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Default Extension="png" ContentType="image/png"/>
  <Default Extension="jpg" ContentType="image/jp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Lst>
  <p:sldSz cx="12192001" cy="12192000"/>
  <p:notesSz cx="12192001" cy="121920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038490" y="1086928"/>
            <a:ext cx="4692769" cy="1086928"/>
          </a:xfrm>
          <a:prstGeom prst="rect">
            <a:avLst/>
          </a:prstGeom>
          <a:blipFill>
            <a:blip r:embed="rId2" cstate="print"/>
            <a:stretch>
              <a:fillRect/>
            </a:stretch>
          </a:blipFill>
        </p:spPr>
        <p:txBody>
          <a:bodyPr wrap="square" lIns="0" tIns="0" rIns="0" bIns="0" rtlCol="0">
            <a:noAutofit/>
          </a:bodyPr>
          <a:lstStyle/>
          <a:p/>
        </p:txBody>
      </p:sp>
      <p:sp>
        <p:nvSpPr>
          <p:cNvPr id="17" name="bk object 17"/>
          <p:cNvSpPr/>
          <p:nvPr/>
        </p:nvSpPr>
        <p:spPr>
          <a:xfrm>
            <a:off x="6038490" y="2277373"/>
            <a:ext cx="4692769" cy="3761116"/>
          </a:xfrm>
          <a:prstGeom prst="rect">
            <a:avLst/>
          </a:prstGeom>
          <a:blipFill>
            <a:blip r:embed="rId3" cstate="print"/>
            <a:stretch>
              <a:fillRect/>
            </a:stretch>
          </a:blipFill>
        </p:spPr>
        <p:txBody>
          <a:bodyPr wrap="square" lIns="0" tIns="0" rIns="0" bIns="0" rtlCol="0">
            <a:noAutofit/>
          </a:bodyPr>
          <a:lstStyle/>
          <a:p/>
        </p:txBody>
      </p:sp>
      <p:sp>
        <p:nvSpPr>
          <p:cNvPr id="18" name="bk object 18"/>
          <p:cNvSpPr/>
          <p:nvPr/>
        </p:nvSpPr>
        <p:spPr>
          <a:xfrm>
            <a:off x="2802262" y="491705"/>
            <a:ext cx="982948" cy="0"/>
          </a:xfrm>
          <a:custGeom>
            <a:avLst/>
            <a:gdLst/>
            <a:ahLst/>
            <a:cxnLst/>
            <a:rect l="l" t="t" r="r" b="b"/>
            <a:pathLst>
              <a:path w="982948" h="0">
                <a:moveTo>
                  <a:pt x="0" y="0"/>
                </a:moveTo>
                <a:lnTo>
                  <a:pt x="982948" y="0"/>
                </a:lnTo>
              </a:path>
            </a:pathLst>
          </a:custGeom>
          <a:ln w="51734">
            <a:solidFill>
              <a:srgbClr val="2F2F2F"/>
            </a:solidFill>
          </a:ln>
        </p:spPr>
        <p:txBody>
          <a:bodyPr wrap="square" lIns="0" tIns="0" rIns="0" bIns="0" rtlCol="0">
            <a:noAutofit/>
          </a:bodyPr>
          <a:lstStyle/>
          <a:p/>
        </p:txBody>
      </p:sp>
      <p:sp>
        <p:nvSpPr>
          <p:cNvPr id="2" name="Holder 2"/>
          <p:cNvSpPr>
            <a:spLocks noGrp="1"/>
          </p:cNvSpPr>
          <p:nvPr>
            <p:ph type="ctrTitle"/>
          </p:nvPr>
        </p:nvSpPr>
        <p:spPr>
          <a:xfrm>
            <a:off x="914400" y="2125980"/>
            <a:ext cx="10363200" cy="1440179"/>
          </a:xfrm>
          <a:prstGeom prst="rect">
            <a:avLst/>
          </a:prstGeom>
        </p:spPr>
        <p:txBody>
          <a:bodyPr wrap="square" lIns="0" tIns="0" rIns="0" bIns="0">
            <a:noAutofit/>
          </a:bodyPr>
          <a:lstStyle/>
          <a:p/>
        </p:txBody>
      </p:sp>
      <p:sp>
        <p:nvSpPr>
          <p:cNvPr id="3" name="Holder 3"/>
          <p:cNvSpPr>
            <a:spLocks noGrp="1"/>
          </p:cNvSpPr>
          <p:nvPr>
            <p:ph type="subTitle" idx="4"/>
          </p:nvPr>
        </p:nvSpPr>
        <p:spPr>
          <a:xfrm>
            <a:off x="1828800" y="3840480"/>
            <a:ext cx="8534399" cy="1714500"/>
          </a:xfrm>
          <a:prstGeom prst="rect">
            <a:avLst/>
          </a:prstGeom>
        </p:spPr>
        <p:txBody>
          <a:bodyPr wrap="square" lIns="0" tIns="0" rIns="0" bIns="0">
            <a:noAutofit/>
          </a:body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smtClean="0"/>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p:txBody>
      </p:sp>
      <p:sp>
        <p:nvSpPr>
          <p:cNvPr id="3" name="Holder 3"/>
          <p:cNvSpPr>
            <a:spLocks noGrp="1"/>
          </p:cNvSpPr>
          <p:nvPr>
            <p:ph type="body" idx="1"/>
          </p:nvPr>
        </p:nvSpPr>
        <p:spPr/>
        <p:txBody>
          <a:bodyPr lIns="0" tIns="0" rIns="0" bIns="0"/>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smtClean="0"/>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p:txBody>
      </p:sp>
      <p:sp>
        <p:nvSpPr>
          <p:cNvPr id="3" name="Holder 3"/>
          <p:cNvSpPr>
            <a:spLocks noGrp="1"/>
          </p:cNvSpPr>
          <p:nvPr>
            <p:ph idx="2" sz="half"/>
          </p:nvPr>
        </p:nvSpPr>
        <p:spPr>
          <a:xfrm>
            <a:off x="2252345" y="1313816"/>
            <a:ext cx="3454400" cy="3778495"/>
          </a:xfrm>
          <a:prstGeom prst="rect">
            <a:avLst/>
          </a:prstGeom>
        </p:spPr>
        <p:txBody>
          <a:bodyPr wrap="square" lIns="0" tIns="0" rIns="0" bIns="0">
            <a:noAutofit/>
          </a:bodyPr>
          <a:lstStyle/>
          <a:p/>
        </p:txBody>
      </p:sp>
      <p:sp>
        <p:nvSpPr>
          <p:cNvPr id="4" name="Holder 4"/>
          <p:cNvSpPr>
            <a:spLocks noGrp="1"/>
          </p:cNvSpPr>
          <p:nvPr>
            <p:ph idx="3" sz="half"/>
          </p:nvPr>
        </p:nvSpPr>
        <p:spPr>
          <a:xfrm>
            <a:off x="6623687" y="1305561"/>
            <a:ext cx="3106418" cy="3837143"/>
          </a:xfrm>
          <a:prstGeom prst="rect">
            <a:avLst/>
          </a:prstGeom>
        </p:spPr>
        <p:txBody>
          <a:bodyPr wrap="square" lIns="0" tIns="0" rIns="0" bIns="0">
            <a:noAutofit/>
          </a:body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smtClean="0"/>
            </a:fld>
          </a:p>
        </p:txBody>
      </p:sp>
      <p:sp>
        <p:nvSpPr>
          <p:cNvPr id="7" name="Holder 7"/>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smtClean="0"/>
            </a:fld>
          </a:p>
        </p:txBody>
      </p:sp>
      <p:sp>
        <p:nvSpPr>
          <p:cNvPr id="5" name="Holder 5"/>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smtClean="0"/>
            </a:fld>
          </a:p>
        </p:txBody>
      </p:sp>
      <p:sp>
        <p:nvSpPr>
          <p:cNvPr id="4" name="Holder 4"/>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4.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theme" Target="../theme/theme1.xml"/><Relationship Id="rId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301389" y="374650"/>
            <a:ext cx="1481036" cy="387349"/>
          </a:xfrm>
          <a:prstGeom prst="rect">
            <a:avLst/>
          </a:prstGeom>
          <a:blipFill>
            <a:blip r:embed="rId7" cstate="print"/>
            <a:stretch>
              <a:fillRect/>
            </a:stretch>
          </a:blipFill>
        </p:spPr>
        <p:txBody>
          <a:bodyPr wrap="square" lIns="0" tIns="0" rIns="0" bIns="0" rtlCol="0">
            <a:noAutofit/>
          </a:bodyPr>
          <a:lstStyle/>
          <a:p/>
        </p:txBody>
      </p:sp>
      <p:sp>
        <p:nvSpPr>
          <p:cNvPr id="2" name="Holder 2"/>
          <p:cNvSpPr>
            <a:spLocks noGrp="1"/>
          </p:cNvSpPr>
          <p:nvPr>
            <p:ph type="title"/>
          </p:nvPr>
        </p:nvSpPr>
        <p:spPr>
          <a:xfrm>
            <a:off x="491915" y="208915"/>
            <a:ext cx="11208169" cy="560561"/>
          </a:xfrm>
          <a:prstGeom prst="rect">
            <a:avLst/>
          </a:prstGeom>
        </p:spPr>
        <p:txBody>
          <a:bodyPr wrap="square" lIns="0" tIns="0" rIns="0" bIns="0">
            <a:noAutofit/>
          </a:bodyPr>
          <a:lstStyle/>
          <a:p/>
        </p:txBody>
      </p:sp>
      <p:sp>
        <p:nvSpPr>
          <p:cNvPr id="3" name="Holder 3"/>
          <p:cNvSpPr>
            <a:spLocks noGrp="1"/>
          </p:cNvSpPr>
          <p:nvPr>
            <p:ph type="body" idx="1"/>
          </p:nvPr>
        </p:nvSpPr>
        <p:spPr>
          <a:xfrm>
            <a:off x="1007744" y="1305877"/>
            <a:ext cx="10176510" cy="1383867"/>
          </a:xfrm>
          <a:prstGeom prst="rect">
            <a:avLst/>
          </a:prstGeom>
        </p:spPr>
        <p:txBody>
          <a:bodyPr wrap="square" lIns="0" tIns="0" rIns="0" bIns="0">
            <a:noAutofit/>
          </a:bodyPr>
          <a:lstStyle/>
          <a:p/>
        </p:txBody>
      </p:sp>
      <p:sp>
        <p:nvSpPr>
          <p:cNvPr id="4" name="Holder 4"/>
          <p:cNvSpPr>
            <a:spLocks noGrp="1"/>
          </p:cNvSpPr>
          <p:nvPr>
            <p:ph type="ftr" idx="5" sz="quarter"/>
          </p:nvPr>
        </p:nvSpPr>
        <p:spPr>
          <a:xfrm>
            <a:off x="4145280" y="6377940"/>
            <a:ext cx="3901439" cy="342900"/>
          </a:xfrm>
          <a:prstGeom prst="rect">
            <a:avLst/>
          </a:prstGeom>
        </p:spPr>
        <p:txBody>
          <a:bodyPr wrap="square" lIns="0" tIns="0" rIns="0" bIns="0">
            <a:no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609600" y="6377940"/>
            <a:ext cx="2804160" cy="342900"/>
          </a:xfrm>
          <a:prstGeom prst="rect">
            <a:avLst/>
          </a:prstGeom>
        </p:spPr>
        <p:txBody>
          <a:bodyPr wrap="square" lIns="0" tIns="0" rIns="0" bIns="0">
            <a:noAutofit/>
          </a:bodyPr>
          <a:lstStyle>
            <a:lvl1pPr algn="l">
              <a:defRPr>
                <a:solidFill>
                  <a:schemeClr val="tx1">
                    <a:tint val="75000"/>
                  </a:schemeClr>
                </a:solidFill>
              </a:defRPr>
            </a:lvl1pPr>
          </a:lstStyle>
          <a:p>
            <a:fld id="{1D8BD707-D9CF-40AE-B4C6-C98DA3205C09}" type="datetimeFigureOut">
              <a:rPr lang="en-US" smtClean="0"/>
            </a:fld>
          </a:p>
        </p:txBody>
      </p:sp>
      <p:sp>
        <p:nvSpPr>
          <p:cNvPr id="6" name="Holder 6"/>
          <p:cNvSpPr>
            <a:spLocks noGrp="1"/>
          </p:cNvSpPr>
          <p:nvPr>
            <p:ph type="sldNum" idx="7" sz="quarter"/>
          </p:nvPr>
        </p:nvSpPr>
        <p:spPr>
          <a:xfrm>
            <a:off x="8778240" y="6377940"/>
            <a:ext cx="2804160" cy="342900"/>
          </a:xfrm>
          <a:prstGeom prst="rect">
            <a:avLst/>
          </a:prstGeom>
        </p:spPr>
        <p:txBody>
          <a:bodyPr wrap="square" lIns="0" tIns="0" rIns="0" bIns="0">
            <a:noAutofit/>
          </a:bodyPr>
          <a:lstStyle>
            <a:lvl1pPr algn="r">
              <a:defRPr>
                <a:solidFill>
                  <a:schemeClr val="tx1">
                    <a:tint val="75000"/>
                  </a:schemeClr>
                </a:solidFill>
              </a:defRPr>
            </a:lvl1pPr>
          </a:lstStyle>
          <a:p>
            <a:fld id="{B6F15528-21DE-4FAA-801E-634DDDAF4B2B}" type="slidenum">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hyperlink" Target="mailto:Wang_haofen%40gowild.cn" TargetMode="External"/><Relationship Id="rId5" Type="http://schemas.openxmlformats.org/officeDocument/2006/relationships/hyperlink" Target="mailto:hufh%40hiek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0.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1.jpg"/><Relationship Id="rId3" Type="http://schemas.openxmlformats.org/officeDocument/2006/relationships/image" Target="../media/image222.jpg"/><Relationship Id="rId4" Type="http://schemas.openxmlformats.org/officeDocument/2006/relationships/image" Target="../media/image223.png"/><Relationship Id="rId5" Type="http://schemas.openxmlformats.org/officeDocument/2006/relationships/image" Target="../media/image224.jpg"/><Relationship Id="rId6" Type="http://schemas.openxmlformats.org/officeDocument/2006/relationships/image" Target="../media/image225.jpg"/><Relationship Id="rId7" Type="http://schemas.openxmlformats.org/officeDocument/2006/relationships/image" Target="../media/image226.jpg"/><Relationship Id="rId8" Type="http://schemas.openxmlformats.org/officeDocument/2006/relationships/image" Target="../media/image2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8.png"/><Relationship Id="rId3" Type="http://schemas.openxmlformats.org/officeDocument/2006/relationships/image" Target="../media/image229.png"/><Relationship Id="rId4" Type="http://schemas.openxmlformats.org/officeDocument/2006/relationships/image" Target="../media/image230.jpg"/><Relationship Id="rId5" Type="http://schemas.openxmlformats.org/officeDocument/2006/relationships/image" Target="../media/image231.jpg"/><Relationship Id="rId6" Type="http://schemas.openxmlformats.org/officeDocument/2006/relationships/image" Target="../media/image232.png"/><Relationship Id="rId7" Type="http://schemas.openxmlformats.org/officeDocument/2006/relationships/image" Target="../media/image233.png"/><Relationship Id="rId8" Type="http://schemas.openxmlformats.org/officeDocument/2006/relationships/image" Target="../media/image2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5.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6.png"/><Relationship Id="rId3" Type="http://schemas.openxmlformats.org/officeDocument/2006/relationships/image" Target="../media/image237.png"/><Relationship Id="rId4" Type="http://schemas.openxmlformats.org/officeDocument/2006/relationships/image" Target="../media/image238.png"/><Relationship Id="rId5" Type="http://schemas.openxmlformats.org/officeDocument/2006/relationships/image" Target="../media/image239.png"/><Relationship Id="rId6" Type="http://schemas.openxmlformats.org/officeDocument/2006/relationships/image" Target="../media/image240.png"/><Relationship Id="rId7" Type="http://schemas.openxmlformats.org/officeDocument/2006/relationships/image" Target="../media/image241.png"/><Relationship Id="rId8" Type="http://schemas.openxmlformats.org/officeDocument/2006/relationships/image" Target="../media/image242.png"/><Relationship Id="rId9" Type="http://schemas.openxmlformats.org/officeDocument/2006/relationships/image" Target="../media/image243.png"/><Relationship Id="rId10" Type="http://schemas.openxmlformats.org/officeDocument/2006/relationships/image" Target="../media/image244.png"/><Relationship Id="rId11" Type="http://schemas.openxmlformats.org/officeDocument/2006/relationships/image" Target="../media/image245.png"/><Relationship Id="rId12" Type="http://schemas.openxmlformats.org/officeDocument/2006/relationships/image" Target="../media/image246.png"/><Relationship Id="rId13" Type="http://schemas.openxmlformats.org/officeDocument/2006/relationships/image" Target="../media/image247.png"/><Relationship Id="rId14" Type="http://schemas.openxmlformats.org/officeDocument/2006/relationships/image" Target="../media/image248.png"/><Relationship Id="rId15" Type="http://schemas.openxmlformats.org/officeDocument/2006/relationships/image" Target="../media/image249.png"/><Relationship Id="rId16" Type="http://schemas.openxmlformats.org/officeDocument/2006/relationships/image" Target="../media/image250.png"/><Relationship Id="rId17" Type="http://schemas.openxmlformats.org/officeDocument/2006/relationships/image" Target="../media/image251.png"/><Relationship Id="rId18" Type="http://schemas.openxmlformats.org/officeDocument/2006/relationships/image" Target="../media/image252.png"/><Relationship Id="rId19" Type="http://schemas.openxmlformats.org/officeDocument/2006/relationships/image" Target="../media/image253.png"/><Relationship Id="rId20" Type="http://schemas.openxmlformats.org/officeDocument/2006/relationships/image" Target="../media/image254.png"/><Relationship Id="rId21" Type="http://schemas.openxmlformats.org/officeDocument/2006/relationships/image" Target="../media/image255.png"/><Relationship Id="rId22" Type="http://schemas.openxmlformats.org/officeDocument/2006/relationships/image" Target="../media/image256.png"/><Relationship Id="rId23" Type="http://schemas.openxmlformats.org/officeDocument/2006/relationships/image" Target="../media/image257.png"/><Relationship Id="rId24" Type="http://schemas.openxmlformats.org/officeDocument/2006/relationships/image" Target="../media/image258.png"/><Relationship Id="rId25" Type="http://schemas.openxmlformats.org/officeDocument/2006/relationships/image" Target="../media/image259.png"/><Relationship Id="rId26" Type="http://schemas.openxmlformats.org/officeDocument/2006/relationships/image" Target="../media/image260.png"/><Relationship Id="rId27" Type="http://schemas.openxmlformats.org/officeDocument/2006/relationships/image" Target="../media/image261.png"/><Relationship Id="rId28" Type="http://schemas.openxmlformats.org/officeDocument/2006/relationships/image" Target="../media/image262.png"/><Relationship Id="rId29" Type="http://schemas.openxmlformats.org/officeDocument/2006/relationships/image" Target="../media/image263.png"/><Relationship Id="rId30" Type="http://schemas.openxmlformats.org/officeDocument/2006/relationships/image" Target="../media/image264.png"/><Relationship Id="rId31" Type="http://schemas.openxmlformats.org/officeDocument/2006/relationships/image" Target="../media/image265.png"/><Relationship Id="rId32" Type="http://schemas.openxmlformats.org/officeDocument/2006/relationships/image" Target="../media/image266.png"/><Relationship Id="rId33" Type="http://schemas.openxmlformats.org/officeDocument/2006/relationships/image" Target="../media/image267.png"/><Relationship Id="rId34" Type="http://schemas.openxmlformats.org/officeDocument/2006/relationships/image" Target="../media/image268.png"/><Relationship Id="rId35" Type="http://schemas.openxmlformats.org/officeDocument/2006/relationships/image" Target="../media/image269.png"/><Relationship Id="rId36" Type="http://schemas.openxmlformats.org/officeDocument/2006/relationships/image" Target="../media/image270.png"/><Relationship Id="rId37" Type="http://schemas.openxmlformats.org/officeDocument/2006/relationships/image" Target="../media/image271.png"/><Relationship Id="rId38" Type="http://schemas.openxmlformats.org/officeDocument/2006/relationships/image" Target="../media/image272.png"/><Relationship Id="rId39" Type="http://schemas.openxmlformats.org/officeDocument/2006/relationships/image" Target="../media/image273.jpg"/><Relationship Id="rId40" Type="http://schemas.openxmlformats.org/officeDocument/2006/relationships/image" Target="../media/image274.jpg"/><Relationship Id="rId41" Type="http://schemas.openxmlformats.org/officeDocument/2006/relationships/image" Target="../media/image275.jpg"/><Relationship Id="rId42" Type="http://schemas.openxmlformats.org/officeDocument/2006/relationships/image" Target="../media/image27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jpg"/><Relationship Id="rId8" Type="http://schemas.openxmlformats.org/officeDocument/2006/relationships/image" Target="../media/image34.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7.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8.jpg"/><Relationship Id="rId3" Type="http://schemas.openxmlformats.org/officeDocument/2006/relationships/image" Target="../media/image279.jpg"/><Relationship Id="rId4" Type="http://schemas.openxmlformats.org/officeDocument/2006/relationships/image" Target="../media/image28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2.jpg"/><Relationship Id="rId3" Type="http://schemas.openxmlformats.org/officeDocument/2006/relationships/hyperlink" Target="http://wikipedia-miner.cms.waikato.ac.nz/" TargetMode="External"/><Relationship Id="rId4" Type="http://schemas.openxmlformats.org/officeDocument/2006/relationships/image" Target="../media/image283.jpg"/><Relationship Id="rId5" Type="http://schemas.openxmlformats.org/officeDocument/2006/relationships/image" Target="../media/image284.png"/><Relationship Id="rId6" Type="http://schemas.openxmlformats.org/officeDocument/2006/relationships/image" Target="../media/image285.png"/><Relationship Id="rId7" Type="http://schemas.openxmlformats.org/officeDocument/2006/relationships/image" Target="../media/image286.png"/><Relationship Id="rId8" Type="http://schemas.openxmlformats.org/officeDocument/2006/relationships/image" Target="../media/image287.png"/><Relationship Id="rId9" Type="http://schemas.openxmlformats.org/officeDocument/2006/relationships/image" Target="../media/image288.png"/><Relationship Id="rId10" Type="http://schemas.openxmlformats.org/officeDocument/2006/relationships/image" Target="../media/image28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otlight.dbpedia.org/" TargetMode="External"/><Relationship Id="rId3" Type="http://schemas.openxmlformats.org/officeDocument/2006/relationships/image" Target="../media/image290.jpg"/><Relationship Id="rId4" Type="http://schemas.openxmlformats.org/officeDocument/2006/relationships/image" Target="../media/image291.png"/><Relationship Id="rId5" Type="http://schemas.openxmlformats.org/officeDocument/2006/relationships/hyperlink" Target="http://dbpedia-spotlight.github.io/demo/" TargetMode="External"/><Relationship Id="rId6" Type="http://schemas.openxmlformats.org/officeDocument/2006/relationships/hyperlink" Target="http://dbpedia-spotlight.github.io/demo/" TargetMode="External"/><Relationship Id="rId7" Type="http://schemas.openxmlformats.org/officeDocument/2006/relationships/hyperlink" Target="http://dbpedia-spotlight.github.io/demo/" TargetMode="External"/><Relationship Id="rId8" Type="http://schemas.openxmlformats.org/officeDocument/2006/relationships/hyperlink" Target="http://dbpedia-spotlight.github.io/demo/"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2.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3.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jpg"/><Relationship Id="rId9" Type="http://schemas.openxmlformats.org/officeDocument/2006/relationships/image" Target="../media/image42.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5.png"/><Relationship Id="rId3" Type="http://schemas.openxmlformats.org/officeDocument/2006/relationships/image" Target="../media/image296.png"/><Relationship Id="rId4" Type="http://schemas.openxmlformats.org/officeDocument/2006/relationships/image" Target="../media/image29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8.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9.jpg"/><Relationship Id="rId3" Type="http://schemas.openxmlformats.org/officeDocument/2006/relationships/image" Target="../media/image300.jpg"/><Relationship Id="rId4" Type="http://schemas.openxmlformats.org/officeDocument/2006/relationships/image" Target="../media/image301.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2.jp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6.jpg"/><Relationship Id="rId3" Type="http://schemas.openxmlformats.org/officeDocument/2006/relationships/image" Target="../media/image307.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8.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9.jpg"/><Relationship Id="rId3" Type="http://schemas.openxmlformats.org/officeDocument/2006/relationships/image" Target="../media/image310.png"/><Relationship Id="rId4" Type="http://schemas.openxmlformats.org/officeDocument/2006/relationships/image" Target="../media/image311.jpg"/><Relationship Id="rId5" Type="http://schemas.openxmlformats.org/officeDocument/2006/relationships/image" Target="../media/image312.png"/><Relationship Id="rId6" Type="http://schemas.openxmlformats.org/officeDocument/2006/relationships/image" Target="../media/image313.jpg"/><Relationship Id="rId7" Type="http://schemas.openxmlformats.org/officeDocument/2006/relationships/image" Target="../media/image314.jpg"/><Relationship Id="rId8" Type="http://schemas.openxmlformats.org/officeDocument/2006/relationships/image" Target="../media/image315.png"/><Relationship Id="rId9" Type="http://schemas.openxmlformats.org/officeDocument/2006/relationships/image" Target="../media/image316.png"/><Relationship Id="rId10" Type="http://schemas.openxmlformats.org/officeDocument/2006/relationships/image" Target="../media/image317.png"/><Relationship Id="rId11" Type="http://schemas.openxmlformats.org/officeDocument/2006/relationships/image" Target="../media/image318.png"/><Relationship Id="rId12" Type="http://schemas.openxmlformats.org/officeDocument/2006/relationships/image" Target="../media/image319.png"/><Relationship Id="rId13" Type="http://schemas.openxmlformats.org/officeDocument/2006/relationships/image" Target="../media/image320.png"/><Relationship Id="rId14" Type="http://schemas.openxmlformats.org/officeDocument/2006/relationships/image" Target="../media/image321.png"/><Relationship Id="rId15" Type="http://schemas.openxmlformats.org/officeDocument/2006/relationships/image" Target="../media/image322.png"/><Relationship Id="rId16" Type="http://schemas.openxmlformats.org/officeDocument/2006/relationships/image" Target="../media/image323.png"/><Relationship Id="rId17" Type="http://schemas.openxmlformats.org/officeDocument/2006/relationships/image" Target="../media/image324.png"/><Relationship Id="rId18" Type="http://schemas.openxmlformats.org/officeDocument/2006/relationships/image" Target="../media/image325.png"/><Relationship Id="rId19" Type="http://schemas.openxmlformats.org/officeDocument/2006/relationships/image" Target="../media/image326.png"/><Relationship Id="rId20" Type="http://schemas.openxmlformats.org/officeDocument/2006/relationships/image" Target="../media/image327.png"/><Relationship Id="rId21" Type="http://schemas.openxmlformats.org/officeDocument/2006/relationships/image" Target="../media/image328.png"/><Relationship Id="rId22" Type="http://schemas.openxmlformats.org/officeDocument/2006/relationships/image" Target="../media/image329.png"/><Relationship Id="rId23" Type="http://schemas.openxmlformats.org/officeDocument/2006/relationships/image" Target="../media/image330.png"/><Relationship Id="rId24" Type="http://schemas.openxmlformats.org/officeDocument/2006/relationships/image" Target="../media/image331.png"/><Relationship Id="rId25" Type="http://schemas.openxmlformats.org/officeDocument/2006/relationships/image" Target="../media/image332.png"/><Relationship Id="rId26" Type="http://schemas.openxmlformats.org/officeDocument/2006/relationships/image" Target="../media/image333.png"/><Relationship Id="rId27" Type="http://schemas.openxmlformats.org/officeDocument/2006/relationships/image" Target="../media/image334.png"/><Relationship Id="rId28" Type="http://schemas.openxmlformats.org/officeDocument/2006/relationships/image" Target="../media/image335.png"/><Relationship Id="rId29" Type="http://schemas.openxmlformats.org/officeDocument/2006/relationships/image" Target="../media/image336.png"/><Relationship Id="rId30" Type="http://schemas.openxmlformats.org/officeDocument/2006/relationships/image" Target="../media/image337.png"/><Relationship Id="rId31" Type="http://schemas.openxmlformats.org/officeDocument/2006/relationships/image" Target="../media/image338.png"/><Relationship Id="rId32" Type="http://schemas.openxmlformats.org/officeDocument/2006/relationships/image" Target="../media/image339.png"/><Relationship Id="rId33" Type="http://schemas.openxmlformats.org/officeDocument/2006/relationships/image" Target="../media/image340.png"/><Relationship Id="rId34" Type="http://schemas.openxmlformats.org/officeDocument/2006/relationships/image" Target="../media/image341.png"/><Relationship Id="rId35" Type="http://schemas.openxmlformats.org/officeDocument/2006/relationships/image" Target="../media/image342.png"/><Relationship Id="rId36" Type="http://schemas.openxmlformats.org/officeDocument/2006/relationships/image" Target="../media/image343.png"/><Relationship Id="rId37" Type="http://schemas.openxmlformats.org/officeDocument/2006/relationships/image" Target="../media/image344.png"/><Relationship Id="rId38" Type="http://schemas.openxmlformats.org/officeDocument/2006/relationships/image" Target="../media/image345.png"/><Relationship Id="rId39" Type="http://schemas.openxmlformats.org/officeDocument/2006/relationships/image" Target="../media/image346.png"/><Relationship Id="rId40" Type="http://schemas.openxmlformats.org/officeDocument/2006/relationships/image" Target="../media/image347.png"/><Relationship Id="rId41" Type="http://schemas.openxmlformats.org/officeDocument/2006/relationships/image" Target="../media/image348.png"/><Relationship Id="rId42" Type="http://schemas.openxmlformats.org/officeDocument/2006/relationships/image" Target="../media/image349.png"/><Relationship Id="rId43" Type="http://schemas.openxmlformats.org/officeDocument/2006/relationships/image" Target="../media/image350.png"/><Relationship Id="rId44" Type="http://schemas.openxmlformats.org/officeDocument/2006/relationships/image" Target="../media/image351.png"/><Relationship Id="rId45" Type="http://schemas.openxmlformats.org/officeDocument/2006/relationships/image" Target="../media/image352.png"/><Relationship Id="rId46" Type="http://schemas.openxmlformats.org/officeDocument/2006/relationships/image" Target="../media/image353.png"/><Relationship Id="rId47" Type="http://schemas.openxmlformats.org/officeDocument/2006/relationships/image" Target="../media/image354.png"/><Relationship Id="rId48" Type="http://schemas.openxmlformats.org/officeDocument/2006/relationships/image" Target="../media/image355.png"/><Relationship Id="rId49" Type="http://schemas.openxmlformats.org/officeDocument/2006/relationships/image" Target="../media/image356.png"/><Relationship Id="rId50" Type="http://schemas.openxmlformats.org/officeDocument/2006/relationships/image" Target="../media/image357.png"/><Relationship Id="rId51" Type="http://schemas.openxmlformats.org/officeDocument/2006/relationships/image" Target="../media/image358.png"/><Relationship Id="rId52" Type="http://schemas.openxmlformats.org/officeDocument/2006/relationships/image" Target="../media/image359.png"/><Relationship Id="rId53" Type="http://schemas.openxmlformats.org/officeDocument/2006/relationships/image" Target="../media/image360.png"/><Relationship Id="rId54" Type="http://schemas.openxmlformats.org/officeDocument/2006/relationships/image" Target="../media/image361.png"/><Relationship Id="rId55" Type="http://schemas.openxmlformats.org/officeDocument/2006/relationships/image" Target="../media/image362.png"/><Relationship Id="rId56" Type="http://schemas.openxmlformats.org/officeDocument/2006/relationships/image" Target="../media/image363.png"/><Relationship Id="rId57" Type="http://schemas.openxmlformats.org/officeDocument/2006/relationships/image" Target="../media/image364.jpg"/><Relationship Id="rId58" Type="http://schemas.openxmlformats.org/officeDocument/2006/relationships/image" Target="../media/image365.jpg"/><Relationship Id="rId59" Type="http://schemas.openxmlformats.org/officeDocument/2006/relationships/image" Target="../media/image366.png"/><Relationship Id="rId60" Type="http://schemas.openxmlformats.org/officeDocument/2006/relationships/image" Target="../media/image3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jpg"/><Relationship Id="rId3" Type="http://schemas.openxmlformats.org/officeDocument/2006/relationships/image" Target="../media/image45.jp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g"/><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g"/><Relationship Id="rId3"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g"/><Relationship Id="rId3" Type="http://schemas.openxmlformats.org/officeDocument/2006/relationships/image" Target="../media/image5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jpg"/><Relationship Id="rId3" Type="http://schemas.openxmlformats.org/officeDocument/2006/relationships/image" Target="../media/image6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cmkb.cn/" TargetMode="External"/><Relationship Id="rId3" Type="http://schemas.openxmlformats.org/officeDocument/2006/relationships/image" Target="../media/image6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69.jpg"/><Relationship Id="rId4" Type="http://schemas.openxmlformats.org/officeDocument/2006/relationships/image" Target="../media/image7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openxmlformats.org/officeDocument/2006/relationships/image" Target="../media/image75.jpg"/><Relationship Id="rId4" Type="http://schemas.openxmlformats.org/officeDocument/2006/relationships/image" Target="../media/image76.jpg"/><Relationship Id="rId5" Type="http://schemas.openxmlformats.org/officeDocument/2006/relationships/image" Target="../media/image77.jpg"/><Relationship Id="rId6" Type="http://schemas.openxmlformats.org/officeDocument/2006/relationships/image" Target="../media/image7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jpg"/><Relationship Id="rId3" Type="http://schemas.openxmlformats.org/officeDocument/2006/relationships/image" Target="../media/image80.png"/><Relationship Id="rId4" Type="http://schemas.openxmlformats.org/officeDocument/2006/relationships/image" Target="../media/image81.jpg"/><Relationship Id="rId5" Type="http://schemas.openxmlformats.org/officeDocument/2006/relationships/image" Target="../media/image8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jpg"/><Relationship Id="rId5" Type="http://schemas.openxmlformats.org/officeDocument/2006/relationships/image" Target="../media/image86.png"/><Relationship Id="rId6" Type="http://schemas.openxmlformats.org/officeDocument/2006/relationships/image" Target="../media/image87.jp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91.png"/><Relationship Id="rId11" Type="http://schemas.openxmlformats.org/officeDocument/2006/relationships/image" Target="../media/image92.png"/><Relationship Id="rId12" Type="http://schemas.openxmlformats.org/officeDocument/2006/relationships/image" Target="../media/image93.png"/><Relationship Id="rId13" Type="http://schemas.openxmlformats.org/officeDocument/2006/relationships/image" Target="../media/image9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jp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jpg"/><Relationship Id="rId10" Type="http://schemas.openxmlformats.org/officeDocument/2006/relationships/image" Target="../media/image109.png"/><Relationship Id="rId11" Type="http://schemas.openxmlformats.org/officeDocument/2006/relationships/image" Target="../media/image110.png"/><Relationship Id="rId12"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3.jpg"/><Relationship Id="rId3" Type="http://schemas.openxmlformats.org/officeDocument/2006/relationships/image" Target="../media/image11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12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 TargetMode="External"/><Relationship Id="rId3" Type="http://schemas.openxmlformats.org/officeDocument/2006/relationships/hyperlink" Target="http://./" TargetMode="External"/><Relationship Id="rId4" Type="http://schemas.openxmlformats.org/officeDocument/2006/relationships/hyperlink" Target="http://./"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jpg"/><Relationship Id="rId3" Type="http://schemas.openxmlformats.org/officeDocument/2006/relationships/image" Target="../media/image12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image" Target="../media/image13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39.png"/><Relationship Id="rId9" Type="http://schemas.openxmlformats.org/officeDocument/2006/relationships/image" Target="../media/image140.png"/><Relationship Id="rId10" Type="http://schemas.openxmlformats.org/officeDocument/2006/relationships/image" Target="../media/image141.png"/><Relationship Id="rId11" Type="http://schemas.openxmlformats.org/officeDocument/2006/relationships/image" Target="../media/image142.png"/><Relationship Id="rId12" Type="http://schemas.openxmlformats.org/officeDocument/2006/relationships/image" Target="../media/image143.png"/><Relationship Id="rId13" Type="http://schemas.openxmlformats.org/officeDocument/2006/relationships/image" Target="../media/image144.png"/><Relationship Id="rId14" Type="http://schemas.openxmlformats.org/officeDocument/2006/relationships/image" Target="../media/image145.png"/><Relationship Id="rId15" Type="http://schemas.openxmlformats.org/officeDocument/2006/relationships/image" Target="../media/image146.png"/><Relationship Id="rId16" Type="http://schemas.openxmlformats.org/officeDocument/2006/relationships/image" Target="../media/image147.png"/><Relationship Id="rId17" Type="http://schemas.openxmlformats.org/officeDocument/2006/relationships/image" Target="../media/image148.png"/><Relationship Id="rId18" Type="http://schemas.openxmlformats.org/officeDocument/2006/relationships/image" Target="../media/image149.png"/><Relationship Id="rId19" Type="http://schemas.openxmlformats.org/officeDocument/2006/relationships/image" Target="../media/image150.png"/><Relationship Id="rId20" Type="http://schemas.openxmlformats.org/officeDocument/2006/relationships/image" Target="../media/image151.png"/><Relationship Id="rId21" Type="http://schemas.openxmlformats.org/officeDocument/2006/relationships/image" Target="../media/image152.png"/><Relationship Id="rId22" Type="http://schemas.openxmlformats.org/officeDocument/2006/relationships/image" Target="../media/image153.png"/><Relationship Id="rId23" Type="http://schemas.openxmlformats.org/officeDocument/2006/relationships/image" Target="../media/image154.png"/><Relationship Id="rId24" Type="http://schemas.openxmlformats.org/officeDocument/2006/relationships/image" Target="../media/image155.png"/><Relationship Id="rId25" Type="http://schemas.openxmlformats.org/officeDocument/2006/relationships/image" Target="../media/image156.png"/><Relationship Id="rId26" Type="http://schemas.openxmlformats.org/officeDocument/2006/relationships/image" Target="../media/image157.png"/><Relationship Id="rId27" Type="http://schemas.openxmlformats.org/officeDocument/2006/relationships/image" Target="../media/image158.png"/><Relationship Id="rId28" Type="http://schemas.openxmlformats.org/officeDocument/2006/relationships/image" Target="../media/image159.png"/><Relationship Id="rId29" Type="http://schemas.openxmlformats.org/officeDocument/2006/relationships/image" Target="../media/image160.png"/><Relationship Id="rId30" Type="http://schemas.openxmlformats.org/officeDocument/2006/relationships/image" Target="../media/image161.png"/><Relationship Id="rId31" Type="http://schemas.openxmlformats.org/officeDocument/2006/relationships/image" Target="../media/image162.png"/><Relationship Id="rId32" Type="http://schemas.openxmlformats.org/officeDocument/2006/relationships/image" Target="../media/image163.png"/><Relationship Id="rId33" Type="http://schemas.openxmlformats.org/officeDocument/2006/relationships/image" Target="../media/image164.jpg"/><Relationship Id="rId34" Type="http://schemas.openxmlformats.org/officeDocument/2006/relationships/image" Target="../media/image165.png"/><Relationship Id="rId35" Type="http://schemas.openxmlformats.org/officeDocument/2006/relationships/image" Target="../media/image166.png"/><Relationship Id="rId36" Type="http://schemas.openxmlformats.org/officeDocument/2006/relationships/image" Target="../media/image167.png"/><Relationship Id="rId37" Type="http://schemas.openxmlformats.org/officeDocument/2006/relationships/image" Target="../media/image168.png"/><Relationship Id="rId38" Type="http://schemas.openxmlformats.org/officeDocument/2006/relationships/image" Target="../media/image1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mapping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3.png"/><Relationship Id="rId6" Type="http://schemas.openxmlformats.org/officeDocument/2006/relationships/image" Target="../media/image1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5.jpg"/><Relationship Id="rId3" Type="http://schemas.openxmlformats.org/officeDocument/2006/relationships/image" Target="../media/image17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1.jpg"/><Relationship Id="rId3" Type="http://schemas.openxmlformats.org/officeDocument/2006/relationships/image" Target="../media/image182.jpg"/><Relationship Id="rId4" Type="http://schemas.openxmlformats.org/officeDocument/2006/relationships/image" Target="../media/image18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6" Type="http://schemas.openxmlformats.org/officeDocument/2006/relationships/image" Target="../media/image10.jpg"/><Relationship Id="rId7" Type="http://schemas.openxmlformats.org/officeDocument/2006/relationships/image" Target="../media/image11.jpg"/><Relationship Id="rId8" Type="http://schemas.openxmlformats.org/officeDocument/2006/relationships/image" Target="../media/image12.jpg"/><Relationship Id="rId9" Type="http://schemas.openxmlformats.org/officeDocument/2006/relationships/image" Target="../media/image13.jpg"/><Relationship Id="rId10" Type="http://schemas.openxmlformats.org/officeDocument/2006/relationships/image" Target="../media/image1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1.png"/><Relationship Id="rId3" Type="http://schemas.openxmlformats.org/officeDocument/2006/relationships/image" Target="../media/image19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3.png"/><Relationship Id="rId3" Type="http://schemas.openxmlformats.org/officeDocument/2006/relationships/image" Target="../media/image19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5.png"/><Relationship Id="rId3" Type="http://schemas.openxmlformats.org/officeDocument/2006/relationships/image" Target="../media/image1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g"/><Relationship Id="rId3" Type="http://schemas.openxmlformats.org/officeDocument/2006/relationships/image" Target="../media/image16.jpg"/><Relationship Id="rId4" Type="http://schemas.openxmlformats.org/officeDocument/2006/relationships/image" Target="../media/image17.pn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20.jp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0.png"/><Relationship Id="rId3" Type="http://schemas.openxmlformats.org/officeDocument/2006/relationships/image" Target="../media/image201.png"/><Relationship Id="rId4" Type="http://schemas.openxmlformats.org/officeDocument/2006/relationships/image" Target="../media/image202.png"/><Relationship Id="rId5" Type="http://schemas.openxmlformats.org/officeDocument/2006/relationships/image" Target="../media/image203.png"/><Relationship Id="rId6" Type="http://schemas.openxmlformats.org/officeDocument/2006/relationships/image" Target="../media/image204.png"/><Relationship Id="rId7" Type="http://schemas.openxmlformats.org/officeDocument/2006/relationships/image" Target="../media/image205.png"/><Relationship Id="rId8" Type="http://schemas.openxmlformats.org/officeDocument/2006/relationships/image" Target="../media/image206.png"/><Relationship Id="rId9" Type="http://schemas.openxmlformats.org/officeDocument/2006/relationships/image" Target="../media/image207.png"/><Relationship Id="rId10" Type="http://schemas.openxmlformats.org/officeDocument/2006/relationships/image" Target="../media/image208.png"/><Relationship Id="rId11" Type="http://schemas.openxmlformats.org/officeDocument/2006/relationships/image" Target="../media/image209.png"/><Relationship Id="rId12" Type="http://schemas.openxmlformats.org/officeDocument/2006/relationships/image" Target="../media/image210.png"/><Relationship Id="rId13" Type="http://schemas.openxmlformats.org/officeDocument/2006/relationships/image" Target="../media/image211.png"/><Relationship Id="rId14" Type="http://schemas.openxmlformats.org/officeDocument/2006/relationships/image" Target="../media/image212.png"/><Relationship Id="rId15" Type="http://schemas.openxmlformats.org/officeDocument/2006/relationships/image" Target="../media/image213.png"/><Relationship Id="rId16" Type="http://schemas.openxmlformats.org/officeDocument/2006/relationships/image" Target="../media/image214.png"/><Relationship Id="rId17" Type="http://schemas.openxmlformats.org/officeDocument/2006/relationships/image" Target="../media/image215.png"/><Relationship Id="rId18" Type="http://schemas.openxmlformats.org/officeDocument/2006/relationships/image" Target="../media/image216.png"/><Relationship Id="rId19" Type="http://schemas.openxmlformats.org/officeDocument/2006/relationships/image" Target="../media/image217.png"/><Relationship Id="rId20" Type="http://schemas.openxmlformats.org/officeDocument/2006/relationships/image" Target="../media/image218.png"/><Relationship Id="rId21" Type="http://schemas.openxmlformats.org/officeDocument/2006/relationships/image" Target="../media/image2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8000"/>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3920325" y="3327400"/>
            <a:ext cx="4351337" cy="1357312"/>
          </a:xfrm>
          <a:custGeom>
            <a:avLst/>
            <a:gdLst/>
            <a:ahLst/>
            <a:cxnLst/>
            <a:rect l="l" t="t" r="r" b="b"/>
            <a:pathLst>
              <a:path w="4351337" h="1357312">
                <a:moveTo>
                  <a:pt x="0" y="0"/>
                </a:moveTo>
                <a:lnTo>
                  <a:pt x="4351337" y="0"/>
                </a:lnTo>
                <a:lnTo>
                  <a:pt x="4351337" y="1357312"/>
                </a:lnTo>
                <a:lnTo>
                  <a:pt x="0" y="1357312"/>
                </a:lnTo>
                <a:lnTo>
                  <a:pt x="0" y="0"/>
                </a:lnTo>
                <a:close/>
              </a:path>
            </a:pathLst>
          </a:custGeom>
          <a:solidFill>
            <a:srgbClr val="38FFD2"/>
          </a:solidFill>
        </p:spPr>
        <p:txBody>
          <a:bodyPr wrap="square" lIns="0" tIns="0" rIns="0" bIns="0" rtlCol="0">
            <a:noAutofit/>
          </a:bodyPr>
          <a:lstStyle/>
          <a:p/>
        </p:txBody>
      </p:sp>
      <p:sp>
        <p:nvSpPr>
          <p:cNvPr id="4" name="object 4"/>
          <p:cNvSpPr txBox="1"/>
          <p:nvPr/>
        </p:nvSpPr>
        <p:spPr>
          <a:xfrm>
            <a:off x="3974783" y="3641090"/>
            <a:ext cx="4215130" cy="683260"/>
          </a:xfrm>
          <a:prstGeom prst="rect">
            <a:avLst/>
          </a:prstGeom>
        </p:spPr>
        <p:txBody>
          <a:bodyPr wrap="square" lIns="0" tIns="0" rIns="0" bIns="0" rtlCol="0" vert="horz">
            <a:noAutofit/>
          </a:bodyPr>
          <a:lstStyle/>
          <a:p>
            <a:pPr algn="ctr" marL="26670">
              <a:lnSpc>
                <a:spcPct val="100000"/>
              </a:lnSpc>
            </a:pPr>
            <a:r>
              <a:rPr dirty="0" smtClean="0" sz="2000" spc="200" b="1">
                <a:solidFill>
                  <a:srgbClr val="FFFFFF"/>
                </a:solidFill>
                <a:latin typeface="Microsoft YaHei UI"/>
                <a:cs typeface="Microsoft YaHei UI"/>
              </a:rPr>
              <a:t>链接数</a:t>
            </a:r>
            <a:r>
              <a:rPr dirty="0" smtClean="0" sz="2000" spc="0" b="1">
                <a:solidFill>
                  <a:srgbClr val="FFFFFF"/>
                </a:solidFill>
                <a:latin typeface="Microsoft YaHei UI"/>
                <a:cs typeface="Microsoft YaHei UI"/>
              </a:rPr>
              <a:t>据 </a:t>
            </a:r>
            <a:r>
              <a:rPr dirty="0" smtClean="0" sz="2000" spc="-195" b="1">
                <a:solidFill>
                  <a:srgbClr val="FFFFFF"/>
                </a:solidFill>
                <a:latin typeface="Microsoft YaHei UI"/>
                <a:cs typeface="Microsoft YaHei UI"/>
              </a:rPr>
              <a:t> </a:t>
            </a:r>
            <a:r>
              <a:rPr dirty="0" smtClean="0" sz="2000" spc="200" b="1">
                <a:solidFill>
                  <a:srgbClr val="FFFFFF"/>
                </a:solidFill>
                <a:latin typeface="Microsoft YaHei UI"/>
                <a:cs typeface="Microsoft YaHei UI"/>
              </a:rPr>
              <a:t>洞察价</a:t>
            </a:r>
            <a:r>
              <a:rPr dirty="0" smtClean="0" sz="2000" spc="0" b="1">
                <a:solidFill>
                  <a:srgbClr val="FFFFFF"/>
                </a:solidFill>
                <a:latin typeface="Microsoft YaHei UI"/>
                <a:cs typeface="Microsoft YaHei UI"/>
              </a:rPr>
              <a:t>值</a:t>
            </a:r>
            <a:r>
              <a:rPr dirty="0" smtClean="0" sz="2000" spc="-400" b="1">
                <a:solidFill>
                  <a:srgbClr val="FFFFFF"/>
                </a:solidFill>
                <a:latin typeface="Microsoft YaHei UI"/>
                <a:cs typeface="Microsoft YaHei UI"/>
              </a:rPr>
              <a:t> </a:t>
            </a:r>
            <a:endParaRPr sz="2000">
              <a:latin typeface="Microsoft YaHei UI"/>
              <a:cs typeface="Microsoft YaHei UI"/>
            </a:endParaRPr>
          </a:p>
          <a:p>
            <a:pPr algn="ctr">
              <a:lnSpc>
                <a:spcPct val="100000"/>
              </a:lnSpc>
              <a:spcBef>
                <a:spcPts val="480"/>
              </a:spcBef>
              <a:tabLst>
                <a:tab pos="1157605" algn="l"/>
                <a:tab pos="2013585" algn="l"/>
              </a:tabLst>
            </a:pPr>
            <a:r>
              <a:rPr dirty="0" smtClean="0" sz="2000">
                <a:solidFill>
                  <a:srgbClr val="FFFFFF"/>
                </a:solidFill>
                <a:latin typeface="Microsoft YaHei UI"/>
                <a:cs typeface="Microsoft YaHei UI"/>
              </a:rPr>
              <a:t>L</a:t>
            </a:r>
            <a:r>
              <a:rPr dirty="0" smtClean="0" sz="2000" spc="-400">
                <a:solidFill>
                  <a:srgbClr val="FFFFFF"/>
                </a:solidFill>
                <a:latin typeface="Microsoft YaHei UI"/>
                <a:cs typeface="Microsoft YaHei UI"/>
              </a:rPr>
              <a:t> </a:t>
            </a:r>
            <a:r>
              <a:rPr dirty="0" smtClean="0" sz="2000" spc="180">
                <a:solidFill>
                  <a:srgbClr val="FFFFFF"/>
                </a:solidFill>
                <a:latin typeface="Microsoft YaHei UI"/>
                <a:cs typeface="Microsoft YaHei UI"/>
              </a:rPr>
              <a:t>I</a:t>
            </a:r>
            <a:r>
              <a:rPr dirty="0" smtClean="0" sz="2000" spc="-20">
                <a:solidFill>
                  <a:srgbClr val="FFFFFF"/>
                </a:solidFill>
                <a:latin typeface="Microsoft YaHei UI"/>
                <a:cs typeface="Microsoft YaHei UI"/>
              </a:rPr>
              <a:t>N</a:t>
            </a:r>
            <a:r>
              <a:rPr dirty="0" smtClean="0" sz="2000" spc="-400">
                <a:solidFill>
                  <a:srgbClr val="FFFFFF"/>
                </a:solidFill>
                <a:latin typeface="Microsoft YaHei UI"/>
                <a:cs typeface="Microsoft YaHei UI"/>
              </a:rPr>
              <a:t> </a:t>
            </a:r>
            <a:r>
              <a:rPr dirty="0" smtClean="0" sz="2000" spc="-15">
                <a:solidFill>
                  <a:srgbClr val="FFFFFF"/>
                </a:solidFill>
                <a:latin typeface="Microsoft YaHei UI"/>
                <a:cs typeface="Microsoft YaHei UI"/>
              </a:rPr>
              <a:t>K</a:t>
            </a:r>
            <a:r>
              <a:rPr dirty="0" smtClean="0" sz="2000" spc="-405">
                <a:solidFill>
                  <a:srgbClr val="FFFFFF"/>
                </a:solidFill>
                <a:latin typeface="Microsoft YaHei UI"/>
                <a:cs typeface="Microsoft YaHei UI"/>
              </a:rPr>
              <a:t> </a:t>
            </a:r>
            <a:r>
              <a:rPr dirty="0" smtClean="0" sz="2000" spc="-15">
                <a:solidFill>
                  <a:srgbClr val="FFFFFF"/>
                </a:solidFill>
                <a:latin typeface="Microsoft YaHei UI"/>
                <a:cs typeface="Microsoft YaHei UI"/>
              </a:rPr>
              <a:t>E</a:t>
            </a:r>
            <a:r>
              <a:rPr dirty="0" smtClean="0" sz="2000" spc="-395">
                <a:solidFill>
                  <a:srgbClr val="FFFFFF"/>
                </a:solidFill>
                <a:latin typeface="Microsoft YaHei UI"/>
                <a:cs typeface="Microsoft YaHei UI"/>
              </a:rPr>
              <a:t> </a:t>
            </a:r>
            <a:r>
              <a:rPr dirty="0" smtClean="0" sz="2000" spc="-20">
                <a:solidFill>
                  <a:srgbClr val="FFFFFF"/>
                </a:solidFill>
                <a:latin typeface="Microsoft YaHei UI"/>
                <a:cs typeface="Microsoft YaHei UI"/>
              </a:rPr>
              <a:t>D</a:t>
            </a:r>
            <a:r>
              <a:rPr dirty="0" smtClean="0" sz="2000" spc="-20">
                <a:solidFill>
                  <a:srgbClr val="FFFFFF"/>
                </a:solidFill>
                <a:latin typeface="Microsoft YaHei UI"/>
                <a:cs typeface="Microsoft YaHei UI"/>
              </a:rPr>
              <a:t>	</a:t>
            </a:r>
            <a:r>
              <a:rPr dirty="0" smtClean="0" sz="2000" spc="135">
                <a:solidFill>
                  <a:srgbClr val="FFFFFF"/>
                </a:solidFill>
                <a:latin typeface="Microsoft YaHei UI"/>
                <a:cs typeface="Microsoft YaHei UI"/>
              </a:rPr>
              <a:t>D</a:t>
            </a:r>
            <a:r>
              <a:rPr dirty="0" smtClean="0" sz="2000" spc="15">
                <a:solidFill>
                  <a:srgbClr val="FFFFFF"/>
                </a:solidFill>
                <a:latin typeface="Microsoft YaHei UI"/>
                <a:cs typeface="Microsoft YaHei UI"/>
              </a:rPr>
              <a:t>A</a:t>
            </a:r>
            <a:r>
              <a:rPr dirty="0" smtClean="0" sz="2000" spc="30">
                <a:solidFill>
                  <a:srgbClr val="FFFFFF"/>
                </a:solidFill>
                <a:latin typeface="Microsoft YaHei UI"/>
                <a:cs typeface="Microsoft YaHei UI"/>
              </a:rPr>
              <a:t>T</a:t>
            </a:r>
            <a:r>
              <a:rPr dirty="0" smtClean="0" sz="2000" spc="-15">
                <a:solidFill>
                  <a:srgbClr val="FFFFFF"/>
                </a:solidFill>
                <a:latin typeface="Microsoft YaHei UI"/>
                <a:cs typeface="Microsoft YaHei UI"/>
              </a:rPr>
              <a:t>A</a:t>
            </a:r>
            <a:r>
              <a:rPr dirty="0" smtClean="0" sz="2000" spc="-15">
                <a:solidFill>
                  <a:srgbClr val="FFFFFF"/>
                </a:solidFill>
                <a:latin typeface="Microsoft YaHei UI"/>
                <a:cs typeface="Microsoft YaHei UI"/>
              </a:rPr>
              <a:t>	</a:t>
            </a:r>
            <a:r>
              <a:rPr dirty="0" smtClean="0" sz="2000" spc="-15">
                <a:solidFill>
                  <a:srgbClr val="FFFFFF"/>
                </a:solidFill>
                <a:latin typeface="Microsoft YaHei UI"/>
                <a:cs typeface="Microsoft YaHei UI"/>
              </a:rPr>
              <a:t>&amp; </a:t>
            </a:r>
            <a:r>
              <a:rPr dirty="0" smtClean="0" sz="2000" spc="-204">
                <a:solidFill>
                  <a:srgbClr val="FFFFFF"/>
                </a:solidFill>
                <a:latin typeface="Microsoft YaHei UI"/>
                <a:cs typeface="Microsoft YaHei UI"/>
              </a:rPr>
              <a:t> </a:t>
            </a:r>
            <a:r>
              <a:rPr dirty="0" smtClean="0" sz="2000" spc="0">
                <a:solidFill>
                  <a:srgbClr val="FFFFFF"/>
                </a:solidFill>
                <a:latin typeface="Microsoft YaHei UI"/>
                <a:cs typeface="Microsoft YaHei UI"/>
              </a:rPr>
              <a:t>S</a:t>
            </a:r>
            <a:r>
              <a:rPr dirty="0" smtClean="0" sz="2000" spc="-390">
                <a:solidFill>
                  <a:srgbClr val="FFFFFF"/>
                </a:solidFill>
                <a:latin typeface="Microsoft YaHei UI"/>
                <a:cs typeface="Microsoft YaHei UI"/>
              </a:rPr>
              <a:t> </a:t>
            </a:r>
            <a:r>
              <a:rPr dirty="0" smtClean="0" sz="2000" spc="0">
                <a:solidFill>
                  <a:srgbClr val="FFFFFF"/>
                </a:solidFill>
                <a:latin typeface="Microsoft YaHei UI"/>
                <a:cs typeface="Microsoft YaHei UI"/>
              </a:rPr>
              <a:t>M</a:t>
            </a:r>
            <a:r>
              <a:rPr dirty="0" smtClean="0" sz="2000" spc="-390">
                <a:solidFill>
                  <a:srgbClr val="FFFFFF"/>
                </a:solidFill>
                <a:latin typeface="Microsoft YaHei UI"/>
                <a:cs typeface="Microsoft YaHei UI"/>
              </a:rPr>
              <a:t> </a:t>
            </a:r>
            <a:r>
              <a:rPr dirty="0" smtClean="0" sz="2000" spc="175">
                <a:solidFill>
                  <a:srgbClr val="FFFFFF"/>
                </a:solidFill>
                <a:latin typeface="Microsoft YaHei UI"/>
                <a:cs typeface="Microsoft YaHei UI"/>
              </a:rPr>
              <a:t>A</a:t>
            </a:r>
            <a:r>
              <a:rPr dirty="0" smtClean="0" sz="2000" spc="120">
                <a:solidFill>
                  <a:srgbClr val="FFFFFF"/>
                </a:solidFill>
                <a:latin typeface="Microsoft YaHei UI"/>
                <a:cs typeface="Microsoft YaHei UI"/>
              </a:rPr>
              <a:t>R</a:t>
            </a:r>
            <a:r>
              <a:rPr dirty="0" smtClean="0" sz="2000" spc="0">
                <a:solidFill>
                  <a:srgbClr val="FFFFFF"/>
                </a:solidFill>
                <a:latin typeface="Microsoft YaHei UI"/>
                <a:cs typeface="Microsoft YaHei UI"/>
              </a:rPr>
              <a:t>T </a:t>
            </a:r>
            <a:r>
              <a:rPr dirty="0" smtClean="0" sz="2000" spc="-195">
                <a:solidFill>
                  <a:srgbClr val="FFFFFF"/>
                </a:solidFill>
                <a:latin typeface="Microsoft YaHei UI"/>
                <a:cs typeface="Microsoft YaHei UI"/>
              </a:rPr>
              <a:t> </a:t>
            </a:r>
            <a:r>
              <a:rPr dirty="0" smtClean="0" sz="2000" spc="135">
                <a:solidFill>
                  <a:srgbClr val="FFFFFF"/>
                </a:solidFill>
                <a:latin typeface="Microsoft YaHei UI"/>
                <a:cs typeface="Microsoft YaHei UI"/>
              </a:rPr>
              <a:t>D</a:t>
            </a:r>
            <a:r>
              <a:rPr dirty="0" smtClean="0" sz="2000" spc="15">
                <a:solidFill>
                  <a:srgbClr val="FFFFFF"/>
                </a:solidFill>
                <a:latin typeface="Microsoft YaHei UI"/>
                <a:cs typeface="Microsoft YaHei UI"/>
              </a:rPr>
              <a:t>A</a:t>
            </a:r>
            <a:r>
              <a:rPr dirty="0" smtClean="0" sz="2000" spc="30">
                <a:solidFill>
                  <a:srgbClr val="FFFFFF"/>
                </a:solidFill>
                <a:latin typeface="Microsoft YaHei UI"/>
                <a:cs typeface="Microsoft YaHei UI"/>
              </a:rPr>
              <a:t>T</a:t>
            </a:r>
            <a:r>
              <a:rPr dirty="0" smtClean="0" sz="2000" spc="-15">
                <a:solidFill>
                  <a:srgbClr val="FFFFFF"/>
                </a:solidFill>
                <a:latin typeface="Microsoft YaHei UI"/>
                <a:cs typeface="Microsoft YaHei UI"/>
              </a:rPr>
              <a:t>A</a:t>
            </a:r>
            <a:endParaRPr sz="2000">
              <a:latin typeface="Microsoft YaHei UI"/>
              <a:cs typeface="Microsoft YaHei UI"/>
            </a:endParaRPr>
          </a:p>
        </p:txBody>
      </p:sp>
      <p:sp>
        <p:nvSpPr>
          <p:cNvPr id="5" name="object 5"/>
          <p:cNvSpPr/>
          <p:nvPr/>
        </p:nvSpPr>
        <p:spPr>
          <a:xfrm>
            <a:off x="3699674" y="3113087"/>
            <a:ext cx="4792662" cy="1784350"/>
          </a:xfrm>
          <a:custGeom>
            <a:avLst/>
            <a:gdLst/>
            <a:ahLst/>
            <a:cxnLst/>
            <a:rect l="l" t="t" r="r" b="b"/>
            <a:pathLst>
              <a:path w="4792662" h="1784350">
                <a:moveTo>
                  <a:pt x="0" y="0"/>
                </a:moveTo>
                <a:lnTo>
                  <a:pt x="4792662" y="0"/>
                </a:lnTo>
                <a:lnTo>
                  <a:pt x="4792662" y="1784350"/>
                </a:lnTo>
                <a:lnTo>
                  <a:pt x="0" y="1784350"/>
                </a:lnTo>
                <a:lnTo>
                  <a:pt x="0" y="0"/>
                </a:lnTo>
                <a:close/>
              </a:path>
            </a:pathLst>
          </a:custGeom>
          <a:ln w="12700">
            <a:solidFill>
              <a:srgbClr val="00B38A"/>
            </a:solidFill>
          </a:ln>
        </p:spPr>
        <p:txBody>
          <a:bodyPr wrap="square" lIns="0" tIns="0" rIns="0" bIns="0" rtlCol="0">
            <a:noAutofit/>
          </a:bodyPr>
          <a:lstStyle/>
          <a:p/>
        </p:txBody>
      </p:sp>
      <p:sp>
        <p:nvSpPr>
          <p:cNvPr id="6" name="object 6"/>
          <p:cNvSpPr/>
          <p:nvPr/>
        </p:nvSpPr>
        <p:spPr>
          <a:xfrm>
            <a:off x="3522663" y="2938463"/>
            <a:ext cx="539750" cy="0"/>
          </a:xfrm>
          <a:custGeom>
            <a:avLst/>
            <a:gdLst/>
            <a:ahLst/>
            <a:cxnLst/>
            <a:rect l="l" t="t" r="r" b="b"/>
            <a:pathLst>
              <a:path w="539750" h="0">
                <a:moveTo>
                  <a:pt x="0" y="0"/>
                </a:moveTo>
                <a:lnTo>
                  <a:pt x="539750" y="0"/>
                </a:lnTo>
              </a:path>
            </a:pathLst>
          </a:custGeom>
          <a:ln w="6350">
            <a:solidFill>
              <a:srgbClr val="FFFFFF"/>
            </a:solidFill>
          </a:ln>
        </p:spPr>
        <p:txBody>
          <a:bodyPr wrap="square" lIns="0" tIns="0" rIns="0" bIns="0" rtlCol="0">
            <a:noAutofit/>
          </a:bodyPr>
          <a:lstStyle/>
          <a:p/>
        </p:txBody>
      </p:sp>
      <p:sp>
        <p:nvSpPr>
          <p:cNvPr id="7" name="object 7"/>
          <p:cNvSpPr/>
          <p:nvPr/>
        </p:nvSpPr>
        <p:spPr>
          <a:xfrm>
            <a:off x="3517900" y="2936875"/>
            <a:ext cx="3175" cy="539750"/>
          </a:xfrm>
          <a:custGeom>
            <a:avLst/>
            <a:gdLst/>
            <a:ahLst/>
            <a:cxnLst/>
            <a:rect l="l" t="t" r="r" b="b"/>
            <a:pathLst>
              <a:path w="3175" h="539750">
                <a:moveTo>
                  <a:pt x="3175" y="0"/>
                </a:moveTo>
                <a:lnTo>
                  <a:pt x="0" y="539750"/>
                </a:lnTo>
              </a:path>
            </a:pathLst>
          </a:custGeom>
          <a:ln w="6350">
            <a:solidFill>
              <a:srgbClr val="FFFFFF"/>
            </a:solidFill>
          </a:ln>
        </p:spPr>
        <p:txBody>
          <a:bodyPr wrap="square" lIns="0" tIns="0" rIns="0" bIns="0" rtlCol="0">
            <a:noAutofit/>
          </a:bodyPr>
          <a:lstStyle/>
          <a:p/>
        </p:txBody>
      </p:sp>
      <p:sp>
        <p:nvSpPr>
          <p:cNvPr id="8" name="object 8"/>
          <p:cNvSpPr/>
          <p:nvPr/>
        </p:nvSpPr>
        <p:spPr>
          <a:xfrm>
            <a:off x="8120064" y="5065713"/>
            <a:ext cx="541337" cy="0"/>
          </a:xfrm>
          <a:custGeom>
            <a:avLst/>
            <a:gdLst/>
            <a:ahLst/>
            <a:cxnLst/>
            <a:rect l="l" t="t" r="r" b="b"/>
            <a:pathLst>
              <a:path w="541337" h="0">
                <a:moveTo>
                  <a:pt x="0" y="0"/>
                </a:moveTo>
                <a:lnTo>
                  <a:pt x="541337" y="0"/>
                </a:lnTo>
              </a:path>
            </a:pathLst>
          </a:custGeom>
          <a:ln w="6350">
            <a:solidFill>
              <a:srgbClr val="FFFFFF"/>
            </a:solidFill>
          </a:ln>
        </p:spPr>
        <p:txBody>
          <a:bodyPr wrap="square" lIns="0" tIns="0" rIns="0" bIns="0" rtlCol="0">
            <a:noAutofit/>
          </a:bodyPr>
          <a:lstStyle/>
          <a:p/>
        </p:txBody>
      </p:sp>
      <p:sp>
        <p:nvSpPr>
          <p:cNvPr id="9" name="object 9"/>
          <p:cNvSpPr/>
          <p:nvPr/>
        </p:nvSpPr>
        <p:spPr>
          <a:xfrm>
            <a:off x="8664575" y="4525963"/>
            <a:ext cx="3175" cy="539750"/>
          </a:xfrm>
          <a:custGeom>
            <a:avLst/>
            <a:gdLst/>
            <a:ahLst/>
            <a:cxnLst/>
            <a:rect l="l" t="t" r="r" b="b"/>
            <a:pathLst>
              <a:path w="3175" h="539750">
                <a:moveTo>
                  <a:pt x="3175" y="0"/>
                </a:moveTo>
                <a:lnTo>
                  <a:pt x="0" y="539750"/>
                </a:lnTo>
              </a:path>
            </a:pathLst>
          </a:custGeom>
          <a:ln w="6350">
            <a:solidFill>
              <a:srgbClr val="FFFFFF"/>
            </a:solidFill>
          </a:ln>
        </p:spPr>
        <p:txBody>
          <a:bodyPr wrap="square" lIns="0" tIns="0" rIns="0" bIns="0" rtlCol="0">
            <a:noAutofit/>
          </a:bodyPr>
          <a:lstStyle/>
          <a:p/>
        </p:txBody>
      </p:sp>
      <p:sp>
        <p:nvSpPr>
          <p:cNvPr id="10" name="object 10"/>
          <p:cNvSpPr/>
          <p:nvPr/>
        </p:nvSpPr>
        <p:spPr>
          <a:xfrm>
            <a:off x="9786938" y="179388"/>
            <a:ext cx="2062161" cy="533399"/>
          </a:xfrm>
          <a:prstGeom prst="rect">
            <a:avLst/>
          </a:prstGeom>
          <a:blipFill>
            <a:blip r:embed="rId3" cstate="print"/>
            <a:stretch>
              <a:fillRect/>
            </a:stretch>
          </a:blipFill>
        </p:spPr>
        <p:txBody>
          <a:bodyPr wrap="square" lIns="0" tIns="0" rIns="0" bIns="0" rtlCol="0">
            <a:noAutofit/>
          </a:bodyPr>
          <a:lstStyle/>
          <a:p/>
        </p:txBody>
      </p:sp>
      <p:sp>
        <p:nvSpPr>
          <p:cNvPr id="11" name="object 11"/>
          <p:cNvSpPr txBox="1"/>
          <p:nvPr/>
        </p:nvSpPr>
        <p:spPr>
          <a:xfrm>
            <a:off x="2451237" y="1880234"/>
            <a:ext cx="7255509" cy="621665"/>
          </a:xfrm>
          <a:prstGeom prst="rect">
            <a:avLst/>
          </a:prstGeom>
        </p:spPr>
        <p:txBody>
          <a:bodyPr wrap="square" lIns="0" tIns="0" rIns="0" bIns="0" rtlCol="0" vert="horz">
            <a:noAutofit/>
          </a:bodyPr>
          <a:lstStyle/>
          <a:p>
            <a:pPr marL="12700">
              <a:lnSpc>
                <a:spcPct val="100000"/>
              </a:lnSpc>
            </a:pPr>
            <a:r>
              <a:rPr dirty="0" smtClean="0" sz="4000" spc="420" b="1">
                <a:solidFill>
                  <a:srgbClr val="FFFFFF"/>
                </a:solidFill>
                <a:latin typeface="Microsoft YaHei UI"/>
                <a:cs typeface="Microsoft YaHei UI"/>
              </a:rPr>
              <a:t>行业知</a:t>
            </a:r>
            <a:r>
              <a:rPr dirty="0" smtClean="0" sz="4000" spc="0" b="1">
                <a:solidFill>
                  <a:srgbClr val="FFFFFF"/>
                </a:solidFill>
                <a:latin typeface="Microsoft YaHei UI"/>
                <a:cs typeface="Microsoft YaHei UI"/>
              </a:rPr>
              <a:t>识</a:t>
            </a:r>
            <a:r>
              <a:rPr dirty="0" smtClean="0" sz="4000" spc="-755" b="1">
                <a:solidFill>
                  <a:srgbClr val="FFFFFF"/>
                </a:solidFill>
                <a:latin typeface="Microsoft YaHei UI"/>
                <a:cs typeface="Microsoft YaHei UI"/>
              </a:rPr>
              <a:t> </a:t>
            </a:r>
            <a:r>
              <a:rPr dirty="0" smtClean="0" sz="4000" spc="420" b="1">
                <a:solidFill>
                  <a:srgbClr val="FFFFFF"/>
                </a:solidFill>
                <a:latin typeface="Microsoft YaHei UI"/>
                <a:cs typeface="Microsoft YaHei UI"/>
              </a:rPr>
              <a:t>图谱构</a:t>
            </a:r>
            <a:r>
              <a:rPr dirty="0" smtClean="0" sz="4000" spc="0" b="1">
                <a:solidFill>
                  <a:srgbClr val="FFFFFF"/>
                </a:solidFill>
                <a:latin typeface="Microsoft YaHei UI"/>
                <a:cs typeface="Microsoft YaHei UI"/>
              </a:rPr>
              <a:t>建</a:t>
            </a:r>
            <a:r>
              <a:rPr dirty="0" smtClean="0" sz="4000" spc="-755" b="1">
                <a:solidFill>
                  <a:srgbClr val="FFFFFF"/>
                </a:solidFill>
                <a:latin typeface="Microsoft YaHei UI"/>
                <a:cs typeface="Microsoft YaHei UI"/>
              </a:rPr>
              <a:t> </a:t>
            </a:r>
            <a:r>
              <a:rPr dirty="0" smtClean="0" sz="4000" spc="420" b="1">
                <a:solidFill>
                  <a:srgbClr val="FFFFFF"/>
                </a:solidFill>
                <a:latin typeface="Microsoft YaHei UI"/>
                <a:cs typeface="Microsoft YaHei UI"/>
              </a:rPr>
              <a:t>与应</a:t>
            </a:r>
            <a:r>
              <a:rPr dirty="0" smtClean="0" sz="4000" spc="0" b="1">
                <a:solidFill>
                  <a:srgbClr val="FFFFFF"/>
                </a:solidFill>
                <a:latin typeface="Microsoft YaHei UI"/>
                <a:cs typeface="Microsoft YaHei UI"/>
              </a:rPr>
              <a:t>用</a:t>
            </a:r>
            <a:r>
              <a:rPr dirty="0" smtClean="0" sz="4000" spc="-755" b="1">
                <a:solidFill>
                  <a:srgbClr val="FFFFFF"/>
                </a:solidFill>
                <a:latin typeface="Microsoft YaHei UI"/>
                <a:cs typeface="Microsoft YaHei UI"/>
              </a:rPr>
              <a:t> </a:t>
            </a:r>
            <a:r>
              <a:rPr dirty="0" smtClean="0" sz="4000" spc="385" b="1">
                <a:solidFill>
                  <a:srgbClr val="FFFFFF"/>
                </a:solidFill>
                <a:latin typeface="Microsoft YaHei UI"/>
                <a:cs typeface="Microsoft YaHei UI"/>
              </a:rPr>
              <a:t>1</a:t>
            </a:r>
            <a:r>
              <a:rPr dirty="0" smtClean="0" sz="4000" spc="-25" b="1">
                <a:solidFill>
                  <a:srgbClr val="FFFFFF"/>
                </a:solidFill>
                <a:latin typeface="Microsoft YaHei UI"/>
                <a:cs typeface="Microsoft YaHei UI"/>
              </a:rPr>
              <a:t>0</a:t>
            </a:r>
            <a:r>
              <a:rPr dirty="0" smtClean="0" sz="4000" spc="-760" b="1">
                <a:solidFill>
                  <a:srgbClr val="FFFFFF"/>
                </a:solidFill>
                <a:latin typeface="Microsoft YaHei UI"/>
                <a:cs typeface="Microsoft YaHei UI"/>
              </a:rPr>
              <a:t> </a:t>
            </a:r>
            <a:r>
              <a:rPr dirty="0" smtClean="0" sz="4000" spc="-25" b="1">
                <a:solidFill>
                  <a:srgbClr val="FFFFFF"/>
                </a:solidFill>
                <a:latin typeface="Microsoft YaHei UI"/>
                <a:cs typeface="Microsoft YaHei UI"/>
              </a:rPr>
              <a:t>1</a:t>
            </a:r>
            <a:endParaRPr sz="4000">
              <a:latin typeface="Microsoft YaHei UI"/>
              <a:cs typeface="Microsoft YaHei UI"/>
            </a:endParaRPr>
          </a:p>
        </p:txBody>
      </p:sp>
      <p:sp>
        <p:nvSpPr>
          <p:cNvPr id="12" name="object 12"/>
          <p:cNvSpPr txBox="1"/>
          <p:nvPr/>
        </p:nvSpPr>
        <p:spPr>
          <a:xfrm>
            <a:off x="1261678" y="5434284"/>
            <a:ext cx="3987800" cy="1109980"/>
          </a:xfrm>
          <a:prstGeom prst="rect">
            <a:avLst/>
          </a:prstGeom>
        </p:spPr>
        <p:txBody>
          <a:bodyPr wrap="square" lIns="0" tIns="0" rIns="0" bIns="0" rtlCol="0" vert="horz">
            <a:noAutofit/>
          </a:bodyPr>
          <a:lstStyle/>
          <a:p>
            <a:pPr algn="ctr" marL="12700" marR="12700" indent="0">
              <a:lnSpc>
                <a:spcPct val="100000"/>
              </a:lnSpc>
            </a:pPr>
            <a:r>
              <a:rPr dirty="0" smtClean="0" sz="2400" b="1">
                <a:solidFill>
                  <a:srgbClr val="FFFFFF"/>
                </a:solidFill>
                <a:latin typeface="Microsoft YaHei UI"/>
                <a:cs typeface="Microsoft YaHei UI"/>
              </a:rPr>
              <a:t>王昊奋</a:t>
            </a:r>
            <a:r>
              <a:rPr dirty="0" smtClean="0" sz="2400" b="1">
                <a:solidFill>
                  <a:srgbClr val="FFFFFF"/>
                </a:solidFill>
                <a:latin typeface="Microsoft YaHei UI"/>
                <a:cs typeface="Microsoft YaHei UI"/>
              </a:rPr>
              <a:t> 深圳狗尾草智能科技有限公司</a:t>
            </a:r>
            <a:r>
              <a:rPr dirty="0" smtClean="0" sz="2400" b="1">
                <a:solidFill>
                  <a:srgbClr val="FFFFFF"/>
                </a:solidFill>
                <a:latin typeface="Microsoft YaHei UI"/>
                <a:cs typeface="Microsoft YaHei UI"/>
              </a:rPr>
              <a:t> </a:t>
            </a:r>
            <a:r>
              <a:rPr dirty="0" smtClean="0" sz="2400" spc="-105" b="1">
                <a:solidFill>
                  <a:srgbClr val="FFFFFF"/>
                </a:solidFill>
                <a:latin typeface="Microsoft YaHei UI"/>
                <a:cs typeface="Microsoft YaHei UI"/>
                <a:hlinkClick r:id="rId4"/>
              </a:rPr>
              <a:t>W</a:t>
            </a:r>
            <a:r>
              <a:rPr dirty="0" smtClean="0" sz="2400" spc="-25" b="1">
                <a:solidFill>
                  <a:srgbClr val="FFFFFF"/>
                </a:solidFill>
                <a:latin typeface="Microsoft YaHei UI"/>
                <a:cs typeface="Microsoft YaHei UI"/>
                <a:hlinkClick r:id="rId4"/>
              </a:rPr>
              <a:t>a</a:t>
            </a:r>
            <a:r>
              <a:rPr dirty="0" smtClean="0" sz="2400" spc="-15" b="1">
                <a:solidFill>
                  <a:srgbClr val="FFFFFF"/>
                </a:solidFill>
                <a:latin typeface="Microsoft YaHei UI"/>
                <a:cs typeface="Microsoft YaHei UI"/>
                <a:hlinkClick r:id="rId4"/>
              </a:rPr>
              <a:t>ng_</a:t>
            </a:r>
            <a:r>
              <a:rPr dirty="0" smtClean="0" sz="2400" spc="-30" b="1">
                <a:solidFill>
                  <a:srgbClr val="FFFFFF"/>
                </a:solidFill>
                <a:latin typeface="Microsoft YaHei UI"/>
                <a:cs typeface="Microsoft YaHei UI"/>
                <a:hlinkClick r:id="rId4"/>
              </a:rPr>
              <a:t>h</a:t>
            </a:r>
            <a:r>
              <a:rPr dirty="0" smtClean="0" sz="2400" spc="-25" b="1">
                <a:solidFill>
                  <a:srgbClr val="FFFFFF"/>
                </a:solidFill>
                <a:latin typeface="Microsoft YaHei UI"/>
                <a:cs typeface="Microsoft YaHei UI"/>
                <a:hlinkClick r:id="rId4"/>
              </a:rPr>
              <a:t>a</a:t>
            </a:r>
            <a:r>
              <a:rPr dirty="0" smtClean="0" sz="2400" spc="-40" b="1">
                <a:solidFill>
                  <a:srgbClr val="FFFFFF"/>
                </a:solidFill>
                <a:latin typeface="Microsoft YaHei UI"/>
                <a:cs typeface="Microsoft YaHei UI"/>
                <a:hlinkClick r:id="rId4"/>
              </a:rPr>
              <a:t>o</a:t>
            </a:r>
            <a:r>
              <a:rPr dirty="0" smtClean="0" sz="2400" spc="5" b="1">
                <a:solidFill>
                  <a:srgbClr val="FFFFFF"/>
                </a:solidFill>
                <a:latin typeface="Microsoft YaHei UI"/>
                <a:cs typeface="Microsoft YaHei UI"/>
                <a:hlinkClick r:id="rId4"/>
              </a:rPr>
              <a:t>f</a:t>
            </a:r>
            <a:r>
              <a:rPr dirty="0" smtClean="0" sz="2400" spc="0" b="1">
                <a:solidFill>
                  <a:srgbClr val="FFFFFF"/>
                </a:solidFill>
                <a:latin typeface="Microsoft YaHei UI"/>
                <a:cs typeface="Microsoft YaHei UI"/>
                <a:hlinkClick r:id="rId4"/>
              </a:rPr>
              <a:t>e</a:t>
            </a:r>
            <a:r>
              <a:rPr dirty="0" smtClean="0" sz="2400" spc="-20" b="1">
                <a:solidFill>
                  <a:srgbClr val="FFFFFF"/>
                </a:solidFill>
                <a:latin typeface="Microsoft YaHei UI"/>
                <a:cs typeface="Microsoft YaHei UI"/>
                <a:hlinkClick r:id="rId4"/>
              </a:rPr>
              <a:t>n</a:t>
            </a:r>
            <a:r>
              <a:rPr dirty="0" smtClean="0" sz="2400" spc="-20" b="1">
                <a:solidFill>
                  <a:srgbClr val="FFFFFF"/>
                </a:solidFill>
                <a:latin typeface="Microsoft YaHei UI"/>
                <a:cs typeface="Microsoft YaHei UI"/>
                <a:hlinkClick r:id="rId4"/>
              </a:rPr>
              <a:t>@</a:t>
            </a:r>
            <a:r>
              <a:rPr dirty="0" smtClean="0" sz="2400" spc="-20" b="1">
                <a:solidFill>
                  <a:srgbClr val="FFFFFF"/>
                </a:solidFill>
                <a:latin typeface="Microsoft YaHei UI"/>
                <a:cs typeface="Microsoft YaHei UI"/>
                <a:hlinkClick r:id="rId4"/>
              </a:rPr>
              <a:t>go</a:t>
            </a:r>
            <a:r>
              <a:rPr dirty="0" smtClean="0" sz="2400" spc="-30" b="1">
                <a:solidFill>
                  <a:srgbClr val="FFFFFF"/>
                </a:solidFill>
                <a:latin typeface="Microsoft YaHei UI"/>
                <a:cs typeface="Microsoft YaHei UI"/>
                <a:hlinkClick r:id="rId4"/>
              </a:rPr>
              <a:t>w</a:t>
            </a:r>
            <a:r>
              <a:rPr dirty="0" smtClean="0" sz="2400" spc="-5" b="1">
                <a:solidFill>
                  <a:srgbClr val="FFFFFF"/>
                </a:solidFill>
                <a:latin typeface="Microsoft YaHei UI"/>
                <a:cs typeface="Microsoft YaHei UI"/>
                <a:hlinkClick r:id="rId4"/>
              </a:rPr>
              <a:t>i</a:t>
            </a:r>
            <a:r>
              <a:rPr dirty="0" smtClean="0" sz="2400" spc="-5" b="1">
                <a:solidFill>
                  <a:srgbClr val="FFFFFF"/>
                </a:solidFill>
                <a:latin typeface="Microsoft YaHei UI"/>
                <a:cs typeface="Microsoft YaHei UI"/>
                <a:hlinkClick r:id="rId4"/>
              </a:rPr>
              <a:t>l</a:t>
            </a:r>
            <a:r>
              <a:rPr dirty="0" smtClean="0" sz="2400" spc="-20" b="1">
                <a:solidFill>
                  <a:srgbClr val="FFFFFF"/>
                </a:solidFill>
                <a:latin typeface="Microsoft YaHei UI"/>
                <a:cs typeface="Microsoft YaHei UI"/>
                <a:hlinkClick r:id="rId4"/>
              </a:rPr>
              <a:t>d</a:t>
            </a:r>
            <a:r>
              <a:rPr dirty="0" smtClean="0" sz="2400" spc="-20" b="1">
                <a:solidFill>
                  <a:srgbClr val="FFFFFF"/>
                </a:solidFill>
                <a:latin typeface="Microsoft YaHei UI"/>
                <a:cs typeface="Microsoft YaHei UI"/>
                <a:hlinkClick r:id="rId4"/>
              </a:rPr>
              <a:t>.</a:t>
            </a:r>
            <a:r>
              <a:rPr dirty="0" smtClean="0" sz="2400" spc="-15" b="1">
                <a:solidFill>
                  <a:srgbClr val="FFFFFF"/>
                </a:solidFill>
                <a:latin typeface="Microsoft YaHei UI"/>
                <a:cs typeface="Microsoft YaHei UI"/>
                <a:hlinkClick r:id="rId4"/>
              </a:rPr>
              <a:t>cn</a:t>
            </a:r>
            <a:endParaRPr sz="2400">
              <a:latin typeface="Microsoft YaHei UI"/>
              <a:cs typeface="Microsoft YaHei UI"/>
            </a:endParaRPr>
          </a:p>
        </p:txBody>
      </p:sp>
      <p:sp>
        <p:nvSpPr>
          <p:cNvPr id="13" name="object 13"/>
          <p:cNvSpPr txBox="1"/>
          <p:nvPr/>
        </p:nvSpPr>
        <p:spPr>
          <a:xfrm>
            <a:off x="6532584" y="5434284"/>
            <a:ext cx="3987800" cy="1109980"/>
          </a:xfrm>
          <a:prstGeom prst="rect">
            <a:avLst/>
          </a:prstGeom>
        </p:spPr>
        <p:txBody>
          <a:bodyPr wrap="square" lIns="0" tIns="0" rIns="0" bIns="0" rtlCol="0" vert="horz">
            <a:noAutofit/>
          </a:bodyPr>
          <a:lstStyle/>
          <a:p>
            <a:pPr algn="ctr" marL="12700" marR="12700" indent="0">
              <a:lnSpc>
                <a:spcPct val="100000"/>
              </a:lnSpc>
            </a:pPr>
            <a:r>
              <a:rPr dirty="0" smtClean="0" sz="2400" b="1">
                <a:solidFill>
                  <a:srgbClr val="FFFFFF"/>
                </a:solidFill>
                <a:latin typeface="Microsoft YaHei UI"/>
                <a:cs typeface="Microsoft YaHei UI"/>
              </a:rPr>
              <a:t>胡芳槐</a:t>
            </a:r>
            <a:r>
              <a:rPr dirty="0" smtClean="0" sz="2400" b="1">
                <a:solidFill>
                  <a:srgbClr val="FFFFFF"/>
                </a:solidFill>
                <a:latin typeface="Microsoft YaHei UI"/>
                <a:cs typeface="Microsoft YaHei UI"/>
              </a:rPr>
              <a:t> 上海海翼知信息科技有限公司</a:t>
            </a:r>
            <a:r>
              <a:rPr dirty="0" smtClean="0" sz="2400" b="1">
                <a:solidFill>
                  <a:srgbClr val="FFFFFF"/>
                </a:solidFill>
                <a:latin typeface="Microsoft YaHei UI"/>
                <a:cs typeface="Microsoft YaHei UI"/>
              </a:rPr>
              <a:t> </a:t>
            </a:r>
            <a:r>
              <a:rPr dirty="0" smtClean="0" sz="2400" spc="-30" b="1">
                <a:solidFill>
                  <a:srgbClr val="FFFFFF"/>
                </a:solidFill>
                <a:latin typeface="Microsoft YaHei UI"/>
                <a:cs typeface="Microsoft YaHei UI"/>
                <a:hlinkClick r:id="rId5"/>
              </a:rPr>
              <a:t>h</a:t>
            </a:r>
            <a:r>
              <a:rPr dirty="0" smtClean="0" sz="2400" spc="-15" b="1">
                <a:solidFill>
                  <a:srgbClr val="FFFFFF"/>
                </a:solidFill>
                <a:latin typeface="Microsoft YaHei UI"/>
                <a:cs typeface="Microsoft YaHei UI"/>
                <a:hlinkClick r:id="rId5"/>
              </a:rPr>
              <a:t>u</a:t>
            </a:r>
            <a:r>
              <a:rPr dirty="0" smtClean="0" sz="2400" spc="25" b="1">
                <a:solidFill>
                  <a:srgbClr val="FFFFFF"/>
                </a:solidFill>
                <a:latin typeface="Microsoft YaHei UI"/>
                <a:cs typeface="Microsoft YaHei UI"/>
                <a:hlinkClick r:id="rId5"/>
              </a:rPr>
              <a:t>f</a:t>
            </a:r>
            <a:r>
              <a:rPr dirty="0" smtClean="0" sz="2400" spc="-30" b="1">
                <a:solidFill>
                  <a:srgbClr val="FFFFFF"/>
                </a:solidFill>
                <a:latin typeface="Microsoft YaHei UI"/>
                <a:cs typeface="Microsoft YaHei UI"/>
                <a:hlinkClick r:id="rId5"/>
              </a:rPr>
              <a:t>h</a:t>
            </a:r>
            <a:r>
              <a:rPr dirty="0" smtClean="0" sz="2400" spc="-20" b="1">
                <a:solidFill>
                  <a:srgbClr val="FFFFFF"/>
                </a:solidFill>
                <a:latin typeface="Microsoft YaHei UI"/>
                <a:cs typeface="Microsoft YaHei UI"/>
                <a:hlinkClick r:id="rId5"/>
              </a:rPr>
              <a:t>@</a:t>
            </a:r>
            <a:r>
              <a:rPr dirty="0" smtClean="0" sz="2400" spc="-30" b="1">
                <a:solidFill>
                  <a:srgbClr val="FFFFFF"/>
                </a:solidFill>
                <a:latin typeface="Microsoft YaHei UI"/>
                <a:cs typeface="Microsoft YaHei UI"/>
                <a:hlinkClick r:id="rId5"/>
              </a:rPr>
              <a:t>h</a:t>
            </a:r>
            <a:r>
              <a:rPr dirty="0" smtClean="0" sz="2400" spc="0" b="1">
                <a:solidFill>
                  <a:srgbClr val="FFFFFF"/>
                </a:solidFill>
                <a:latin typeface="Microsoft YaHei UI"/>
                <a:cs typeface="Microsoft YaHei UI"/>
                <a:hlinkClick r:id="rId5"/>
              </a:rPr>
              <a:t>i</a:t>
            </a:r>
            <a:r>
              <a:rPr dirty="0" smtClean="0" sz="2400" spc="0" b="1">
                <a:solidFill>
                  <a:srgbClr val="FFFFFF"/>
                </a:solidFill>
                <a:latin typeface="Microsoft YaHei UI"/>
                <a:cs typeface="Microsoft YaHei UI"/>
                <a:hlinkClick r:id="rId5"/>
              </a:rPr>
              <a:t>e</a:t>
            </a:r>
            <a:r>
              <a:rPr dirty="0" smtClean="0" sz="2400" spc="5" b="1">
                <a:solidFill>
                  <a:srgbClr val="FFFFFF"/>
                </a:solidFill>
                <a:latin typeface="Microsoft YaHei UI"/>
                <a:cs typeface="Microsoft YaHei UI"/>
                <a:hlinkClick r:id="rId5"/>
              </a:rPr>
              <a:t>k</a:t>
            </a:r>
            <a:r>
              <a:rPr dirty="0" smtClean="0" sz="2400" spc="-15" b="1">
                <a:solidFill>
                  <a:srgbClr val="FFFFFF"/>
                </a:solidFill>
                <a:latin typeface="Microsoft YaHei UI"/>
                <a:cs typeface="Microsoft YaHei UI"/>
                <a:hlinkClick r:id="rId5"/>
              </a:rPr>
              <a:t>n</a:t>
            </a:r>
            <a:r>
              <a:rPr dirty="0" smtClean="0" sz="2400" spc="-20" b="1">
                <a:solidFill>
                  <a:srgbClr val="FFFFFF"/>
                </a:solidFill>
                <a:latin typeface="Microsoft YaHei UI"/>
                <a:cs typeface="Microsoft YaHei UI"/>
                <a:hlinkClick r:id="rId5"/>
              </a:rPr>
              <a:t>.</a:t>
            </a:r>
            <a:r>
              <a:rPr dirty="0" smtClean="0" sz="2400" spc="-15" b="1">
                <a:solidFill>
                  <a:srgbClr val="FFFFFF"/>
                </a:solidFill>
                <a:latin typeface="Microsoft YaHei UI"/>
                <a:cs typeface="Microsoft YaHei UI"/>
                <a:hlinkClick r:id="rId5"/>
              </a:rPr>
              <a:t>c</a:t>
            </a:r>
            <a:r>
              <a:rPr dirty="0" smtClean="0" sz="2400" spc="-15" b="1">
                <a:solidFill>
                  <a:srgbClr val="FFFFFF"/>
                </a:solidFill>
                <a:latin typeface="Microsoft YaHei UI"/>
                <a:cs typeface="Microsoft YaHei UI"/>
                <a:hlinkClick r:id="rId5"/>
              </a:rPr>
              <a:t>o</a:t>
            </a:r>
            <a:r>
              <a:rPr dirty="0" smtClean="0" sz="2400" spc="-25" b="1">
                <a:solidFill>
                  <a:srgbClr val="FFFFFF"/>
                </a:solidFill>
                <a:latin typeface="Microsoft YaHei UI"/>
                <a:cs typeface="Microsoft YaHei UI"/>
                <a:hlinkClick r:id="rId5"/>
              </a:rPr>
              <a:t>m</a:t>
            </a:r>
            <a:endParaRPr sz="2400">
              <a:latin typeface="Microsoft YaHei UI"/>
              <a:cs typeface="Microsoft YaHei U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0757" y="266191"/>
            <a:ext cx="27686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通用知识图谱</a:t>
            </a:r>
            <a:endParaRPr sz="3600">
              <a:latin typeface="Microsoft YaHei UI"/>
              <a:cs typeface="Microsoft YaHei UI"/>
            </a:endParaRPr>
          </a:p>
        </p:txBody>
      </p:sp>
      <p:sp>
        <p:nvSpPr>
          <p:cNvPr id="3" name="object 3"/>
          <p:cNvSpPr txBox="1"/>
          <p:nvPr/>
        </p:nvSpPr>
        <p:spPr>
          <a:xfrm>
            <a:off x="563457" y="1510953"/>
            <a:ext cx="10804525" cy="3263900"/>
          </a:xfrm>
          <a:prstGeom prst="rect">
            <a:avLst/>
          </a:prstGeom>
        </p:spPr>
        <p:txBody>
          <a:bodyPr wrap="square" lIns="0" tIns="0" rIns="0" bIns="0" rtlCol="0" vert="horz">
            <a:noAutofit/>
          </a:bodyPr>
          <a:lstStyle/>
          <a:p>
            <a:pPr marL="12700">
              <a:lnSpc>
                <a:spcPct val="1000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25">
                <a:solidFill>
                  <a:srgbClr val="303030"/>
                </a:solidFill>
                <a:latin typeface="Microsoft YaHei UI"/>
                <a:cs typeface="Microsoft YaHei UI"/>
              </a:rPr>
              <a:t>G</a:t>
            </a:r>
            <a:r>
              <a:rPr dirty="0" smtClean="0" sz="2400" spc="-30">
                <a:solidFill>
                  <a:srgbClr val="303030"/>
                </a:solidFill>
                <a:latin typeface="Microsoft YaHei UI"/>
                <a:cs typeface="Microsoft YaHei UI"/>
              </a:rPr>
              <a:t>o</a:t>
            </a:r>
            <a:r>
              <a:rPr dirty="0" smtClean="0" sz="2400" spc="-30">
                <a:solidFill>
                  <a:srgbClr val="303030"/>
                </a:solidFill>
                <a:latin typeface="Microsoft YaHei UI"/>
                <a:cs typeface="Microsoft YaHei UI"/>
              </a:rPr>
              <a:t>o</a:t>
            </a:r>
            <a:r>
              <a:rPr dirty="0" smtClean="0" sz="2400" spc="-15">
                <a:solidFill>
                  <a:srgbClr val="303030"/>
                </a:solidFill>
                <a:latin typeface="Microsoft YaHei UI"/>
                <a:cs typeface="Microsoft YaHei UI"/>
              </a:rPr>
              <a:t>g</a:t>
            </a:r>
            <a:r>
              <a:rPr dirty="0" smtClean="0" sz="2400" spc="0">
                <a:solidFill>
                  <a:srgbClr val="303030"/>
                </a:solidFill>
                <a:latin typeface="Microsoft YaHei UI"/>
                <a:cs typeface="Microsoft YaHei UI"/>
              </a:rPr>
              <a:t>l</a:t>
            </a:r>
            <a:r>
              <a:rPr dirty="0" smtClean="0" sz="2400" spc="-5">
                <a:solidFill>
                  <a:srgbClr val="303030"/>
                </a:solidFill>
                <a:latin typeface="Microsoft YaHei UI"/>
                <a:cs typeface="Microsoft YaHei UI"/>
              </a:rPr>
              <a:t>e</a:t>
            </a:r>
            <a:r>
              <a:rPr dirty="0" smtClean="0" sz="2400" spc="0">
                <a:solidFill>
                  <a:srgbClr val="303030"/>
                </a:solidFill>
                <a:latin typeface="Microsoft YaHei UI"/>
                <a:cs typeface="Microsoft YaHei UI"/>
              </a:rPr>
              <a:t>所提出的知识图谱是面向</a:t>
            </a:r>
            <a:r>
              <a:rPr dirty="0" smtClean="0" sz="2400" spc="0">
                <a:solidFill>
                  <a:srgbClr val="44AC8D"/>
                </a:solidFill>
                <a:latin typeface="Microsoft YaHei UI"/>
                <a:cs typeface="Microsoft YaHei UI"/>
              </a:rPr>
              <a:t>全领域</a:t>
            </a:r>
            <a:r>
              <a:rPr dirty="0" smtClean="0" sz="2400" spc="0">
                <a:solidFill>
                  <a:srgbClr val="303030"/>
                </a:solidFill>
                <a:latin typeface="Microsoft YaHei UI"/>
                <a:cs typeface="Microsoft YaHei UI"/>
              </a:rPr>
              <a:t>的通用知识图谱。</a:t>
            </a:r>
            <a:endParaRPr sz="2400">
              <a:latin typeface="Microsoft YaHei UI"/>
              <a:cs typeface="Microsoft YaHei UI"/>
            </a:endParaRPr>
          </a:p>
          <a:p>
            <a:pPr>
              <a:lnSpc>
                <a:spcPts val="600"/>
              </a:lnSpc>
              <a:spcBef>
                <a:spcPts val="20"/>
              </a:spcBef>
            </a:pPr>
            <a:endParaRPr sz="6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通用知识图谱主要应用于面向互联网的</a:t>
            </a:r>
            <a:r>
              <a:rPr dirty="0" smtClean="0" sz="2400" spc="15">
                <a:solidFill>
                  <a:srgbClr val="44AC8D"/>
                </a:solidFill>
                <a:latin typeface="Microsoft YaHei UI"/>
                <a:cs typeface="Microsoft YaHei UI"/>
              </a:rPr>
              <a:t>搜索</a:t>
            </a:r>
            <a:r>
              <a:rPr dirty="0" smtClean="0" sz="2400" spc="15">
                <a:solidFill>
                  <a:srgbClr val="303030"/>
                </a:solidFill>
                <a:latin typeface="Microsoft YaHei UI"/>
                <a:cs typeface="Microsoft YaHei UI"/>
              </a:rPr>
              <a:t>、</a:t>
            </a:r>
            <a:r>
              <a:rPr dirty="0" smtClean="0" sz="2400" spc="15">
                <a:solidFill>
                  <a:srgbClr val="44AC8D"/>
                </a:solidFill>
                <a:latin typeface="Microsoft YaHei UI"/>
                <a:cs typeface="Microsoft YaHei UI"/>
              </a:rPr>
              <a:t>推荐</a:t>
            </a:r>
            <a:r>
              <a:rPr dirty="0" smtClean="0" sz="2400" spc="15">
                <a:solidFill>
                  <a:srgbClr val="303030"/>
                </a:solidFill>
                <a:latin typeface="Microsoft YaHei UI"/>
                <a:cs typeface="Microsoft YaHei UI"/>
              </a:rPr>
              <a:t>、</a:t>
            </a:r>
            <a:r>
              <a:rPr dirty="0" smtClean="0" sz="2400" spc="15">
                <a:solidFill>
                  <a:srgbClr val="44AC8D"/>
                </a:solidFill>
                <a:latin typeface="Microsoft YaHei UI"/>
                <a:cs typeface="Microsoft YaHei UI"/>
              </a:rPr>
              <a:t>问答</a:t>
            </a:r>
            <a:r>
              <a:rPr dirty="0" smtClean="0" sz="2400" spc="15">
                <a:solidFill>
                  <a:srgbClr val="303030"/>
                </a:solidFill>
                <a:latin typeface="Microsoft YaHei UI"/>
                <a:cs typeface="Microsoft YaHei UI"/>
              </a:rPr>
              <a:t>等业务场景。</a:t>
            </a:r>
            <a:endParaRPr sz="2400">
              <a:latin typeface="Microsoft YaHei UI"/>
              <a:cs typeface="Microsoft YaHei UI"/>
            </a:endParaRPr>
          </a:p>
          <a:p>
            <a:pPr>
              <a:lnSpc>
                <a:spcPts val="700"/>
              </a:lnSpc>
              <a:spcBef>
                <a:spcPts val="41"/>
              </a:spcBef>
            </a:pPr>
            <a:endParaRPr sz="7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342900" marR="12700" indent="-330200">
              <a:lnSpc>
                <a:spcPct val="1298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通用知识图谱</a:t>
            </a:r>
            <a:r>
              <a:rPr dirty="0" smtClean="0" sz="2400" spc="20">
                <a:solidFill>
                  <a:srgbClr val="303030"/>
                </a:solidFill>
                <a:latin typeface="Microsoft YaHei UI"/>
                <a:cs typeface="Microsoft YaHei UI"/>
              </a:rPr>
              <a:t>，</a:t>
            </a:r>
            <a:r>
              <a:rPr dirty="0" smtClean="0" sz="2400" spc="15">
                <a:solidFill>
                  <a:srgbClr val="303030"/>
                </a:solidFill>
                <a:latin typeface="Microsoft YaHei UI"/>
                <a:cs typeface="Microsoft YaHei UI"/>
              </a:rPr>
              <a:t>它强调的是</a:t>
            </a:r>
            <a:r>
              <a:rPr dirty="0" smtClean="0" sz="2400" spc="15">
                <a:solidFill>
                  <a:srgbClr val="44AC8D"/>
                </a:solidFill>
                <a:latin typeface="Microsoft YaHei UI"/>
                <a:cs typeface="Microsoft YaHei UI"/>
              </a:rPr>
              <a:t>广度</a:t>
            </a:r>
            <a:r>
              <a:rPr dirty="0" smtClean="0" sz="2400" spc="25">
                <a:solidFill>
                  <a:srgbClr val="303030"/>
                </a:solidFill>
                <a:latin typeface="Microsoft YaHei UI"/>
                <a:cs typeface="Microsoft YaHei UI"/>
              </a:rPr>
              <a:t>，</a:t>
            </a:r>
            <a:r>
              <a:rPr dirty="0" smtClean="0" sz="2400" spc="15">
                <a:solidFill>
                  <a:srgbClr val="303030"/>
                </a:solidFill>
                <a:latin typeface="Microsoft YaHei UI"/>
                <a:cs typeface="Microsoft YaHei UI"/>
              </a:rPr>
              <a:t>因而强调更多的是</a:t>
            </a:r>
            <a:r>
              <a:rPr dirty="0" smtClean="0" sz="2400" spc="15">
                <a:solidFill>
                  <a:srgbClr val="44AC8D"/>
                </a:solidFill>
                <a:latin typeface="Microsoft YaHei UI"/>
                <a:cs typeface="Microsoft YaHei UI"/>
              </a:rPr>
              <a:t>实体</a:t>
            </a:r>
            <a:r>
              <a:rPr dirty="0" smtClean="0" sz="2400" spc="25">
                <a:solidFill>
                  <a:srgbClr val="303030"/>
                </a:solidFill>
                <a:latin typeface="Microsoft YaHei UI"/>
                <a:cs typeface="Microsoft YaHei UI"/>
              </a:rPr>
              <a:t>，</a:t>
            </a:r>
            <a:r>
              <a:rPr dirty="0" smtClean="0" sz="2400" spc="15">
                <a:solidFill>
                  <a:srgbClr val="303030"/>
                </a:solidFill>
                <a:latin typeface="Microsoft YaHei UI"/>
                <a:cs typeface="Microsoft YaHei UI"/>
              </a:rPr>
              <a:t>很难生成完整的全</a:t>
            </a:r>
            <a:r>
              <a:rPr dirty="0" smtClean="0" sz="2400" spc="15">
                <a:solidFill>
                  <a:srgbClr val="303030"/>
                </a:solidFill>
                <a:latin typeface="Microsoft YaHei UI"/>
                <a:cs typeface="Microsoft YaHei UI"/>
              </a:rPr>
              <a:t> </a:t>
            </a:r>
            <a:r>
              <a:rPr dirty="0" smtClean="0" sz="2400" spc="0">
                <a:solidFill>
                  <a:srgbClr val="303030"/>
                </a:solidFill>
                <a:latin typeface="Microsoft YaHei UI"/>
                <a:cs typeface="Microsoft YaHei UI"/>
              </a:rPr>
              <a:t>局性的本体层的统一管理。</a:t>
            </a:r>
            <a:endParaRPr sz="2400">
              <a:latin typeface="Microsoft YaHei UI"/>
              <a:cs typeface="Microsoft YaHei U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9050">
              <a:lnSpc>
                <a:spcPct val="100000"/>
              </a:lnSpc>
            </a:pPr>
            <a:r>
              <a:rPr dirty="0" smtClean="0" sz="3600" b="1">
                <a:solidFill>
                  <a:srgbClr val="303030"/>
                </a:solidFill>
                <a:latin typeface="Microsoft YaHei UI"/>
                <a:cs typeface="Microsoft YaHei UI"/>
              </a:rPr>
              <a:t>文本信息抽取实践方法</a:t>
            </a:r>
            <a:endParaRPr sz="3600">
              <a:latin typeface="Microsoft YaHei UI"/>
              <a:cs typeface="Microsoft YaHei UI"/>
            </a:endParaRPr>
          </a:p>
        </p:txBody>
      </p:sp>
      <p:sp>
        <p:nvSpPr>
          <p:cNvPr id="3" name="object 3"/>
          <p:cNvSpPr txBox="1"/>
          <p:nvPr/>
        </p:nvSpPr>
        <p:spPr>
          <a:xfrm>
            <a:off x="797985" y="1388555"/>
            <a:ext cx="9487535" cy="431038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目前还没有统一的实现各类信息抽取的现成工具。</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spcBef>
                <a:spcPts val="39"/>
              </a:spcBef>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把现有的工具进行集成，依据抽取任务使用不同的工具</a:t>
            </a:r>
            <a:endParaRPr sz="2400">
              <a:latin typeface="Microsoft YaHei UI"/>
              <a:cs typeface="Microsoft YaHei UI"/>
            </a:endParaRPr>
          </a:p>
          <a:p>
            <a:pPr>
              <a:lnSpc>
                <a:spcPts val="1300"/>
              </a:lnSpc>
              <a:spcBef>
                <a:spcPts val="0"/>
              </a:spcBef>
            </a:pPr>
            <a:endParaRPr sz="1300"/>
          </a:p>
          <a:p>
            <a:pPr marL="812800" indent="-342900">
              <a:lnSpc>
                <a:spcPct val="100000"/>
              </a:lnSpc>
              <a:buClr>
                <a:srgbClr val="23AB8C"/>
              </a:buClr>
              <a:buFont typeface="Tahoma"/>
              <a:buChar char=""/>
              <a:tabLst>
                <a:tab pos="812165" algn="l"/>
              </a:tabLst>
            </a:pPr>
            <a:r>
              <a:rPr dirty="0" smtClean="0" sz="2000" spc="-25">
                <a:solidFill>
                  <a:srgbClr val="303030"/>
                </a:solidFill>
                <a:latin typeface="Microsoft YaHei UI"/>
                <a:cs typeface="Microsoft YaHei UI"/>
              </a:rPr>
              <a:t>NL</a:t>
            </a:r>
            <a:r>
              <a:rPr dirty="0" smtClean="0" sz="2000" spc="-20">
                <a:solidFill>
                  <a:srgbClr val="303030"/>
                </a:solidFill>
                <a:latin typeface="Microsoft YaHei UI"/>
                <a:cs typeface="Microsoft YaHei UI"/>
              </a:rPr>
              <a:t>P</a:t>
            </a:r>
            <a:r>
              <a:rPr dirty="0" smtClean="0" sz="2000" spc="0">
                <a:solidFill>
                  <a:srgbClr val="303030"/>
                </a:solidFill>
                <a:latin typeface="Microsoft YaHei UI"/>
                <a:cs typeface="Microsoft YaHei UI"/>
              </a:rPr>
              <a:t>分词、命名实体识别工具：</a:t>
            </a:r>
            <a:r>
              <a:rPr dirty="0" smtClean="0" sz="2000" spc="-25">
                <a:solidFill>
                  <a:srgbClr val="303030"/>
                </a:solidFill>
                <a:latin typeface="Microsoft YaHei UI"/>
                <a:cs typeface="Microsoft YaHei UI"/>
              </a:rPr>
              <a:t>NL</a:t>
            </a:r>
            <a:r>
              <a:rPr dirty="0" smtClean="0" sz="2000" spc="-20">
                <a:solidFill>
                  <a:srgbClr val="303030"/>
                </a:solidFill>
                <a:latin typeface="Microsoft YaHei UI"/>
                <a:cs typeface="Microsoft YaHei UI"/>
              </a:rPr>
              <a:t>P</a:t>
            </a:r>
            <a:r>
              <a:rPr dirty="0" smtClean="0" sz="2000" spc="-20">
                <a:solidFill>
                  <a:srgbClr val="303030"/>
                </a:solidFill>
                <a:latin typeface="Microsoft YaHei UI"/>
                <a:cs typeface="Microsoft YaHei UI"/>
              </a:rPr>
              <a:t>I</a:t>
            </a:r>
            <a:r>
              <a:rPr dirty="0" smtClean="0" sz="2000" spc="-25">
                <a:solidFill>
                  <a:srgbClr val="303030"/>
                </a:solidFill>
                <a:latin typeface="Microsoft YaHei UI"/>
                <a:cs typeface="Microsoft YaHei UI"/>
              </a:rPr>
              <a:t>R</a:t>
            </a:r>
            <a:r>
              <a:rPr dirty="0" smtClean="0" sz="2000" spc="0">
                <a:solidFill>
                  <a:srgbClr val="303030"/>
                </a:solidFill>
                <a:latin typeface="Microsoft YaHei UI"/>
                <a:cs typeface="Microsoft YaHei UI"/>
              </a:rPr>
              <a:t>、</a:t>
            </a:r>
            <a:r>
              <a:rPr dirty="0" smtClean="0" sz="2000" spc="-130">
                <a:solidFill>
                  <a:srgbClr val="303030"/>
                </a:solidFill>
                <a:latin typeface="Microsoft YaHei UI"/>
                <a:cs typeface="Microsoft YaHei UI"/>
              </a:rPr>
              <a:t>L</a:t>
            </a:r>
            <a:r>
              <a:rPr dirty="0" smtClean="0" sz="2000" spc="-10">
                <a:solidFill>
                  <a:srgbClr val="303030"/>
                </a:solidFill>
                <a:latin typeface="Microsoft YaHei UI"/>
                <a:cs typeface="Microsoft YaHei UI"/>
              </a:rPr>
              <a:t>T</a:t>
            </a:r>
            <a:r>
              <a:rPr dirty="0" smtClean="0" sz="2000" spc="-20">
                <a:solidFill>
                  <a:srgbClr val="303030"/>
                </a:solidFill>
                <a:latin typeface="Microsoft YaHei UI"/>
                <a:cs typeface="Microsoft YaHei UI"/>
              </a:rPr>
              <a:t>P</a:t>
            </a:r>
            <a:r>
              <a:rPr dirty="0" smtClean="0" sz="2000" spc="0">
                <a:solidFill>
                  <a:srgbClr val="303030"/>
                </a:solidFill>
                <a:latin typeface="Microsoft YaHei UI"/>
                <a:cs typeface="Microsoft YaHei UI"/>
              </a:rPr>
              <a:t>、</a:t>
            </a:r>
            <a:r>
              <a:rPr dirty="0" smtClean="0" sz="2000" spc="-5">
                <a:solidFill>
                  <a:srgbClr val="303030"/>
                </a:solidFill>
                <a:latin typeface="Microsoft YaHei UI"/>
                <a:cs typeface="Microsoft YaHei UI"/>
              </a:rPr>
              <a:t>F</a:t>
            </a:r>
            <a:r>
              <a:rPr dirty="0" smtClean="0" sz="2000" spc="5">
                <a:solidFill>
                  <a:srgbClr val="303030"/>
                </a:solidFill>
                <a:latin typeface="Microsoft YaHei UI"/>
                <a:cs typeface="Microsoft YaHei UI"/>
              </a:rPr>
              <a:t>u</a:t>
            </a:r>
            <a:r>
              <a:rPr dirty="0" smtClean="0" sz="2000" spc="-15">
                <a:solidFill>
                  <a:srgbClr val="303030"/>
                </a:solidFill>
                <a:latin typeface="Microsoft YaHei UI"/>
                <a:cs typeface="Microsoft YaHei UI"/>
              </a:rPr>
              <a:t>d</a:t>
            </a:r>
            <a:r>
              <a:rPr dirty="0" smtClean="0" sz="2000" spc="-25">
                <a:solidFill>
                  <a:srgbClr val="303030"/>
                </a:solidFill>
                <a:latin typeface="Microsoft YaHei UI"/>
                <a:cs typeface="Microsoft YaHei UI"/>
              </a:rPr>
              <a:t>a</a:t>
            </a:r>
            <a:r>
              <a:rPr dirty="0" smtClean="0" sz="2000" spc="-10">
                <a:solidFill>
                  <a:srgbClr val="303030"/>
                </a:solidFill>
                <a:latin typeface="Microsoft YaHei UI"/>
                <a:cs typeface="Microsoft YaHei UI"/>
              </a:rPr>
              <a:t>n</a:t>
            </a:r>
            <a:r>
              <a:rPr dirty="0" smtClean="0" sz="2000" spc="-25">
                <a:solidFill>
                  <a:srgbClr val="303030"/>
                </a:solidFill>
                <a:latin typeface="Microsoft YaHei UI"/>
                <a:cs typeface="Microsoft YaHei UI"/>
              </a:rPr>
              <a:t>NL</a:t>
            </a:r>
            <a:r>
              <a:rPr dirty="0" smtClean="0" sz="2000" spc="-20">
                <a:solidFill>
                  <a:srgbClr val="303030"/>
                </a:solidFill>
                <a:latin typeface="Microsoft YaHei UI"/>
                <a:cs typeface="Microsoft YaHei UI"/>
              </a:rPr>
              <a:t>P</a:t>
            </a:r>
            <a:r>
              <a:rPr dirty="0" smtClean="0" sz="2000" spc="0">
                <a:solidFill>
                  <a:srgbClr val="303030"/>
                </a:solidFill>
                <a:latin typeface="Microsoft YaHei UI"/>
                <a:cs typeface="Microsoft YaHei UI"/>
              </a:rPr>
              <a:t>、</a:t>
            </a:r>
            <a:r>
              <a:rPr dirty="0" smtClean="0" sz="2000" spc="-55">
                <a:solidFill>
                  <a:srgbClr val="303030"/>
                </a:solidFill>
                <a:latin typeface="Microsoft YaHei UI"/>
                <a:cs typeface="Microsoft YaHei UI"/>
              </a:rPr>
              <a:t>S</a:t>
            </a:r>
            <a:r>
              <a:rPr dirty="0" smtClean="0" sz="2000" spc="-20">
                <a:solidFill>
                  <a:srgbClr val="303030"/>
                </a:solidFill>
                <a:latin typeface="Microsoft YaHei UI"/>
                <a:cs typeface="Microsoft YaHei UI"/>
              </a:rPr>
              <a:t>ta</a:t>
            </a:r>
            <a:r>
              <a:rPr dirty="0" smtClean="0" sz="2000" spc="-10">
                <a:solidFill>
                  <a:srgbClr val="303030"/>
                </a:solidFill>
                <a:latin typeface="Microsoft YaHei UI"/>
                <a:cs typeface="Microsoft YaHei UI"/>
              </a:rPr>
              <a:t>n</a:t>
            </a:r>
            <a:r>
              <a:rPr dirty="0" smtClean="0" sz="2000" spc="-5">
                <a:solidFill>
                  <a:srgbClr val="303030"/>
                </a:solidFill>
                <a:latin typeface="Microsoft YaHei UI"/>
                <a:cs typeface="Microsoft YaHei UI"/>
              </a:rPr>
              <a:t>f</a:t>
            </a:r>
            <a:r>
              <a:rPr dirty="0" smtClean="0" sz="2000" spc="-10">
                <a:solidFill>
                  <a:srgbClr val="303030"/>
                </a:solidFill>
                <a:latin typeface="Microsoft YaHei UI"/>
                <a:cs typeface="Microsoft YaHei UI"/>
              </a:rPr>
              <a:t>o</a:t>
            </a:r>
            <a:r>
              <a:rPr dirty="0" smtClean="0" sz="2000" spc="-35">
                <a:solidFill>
                  <a:srgbClr val="303030"/>
                </a:solidFill>
                <a:latin typeface="Microsoft YaHei UI"/>
                <a:cs typeface="Microsoft YaHei UI"/>
              </a:rPr>
              <a:t>r</a:t>
            </a:r>
            <a:r>
              <a:rPr dirty="0" smtClean="0" sz="2000" spc="-15">
                <a:solidFill>
                  <a:srgbClr val="303030"/>
                </a:solidFill>
                <a:latin typeface="Microsoft YaHei UI"/>
                <a:cs typeface="Microsoft YaHei UI"/>
              </a:rPr>
              <a:t>d</a:t>
            </a:r>
            <a:r>
              <a:rPr dirty="0" smtClean="0" sz="2000" spc="25">
                <a:solidFill>
                  <a:srgbClr val="303030"/>
                </a:solidFill>
                <a:latin typeface="Microsoft YaHei UI"/>
                <a:cs typeface="Microsoft YaHei UI"/>
              </a:rPr>
              <a:t> </a:t>
            </a:r>
            <a:r>
              <a:rPr dirty="0" smtClean="0" sz="2000" spc="-10">
                <a:solidFill>
                  <a:srgbClr val="303030"/>
                </a:solidFill>
                <a:latin typeface="Microsoft YaHei UI"/>
                <a:cs typeface="Microsoft YaHei UI"/>
              </a:rPr>
              <a:t>NL</a:t>
            </a:r>
            <a:r>
              <a:rPr dirty="0" smtClean="0" sz="2000" spc="-360">
                <a:solidFill>
                  <a:srgbClr val="303030"/>
                </a:solidFill>
                <a:latin typeface="Microsoft YaHei UI"/>
                <a:cs typeface="Microsoft YaHei UI"/>
              </a:rPr>
              <a:t>P</a:t>
            </a:r>
            <a:r>
              <a:rPr dirty="0" smtClean="0" sz="2000" spc="-10">
                <a:solidFill>
                  <a:srgbClr val="303030"/>
                </a:solidFill>
                <a:latin typeface="Microsoft YaHei UI"/>
                <a:cs typeface="Microsoft YaHei UI"/>
              </a:rPr>
              <a:t>……</a:t>
            </a:r>
            <a:endParaRPr sz="2000">
              <a:latin typeface="Microsoft YaHei UI"/>
              <a:cs typeface="Microsoft YaHei UI"/>
            </a:endParaRPr>
          </a:p>
          <a:p>
            <a:pPr>
              <a:lnSpc>
                <a:spcPts val="1100"/>
              </a:lnSpc>
              <a:spcBef>
                <a:spcPts val="99"/>
              </a:spcBef>
              <a:buClr>
                <a:srgbClr val="23AB8C"/>
              </a:buClr>
              <a:buFont typeface="Tahoma"/>
              <a:buChar char=""/>
            </a:pPr>
            <a:endParaRPr sz="1100"/>
          </a:p>
          <a:p>
            <a:pPr marL="812800" indent="-342900">
              <a:lnSpc>
                <a:spcPct val="100000"/>
              </a:lnSpc>
              <a:buClr>
                <a:srgbClr val="23AB8C"/>
              </a:buClr>
              <a:buFont typeface="Tahoma"/>
              <a:buChar char=""/>
              <a:tabLst>
                <a:tab pos="812165" algn="l"/>
              </a:tabLst>
            </a:pPr>
            <a:r>
              <a:rPr dirty="0" smtClean="0" sz="2000">
                <a:solidFill>
                  <a:srgbClr val="303030"/>
                </a:solidFill>
                <a:latin typeface="Microsoft YaHei UI"/>
                <a:cs typeface="Microsoft YaHei UI"/>
              </a:rPr>
              <a:t>关系抽取工具：</a:t>
            </a:r>
            <a:r>
              <a:rPr dirty="0" smtClean="0" sz="2000" spc="-5">
                <a:solidFill>
                  <a:srgbClr val="303030"/>
                </a:solidFill>
                <a:latin typeface="Microsoft YaHei UI"/>
                <a:cs typeface="Microsoft YaHei UI"/>
              </a:rPr>
              <a:t>D</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p</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i</a:t>
            </a:r>
            <a:r>
              <a:rPr dirty="0" smtClean="0" sz="2000" spc="-45">
                <a:solidFill>
                  <a:srgbClr val="303030"/>
                </a:solidFill>
                <a:latin typeface="Microsoft YaHei UI"/>
                <a:cs typeface="Microsoft YaHei UI"/>
              </a:rPr>
              <a:t>v</a:t>
            </a:r>
            <a:r>
              <a:rPr dirty="0" smtClean="0" sz="2000" spc="0">
                <a:solidFill>
                  <a:srgbClr val="303030"/>
                </a:solidFill>
                <a:latin typeface="Microsoft YaHei UI"/>
                <a:cs typeface="Microsoft YaHei UI"/>
              </a:rPr>
              <a:t>e</a:t>
            </a:r>
            <a:endParaRPr sz="2000">
              <a:latin typeface="Microsoft YaHei UI"/>
              <a:cs typeface="Microsoft YaHei UI"/>
            </a:endParaRPr>
          </a:p>
          <a:p>
            <a:pPr>
              <a:lnSpc>
                <a:spcPts val="900"/>
              </a:lnSpc>
              <a:spcBef>
                <a:spcPts val="40"/>
              </a:spcBef>
            </a:pPr>
            <a:endParaRPr sz="9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对于行业抽取任务，需要针对性的方法来完成</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spcBef>
                <a:spcPts val="39"/>
              </a:spcBef>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通常基于已有的结构化知识进行远程监督学习</a:t>
            </a:r>
            <a:endParaRPr sz="2400">
              <a:latin typeface="Microsoft YaHei UI"/>
              <a:cs typeface="Microsoft YaHei U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2065">
              <a:lnSpc>
                <a:spcPct val="100000"/>
              </a:lnSpc>
            </a:pPr>
            <a:r>
              <a:rPr dirty="0" smtClean="0" sz="3600" b="1">
                <a:solidFill>
                  <a:srgbClr val="303030"/>
                </a:solidFill>
                <a:latin typeface="Microsoft YaHei UI"/>
                <a:cs typeface="Microsoft YaHei UI"/>
              </a:rPr>
              <a:t>事件抽取</a:t>
            </a:r>
            <a:endParaRPr sz="3600">
              <a:latin typeface="Microsoft YaHei UI"/>
              <a:cs typeface="Microsoft YaHei UI"/>
            </a:endParaRPr>
          </a:p>
        </p:txBody>
      </p:sp>
      <p:sp>
        <p:nvSpPr>
          <p:cNvPr id="3" name="object 3"/>
          <p:cNvSpPr txBox="1"/>
          <p:nvPr/>
        </p:nvSpPr>
        <p:spPr>
          <a:xfrm>
            <a:off x="559434" y="1542415"/>
            <a:ext cx="4940300" cy="1384300"/>
          </a:xfrm>
          <a:prstGeom prst="rect">
            <a:avLst/>
          </a:prstGeom>
        </p:spPr>
        <p:txBody>
          <a:bodyPr wrap="square" lIns="0" tIns="0" rIns="0" bIns="0" rtlCol="0" vert="horz">
            <a:noAutofit/>
          </a:bodyPr>
          <a:lstStyle/>
          <a:p>
            <a:pPr algn="just" marL="355600" marR="12700" indent="-342900">
              <a:lnSpc>
                <a:spcPct val="15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事件抽取可以分为预定义事件抽取和开放</a:t>
            </a:r>
            <a:r>
              <a:rPr dirty="0" smtClean="0" sz="2000">
                <a:solidFill>
                  <a:srgbClr val="303030"/>
                </a:solidFill>
                <a:latin typeface="Microsoft YaHei UI"/>
                <a:cs typeface="Microsoft YaHei UI"/>
              </a:rPr>
              <a:t> 域事件抽取，行业知识图谱中主要为</a:t>
            </a:r>
            <a:r>
              <a:rPr dirty="0" smtClean="0" sz="2000">
                <a:solidFill>
                  <a:srgbClr val="23AB8C"/>
                </a:solidFill>
                <a:latin typeface="Microsoft YaHei UI"/>
                <a:cs typeface="Microsoft YaHei UI"/>
              </a:rPr>
              <a:t>预定</a:t>
            </a:r>
            <a:r>
              <a:rPr dirty="0" smtClean="0" sz="2000">
                <a:solidFill>
                  <a:srgbClr val="23AB8C"/>
                </a:solidFill>
                <a:latin typeface="Microsoft YaHei UI"/>
                <a:cs typeface="Microsoft YaHei UI"/>
              </a:rPr>
              <a:t> 义事件抽取</a:t>
            </a:r>
            <a:r>
              <a:rPr dirty="0" smtClean="0" sz="2000">
                <a:solidFill>
                  <a:srgbClr val="303030"/>
                </a:solidFill>
                <a:latin typeface="Microsoft YaHei UI"/>
                <a:cs typeface="Microsoft YaHei UI"/>
              </a:rPr>
              <a:t>。</a:t>
            </a:r>
            <a:endParaRPr sz="2000">
              <a:latin typeface="Microsoft YaHei UI"/>
              <a:cs typeface="Microsoft YaHei UI"/>
            </a:endParaRPr>
          </a:p>
        </p:txBody>
      </p:sp>
      <p:sp>
        <p:nvSpPr>
          <p:cNvPr id="4" name="object 4"/>
          <p:cNvSpPr txBox="1"/>
          <p:nvPr/>
        </p:nvSpPr>
        <p:spPr>
          <a:xfrm>
            <a:off x="559434" y="3615054"/>
            <a:ext cx="4940300" cy="155956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采用模式匹配方法，包括三个步骤：</a:t>
            </a:r>
            <a:endParaRPr sz="2000">
              <a:latin typeface="Microsoft YaHei UI"/>
              <a:cs typeface="Microsoft YaHei UI"/>
            </a:endParaRPr>
          </a:p>
          <a:p>
            <a:pPr>
              <a:lnSpc>
                <a:spcPts val="1100"/>
              </a:lnSpc>
              <a:spcBef>
                <a:spcPts val="40"/>
              </a:spcBef>
            </a:pPr>
            <a:endParaRPr sz="1100"/>
          </a:p>
          <a:p>
            <a:pPr marL="12700">
              <a:lnSpc>
                <a:spcPct val="100000"/>
              </a:lnSpc>
            </a:pPr>
            <a:r>
              <a:rPr dirty="0" smtClean="0" sz="1800">
                <a:solidFill>
                  <a:srgbClr val="23AB8C"/>
                </a:solidFill>
                <a:latin typeface="Microsoft YaHei UI"/>
                <a:cs typeface="Microsoft YaHei UI"/>
              </a:rPr>
              <a:t>① </a:t>
            </a:r>
            <a:r>
              <a:rPr dirty="0" smtClean="0" sz="1800" spc="-170">
                <a:solidFill>
                  <a:srgbClr val="23AB8C"/>
                </a:solidFill>
                <a:latin typeface="Microsoft YaHei UI"/>
                <a:cs typeface="Microsoft YaHei UI"/>
              </a:rPr>
              <a:t> </a:t>
            </a:r>
            <a:r>
              <a:rPr dirty="0" smtClean="0" sz="1800" spc="0">
                <a:solidFill>
                  <a:srgbClr val="303030"/>
                </a:solidFill>
                <a:latin typeface="Microsoft YaHei UI"/>
                <a:cs typeface="Microsoft YaHei UI"/>
              </a:rPr>
              <a:t>准备事件触发词表</a:t>
            </a:r>
            <a:endParaRPr sz="1800">
              <a:latin typeface="Microsoft YaHei UI"/>
              <a:cs typeface="Microsoft YaHei UI"/>
            </a:endParaRPr>
          </a:p>
          <a:p>
            <a:pPr>
              <a:lnSpc>
                <a:spcPts val="1000"/>
              </a:lnSpc>
              <a:spcBef>
                <a:spcPts val="79"/>
              </a:spcBef>
            </a:pPr>
            <a:endParaRPr sz="1000"/>
          </a:p>
          <a:p>
            <a:pPr marL="12700">
              <a:lnSpc>
                <a:spcPct val="100000"/>
              </a:lnSpc>
            </a:pPr>
            <a:r>
              <a:rPr dirty="0" smtClean="0" sz="1800">
                <a:solidFill>
                  <a:srgbClr val="23AB8C"/>
                </a:solidFill>
                <a:latin typeface="Microsoft YaHei UI"/>
                <a:cs typeface="Microsoft YaHei UI"/>
              </a:rPr>
              <a:t>② </a:t>
            </a:r>
            <a:r>
              <a:rPr dirty="0" smtClean="0" sz="1800" spc="-170">
                <a:solidFill>
                  <a:srgbClr val="23AB8C"/>
                </a:solidFill>
                <a:latin typeface="Microsoft YaHei UI"/>
                <a:cs typeface="Microsoft YaHei UI"/>
              </a:rPr>
              <a:t> </a:t>
            </a:r>
            <a:r>
              <a:rPr dirty="0" smtClean="0" sz="1800" spc="0">
                <a:solidFill>
                  <a:srgbClr val="303030"/>
                </a:solidFill>
                <a:latin typeface="Microsoft YaHei UI"/>
                <a:cs typeface="Microsoft YaHei UI"/>
              </a:rPr>
              <a:t>候选事件抽取：寻找含有触发词的句子</a:t>
            </a:r>
            <a:endParaRPr sz="1800">
              <a:latin typeface="Microsoft YaHei UI"/>
              <a:cs typeface="Microsoft YaHei UI"/>
            </a:endParaRPr>
          </a:p>
          <a:p>
            <a:pPr>
              <a:lnSpc>
                <a:spcPts val="1000"/>
              </a:lnSpc>
              <a:spcBef>
                <a:spcPts val="80"/>
              </a:spcBef>
            </a:pPr>
            <a:endParaRPr sz="1000"/>
          </a:p>
          <a:p>
            <a:pPr marL="12700">
              <a:lnSpc>
                <a:spcPct val="100000"/>
              </a:lnSpc>
            </a:pPr>
            <a:r>
              <a:rPr dirty="0" smtClean="0" sz="1800">
                <a:solidFill>
                  <a:srgbClr val="23AB8C"/>
                </a:solidFill>
                <a:latin typeface="Microsoft YaHei UI"/>
                <a:cs typeface="Microsoft YaHei UI"/>
              </a:rPr>
              <a:t>③ </a:t>
            </a:r>
            <a:r>
              <a:rPr dirty="0" smtClean="0" sz="1800" spc="-170">
                <a:solidFill>
                  <a:srgbClr val="23AB8C"/>
                </a:solidFill>
                <a:latin typeface="Microsoft YaHei UI"/>
                <a:cs typeface="Microsoft YaHei UI"/>
              </a:rPr>
              <a:t> </a:t>
            </a:r>
            <a:r>
              <a:rPr dirty="0" smtClean="0" sz="1800" spc="0">
                <a:solidFill>
                  <a:srgbClr val="303030"/>
                </a:solidFill>
                <a:latin typeface="Microsoft YaHei UI"/>
                <a:cs typeface="Microsoft YaHei UI"/>
              </a:rPr>
              <a:t>事件元素识别：根据事件模版抽取相应的元素</a:t>
            </a:r>
            <a:endParaRPr sz="1800">
              <a:latin typeface="Microsoft YaHei UI"/>
              <a:cs typeface="Microsoft YaHei UI"/>
            </a:endParaRPr>
          </a:p>
        </p:txBody>
      </p:sp>
      <p:sp>
        <p:nvSpPr>
          <p:cNvPr id="5" name="object 5"/>
          <p:cNvSpPr/>
          <p:nvPr/>
        </p:nvSpPr>
        <p:spPr>
          <a:xfrm>
            <a:off x="5821679" y="1857375"/>
            <a:ext cx="5880100" cy="3221990"/>
          </a:xfrm>
          <a:custGeom>
            <a:avLst/>
            <a:gdLst/>
            <a:ahLst/>
            <a:cxnLst/>
            <a:rect l="l" t="t" r="r" b="b"/>
            <a:pathLst>
              <a:path w="5880100" h="3221990">
                <a:moveTo>
                  <a:pt x="0" y="0"/>
                </a:moveTo>
                <a:lnTo>
                  <a:pt x="5880100" y="0"/>
                </a:lnTo>
                <a:lnTo>
                  <a:pt x="5880100" y="3221990"/>
                </a:lnTo>
                <a:lnTo>
                  <a:pt x="0" y="3221990"/>
                </a:lnTo>
                <a:lnTo>
                  <a:pt x="0" y="0"/>
                </a:lnTo>
                <a:close/>
              </a:path>
            </a:pathLst>
          </a:custGeom>
          <a:solidFill>
            <a:srgbClr val="F2F2F2"/>
          </a:solidFill>
        </p:spPr>
        <p:txBody>
          <a:bodyPr wrap="square" lIns="0" tIns="0" rIns="0" bIns="0" rtlCol="0">
            <a:noAutofit/>
          </a:bodyPr>
          <a:lstStyle/>
          <a:p/>
        </p:txBody>
      </p:sp>
      <p:sp>
        <p:nvSpPr>
          <p:cNvPr id="6" name="object 6"/>
          <p:cNvSpPr/>
          <p:nvPr/>
        </p:nvSpPr>
        <p:spPr>
          <a:xfrm>
            <a:off x="5821679" y="1857375"/>
            <a:ext cx="5880100" cy="3221990"/>
          </a:xfrm>
          <a:custGeom>
            <a:avLst/>
            <a:gdLst/>
            <a:ahLst/>
            <a:cxnLst/>
            <a:rect l="l" t="t" r="r" b="b"/>
            <a:pathLst>
              <a:path w="5880100" h="3221990">
                <a:moveTo>
                  <a:pt x="0" y="0"/>
                </a:moveTo>
                <a:lnTo>
                  <a:pt x="5880100" y="0"/>
                </a:lnTo>
                <a:lnTo>
                  <a:pt x="5880100" y="3221990"/>
                </a:lnTo>
                <a:lnTo>
                  <a:pt x="0" y="3221990"/>
                </a:lnTo>
                <a:lnTo>
                  <a:pt x="0" y="0"/>
                </a:lnTo>
                <a:close/>
              </a:path>
            </a:pathLst>
          </a:custGeom>
          <a:ln w="12700">
            <a:solidFill>
              <a:srgbClr val="23AB8C"/>
            </a:solidFill>
          </a:ln>
        </p:spPr>
        <p:txBody>
          <a:bodyPr wrap="square" lIns="0" tIns="0" rIns="0" bIns="0" rtlCol="0">
            <a:noAutofit/>
          </a:bodyPr>
          <a:lstStyle/>
          <a:p/>
        </p:txBody>
      </p:sp>
      <p:sp>
        <p:nvSpPr>
          <p:cNvPr id="7" name="object 7"/>
          <p:cNvSpPr/>
          <p:nvPr/>
        </p:nvSpPr>
        <p:spPr>
          <a:xfrm>
            <a:off x="5963920" y="1990090"/>
            <a:ext cx="5632450" cy="2329814"/>
          </a:xfrm>
          <a:prstGeom prst="rect">
            <a:avLst/>
          </a:prstGeom>
          <a:blipFill>
            <a:blip r:embed="rId2" cstate="print"/>
            <a:stretch>
              <a:fillRect/>
            </a:stretch>
          </a:blipFill>
        </p:spPr>
        <p:txBody>
          <a:bodyPr wrap="square" lIns="0" tIns="0" rIns="0" bIns="0" rtlCol="0">
            <a:noAutofit/>
          </a:bodyPr>
          <a:lstStyle/>
          <a:p/>
        </p:txBody>
      </p:sp>
      <p:sp>
        <p:nvSpPr>
          <p:cNvPr id="8" name="object 8"/>
          <p:cNvSpPr txBox="1"/>
          <p:nvPr/>
        </p:nvSpPr>
        <p:spPr>
          <a:xfrm>
            <a:off x="6506844" y="4445000"/>
            <a:ext cx="4648200" cy="439420"/>
          </a:xfrm>
          <a:prstGeom prst="rect">
            <a:avLst/>
          </a:prstGeom>
        </p:spPr>
        <p:txBody>
          <a:bodyPr wrap="square" lIns="0" tIns="0" rIns="0" bIns="0" rtlCol="0" vert="horz">
            <a:noAutofit/>
          </a:bodyPr>
          <a:lstStyle/>
          <a:p>
            <a:pPr marL="12700" marR="12700" indent="0">
              <a:lnSpc>
                <a:spcPct val="100000"/>
              </a:lnSpc>
            </a:pPr>
            <a:r>
              <a:rPr dirty="0" smtClean="0" sz="1400" b="1">
                <a:solidFill>
                  <a:srgbClr val="44AC8D"/>
                </a:solidFill>
                <a:latin typeface="Microsoft YaHei UI"/>
                <a:cs typeface="Microsoft YaHei UI"/>
              </a:rPr>
              <a:t>融资事件触发词表：融资、</a:t>
            </a:r>
            <a:r>
              <a:rPr dirty="0" smtClean="0" sz="1400" spc="5" b="1">
                <a:solidFill>
                  <a:srgbClr val="44AC8D"/>
                </a:solidFill>
                <a:latin typeface="Times New Roman"/>
                <a:cs typeface="Times New Roman"/>
              </a:rPr>
              <a:t>A</a:t>
            </a:r>
            <a:r>
              <a:rPr dirty="0" smtClean="0" sz="1400" spc="0" b="1">
                <a:solidFill>
                  <a:srgbClr val="44AC8D"/>
                </a:solidFill>
                <a:latin typeface="Microsoft YaHei UI"/>
                <a:cs typeface="Microsoft YaHei UI"/>
              </a:rPr>
              <a:t>轮融资、</a:t>
            </a:r>
            <a:r>
              <a:rPr dirty="0" smtClean="0" sz="1400" spc="5" b="1">
                <a:solidFill>
                  <a:srgbClr val="44AC8D"/>
                </a:solidFill>
                <a:latin typeface="Times New Roman"/>
                <a:cs typeface="Times New Roman"/>
              </a:rPr>
              <a:t>B</a:t>
            </a:r>
            <a:r>
              <a:rPr dirty="0" smtClean="0" sz="1400" spc="0" b="1">
                <a:solidFill>
                  <a:srgbClr val="44AC8D"/>
                </a:solidFill>
                <a:latin typeface="Microsoft YaHei UI"/>
                <a:cs typeface="Microsoft YaHei UI"/>
              </a:rPr>
              <a:t>轮</a:t>
            </a:r>
            <a:r>
              <a:rPr dirty="0" smtClean="0" sz="1400" spc="0" b="1">
                <a:solidFill>
                  <a:srgbClr val="44AC8D"/>
                </a:solidFill>
                <a:latin typeface="Times New Roman"/>
                <a:cs typeface="Times New Roman"/>
              </a:rPr>
              <a:t>……</a:t>
            </a:r>
            <a:r>
              <a:rPr dirty="0" smtClean="0" sz="1400" spc="0" b="1">
                <a:solidFill>
                  <a:srgbClr val="44AC8D"/>
                </a:solidFill>
                <a:latin typeface="Times New Roman"/>
                <a:cs typeface="Times New Roman"/>
              </a:rPr>
              <a:t> </a:t>
            </a:r>
            <a:r>
              <a:rPr dirty="0" smtClean="0" sz="1400" spc="0" b="1">
                <a:solidFill>
                  <a:srgbClr val="44AC8D"/>
                </a:solidFill>
                <a:latin typeface="Microsoft YaHei UI"/>
                <a:cs typeface="Microsoft YaHei UI"/>
              </a:rPr>
              <a:t>融资事件元素：投资方、融资方、融资时间、轮次、融资额</a:t>
            </a:r>
            <a:endParaRPr sz="1400">
              <a:latin typeface="Microsoft YaHei UI"/>
              <a:cs typeface="Microsoft YaHei U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07004" y="3720962"/>
            <a:ext cx="1800224" cy="469023"/>
          </a:xfrm>
          <a:custGeom>
            <a:avLst/>
            <a:gdLst/>
            <a:ahLst/>
            <a:cxnLst/>
            <a:rect l="l" t="t" r="r" b="b"/>
            <a:pathLst>
              <a:path w="1800225" h="469023">
                <a:moveTo>
                  <a:pt x="1772767" y="0"/>
                </a:moveTo>
                <a:lnTo>
                  <a:pt x="26604" y="12"/>
                </a:lnTo>
                <a:lnTo>
                  <a:pt x="13142" y="4022"/>
                </a:lnTo>
                <a:lnTo>
                  <a:pt x="3615" y="13829"/>
                </a:lnTo>
                <a:lnTo>
                  <a:pt x="0" y="27457"/>
                </a:lnTo>
                <a:lnTo>
                  <a:pt x="12" y="442419"/>
                </a:lnTo>
                <a:lnTo>
                  <a:pt x="4022" y="455880"/>
                </a:lnTo>
                <a:lnTo>
                  <a:pt x="13829" y="465408"/>
                </a:lnTo>
                <a:lnTo>
                  <a:pt x="27457" y="469023"/>
                </a:lnTo>
                <a:lnTo>
                  <a:pt x="1773620" y="469010"/>
                </a:lnTo>
                <a:lnTo>
                  <a:pt x="1787082" y="465001"/>
                </a:lnTo>
                <a:lnTo>
                  <a:pt x="1796609" y="455194"/>
                </a:lnTo>
                <a:lnTo>
                  <a:pt x="1800225" y="441566"/>
                </a:lnTo>
                <a:lnTo>
                  <a:pt x="1800212" y="26604"/>
                </a:lnTo>
                <a:lnTo>
                  <a:pt x="1796202" y="13142"/>
                </a:lnTo>
                <a:lnTo>
                  <a:pt x="1786395" y="3615"/>
                </a:lnTo>
                <a:lnTo>
                  <a:pt x="1772767" y="0"/>
                </a:lnTo>
                <a:close/>
              </a:path>
            </a:pathLst>
          </a:custGeom>
          <a:solidFill>
            <a:srgbClr val="DCF2EC"/>
          </a:solidFill>
        </p:spPr>
        <p:txBody>
          <a:bodyPr wrap="square" lIns="0" tIns="0" rIns="0" bIns="0" rtlCol="0">
            <a:noAutofit/>
          </a:bodyPr>
          <a:lstStyle/>
          <a:p/>
        </p:txBody>
      </p:sp>
      <p:sp>
        <p:nvSpPr>
          <p:cNvPr id="3" name="object 3"/>
          <p:cNvSpPr/>
          <p:nvPr/>
        </p:nvSpPr>
        <p:spPr>
          <a:xfrm>
            <a:off x="2707004" y="3720962"/>
            <a:ext cx="1800224" cy="469023"/>
          </a:xfrm>
          <a:custGeom>
            <a:avLst/>
            <a:gdLst/>
            <a:ahLst/>
            <a:cxnLst/>
            <a:rect l="l" t="t" r="r" b="b"/>
            <a:pathLst>
              <a:path w="1800225" h="469023">
                <a:moveTo>
                  <a:pt x="0" y="27457"/>
                </a:moveTo>
                <a:lnTo>
                  <a:pt x="3615" y="13829"/>
                </a:lnTo>
                <a:lnTo>
                  <a:pt x="13142" y="4022"/>
                </a:lnTo>
                <a:lnTo>
                  <a:pt x="26604" y="12"/>
                </a:lnTo>
                <a:lnTo>
                  <a:pt x="1772767" y="0"/>
                </a:lnTo>
                <a:lnTo>
                  <a:pt x="1786395" y="3615"/>
                </a:lnTo>
                <a:lnTo>
                  <a:pt x="1796202" y="13142"/>
                </a:lnTo>
                <a:lnTo>
                  <a:pt x="1800212" y="26604"/>
                </a:lnTo>
                <a:lnTo>
                  <a:pt x="1800225" y="441566"/>
                </a:lnTo>
                <a:lnTo>
                  <a:pt x="1796609" y="455194"/>
                </a:lnTo>
                <a:lnTo>
                  <a:pt x="1787082" y="465001"/>
                </a:lnTo>
                <a:lnTo>
                  <a:pt x="1773620" y="469010"/>
                </a:lnTo>
                <a:lnTo>
                  <a:pt x="27457" y="469023"/>
                </a:lnTo>
                <a:lnTo>
                  <a:pt x="13829" y="465408"/>
                </a:lnTo>
                <a:lnTo>
                  <a:pt x="4022" y="455880"/>
                </a:lnTo>
                <a:lnTo>
                  <a:pt x="12" y="442419"/>
                </a:lnTo>
                <a:lnTo>
                  <a:pt x="0" y="27457"/>
                </a:lnTo>
                <a:close/>
              </a:path>
            </a:pathLst>
          </a:custGeom>
          <a:ln w="19050">
            <a:solidFill>
              <a:srgbClr val="23AB8C"/>
            </a:solidFill>
            <a:prstDash val="dash"/>
          </a:ln>
        </p:spPr>
        <p:txBody>
          <a:bodyPr wrap="square" lIns="0" tIns="0" rIns="0" bIns="0" rtlCol="0">
            <a:noAutofit/>
          </a:bodyPr>
          <a:lstStyle/>
          <a:p/>
        </p:txBody>
      </p:sp>
      <p:sp>
        <p:nvSpPr>
          <p:cNvPr id="4" name="object 4"/>
          <p:cNvSpPr txBox="1">
            <a:spLocks noGrp="1"/>
          </p:cNvSpPr>
          <p:nvPr>
            <p:ph type="title"/>
          </p:nvPr>
        </p:nvSpPr>
        <p:spPr>
          <a:prstGeom prst="rect"/>
        </p:spPr>
        <p:txBody>
          <a:bodyPr wrap="square" lIns="0" tIns="0" rIns="0" bIns="0" rtlCol="0" vert="horz">
            <a:noAutofit/>
          </a:bodyPr>
          <a:lstStyle/>
          <a:p>
            <a:pPr marL="22860">
              <a:lnSpc>
                <a:spcPct val="100000"/>
              </a:lnSpc>
            </a:pPr>
            <a:r>
              <a:rPr dirty="0" smtClean="0" sz="3200" b="1">
                <a:solidFill>
                  <a:srgbClr val="303030"/>
                </a:solidFill>
                <a:latin typeface="Microsoft YaHei UI"/>
                <a:cs typeface="Microsoft YaHei UI"/>
              </a:rPr>
              <a:t>知识抽取最佳实践：多策略学习方法</a:t>
            </a:r>
            <a:endParaRPr sz="3200">
              <a:latin typeface="Microsoft YaHei UI"/>
              <a:cs typeface="Microsoft YaHei UI"/>
            </a:endParaRPr>
          </a:p>
        </p:txBody>
      </p:sp>
      <p:sp>
        <p:nvSpPr>
          <p:cNvPr id="5" name="object 5"/>
          <p:cNvSpPr txBox="1"/>
          <p:nvPr/>
        </p:nvSpPr>
        <p:spPr>
          <a:xfrm>
            <a:off x="551699" y="1140773"/>
            <a:ext cx="10185400" cy="2057400"/>
          </a:xfrm>
          <a:prstGeom prst="rect">
            <a:avLst/>
          </a:prstGeom>
        </p:spPr>
        <p:txBody>
          <a:bodyPr wrap="square" lIns="0" tIns="0" rIns="0" bIns="0" rtlCol="0" vert="horz">
            <a:noAutofit/>
          </a:bodyPr>
          <a:lstStyle/>
          <a:p>
            <a:pPr marL="12700" marR="12700">
              <a:lnSpc>
                <a:spcPct val="100000"/>
              </a:lnSpc>
            </a:pPr>
            <a:r>
              <a:rPr dirty="0" smtClean="0" sz="2000">
                <a:solidFill>
                  <a:srgbClr val="303030"/>
                </a:solidFill>
                <a:latin typeface="Microsoft YaHei UI"/>
                <a:cs typeface="Microsoft YaHei UI"/>
              </a:rPr>
              <a:t>利用不同数据源之间的冗余信息，使用较易抽取的信息（结构化数据库）来辅助抽取那些不</a:t>
            </a:r>
            <a:r>
              <a:rPr dirty="0" smtClean="0" sz="2000">
                <a:solidFill>
                  <a:srgbClr val="303030"/>
                </a:solidFill>
                <a:latin typeface="Microsoft YaHei UI"/>
                <a:cs typeface="Microsoft YaHei UI"/>
              </a:rPr>
              <a:t> 易抽取的信息。</a:t>
            </a:r>
            <a:endParaRPr sz="2000">
              <a:latin typeface="Microsoft YaHei UI"/>
              <a:cs typeface="Microsoft YaHei UI"/>
            </a:endParaRPr>
          </a:p>
          <a:p>
            <a:pPr>
              <a:lnSpc>
                <a:spcPts val="700"/>
              </a:lnSpc>
              <a:spcBef>
                <a:spcPts val="19"/>
              </a:spcBef>
            </a:pPr>
            <a:endParaRPr sz="700"/>
          </a:p>
          <a:p>
            <a:pPr marL="469900">
              <a:lnSpc>
                <a:spcPct val="100000"/>
              </a:lnSpc>
              <a:tabLst>
                <a:tab pos="812165" algn="l"/>
              </a:tabLst>
            </a:pPr>
            <a:r>
              <a:rPr dirty="0" smtClean="0" sz="1800">
                <a:solidFill>
                  <a:srgbClr val="23AB8C"/>
                </a:solidFill>
                <a:latin typeface="Tahoma"/>
                <a:cs typeface="Tahoma"/>
              </a:rPr>
              <a:t>	</a:t>
            </a:r>
            <a:r>
              <a:rPr dirty="0" smtClean="0" sz="1800" b="1">
                <a:solidFill>
                  <a:srgbClr val="303030"/>
                </a:solidFill>
                <a:latin typeface="Microsoft YaHei UI"/>
                <a:cs typeface="Microsoft YaHei UI"/>
              </a:rPr>
              <a:t>多数据源：结构化数据、半结构数据、文本数据</a:t>
            </a:r>
            <a:endParaRPr sz="1800">
              <a:latin typeface="Microsoft YaHei UI"/>
              <a:cs typeface="Microsoft YaHei UI"/>
            </a:endParaRPr>
          </a:p>
          <a:p>
            <a:pPr>
              <a:lnSpc>
                <a:spcPts val="1000"/>
              </a:lnSpc>
              <a:spcBef>
                <a:spcPts val="80"/>
              </a:spcBef>
            </a:pPr>
            <a:endParaRPr sz="1000"/>
          </a:p>
          <a:p>
            <a:pPr marL="469900">
              <a:lnSpc>
                <a:spcPct val="100000"/>
              </a:lnSpc>
              <a:tabLst>
                <a:tab pos="812165" algn="l"/>
              </a:tabLst>
            </a:pPr>
            <a:r>
              <a:rPr dirty="0" smtClean="0" sz="1800">
                <a:solidFill>
                  <a:srgbClr val="23AB8C"/>
                </a:solidFill>
                <a:latin typeface="Tahoma"/>
                <a:cs typeface="Tahoma"/>
              </a:rPr>
              <a:t>	</a:t>
            </a:r>
            <a:r>
              <a:rPr dirty="0" smtClean="0" sz="1800" b="1">
                <a:solidFill>
                  <a:srgbClr val="303030"/>
                </a:solidFill>
                <a:latin typeface="Microsoft YaHei UI"/>
                <a:cs typeface="Microsoft YaHei UI"/>
              </a:rPr>
              <a:t>目标数据类型：</a:t>
            </a:r>
            <a:endParaRPr sz="1800">
              <a:latin typeface="Microsoft YaHei UI"/>
              <a:cs typeface="Microsoft YaHei UI"/>
            </a:endParaRPr>
          </a:p>
          <a:p>
            <a:pPr>
              <a:lnSpc>
                <a:spcPts val="950"/>
              </a:lnSpc>
              <a:spcBef>
                <a:spcPts val="49"/>
              </a:spcBef>
            </a:pPr>
            <a:endParaRPr sz="950"/>
          </a:p>
          <a:p>
            <a:pPr marL="927100">
              <a:lnSpc>
                <a:spcPct val="100000"/>
              </a:lnSpc>
              <a:tabLst>
                <a:tab pos="1213485" algn="l"/>
              </a:tabLst>
            </a:pPr>
            <a:r>
              <a:rPr dirty="0" smtClean="0" sz="1600">
                <a:solidFill>
                  <a:srgbClr val="23AB8C"/>
                </a:solidFill>
                <a:latin typeface="Arial"/>
                <a:cs typeface="Arial"/>
              </a:rPr>
              <a:t>•	</a:t>
            </a:r>
            <a:r>
              <a:rPr dirty="0" smtClean="0" sz="1600">
                <a:solidFill>
                  <a:srgbClr val="303030"/>
                </a:solidFill>
                <a:latin typeface="Microsoft YaHei UI"/>
                <a:cs typeface="Microsoft YaHei UI"/>
              </a:rPr>
              <a:t>不同类型目标数据（整数型、</a:t>
            </a:r>
            <a:r>
              <a:rPr dirty="0" smtClean="0" sz="1600" spc="-5">
                <a:solidFill>
                  <a:srgbClr val="303030"/>
                </a:solidFill>
                <a:latin typeface="Microsoft YaHei UI"/>
                <a:cs typeface="Microsoft YaHei UI"/>
              </a:rPr>
              <a:t>M</a:t>
            </a:r>
            <a:r>
              <a:rPr dirty="0" smtClean="0" sz="1600" spc="-15">
                <a:solidFill>
                  <a:srgbClr val="303030"/>
                </a:solidFill>
                <a:latin typeface="Microsoft YaHei UI"/>
                <a:cs typeface="Microsoft YaHei UI"/>
              </a:rPr>
              <a:t>ap</a:t>
            </a:r>
            <a:r>
              <a:rPr dirty="0" smtClean="0" sz="1600" spc="0">
                <a:solidFill>
                  <a:srgbClr val="303030"/>
                </a:solidFill>
                <a:latin typeface="Microsoft YaHei UI"/>
                <a:cs typeface="Microsoft YaHei UI"/>
              </a:rPr>
              <a:t>型、</a:t>
            </a:r>
            <a:r>
              <a:rPr dirty="0" smtClean="0" sz="1600" spc="-5">
                <a:solidFill>
                  <a:srgbClr val="303030"/>
                </a:solidFill>
                <a:latin typeface="Microsoft YaHei UI"/>
                <a:cs typeface="Microsoft YaHei UI"/>
              </a:rPr>
              <a:t>L</a:t>
            </a:r>
            <a:r>
              <a:rPr dirty="0" smtClean="0" sz="1600" spc="-10">
                <a:solidFill>
                  <a:srgbClr val="303030"/>
                </a:solidFill>
                <a:latin typeface="Microsoft YaHei UI"/>
                <a:cs typeface="Microsoft YaHei UI"/>
              </a:rPr>
              <a:t>i</a:t>
            </a:r>
            <a:r>
              <a:rPr dirty="0" smtClean="0" sz="1600" spc="-5">
                <a:solidFill>
                  <a:srgbClr val="303030"/>
                </a:solidFill>
                <a:latin typeface="Microsoft YaHei UI"/>
                <a:cs typeface="Microsoft YaHei UI"/>
              </a:rPr>
              <a:t>s</a:t>
            </a:r>
            <a:r>
              <a:rPr dirty="0" smtClean="0" sz="1600" spc="-5">
                <a:solidFill>
                  <a:srgbClr val="303030"/>
                </a:solidFill>
                <a:latin typeface="Microsoft YaHei UI"/>
                <a:cs typeface="Microsoft YaHei UI"/>
              </a:rPr>
              <a:t>t</a:t>
            </a:r>
            <a:r>
              <a:rPr dirty="0" smtClean="0" sz="1600" spc="0">
                <a:solidFill>
                  <a:srgbClr val="303030"/>
                </a:solidFill>
                <a:latin typeface="Microsoft YaHei UI"/>
                <a:cs typeface="Microsoft YaHei UI"/>
              </a:rPr>
              <a:t>型、</a:t>
            </a:r>
            <a:r>
              <a:rPr dirty="0" smtClean="0" sz="1600" spc="-15">
                <a:solidFill>
                  <a:srgbClr val="303030"/>
                </a:solidFill>
                <a:latin typeface="Microsoft YaHei UI"/>
                <a:cs typeface="Microsoft YaHei UI"/>
              </a:rPr>
              <a:t>Ra</a:t>
            </a:r>
            <a:r>
              <a:rPr dirty="0" smtClean="0" sz="1600" spc="-20">
                <a:solidFill>
                  <a:srgbClr val="303030"/>
                </a:solidFill>
                <a:latin typeface="Microsoft YaHei UI"/>
                <a:cs typeface="Microsoft YaHei UI"/>
              </a:rPr>
              <a:t>n</a:t>
            </a:r>
            <a:r>
              <a:rPr dirty="0" smtClean="0" sz="1600" spc="-5">
                <a:solidFill>
                  <a:srgbClr val="303030"/>
                </a:solidFill>
                <a:latin typeface="Microsoft YaHei UI"/>
                <a:cs typeface="Microsoft YaHei UI"/>
              </a:rPr>
              <a:t>g</a:t>
            </a:r>
            <a:r>
              <a:rPr dirty="0" smtClean="0" sz="1600" spc="-10">
                <a:solidFill>
                  <a:srgbClr val="303030"/>
                </a:solidFill>
                <a:latin typeface="Microsoft YaHei UI"/>
                <a:cs typeface="Microsoft YaHei UI"/>
              </a:rPr>
              <a:t>e</a:t>
            </a:r>
            <a:r>
              <a:rPr dirty="0" smtClean="0" sz="1600" spc="0">
                <a:solidFill>
                  <a:srgbClr val="303030"/>
                </a:solidFill>
                <a:latin typeface="Microsoft YaHei UI"/>
                <a:cs typeface="Microsoft YaHei UI"/>
              </a:rPr>
              <a:t>型</a:t>
            </a:r>
            <a:r>
              <a:rPr dirty="0" smtClean="0" sz="1600" spc="-15">
                <a:solidFill>
                  <a:srgbClr val="303030"/>
                </a:solidFill>
                <a:latin typeface="Microsoft YaHei UI"/>
                <a:cs typeface="Microsoft YaHei UI"/>
              </a:rPr>
              <a:t>.</a:t>
            </a:r>
            <a:r>
              <a:rPr dirty="0" smtClean="0" sz="1600" spc="-15">
                <a:solidFill>
                  <a:srgbClr val="303030"/>
                </a:solidFill>
                <a:latin typeface="Microsoft YaHei UI"/>
                <a:cs typeface="Microsoft YaHei UI"/>
              </a:rPr>
              <a:t>.</a:t>
            </a:r>
            <a:r>
              <a:rPr dirty="0" smtClean="0" sz="1600" spc="-10">
                <a:solidFill>
                  <a:srgbClr val="303030"/>
                </a:solidFill>
                <a:latin typeface="Microsoft YaHei UI"/>
                <a:cs typeface="Microsoft YaHei UI"/>
              </a:rPr>
              <a:t>.</a:t>
            </a:r>
            <a:r>
              <a:rPr dirty="0" smtClean="0" sz="1600" spc="0">
                <a:solidFill>
                  <a:srgbClr val="303030"/>
                </a:solidFill>
                <a:latin typeface="Microsoft YaHei UI"/>
                <a:cs typeface="Microsoft YaHei UI"/>
              </a:rPr>
              <a:t>）</a:t>
            </a:r>
            <a:endParaRPr sz="1600">
              <a:latin typeface="Microsoft YaHei UI"/>
              <a:cs typeface="Microsoft YaHei UI"/>
            </a:endParaRPr>
          </a:p>
          <a:p>
            <a:pPr marL="927100">
              <a:lnSpc>
                <a:spcPct val="100000"/>
              </a:lnSpc>
              <a:spcBef>
                <a:spcPts val="340"/>
              </a:spcBef>
              <a:tabLst>
                <a:tab pos="1213485" algn="l"/>
              </a:tabLst>
            </a:pPr>
            <a:r>
              <a:rPr dirty="0" smtClean="0" sz="1600">
                <a:solidFill>
                  <a:srgbClr val="23AB8C"/>
                </a:solidFill>
                <a:latin typeface="Arial"/>
                <a:cs typeface="Arial"/>
              </a:rPr>
              <a:t>•	</a:t>
            </a:r>
            <a:r>
              <a:rPr dirty="0" smtClean="0" sz="1600">
                <a:solidFill>
                  <a:srgbClr val="303030"/>
                </a:solidFill>
                <a:latin typeface="Microsoft YaHei UI"/>
                <a:cs typeface="Microsoft YaHei UI"/>
              </a:rPr>
              <a:t>二元关系、属性键值对、</a:t>
            </a:r>
            <a:r>
              <a:rPr dirty="0" smtClean="0" sz="1600" spc="-15">
                <a:solidFill>
                  <a:srgbClr val="303030"/>
                </a:solidFill>
                <a:latin typeface="Microsoft YaHei UI"/>
                <a:cs typeface="Microsoft YaHei UI"/>
              </a:rPr>
              <a:t>N</a:t>
            </a:r>
            <a:r>
              <a:rPr dirty="0" smtClean="0" sz="1600" spc="-15">
                <a:solidFill>
                  <a:srgbClr val="303030"/>
                </a:solidFill>
                <a:latin typeface="Microsoft YaHei UI"/>
                <a:cs typeface="Microsoft YaHei UI"/>
              </a:rPr>
              <a:t>元关系、同义词关系</a:t>
            </a:r>
            <a:endParaRPr sz="1600">
              <a:latin typeface="Microsoft YaHei UI"/>
              <a:cs typeface="Microsoft YaHei UI"/>
            </a:endParaRPr>
          </a:p>
        </p:txBody>
      </p:sp>
      <p:sp>
        <p:nvSpPr>
          <p:cNvPr id="6" name="object 6"/>
          <p:cNvSpPr/>
          <p:nvPr/>
        </p:nvSpPr>
        <p:spPr>
          <a:xfrm>
            <a:off x="5197475" y="3414667"/>
            <a:ext cx="1492250" cy="3178073"/>
          </a:xfrm>
          <a:custGeom>
            <a:avLst/>
            <a:gdLst/>
            <a:ahLst/>
            <a:cxnLst/>
            <a:rect l="l" t="t" r="r" b="b"/>
            <a:pathLst>
              <a:path w="1492250" h="3178073">
                <a:moveTo>
                  <a:pt x="0" y="99644"/>
                </a:moveTo>
                <a:lnTo>
                  <a:pt x="9108" y="57969"/>
                </a:lnTo>
                <a:lnTo>
                  <a:pt x="33728" y="24917"/>
                </a:lnTo>
                <a:lnTo>
                  <a:pt x="69805" y="4545"/>
                </a:lnTo>
                <a:lnTo>
                  <a:pt x="1392605" y="0"/>
                </a:lnTo>
                <a:lnTo>
                  <a:pt x="1407205" y="1062"/>
                </a:lnTo>
                <a:lnTo>
                  <a:pt x="1446456" y="15791"/>
                </a:lnTo>
                <a:lnTo>
                  <a:pt x="1475732" y="44681"/>
                </a:lnTo>
                <a:lnTo>
                  <a:pt x="1490977" y="83676"/>
                </a:lnTo>
                <a:lnTo>
                  <a:pt x="1492250" y="3078441"/>
                </a:lnTo>
                <a:lnTo>
                  <a:pt x="1491187" y="3093041"/>
                </a:lnTo>
                <a:lnTo>
                  <a:pt x="1476456" y="3132291"/>
                </a:lnTo>
                <a:lnTo>
                  <a:pt x="1447563" y="3161562"/>
                </a:lnTo>
                <a:lnTo>
                  <a:pt x="1408564" y="3176802"/>
                </a:lnTo>
                <a:lnTo>
                  <a:pt x="99644" y="3178073"/>
                </a:lnTo>
                <a:lnTo>
                  <a:pt x="85043" y="3177011"/>
                </a:lnTo>
                <a:lnTo>
                  <a:pt x="45790" y="3162283"/>
                </a:lnTo>
                <a:lnTo>
                  <a:pt x="16514" y="3133395"/>
                </a:lnTo>
                <a:lnTo>
                  <a:pt x="1271" y="3094400"/>
                </a:lnTo>
                <a:lnTo>
                  <a:pt x="0" y="99644"/>
                </a:lnTo>
                <a:close/>
              </a:path>
            </a:pathLst>
          </a:custGeom>
          <a:ln w="19050">
            <a:solidFill>
              <a:srgbClr val="23AB8C"/>
            </a:solidFill>
          </a:ln>
        </p:spPr>
        <p:txBody>
          <a:bodyPr wrap="square" lIns="0" tIns="0" rIns="0" bIns="0" rtlCol="0">
            <a:noAutofit/>
          </a:bodyPr>
          <a:lstStyle/>
          <a:p/>
        </p:txBody>
      </p:sp>
      <p:sp>
        <p:nvSpPr>
          <p:cNvPr id="7" name="object 7"/>
          <p:cNvSpPr/>
          <p:nvPr/>
        </p:nvSpPr>
        <p:spPr>
          <a:xfrm>
            <a:off x="6487795" y="4865230"/>
            <a:ext cx="1354454" cy="19278"/>
          </a:xfrm>
          <a:custGeom>
            <a:avLst/>
            <a:gdLst/>
            <a:ahLst/>
            <a:cxnLst/>
            <a:rect l="l" t="t" r="r" b="b"/>
            <a:pathLst>
              <a:path w="1354454" h="19278">
                <a:moveTo>
                  <a:pt x="0" y="19278"/>
                </a:moveTo>
                <a:lnTo>
                  <a:pt x="1354455" y="0"/>
                </a:lnTo>
              </a:path>
            </a:pathLst>
          </a:custGeom>
          <a:ln w="19050">
            <a:solidFill>
              <a:srgbClr val="3A3A3A"/>
            </a:solidFill>
          </a:ln>
        </p:spPr>
        <p:txBody>
          <a:bodyPr wrap="square" lIns="0" tIns="0" rIns="0" bIns="0" rtlCol="0">
            <a:noAutofit/>
          </a:bodyPr>
          <a:lstStyle/>
          <a:p/>
        </p:txBody>
      </p:sp>
      <p:sp>
        <p:nvSpPr>
          <p:cNvPr id="8" name="object 8"/>
          <p:cNvSpPr/>
          <p:nvPr/>
        </p:nvSpPr>
        <p:spPr>
          <a:xfrm>
            <a:off x="7829010" y="4827324"/>
            <a:ext cx="76746" cy="76187"/>
          </a:xfrm>
          <a:custGeom>
            <a:avLst/>
            <a:gdLst/>
            <a:ahLst/>
            <a:cxnLst/>
            <a:rect l="l" t="t" r="r" b="b"/>
            <a:pathLst>
              <a:path w="76746" h="76187">
                <a:moveTo>
                  <a:pt x="0" y="0"/>
                </a:moveTo>
                <a:lnTo>
                  <a:pt x="1092" y="76187"/>
                </a:lnTo>
                <a:lnTo>
                  <a:pt x="76746" y="37007"/>
                </a:lnTo>
                <a:lnTo>
                  <a:pt x="0" y="0"/>
                </a:lnTo>
                <a:close/>
              </a:path>
            </a:pathLst>
          </a:custGeom>
          <a:solidFill>
            <a:srgbClr val="3A3A3A"/>
          </a:solidFill>
        </p:spPr>
        <p:txBody>
          <a:bodyPr wrap="square" lIns="0" tIns="0" rIns="0" bIns="0" rtlCol="0">
            <a:noAutofit/>
          </a:bodyPr>
          <a:lstStyle/>
          <a:p/>
        </p:txBody>
      </p:sp>
      <p:sp>
        <p:nvSpPr>
          <p:cNvPr id="9" name="object 9"/>
          <p:cNvSpPr/>
          <p:nvPr/>
        </p:nvSpPr>
        <p:spPr>
          <a:xfrm>
            <a:off x="6431279" y="4258540"/>
            <a:ext cx="285750" cy="1398625"/>
          </a:xfrm>
          <a:custGeom>
            <a:avLst/>
            <a:gdLst/>
            <a:ahLst/>
            <a:cxnLst/>
            <a:rect l="l" t="t" r="r" b="b"/>
            <a:pathLst>
              <a:path w="285750" h="1398625">
                <a:moveTo>
                  <a:pt x="57150" y="0"/>
                </a:moveTo>
                <a:lnTo>
                  <a:pt x="285750" y="0"/>
                </a:lnTo>
                <a:lnTo>
                  <a:pt x="285750" y="1398625"/>
                </a:lnTo>
                <a:lnTo>
                  <a:pt x="0" y="1398625"/>
                </a:lnTo>
                <a:lnTo>
                  <a:pt x="0" y="1393139"/>
                </a:lnTo>
              </a:path>
            </a:pathLst>
          </a:custGeom>
          <a:ln w="19050">
            <a:solidFill>
              <a:srgbClr val="3A3A3A"/>
            </a:solidFill>
          </a:ln>
        </p:spPr>
        <p:txBody>
          <a:bodyPr wrap="square" lIns="0" tIns="0" rIns="0" bIns="0" rtlCol="0">
            <a:noAutofit/>
          </a:bodyPr>
          <a:lstStyle/>
          <a:p/>
        </p:txBody>
      </p:sp>
      <p:sp>
        <p:nvSpPr>
          <p:cNvPr id="10" name="object 10"/>
          <p:cNvSpPr/>
          <p:nvPr/>
        </p:nvSpPr>
        <p:spPr>
          <a:xfrm>
            <a:off x="2707004" y="4257851"/>
            <a:ext cx="1800224" cy="1366520"/>
          </a:xfrm>
          <a:custGeom>
            <a:avLst/>
            <a:gdLst/>
            <a:ahLst/>
            <a:cxnLst/>
            <a:rect l="l" t="t" r="r" b="b"/>
            <a:pathLst>
              <a:path w="1800225" h="1366520">
                <a:moveTo>
                  <a:pt x="1720214" y="0"/>
                </a:moveTo>
                <a:lnTo>
                  <a:pt x="66768" y="1090"/>
                </a:lnTo>
                <a:lnTo>
                  <a:pt x="28994" y="18374"/>
                </a:lnTo>
                <a:lnTo>
                  <a:pt x="5105" y="51829"/>
                </a:lnTo>
                <a:lnTo>
                  <a:pt x="0" y="80010"/>
                </a:lnTo>
                <a:lnTo>
                  <a:pt x="1090" y="1299751"/>
                </a:lnTo>
                <a:lnTo>
                  <a:pt x="18374" y="1337525"/>
                </a:lnTo>
                <a:lnTo>
                  <a:pt x="51829" y="1361414"/>
                </a:lnTo>
                <a:lnTo>
                  <a:pt x="80010" y="1366520"/>
                </a:lnTo>
                <a:lnTo>
                  <a:pt x="1733456" y="1365429"/>
                </a:lnTo>
                <a:lnTo>
                  <a:pt x="1771230" y="1348145"/>
                </a:lnTo>
                <a:lnTo>
                  <a:pt x="1795119" y="1314690"/>
                </a:lnTo>
                <a:lnTo>
                  <a:pt x="1800225" y="1286510"/>
                </a:lnTo>
                <a:lnTo>
                  <a:pt x="1799134" y="66768"/>
                </a:lnTo>
                <a:lnTo>
                  <a:pt x="1781850" y="28994"/>
                </a:lnTo>
                <a:lnTo>
                  <a:pt x="1748395" y="5105"/>
                </a:lnTo>
                <a:lnTo>
                  <a:pt x="1720214" y="0"/>
                </a:lnTo>
                <a:close/>
              </a:path>
            </a:pathLst>
          </a:custGeom>
          <a:solidFill>
            <a:srgbClr val="DCF2EC"/>
          </a:solidFill>
        </p:spPr>
        <p:txBody>
          <a:bodyPr wrap="square" lIns="0" tIns="0" rIns="0" bIns="0" rtlCol="0">
            <a:noAutofit/>
          </a:bodyPr>
          <a:lstStyle/>
          <a:p/>
        </p:txBody>
      </p:sp>
      <p:sp>
        <p:nvSpPr>
          <p:cNvPr id="11" name="object 11"/>
          <p:cNvSpPr/>
          <p:nvPr/>
        </p:nvSpPr>
        <p:spPr>
          <a:xfrm>
            <a:off x="2707004" y="4257851"/>
            <a:ext cx="1800224" cy="1366520"/>
          </a:xfrm>
          <a:custGeom>
            <a:avLst/>
            <a:gdLst/>
            <a:ahLst/>
            <a:cxnLst/>
            <a:rect l="l" t="t" r="r" b="b"/>
            <a:pathLst>
              <a:path w="1800225" h="1366520">
                <a:moveTo>
                  <a:pt x="0" y="80010"/>
                </a:moveTo>
                <a:lnTo>
                  <a:pt x="11137" y="39269"/>
                </a:lnTo>
                <a:lnTo>
                  <a:pt x="40354" y="10505"/>
                </a:lnTo>
                <a:lnTo>
                  <a:pt x="1720214" y="0"/>
                </a:lnTo>
                <a:lnTo>
                  <a:pt x="1734737" y="1315"/>
                </a:lnTo>
                <a:lnTo>
                  <a:pt x="1772185" y="19178"/>
                </a:lnTo>
                <a:lnTo>
                  <a:pt x="1795558" y="53023"/>
                </a:lnTo>
                <a:lnTo>
                  <a:pt x="1800225" y="1286510"/>
                </a:lnTo>
                <a:lnTo>
                  <a:pt x="1798909" y="1301032"/>
                </a:lnTo>
                <a:lnTo>
                  <a:pt x="1781046" y="1338480"/>
                </a:lnTo>
                <a:lnTo>
                  <a:pt x="1747201" y="1361853"/>
                </a:lnTo>
                <a:lnTo>
                  <a:pt x="80010" y="1366520"/>
                </a:lnTo>
                <a:lnTo>
                  <a:pt x="65487" y="1365204"/>
                </a:lnTo>
                <a:lnTo>
                  <a:pt x="28039" y="1347341"/>
                </a:lnTo>
                <a:lnTo>
                  <a:pt x="4666" y="1313496"/>
                </a:lnTo>
                <a:lnTo>
                  <a:pt x="0" y="80010"/>
                </a:lnTo>
                <a:close/>
              </a:path>
            </a:pathLst>
          </a:custGeom>
          <a:ln w="19050">
            <a:solidFill>
              <a:srgbClr val="23AB8C"/>
            </a:solidFill>
            <a:prstDash val="dash"/>
          </a:ln>
        </p:spPr>
        <p:txBody>
          <a:bodyPr wrap="square" lIns="0" tIns="0" rIns="0" bIns="0" rtlCol="0">
            <a:noAutofit/>
          </a:bodyPr>
          <a:lstStyle/>
          <a:p/>
        </p:txBody>
      </p:sp>
      <p:sp>
        <p:nvSpPr>
          <p:cNvPr id="12" name="object 12"/>
          <p:cNvSpPr/>
          <p:nvPr/>
        </p:nvSpPr>
        <p:spPr>
          <a:xfrm>
            <a:off x="2707004" y="5713276"/>
            <a:ext cx="1800224" cy="765174"/>
          </a:xfrm>
          <a:custGeom>
            <a:avLst/>
            <a:gdLst/>
            <a:ahLst/>
            <a:cxnLst/>
            <a:rect l="l" t="t" r="r" b="b"/>
            <a:pathLst>
              <a:path w="1800225" h="765175">
                <a:moveTo>
                  <a:pt x="1721777" y="0"/>
                </a:moveTo>
                <a:lnTo>
                  <a:pt x="67694" y="730"/>
                </a:lnTo>
                <a:lnTo>
                  <a:pt x="29473" y="17160"/>
                </a:lnTo>
                <a:lnTo>
                  <a:pt x="5200" y="50300"/>
                </a:lnTo>
                <a:lnTo>
                  <a:pt x="0" y="78447"/>
                </a:lnTo>
                <a:lnTo>
                  <a:pt x="732" y="697479"/>
                </a:lnTo>
                <a:lnTo>
                  <a:pt x="17168" y="735703"/>
                </a:lnTo>
                <a:lnTo>
                  <a:pt x="50307" y="759974"/>
                </a:lnTo>
                <a:lnTo>
                  <a:pt x="78447" y="765174"/>
                </a:lnTo>
                <a:lnTo>
                  <a:pt x="1732539" y="764442"/>
                </a:lnTo>
                <a:lnTo>
                  <a:pt x="1770755" y="748005"/>
                </a:lnTo>
                <a:lnTo>
                  <a:pt x="1795025" y="714861"/>
                </a:lnTo>
                <a:lnTo>
                  <a:pt x="1800225" y="686714"/>
                </a:lnTo>
                <a:lnTo>
                  <a:pt x="1799493" y="67692"/>
                </a:lnTo>
                <a:lnTo>
                  <a:pt x="1783060" y="29468"/>
                </a:lnTo>
                <a:lnTo>
                  <a:pt x="1749919" y="5199"/>
                </a:lnTo>
                <a:lnTo>
                  <a:pt x="1721777" y="0"/>
                </a:lnTo>
                <a:close/>
              </a:path>
            </a:pathLst>
          </a:custGeom>
          <a:solidFill>
            <a:srgbClr val="BDFFF0"/>
          </a:solidFill>
        </p:spPr>
        <p:txBody>
          <a:bodyPr wrap="square" lIns="0" tIns="0" rIns="0" bIns="0" rtlCol="0">
            <a:noAutofit/>
          </a:bodyPr>
          <a:lstStyle/>
          <a:p/>
        </p:txBody>
      </p:sp>
      <p:sp>
        <p:nvSpPr>
          <p:cNvPr id="13" name="object 13"/>
          <p:cNvSpPr/>
          <p:nvPr/>
        </p:nvSpPr>
        <p:spPr>
          <a:xfrm>
            <a:off x="2707004" y="5713276"/>
            <a:ext cx="1800224" cy="765174"/>
          </a:xfrm>
          <a:custGeom>
            <a:avLst/>
            <a:gdLst/>
            <a:ahLst/>
            <a:cxnLst/>
            <a:rect l="l" t="t" r="r" b="b"/>
            <a:pathLst>
              <a:path w="1800225" h="765175">
                <a:moveTo>
                  <a:pt x="0" y="78447"/>
                </a:moveTo>
                <a:lnTo>
                  <a:pt x="11337" y="37800"/>
                </a:lnTo>
                <a:lnTo>
                  <a:pt x="40987" y="9504"/>
                </a:lnTo>
                <a:lnTo>
                  <a:pt x="1721777" y="0"/>
                </a:lnTo>
                <a:lnTo>
                  <a:pt x="1736291" y="1340"/>
                </a:lnTo>
                <a:lnTo>
                  <a:pt x="1773546" y="19505"/>
                </a:lnTo>
                <a:lnTo>
                  <a:pt x="1796276" y="53803"/>
                </a:lnTo>
                <a:lnTo>
                  <a:pt x="1800225" y="686714"/>
                </a:lnTo>
                <a:lnTo>
                  <a:pt x="1798884" y="701231"/>
                </a:lnTo>
                <a:lnTo>
                  <a:pt x="1780718" y="738490"/>
                </a:lnTo>
                <a:lnTo>
                  <a:pt x="1746423" y="761223"/>
                </a:lnTo>
                <a:lnTo>
                  <a:pt x="78447" y="765174"/>
                </a:lnTo>
                <a:lnTo>
                  <a:pt x="63934" y="763834"/>
                </a:lnTo>
                <a:lnTo>
                  <a:pt x="26682" y="745666"/>
                </a:lnTo>
                <a:lnTo>
                  <a:pt x="3951" y="711367"/>
                </a:lnTo>
                <a:lnTo>
                  <a:pt x="0" y="78447"/>
                </a:lnTo>
                <a:close/>
              </a:path>
            </a:pathLst>
          </a:custGeom>
          <a:ln w="19050">
            <a:solidFill>
              <a:srgbClr val="00B38A"/>
            </a:solidFill>
            <a:prstDash val="dash"/>
          </a:ln>
        </p:spPr>
        <p:txBody>
          <a:bodyPr wrap="square" lIns="0" tIns="0" rIns="0" bIns="0" rtlCol="0">
            <a:noAutofit/>
          </a:bodyPr>
          <a:lstStyle/>
          <a:p/>
        </p:txBody>
      </p:sp>
      <p:sp>
        <p:nvSpPr>
          <p:cNvPr id="14" name="object 14"/>
          <p:cNvSpPr/>
          <p:nvPr/>
        </p:nvSpPr>
        <p:spPr>
          <a:xfrm>
            <a:off x="5749613" y="3098213"/>
            <a:ext cx="379095" cy="374650"/>
          </a:xfrm>
          <a:custGeom>
            <a:avLst/>
            <a:gdLst/>
            <a:ahLst/>
            <a:cxnLst/>
            <a:rect l="l" t="t" r="r" b="b"/>
            <a:pathLst>
              <a:path w="379095" h="374650">
                <a:moveTo>
                  <a:pt x="379095" y="187325"/>
                </a:moveTo>
                <a:lnTo>
                  <a:pt x="0" y="187325"/>
                </a:lnTo>
                <a:lnTo>
                  <a:pt x="189534" y="374650"/>
                </a:lnTo>
                <a:lnTo>
                  <a:pt x="379095" y="187325"/>
                </a:lnTo>
                <a:close/>
              </a:path>
              <a:path w="379095" h="374650">
                <a:moveTo>
                  <a:pt x="284314" y="0"/>
                </a:moveTo>
                <a:lnTo>
                  <a:pt x="94767" y="0"/>
                </a:lnTo>
                <a:lnTo>
                  <a:pt x="94767" y="187325"/>
                </a:lnTo>
                <a:lnTo>
                  <a:pt x="284314" y="187325"/>
                </a:lnTo>
                <a:lnTo>
                  <a:pt x="284314" y="0"/>
                </a:lnTo>
                <a:close/>
              </a:path>
            </a:pathLst>
          </a:custGeom>
          <a:solidFill>
            <a:srgbClr val="DCF2EC"/>
          </a:solidFill>
        </p:spPr>
        <p:txBody>
          <a:bodyPr wrap="square" lIns="0" tIns="0" rIns="0" bIns="0" rtlCol="0">
            <a:noAutofit/>
          </a:bodyPr>
          <a:lstStyle/>
          <a:p/>
        </p:txBody>
      </p:sp>
      <p:sp>
        <p:nvSpPr>
          <p:cNvPr id="15" name="object 15"/>
          <p:cNvSpPr/>
          <p:nvPr/>
        </p:nvSpPr>
        <p:spPr>
          <a:xfrm>
            <a:off x="5749613" y="3098213"/>
            <a:ext cx="379095" cy="374650"/>
          </a:xfrm>
          <a:custGeom>
            <a:avLst/>
            <a:gdLst/>
            <a:ahLst/>
            <a:cxnLst/>
            <a:rect l="l" t="t" r="r" b="b"/>
            <a:pathLst>
              <a:path w="379095" h="374650">
                <a:moveTo>
                  <a:pt x="284314" y="0"/>
                </a:moveTo>
                <a:lnTo>
                  <a:pt x="284314" y="187325"/>
                </a:lnTo>
                <a:lnTo>
                  <a:pt x="379095" y="187325"/>
                </a:lnTo>
                <a:lnTo>
                  <a:pt x="189534" y="374650"/>
                </a:lnTo>
                <a:lnTo>
                  <a:pt x="0" y="187325"/>
                </a:lnTo>
                <a:lnTo>
                  <a:pt x="94767" y="187325"/>
                </a:lnTo>
                <a:lnTo>
                  <a:pt x="94767" y="0"/>
                </a:lnTo>
                <a:lnTo>
                  <a:pt x="284314" y="0"/>
                </a:lnTo>
                <a:close/>
              </a:path>
            </a:pathLst>
          </a:custGeom>
          <a:ln w="12700">
            <a:solidFill>
              <a:srgbClr val="23AB8C"/>
            </a:solidFill>
          </a:ln>
        </p:spPr>
        <p:txBody>
          <a:bodyPr wrap="square" lIns="0" tIns="0" rIns="0" bIns="0" rtlCol="0">
            <a:noAutofit/>
          </a:bodyPr>
          <a:lstStyle/>
          <a:p/>
        </p:txBody>
      </p:sp>
      <p:sp>
        <p:nvSpPr>
          <p:cNvPr id="16" name="object 16"/>
          <p:cNvSpPr txBox="1"/>
          <p:nvPr/>
        </p:nvSpPr>
        <p:spPr>
          <a:xfrm>
            <a:off x="2177414" y="3741782"/>
            <a:ext cx="254000" cy="2413000"/>
          </a:xfrm>
          <a:prstGeom prst="rect">
            <a:avLst/>
          </a:prstGeom>
        </p:spPr>
        <p:txBody>
          <a:bodyPr wrap="square" lIns="0" tIns="0" rIns="0" bIns="0" rtlCol="0" vert="horz">
            <a:noAutofit/>
          </a:bodyPr>
          <a:lstStyle/>
          <a:p>
            <a:pPr algn="just" marL="12700" marR="12700">
              <a:lnSpc>
                <a:spcPct val="125000"/>
              </a:lnSpc>
            </a:pPr>
            <a:r>
              <a:rPr dirty="0" smtClean="0" sz="1800" b="1">
                <a:latin typeface="Microsoft YaHei UI"/>
                <a:cs typeface="Microsoft YaHei UI"/>
              </a:rPr>
              <a:t>多</a:t>
            </a:r>
            <a:r>
              <a:rPr dirty="0" smtClean="0" sz="1800" b="1">
                <a:latin typeface="Microsoft YaHei UI"/>
                <a:cs typeface="Microsoft YaHei UI"/>
              </a:rPr>
              <a:t> 策</a:t>
            </a:r>
            <a:r>
              <a:rPr dirty="0" smtClean="0" sz="1800" b="1">
                <a:latin typeface="Microsoft YaHei UI"/>
                <a:cs typeface="Microsoft YaHei UI"/>
              </a:rPr>
              <a:t> 略</a:t>
            </a:r>
            <a:r>
              <a:rPr dirty="0" smtClean="0" sz="1800" b="1">
                <a:latin typeface="Microsoft YaHei UI"/>
                <a:cs typeface="Microsoft YaHei UI"/>
              </a:rPr>
              <a:t> 学</a:t>
            </a:r>
            <a:r>
              <a:rPr dirty="0" smtClean="0" sz="1800" b="1">
                <a:latin typeface="Microsoft YaHei UI"/>
                <a:cs typeface="Microsoft YaHei UI"/>
              </a:rPr>
              <a:t> 习</a:t>
            </a:r>
            <a:r>
              <a:rPr dirty="0" smtClean="0" sz="1800" b="1">
                <a:latin typeface="Microsoft YaHei UI"/>
                <a:cs typeface="Microsoft YaHei UI"/>
              </a:rPr>
              <a:t> 方</a:t>
            </a:r>
            <a:r>
              <a:rPr dirty="0" smtClean="0" sz="1800" b="1">
                <a:latin typeface="Microsoft YaHei UI"/>
                <a:cs typeface="Microsoft YaHei UI"/>
              </a:rPr>
              <a:t> 法</a:t>
            </a:r>
            <a:endParaRPr sz="1800">
              <a:latin typeface="Microsoft YaHei UI"/>
              <a:cs typeface="Microsoft YaHei UI"/>
            </a:endParaRPr>
          </a:p>
        </p:txBody>
      </p:sp>
      <p:sp>
        <p:nvSpPr>
          <p:cNvPr id="17" name="object 17"/>
          <p:cNvSpPr/>
          <p:nvPr/>
        </p:nvSpPr>
        <p:spPr>
          <a:xfrm>
            <a:off x="2973705" y="4358182"/>
            <a:ext cx="1203959" cy="324483"/>
          </a:xfrm>
          <a:prstGeom prst="rect">
            <a:avLst/>
          </a:prstGeom>
          <a:blipFill>
            <a:blip r:embed="rId2" cstate="print"/>
            <a:stretch>
              <a:fillRect/>
            </a:stretch>
          </a:blipFill>
        </p:spPr>
        <p:txBody>
          <a:bodyPr wrap="square" lIns="0" tIns="0" rIns="0" bIns="0" rtlCol="0">
            <a:noAutofit/>
          </a:bodyPr>
          <a:lstStyle/>
          <a:p/>
        </p:txBody>
      </p:sp>
      <p:sp>
        <p:nvSpPr>
          <p:cNvPr id="18" name="object 18"/>
          <p:cNvSpPr/>
          <p:nvPr/>
        </p:nvSpPr>
        <p:spPr>
          <a:xfrm>
            <a:off x="2901314" y="5831319"/>
            <a:ext cx="882859" cy="258639"/>
          </a:xfrm>
          <a:prstGeom prst="rect">
            <a:avLst/>
          </a:prstGeom>
          <a:blipFill>
            <a:blip r:embed="rId3" cstate="print"/>
            <a:stretch>
              <a:fillRect/>
            </a:stretch>
          </a:blipFill>
        </p:spPr>
        <p:txBody>
          <a:bodyPr wrap="square" lIns="0" tIns="0" rIns="0" bIns="0" rtlCol="0">
            <a:noAutofit/>
          </a:bodyPr>
          <a:lstStyle/>
          <a:p/>
        </p:txBody>
      </p:sp>
      <p:sp>
        <p:nvSpPr>
          <p:cNvPr id="19" name="object 19"/>
          <p:cNvSpPr/>
          <p:nvPr/>
        </p:nvSpPr>
        <p:spPr>
          <a:xfrm>
            <a:off x="3005457" y="6100559"/>
            <a:ext cx="714258" cy="281012"/>
          </a:xfrm>
          <a:prstGeom prst="rect">
            <a:avLst/>
          </a:prstGeom>
          <a:blipFill>
            <a:blip r:embed="rId4" cstate="print"/>
            <a:stretch>
              <a:fillRect/>
            </a:stretch>
          </a:blipFill>
        </p:spPr>
        <p:txBody>
          <a:bodyPr wrap="square" lIns="0" tIns="0" rIns="0" bIns="0" rtlCol="0">
            <a:noAutofit/>
          </a:bodyPr>
          <a:lstStyle/>
          <a:p/>
        </p:txBody>
      </p:sp>
      <p:sp>
        <p:nvSpPr>
          <p:cNvPr id="20" name="object 20"/>
          <p:cNvSpPr/>
          <p:nvPr/>
        </p:nvSpPr>
        <p:spPr>
          <a:xfrm>
            <a:off x="3850640" y="5795822"/>
            <a:ext cx="535939" cy="597566"/>
          </a:xfrm>
          <a:prstGeom prst="rect">
            <a:avLst/>
          </a:prstGeom>
          <a:blipFill>
            <a:blip r:embed="rId5" cstate="print"/>
            <a:stretch>
              <a:fillRect/>
            </a:stretch>
          </a:blipFill>
        </p:spPr>
        <p:txBody>
          <a:bodyPr wrap="square" lIns="0" tIns="0" rIns="0" bIns="0" rtlCol="0">
            <a:noAutofit/>
          </a:bodyPr>
          <a:lstStyle/>
          <a:p/>
        </p:txBody>
      </p:sp>
      <p:sp>
        <p:nvSpPr>
          <p:cNvPr id="21" name="object 21"/>
          <p:cNvSpPr/>
          <p:nvPr/>
        </p:nvSpPr>
        <p:spPr>
          <a:xfrm>
            <a:off x="2605404" y="3414672"/>
            <a:ext cx="2003424" cy="3143148"/>
          </a:xfrm>
          <a:custGeom>
            <a:avLst/>
            <a:gdLst/>
            <a:ahLst/>
            <a:cxnLst/>
            <a:rect l="l" t="t" r="r" b="b"/>
            <a:pathLst>
              <a:path w="2003425" h="3143148">
                <a:moveTo>
                  <a:pt x="0" y="133769"/>
                </a:moveTo>
                <a:lnTo>
                  <a:pt x="6912" y="91210"/>
                </a:lnTo>
                <a:lnTo>
                  <a:pt x="26151" y="54304"/>
                </a:lnTo>
                <a:lnTo>
                  <a:pt x="55465" y="25302"/>
                </a:lnTo>
                <a:lnTo>
                  <a:pt x="92605" y="6453"/>
                </a:lnTo>
                <a:lnTo>
                  <a:pt x="1869655" y="0"/>
                </a:lnTo>
                <a:lnTo>
                  <a:pt x="1884331" y="795"/>
                </a:lnTo>
                <a:lnTo>
                  <a:pt x="1925255" y="12067"/>
                </a:lnTo>
                <a:lnTo>
                  <a:pt x="1959777" y="34914"/>
                </a:lnTo>
                <a:lnTo>
                  <a:pt x="1985644" y="67087"/>
                </a:lnTo>
                <a:lnTo>
                  <a:pt x="2000608" y="106335"/>
                </a:lnTo>
                <a:lnTo>
                  <a:pt x="2003425" y="3009379"/>
                </a:lnTo>
                <a:lnTo>
                  <a:pt x="2002629" y="3024054"/>
                </a:lnTo>
                <a:lnTo>
                  <a:pt x="1991357" y="3064979"/>
                </a:lnTo>
                <a:lnTo>
                  <a:pt x="1968510" y="3099500"/>
                </a:lnTo>
                <a:lnTo>
                  <a:pt x="1936337" y="3125368"/>
                </a:lnTo>
                <a:lnTo>
                  <a:pt x="1897089" y="3140332"/>
                </a:lnTo>
                <a:lnTo>
                  <a:pt x="133769" y="3143148"/>
                </a:lnTo>
                <a:lnTo>
                  <a:pt x="119093" y="3142352"/>
                </a:lnTo>
                <a:lnTo>
                  <a:pt x="78169" y="3131080"/>
                </a:lnTo>
                <a:lnTo>
                  <a:pt x="43647" y="3108233"/>
                </a:lnTo>
                <a:lnTo>
                  <a:pt x="17780" y="3076061"/>
                </a:lnTo>
                <a:lnTo>
                  <a:pt x="2816" y="3036813"/>
                </a:lnTo>
                <a:lnTo>
                  <a:pt x="0" y="133769"/>
                </a:lnTo>
                <a:close/>
              </a:path>
            </a:pathLst>
          </a:custGeom>
          <a:ln w="19049">
            <a:solidFill>
              <a:srgbClr val="23AB8C"/>
            </a:solidFill>
          </a:ln>
        </p:spPr>
        <p:txBody>
          <a:bodyPr wrap="square" lIns="0" tIns="0" rIns="0" bIns="0" rtlCol="0">
            <a:noAutofit/>
          </a:bodyPr>
          <a:lstStyle/>
          <a:p/>
        </p:txBody>
      </p:sp>
      <p:sp>
        <p:nvSpPr>
          <p:cNvPr id="22" name="object 22"/>
          <p:cNvSpPr txBox="1"/>
          <p:nvPr/>
        </p:nvSpPr>
        <p:spPr>
          <a:xfrm>
            <a:off x="3298190" y="3430908"/>
            <a:ext cx="635000" cy="256540"/>
          </a:xfrm>
          <a:prstGeom prst="rect">
            <a:avLst/>
          </a:prstGeom>
        </p:spPr>
        <p:txBody>
          <a:bodyPr wrap="square" lIns="0" tIns="0" rIns="0" bIns="0" rtlCol="0" vert="horz">
            <a:noAutofit/>
          </a:bodyPr>
          <a:lstStyle/>
          <a:p>
            <a:pPr marL="12700">
              <a:lnSpc>
                <a:spcPct val="100000"/>
              </a:lnSpc>
            </a:pPr>
            <a:r>
              <a:rPr dirty="0" smtClean="0" sz="1600" b="1">
                <a:solidFill>
                  <a:srgbClr val="23AB8C"/>
                </a:solidFill>
                <a:latin typeface="Microsoft YaHei UI"/>
                <a:cs typeface="Microsoft YaHei UI"/>
              </a:rPr>
              <a:t>数据源</a:t>
            </a:r>
            <a:endParaRPr sz="1600">
              <a:latin typeface="Microsoft YaHei UI"/>
              <a:cs typeface="Microsoft YaHei UI"/>
            </a:endParaRPr>
          </a:p>
        </p:txBody>
      </p:sp>
      <p:sp>
        <p:nvSpPr>
          <p:cNvPr id="23" name="object 23"/>
          <p:cNvSpPr txBox="1"/>
          <p:nvPr/>
        </p:nvSpPr>
        <p:spPr>
          <a:xfrm>
            <a:off x="5517540" y="3499793"/>
            <a:ext cx="838200" cy="256540"/>
          </a:xfrm>
          <a:prstGeom prst="rect">
            <a:avLst/>
          </a:prstGeom>
        </p:spPr>
        <p:txBody>
          <a:bodyPr wrap="square" lIns="0" tIns="0" rIns="0" bIns="0" rtlCol="0" vert="horz">
            <a:noAutofit/>
          </a:bodyPr>
          <a:lstStyle/>
          <a:p>
            <a:pPr marL="12700">
              <a:lnSpc>
                <a:spcPct val="100000"/>
              </a:lnSpc>
            </a:pPr>
            <a:r>
              <a:rPr dirty="0" smtClean="0" sz="1600" b="1">
                <a:solidFill>
                  <a:srgbClr val="23AB8C"/>
                </a:solidFill>
                <a:latin typeface="Microsoft YaHei UI"/>
                <a:cs typeface="Microsoft YaHei UI"/>
              </a:rPr>
              <a:t>数据类型</a:t>
            </a:r>
            <a:endParaRPr sz="1600">
              <a:latin typeface="Microsoft YaHei UI"/>
              <a:cs typeface="Microsoft YaHei UI"/>
            </a:endParaRPr>
          </a:p>
        </p:txBody>
      </p:sp>
      <p:sp>
        <p:nvSpPr>
          <p:cNvPr id="24" name="object 24"/>
          <p:cNvSpPr/>
          <p:nvPr/>
        </p:nvSpPr>
        <p:spPr>
          <a:xfrm>
            <a:off x="5441950" y="5999022"/>
            <a:ext cx="1045210" cy="344170"/>
          </a:xfrm>
          <a:custGeom>
            <a:avLst/>
            <a:gdLst/>
            <a:ahLst/>
            <a:cxnLst/>
            <a:rect l="l" t="t" r="r" b="b"/>
            <a:pathLst>
              <a:path w="1045210" h="344170">
                <a:moveTo>
                  <a:pt x="0" y="0"/>
                </a:moveTo>
                <a:lnTo>
                  <a:pt x="1045210" y="0"/>
                </a:lnTo>
                <a:lnTo>
                  <a:pt x="1045210" y="344169"/>
                </a:lnTo>
                <a:lnTo>
                  <a:pt x="0" y="344169"/>
                </a:lnTo>
                <a:lnTo>
                  <a:pt x="0" y="0"/>
                </a:lnTo>
                <a:close/>
              </a:path>
            </a:pathLst>
          </a:custGeom>
          <a:solidFill>
            <a:srgbClr val="00B38A"/>
          </a:solidFill>
        </p:spPr>
        <p:txBody>
          <a:bodyPr wrap="square" lIns="0" tIns="0" rIns="0" bIns="0" rtlCol="0">
            <a:noAutofit/>
          </a:bodyPr>
          <a:lstStyle/>
          <a:p/>
        </p:txBody>
      </p:sp>
      <p:sp>
        <p:nvSpPr>
          <p:cNvPr id="25" name="object 25"/>
          <p:cNvSpPr txBox="1"/>
          <p:nvPr/>
        </p:nvSpPr>
        <p:spPr>
          <a:xfrm>
            <a:off x="5636259" y="6035851"/>
            <a:ext cx="558800" cy="226060"/>
          </a:xfrm>
          <a:prstGeom prst="rect">
            <a:avLst/>
          </a:prstGeom>
        </p:spPr>
        <p:txBody>
          <a:bodyPr wrap="square" lIns="0" tIns="0" rIns="0" bIns="0" rtlCol="0" vert="horz">
            <a:noAutofit/>
          </a:bodyPr>
          <a:lstStyle/>
          <a:p>
            <a:pPr marL="12700">
              <a:lnSpc>
                <a:spcPct val="100000"/>
              </a:lnSpc>
            </a:pPr>
            <a:r>
              <a:rPr dirty="0" smtClean="0" sz="1400" b="1">
                <a:solidFill>
                  <a:srgbClr val="FFFFFF"/>
                </a:solidFill>
                <a:latin typeface="Microsoft YaHei UI"/>
                <a:cs typeface="Microsoft YaHei UI"/>
              </a:rPr>
              <a:t>文本型</a:t>
            </a:r>
            <a:endParaRPr sz="1400">
              <a:latin typeface="Microsoft YaHei UI"/>
              <a:cs typeface="Microsoft YaHei UI"/>
            </a:endParaRPr>
          </a:p>
        </p:txBody>
      </p:sp>
      <p:sp>
        <p:nvSpPr>
          <p:cNvPr id="26" name="object 26"/>
          <p:cNvSpPr/>
          <p:nvPr/>
        </p:nvSpPr>
        <p:spPr>
          <a:xfrm>
            <a:off x="5438775" y="4102646"/>
            <a:ext cx="1049654" cy="311785"/>
          </a:xfrm>
          <a:custGeom>
            <a:avLst/>
            <a:gdLst/>
            <a:ahLst/>
            <a:cxnLst/>
            <a:rect l="l" t="t" r="r" b="b"/>
            <a:pathLst>
              <a:path w="1049654" h="311785">
                <a:moveTo>
                  <a:pt x="0" y="0"/>
                </a:moveTo>
                <a:lnTo>
                  <a:pt x="1049654" y="0"/>
                </a:lnTo>
                <a:lnTo>
                  <a:pt x="1049654" y="311785"/>
                </a:lnTo>
                <a:lnTo>
                  <a:pt x="0" y="311785"/>
                </a:lnTo>
                <a:lnTo>
                  <a:pt x="0" y="0"/>
                </a:lnTo>
                <a:close/>
              </a:path>
            </a:pathLst>
          </a:custGeom>
          <a:solidFill>
            <a:srgbClr val="23AB8C"/>
          </a:solidFill>
        </p:spPr>
        <p:txBody>
          <a:bodyPr wrap="square" lIns="0" tIns="0" rIns="0" bIns="0" rtlCol="0">
            <a:noAutofit/>
          </a:bodyPr>
          <a:lstStyle/>
          <a:p/>
        </p:txBody>
      </p:sp>
      <p:sp>
        <p:nvSpPr>
          <p:cNvPr id="27" name="object 27"/>
          <p:cNvSpPr txBox="1"/>
          <p:nvPr/>
        </p:nvSpPr>
        <p:spPr>
          <a:xfrm>
            <a:off x="5673090" y="4150089"/>
            <a:ext cx="558800" cy="226060"/>
          </a:xfrm>
          <a:prstGeom prst="rect">
            <a:avLst/>
          </a:prstGeom>
        </p:spPr>
        <p:txBody>
          <a:bodyPr wrap="square" lIns="0" tIns="0" rIns="0" bIns="0" rtlCol="0" vert="horz">
            <a:noAutofit/>
          </a:bodyPr>
          <a:lstStyle/>
          <a:p>
            <a:pPr marL="12700">
              <a:lnSpc>
                <a:spcPct val="100000"/>
              </a:lnSpc>
            </a:pPr>
            <a:r>
              <a:rPr dirty="0" smtClean="0" sz="1400" b="1">
                <a:solidFill>
                  <a:srgbClr val="FFFFFF"/>
                </a:solidFill>
                <a:latin typeface="Microsoft YaHei UI"/>
                <a:cs typeface="Microsoft YaHei UI"/>
              </a:rPr>
              <a:t>列表型</a:t>
            </a:r>
            <a:endParaRPr sz="1400">
              <a:latin typeface="Microsoft YaHei UI"/>
              <a:cs typeface="Microsoft YaHei UI"/>
            </a:endParaRPr>
          </a:p>
        </p:txBody>
      </p:sp>
      <p:sp>
        <p:nvSpPr>
          <p:cNvPr id="28" name="object 28"/>
          <p:cNvSpPr/>
          <p:nvPr/>
        </p:nvSpPr>
        <p:spPr>
          <a:xfrm>
            <a:off x="5438775" y="4727663"/>
            <a:ext cx="1049020" cy="313689"/>
          </a:xfrm>
          <a:custGeom>
            <a:avLst/>
            <a:gdLst/>
            <a:ahLst/>
            <a:cxnLst/>
            <a:rect l="l" t="t" r="r" b="b"/>
            <a:pathLst>
              <a:path w="1049020" h="313689">
                <a:moveTo>
                  <a:pt x="0" y="0"/>
                </a:moveTo>
                <a:lnTo>
                  <a:pt x="1049020" y="0"/>
                </a:lnTo>
                <a:lnTo>
                  <a:pt x="1049020" y="313689"/>
                </a:lnTo>
                <a:lnTo>
                  <a:pt x="0" y="313689"/>
                </a:lnTo>
                <a:lnTo>
                  <a:pt x="0" y="0"/>
                </a:lnTo>
                <a:close/>
              </a:path>
            </a:pathLst>
          </a:custGeom>
          <a:solidFill>
            <a:srgbClr val="23AB8C"/>
          </a:solidFill>
        </p:spPr>
        <p:txBody>
          <a:bodyPr wrap="square" lIns="0" tIns="0" rIns="0" bIns="0" rtlCol="0">
            <a:noAutofit/>
          </a:bodyPr>
          <a:lstStyle/>
          <a:p/>
        </p:txBody>
      </p:sp>
      <p:sp>
        <p:nvSpPr>
          <p:cNvPr id="29" name="object 29"/>
          <p:cNvSpPr txBox="1"/>
          <p:nvPr/>
        </p:nvSpPr>
        <p:spPr>
          <a:xfrm>
            <a:off x="5673090" y="4753064"/>
            <a:ext cx="558800" cy="226060"/>
          </a:xfrm>
          <a:prstGeom prst="rect">
            <a:avLst/>
          </a:prstGeom>
        </p:spPr>
        <p:txBody>
          <a:bodyPr wrap="square" lIns="0" tIns="0" rIns="0" bIns="0" rtlCol="0" vert="horz">
            <a:noAutofit/>
          </a:bodyPr>
          <a:lstStyle/>
          <a:p>
            <a:pPr marL="12700">
              <a:lnSpc>
                <a:spcPct val="100000"/>
              </a:lnSpc>
            </a:pPr>
            <a:r>
              <a:rPr dirty="0" smtClean="0" sz="1400" b="1">
                <a:solidFill>
                  <a:srgbClr val="FFFFFF"/>
                </a:solidFill>
                <a:latin typeface="Microsoft YaHei UI"/>
                <a:cs typeface="Microsoft YaHei UI"/>
              </a:rPr>
              <a:t>表格型</a:t>
            </a:r>
            <a:endParaRPr sz="1400">
              <a:latin typeface="Microsoft YaHei UI"/>
              <a:cs typeface="Microsoft YaHei UI"/>
            </a:endParaRPr>
          </a:p>
        </p:txBody>
      </p:sp>
      <p:sp>
        <p:nvSpPr>
          <p:cNvPr id="30" name="object 30"/>
          <p:cNvSpPr/>
          <p:nvPr/>
        </p:nvSpPr>
        <p:spPr>
          <a:xfrm>
            <a:off x="5438775" y="5463082"/>
            <a:ext cx="1049020" cy="344170"/>
          </a:xfrm>
          <a:custGeom>
            <a:avLst/>
            <a:gdLst/>
            <a:ahLst/>
            <a:cxnLst/>
            <a:rect l="l" t="t" r="r" b="b"/>
            <a:pathLst>
              <a:path w="1049020" h="344170">
                <a:moveTo>
                  <a:pt x="0" y="0"/>
                </a:moveTo>
                <a:lnTo>
                  <a:pt x="1049020" y="0"/>
                </a:lnTo>
                <a:lnTo>
                  <a:pt x="1049020" y="344170"/>
                </a:lnTo>
                <a:lnTo>
                  <a:pt x="0" y="344170"/>
                </a:lnTo>
                <a:lnTo>
                  <a:pt x="0" y="0"/>
                </a:lnTo>
                <a:close/>
              </a:path>
            </a:pathLst>
          </a:custGeom>
          <a:solidFill>
            <a:srgbClr val="00B38A"/>
          </a:solidFill>
        </p:spPr>
        <p:txBody>
          <a:bodyPr wrap="square" lIns="0" tIns="0" rIns="0" bIns="0" rtlCol="0">
            <a:noAutofit/>
          </a:bodyPr>
          <a:lstStyle/>
          <a:p/>
        </p:txBody>
      </p:sp>
      <p:sp>
        <p:nvSpPr>
          <p:cNvPr id="31" name="object 31"/>
          <p:cNvSpPr txBox="1"/>
          <p:nvPr/>
        </p:nvSpPr>
        <p:spPr>
          <a:xfrm>
            <a:off x="5539740" y="5494196"/>
            <a:ext cx="902335" cy="226060"/>
          </a:xfrm>
          <a:prstGeom prst="rect">
            <a:avLst/>
          </a:prstGeom>
        </p:spPr>
        <p:txBody>
          <a:bodyPr wrap="square" lIns="0" tIns="0" rIns="0" bIns="0" rtlCol="0" vert="horz">
            <a:noAutofit/>
          </a:bodyPr>
          <a:lstStyle/>
          <a:p>
            <a:pPr marL="12700">
              <a:lnSpc>
                <a:spcPct val="100000"/>
              </a:lnSpc>
            </a:pPr>
            <a:r>
              <a:rPr dirty="0" smtClean="0" sz="1400" spc="-10" b="1">
                <a:solidFill>
                  <a:srgbClr val="FFFFFF"/>
                </a:solidFill>
                <a:latin typeface="Microsoft YaHei UI"/>
                <a:cs typeface="Microsoft YaHei UI"/>
              </a:rPr>
              <a:t>Inf</a:t>
            </a:r>
            <a:r>
              <a:rPr dirty="0" smtClean="0" sz="1400" spc="-5" b="1">
                <a:solidFill>
                  <a:srgbClr val="FFFFFF"/>
                </a:solidFill>
                <a:latin typeface="Microsoft YaHei UI"/>
                <a:cs typeface="Microsoft YaHei UI"/>
              </a:rPr>
              <a:t>o</a:t>
            </a:r>
            <a:r>
              <a:rPr dirty="0" smtClean="0" sz="1400" spc="5" b="1">
                <a:solidFill>
                  <a:srgbClr val="FFFFFF"/>
                </a:solidFill>
                <a:latin typeface="Microsoft YaHei UI"/>
                <a:cs typeface="Microsoft YaHei UI"/>
              </a:rPr>
              <a:t>b</a:t>
            </a:r>
            <a:r>
              <a:rPr dirty="0" smtClean="0" sz="1400" spc="-20" b="1">
                <a:solidFill>
                  <a:srgbClr val="FFFFFF"/>
                </a:solidFill>
                <a:latin typeface="Microsoft YaHei UI"/>
                <a:cs typeface="Microsoft YaHei UI"/>
              </a:rPr>
              <a:t>o</a:t>
            </a:r>
            <a:r>
              <a:rPr dirty="0" smtClean="0" sz="1400" spc="-10" b="1">
                <a:solidFill>
                  <a:srgbClr val="FFFFFF"/>
                </a:solidFill>
                <a:latin typeface="Microsoft YaHei UI"/>
                <a:cs typeface="Microsoft YaHei UI"/>
              </a:rPr>
              <a:t>x</a:t>
            </a:r>
            <a:r>
              <a:rPr dirty="0" smtClean="0" sz="1400" spc="-10" b="1">
                <a:solidFill>
                  <a:srgbClr val="FFFFFF"/>
                </a:solidFill>
                <a:latin typeface="Microsoft YaHei UI"/>
                <a:cs typeface="Microsoft YaHei UI"/>
              </a:rPr>
              <a:t>型</a:t>
            </a:r>
            <a:endParaRPr sz="1400">
              <a:latin typeface="Microsoft YaHei UI"/>
              <a:cs typeface="Microsoft YaHei UI"/>
            </a:endParaRPr>
          </a:p>
        </p:txBody>
      </p:sp>
      <p:sp>
        <p:nvSpPr>
          <p:cNvPr id="32" name="object 32"/>
          <p:cNvSpPr txBox="1"/>
          <p:nvPr/>
        </p:nvSpPr>
        <p:spPr>
          <a:xfrm>
            <a:off x="8546147" y="3522075"/>
            <a:ext cx="635000" cy="256540"/>
          </a:xfrm>
          <a:prstGeom prst="rect">
            <a:avLst/>
          </a:prstGeom>
        </p:spPr>
        <p:txBody>
          <a:bodyPr wrap="square" lIns="0" tIns="0" rIns="0" bIns="0" rtlCol="0" vert="horz">
            <a:noAutofit/>
          </a:bodyPr>
          <a:lstStyle/>
          <a:p>
            <a:pPr marL="12700">
              <a:lnSpc>
                <a:spcPct val="100000"/>
              </a:lnSpc>
            </a:pPr>
            <a:r>
              <a:rPr dirty="0" smtClean="0" sz="1600" b="1">
                <a:solidFill>
                  <a:srgbClr val="23AB8C"/>
                </a:solidFill>
                <a:latin typeface="Microsoft YaHei UI"/>
                <a:cs typeface="Microsoft YaHei UI"/>
              </a:rPr>
              <a:t>种子集</a:t>
            </a:r>
            <a:endParaRPr sz="1600">
              <a:latin typeface="Microsoft YaHei UI"/>
              <a:cs typeface="Microsoft YaHei UI"/>
            </a:endParaRPr>
          </a:p>
        </p:txBody>
      </p:sp>
      <p:sp>
        <p:nvSpPr>
          <p:cNvPr id="33" name="object 33"/>
          <p:cNvSpPr/>
          <p:nvPr/>
        </p:nvSpPr>
        <p:spPr>
          <a:xfrm>
            <a:off x="8063865" y="4035795"/>
            <a:ext cx="1602104" cy="377825"/>
          </a:xfrm>
          <a:custGeom>
            <a:avLst/>
            <a:gdLst/>
            <a:ahLst/>
            <a:cxnLst/>
            <a:rect l="l" t="t" r="r" b="b"/>
            <a:pathLst>
              <a:path w="1602104" h="377825">
                <a:moveTo>
                  <a:pt x="1539138" y="0"/>
                </a:moveTo>
                <a:lnTo>
                  <a:pt x="62792" y="0"/>
                </a:lnTo>
                <a:lnTo>
                  <a:pt x="23513" y="13891"/>
                </a:lnTo>
                <a:lnTo>
                  <a:pt x="1657" y="48552"/>
                </a:lnTo>
                <a:lnTo>
                  <a:pt x="0" y="315029"/>
                </a:lnTo>
                <a:lnTo>
                  <a:pt x="1697" y="329434"/>
                </a:lnTo>
                <a:lnTo>
                  <a:pt x="23642" y="364035"/>
                </a:lnTo>
                <a:lnTo>
                  <a:pt x="62966" y="377825"/>
                </a:lnTo>
                <a:lnTo>
                  <a:pt x="1539322" y="377824"/>
                </a:lnTo>
                <a:lnTo>
                  <a:pt x="1578595" y="363928"/>
                </a:lnTo>
                <a:lnTo>
                  <a:pt x="1600447" y="329262"/>
                </a:lnTo>
                <a:lnTo>
                  <a:pt x="1602104" y="62793"/>
                </a:lnTo>
                <a:lnTo>
                  <a:pt x="1600408" y="48391"/>
                </a:lnTo>
                <a:lnTo>
                  <a:pt x="1578465" y="13790"/>
                </a:lnTo>
                <a:lnTo>
                  <a:pt x="1539138" y="0"/>
                </a:lnTo>
                <a:close/>
              </a:path>
            </a:pathLst>
          </a:custGeom>
          <a:solidFill>
            <a:srgbClr val="DADADA"/>
          </a:solidFill>
        </p:spPr>
        <p:txBody>
          <a:bodyPr wrap="square" lIns="0" tIns="0" rIns="0" bIns="0" rtlCol="0">
            <a:noAutofit/>
          </a:bodyPr>
          <a:lstStyle/>
          <a:p/>
        </p:txBody>
      </p:sp>
      <p:sp>
        <p:nvSpPr>
          <p:cNvPr id="34" name="object 34"/>
          <p:cNvSpPr txBox="1"/>
          <p:nvPr/>
        </p:nvSpPr>
        <p:spPr>
          <a:xfrm>
            <a:off x="8141017" y="4104370"/>
            <a:ext cx="1447800" cy="226060"/>
          </a:xfrm>
          <a:prstGeom prst="rect">
            <a:avLst/>
          </a:prstGeom>
        </p:spPr>
        <p:txBody>
          <a:bodyPr wrap="square" lIns="0" tIns="0" rIns="0" bIns="0" rtlCol="0" vert="horz">
            <a:noAutofit/>
          </a:bodyPr>
          <a:lstStyle/>
          <a:p>
            <a:pPr marL="12700">
              <a:lnSpc>
                <a:spcPct val="100000"/>
              </a:lnSpc>
            </a:pPr>
            <a:r>
              <a:rPr dirty="0" smtClean="0" sz="1400">
                <a:latin typeface="Microsoft YaHei UI"/>
                <a:cs typeface="Microsoft YaHei UI"/>
              </a:rPr>
              <a:t>实体（一元关系）</a:t>
            </a:r>
            <a:endParaRPr sz="1400">
              <a:latin typeface="Microsoft YaHei UI"/>
              <a:cs typeface="Microsoft YaHei UI"/>
            </a:endParaRPr>
          </a:p>
        </p:txBody>
      </p:sp>
      <p:sp>
        <p:nvSpPr>
          <p:cNvPr id="35" name="object 35"/>
          <p:cNvSpPr/>
          <p:nvPr/>
        </p:nvSpPr>
        <p:spPr>
          <a:xfrm>
            <a:off x="8063865" y="5360673"/>
            <a:ext cx="1602104" cy="377825"/>
          </a:xfrm>
          <a:custGeom>
            <a:avLst/>
            <a:gdLst/>
            <a:ahLst/>
            <a:cxnLst/>
            <a:rect l="l" t="t" r="r" b="b"/>
            <a:pathLst>
              <a:path w="1602104" h="377825">
                <a:moveTo>
                  <a:pt x="1539138" y="0"/>
                </a:moveTo>
                <a:lnTo>
                  <a:pt x="62792" y="0"/>
                </a:lnTo>
                <a:lnTo>
                  <a:pt x="23513" y="13891"/>
                </a:lnTo>
                <a:lnTo>
                  <a:pt x="1657" y="48552"/>
                </a:lnTo>
                <a:lnTo>
                  <a:pt x="0" y="315029"/>
                </a:lnTo>
                <a:lnTo>
                  <a:pt x="1697" y="329434"/>
                </a:lnTo>
                <a:lnTo>
                  <a:pt x="23642" y="364035"/>
                </a:lnTo>
                <a:lnTo>
                  <a:pt x="62966" y="377825"/>
                </a:lnTo>
                <a:lnTo>
                  <a:pt x="1539322" y="377824"/>
                </a:lnTo>
                <a:lnTo>
                  <a:pt x="1578595" y="363928"/>
                </a:lnTo>
                <a:lnTo>
                  <a:pt x="1600447" y="329262"/>
                </a:lnTo>
                <a:lnTo>
                  <a:pt x="1602104" y="62793"/>
                </a:lnTo>
                <a:lnTo>
                  <a:pt x="1600408" y="48391"/>
                </a:lnTo>
                <a:lnTo>
                  <a:pt x="1578465" y="13790"/>
                </a:lnTo>
                <a:lnTo>
                  <a:pt x="1539138" y="0"/>
                </a:lnTo>
                <a:close/>
              </a:path>
            </a:pathLst>
          </a:custGeom>
          <a:solidFill>
            <a:srgbClr val="DADADA"/>
          </a:solidFill>
        </p:spPr>
        <p:txBody>
          <a:bodyPr wrap="square" lIns="0" tIns="0" rIns="0" bIns="0" rtlCol="0">
            <a:noAutofit/>
          </a:bodyPr>
          <a:lstStyle/>
          <a:p/>
        </p:txBody>
      </p:sp>
      <p:sp>
        <p:nvSpPr>
          <p:cNvPr id="36" name="object 36"/>
          <p:cNvSpPr txBox="1"/>
          <p:nvPr/>
        </p:nvSpPr>
        <p:spPr>
          <a:xfrm>
            <a:off x="8496934" y="5428613"/>
            <a:ext cx="736600" cy="226060"/>
          </a:xfrm>
          <a:prstGeom prst="rect">
            <a:avLst/>
          </a:prstGeom>
        </p:spPr>
        <p:txBody>
          <a:bodyPr wrap="square" lIns="0" tIns="0" rIns="0" bIns="0" rtlCol="0" vert="horz">
            <a:noAutofit/>
          </a:bodyPr>
          <a:lstStyle/>
          <a:p>
            <a:pPr marL="12700">
              <a:lnSpc>
                <a:spcPct val="100000"/>
              </a:lnSpc>
            </a:pPr>
            <a:r>
              <a:rPr dirty="0" smtClean="0" sz="1400">
                <a:latin typeface="Microsoft YaHei UI"/>
                <a:cs typeface="Microsoft YaHei UI"/>
              </a:rPr>
              <a:t>二元关系</a:t>
            </a:r>
            <a:endParaRPr sz="1400">
              <a:latin typeface="Microsoft YaHei UI"/>
              <a:cs typeface="Microsoft YaHei UI"/>
            </a:endParaRPr>
          </a:p>
        </p:txBody>
      </p:sp>
      <p:sp>
        <p:nvSpPr>
          <p:cNvPr id="37" name="object 37"/>
          <p:cNvSpPr/>
          <p:nvPr/>
        </p:nvSpPr>
        <p:spPr>
          <a:xfrm>
            <a:off x="8063867" y="4674782"/>
            <a:ext cx="1602100" cy="379094"/>
          </a:xfrm>
          <a:custGeom>
            <a:avLst/>
            <a:gdLst/>
            <a:ahLst/>
            <a:cxnLst/>
            <a:rect l="l" t="t" r="r" b="b"/>
            <a:pathLst>
              <a:path w="1602100" h="379095">
                <a:moveTo>
                  <a:pt x="1538920" y="0"/>
                </a:moveTo>
                <a:lnTo>
                  <a:pt x="62649" y="2"/>
                </a:lnTo>
                <a:lnTo>
                  <a:pt x="23441" y="14055"/>
                </a:lnTo>
                <a:lnTo>
                  <a:pt x="1649" y="48764"/>
                </a:lnTo>
                <a:lnTo>
                  <a:pt x="0" y="316443"/>
                </a:lnTo>
                <a:lnTo>
                  <a:pt x="1767" y="330821"/>
                </a:lnTo>
                <a:lnTo>
                  <a:pt x="23825" y="365344"/>
                </a:lnTo>
                <a:lnTo>
                  <a:pt x="63180" y="379094"/>
                </a:lnTo>
                <a:lnTo>
                  <a:pt x="1539451" y="379092"/>
                </a:lnTo>
                <a:lnTo>
                  <a:pt x="1578659" y="365035"/>
                </a:lnTo>
                <a:lnTo>
                  <a:pt x="1600450" y="330326"/>
                </a:lnTo>
                <a:lnTo>
                  <a:pt x="1602100" y="62651"/>
                </a:lnTo>
                <a:lnTo>
                  <a:pt x="1600333" y="48269"/>
                </a:lnTo>
                <a:lnTo>
                  <a:pt x="1578274" y="13746"/>
                </a:lnTo>
                <a:lnTo>
                  <a:pt x="1538920" y="0"/>
                </a:lnTo>
                <a:close/>
              </a:path>
            </a:pathLst>
          </a:custGeom>
          <a:solidFill>
            <a:srgbClr val="DADADA"/>
          </a:solidFill>
        </p:spPr>
        <p:txBody>
          <a:bodyPr wrap="square" lIns="0" tIns="0" rIns="0" bIns="0" rtlCol="0">
            <a:noAutofit/>
          </a:bodyPr>
          <a:lstStyle/>
          <a:p/>
        </p:txBody>
      </p:sp>
      <p:sp>
        <p:nvSpPr>
          <p:cNvPr id="38" name="object 38"/>
          <p:cNvSpPr txBox="1"/>
          <p:nvPr/>
        </p:nvSpPr>
        <p:spPr>
          <a:xfrm>
            <a:off x="8457881" y="4755244"/>
            <a:ext cx="813435" cy="226060"/>
          </a:xfrm>
          <a:prstGeom prst="rect">
            <a:avLst/>
          </a:prstGeom>
        </p:spPr>
        <p:txBody>
          <a:bodyPr wrap="square" lIns="0" tIns="0" rIns="0" bIns="0" rtlCol="0" vert="horz">
            <a:noAutofit/>
          </a:bodyPr>
          <a:lstStyle/>
          <a:p>
            <a:pPr marL="12700">
              <a:lnSpc>
                <a:spcPct val="100000"/>
              </a:lnSpc>
            </a:pPr>
            <a:r>
              <a:rPr dirty="0" smtClean="0" sz="1400">
                <a:latin typeface="Microsoft YaHei UI"/>
                <a:cs typeface="Microsoft YaHei UI"/>
              </a:rPr>
              <a:t>属性</a:t>
            </a:r>
            <a:r>
              <a:rPr dirty="0" smtClean="0" sz="1400" spc="-15">
                <a:latin typeface="Microsoft YaHei UI"/>
                <a:cs typeface="Microsoft YaHei UI"/>
              </a:rPr>
              <a:t>-</a:t>
            </a:r>
            <a:r>
              <a:rPr dirty="0" smtClean="0" sz="1400" spc="0">
                <a:latin typeface="Microsoft YaHei UI"/>
                <a:cs typeface="Microsoft YaHei UI"/>
              </a:rPr>
              <a:t>值对</a:t>
            </a:r>
            <a:endParaRPr sz="1400">
              <a:latin typeface="Microsoft YaHei UI"/>
              <a:cs typeface="Microsoft YaHei UI"/>
            </a:endParaRPr>
          </a:p>
        </p:txBody>
      </p:sp>
      <p:sp>
        <p:nvSpPr>
          <p:cNvPr id="39" name="object 39"/>
          <p:cNvSpPr/>
          <p:nvPr/>
        </p:nvSpPr>
        <p:spPr>
          <a:xfrm>
            <a:off x="8063867" y="6094272"/>
            <a:ext cx="1602100" cy="379095"/>
          </a:xfrm>
          <a:custGeom>
            <a:avLst/>
            <a:gdLst/>
            <a:ahLst/>
            <a:cxnLst/>
            <a:rect l="l" t="t" r="r" b="b"/>
            <a:pathLst>
              <a:path w="1602100" h="379095">
                <a:moveTo>
                  <a:pt x="1538920" y="0"/>
                </a:moveTo>
                <a:lnTo>
                  <a:pt x="62649" y="2"/>
                </a:lnTo>
                <a:lnTo>
                  <a:pt x="23441" y="14055"/>
                </a:lnTo>
                <a:lnTo>
                  <a:pt x="1649" y="48764"/>
                </a:lnTo>
                <a:lnTo>
                  <a:pt x="0" y="316443"/>
                </a:lnTo>
                <a:lnTo>
                  <a:pt x="1767" y="330821"/>
                </a:lnTo>
                <a:lnTo>
                  <a:pt x="23825" y="365344"/>
                </a:lnTo>
                <a:lnTo>
                  <a:pt x="63180" y="379095"/>
                </a:lnTo>
                <a:lnTo>
                  <a:pt x="1539451" y="379092"/>
                </a:lnTo>
                <a:lnTo>
                  <a:pt x="1578659" y="365035"/>
                </a:lnTo>
                <a:lnTo>
                  <a:pt x="1600450" y="330326"/>
                </a:lnTo>
                <a:lnTo>
                  <a:pt x="1602100" y="62651"/>
                </a:lnTo>
                <a:lnTo>
                  <a:pt x="1600333" y="48269"/>
                </a:lnTo>
                <a:lnTo>
                  <a:pt x="1578274" y="13746"/>
                </a:lnTo>
                <a:lnTo>
                  <a:pt x="1538920" y="0"/>
                </a:lnTo>
                <a:close/>
              </a:path>
            </a:pathLst>
          </a:custGeom>
          <a:solidFill>
            <a:srgbClr val="DADADA"/>
          </a:solidFill>
        </p:spPr>
        <p:txBody>
          <a:bodyPr wrap="square" lIns="0" tIns="0" rIns="0" bIns="0" rtlCol="0">
            <a:noAutofit/>
          </a:bodyPr>
          <a:lstStyle/>
          <a:p/>
        </p:txBody>
      </p:sp>
      <p:sp>
        <p:nvSpPr>
          <p:cNvPr id="40" name="object 40"/>
          <p:cNvSpPr txBox="1"/>
          <p:nvPr/>
        </p:nvSpPr>
        <p:spPr>
          <a:xfrm>
            <a:off x="8174831" y="6169836"/>
            <a:ext cx="1379220" cy="226060"/>
          </a:xfrm>
          <a:prstGeom prst="rect">
            <a:avLst/>
          </a:prstGeom>
        </p:spPr>
        <p:txBody>
          <a:bodyPr wrap="square" lIns="0" tIns="0" rIns="0" bIns="0" rtlCol="0" vert="horz">
            <a:noAutofit/>
          </a:bodyPr>
          <a:lstStyle/>
          <a:p>
            <a:pPr marL="12700">
              <a:lnSpc>
                <a:spcPct val="100000"/>
              </a:lnSpc>
            </a:pPr>
            <a:r>
              <a:rPr dirty="0" smtClean="0" sz="1400">
                <a:latin typeface="Microsoft YaHei UI"/>
                <a:cs typeface="Microsoft YaHei UI"/>
              </a:rPr>
              <a:t>事件（</a:t>
            </a:r>
            <a:r>
              <a:rPr dirty="0" smtClean="0" sz="1400" spc="-5">
                <a:latin typeface="Microsoft YaHei UI"/>
                <a:cs typeface="Microsoft YaHei UI"/>
              </a:rPr>
              <a:t>n</a:t>
            </a:r>
            <a:r>
              <a:rPr dirty="0" smtClean="0" sz="1400" spc="0">
                <a:latin typeface="Microsoft YaHei UI"/>
                <a:cs typeface="Microsoft YaHei UI"/>
              </a:rPr>
              <a:t>元关系）</a:t>
            </a:r>
            <a:endParaRPr sz="1400">
              <a:latin typeface="Microsoft YaHei UI"/>
              <a:cs typeface="Microsoft YaHei UI"/>
            </a:endParaRPr>
          </a:p>
        </p:txBody>
      </p:sp>
      <p:sp>
        <p:nvSpPr>
          <p:cNvPr id="41" name="object 41"/>
          <p:cNvSpPr/>
          <p:nvPr/>
        </p:nvSpPr>
        <p:spPr>
          <a:xfrm>
            <a:off x="7905750" y="3428735"/>
            <a:ext cx="1917700" cy="3169729"/>
          </a:xfrm>
          <a:custGeom>
            <a:avLst/>
            <a:gdLst/>
            <a:ahLst/>
            <a:cxnLst/>
            <a:rect l="l" t="t" r="r" b="b"/>
            <a:pathLst>
              <a:path w="1917700" h="3169729">
                <a:moveTo>
                  <a:pt x="0" y="128041"/>
                </a:moveTo>
                <a:lnTo>
                  <a:pt x="7204" y="85592"/>
                </a:lnTo>
                <a:lnTo>
                  <a:pt x="27180" y="49155"/>
                </a:lnTo>
                <a:lnTo>
                  <a:pt x="57473" y="21185"/>
                </a:lnTo>
                <a:lnTo>
                  <a:pt x="95625" y="4139"/>
                </a:lnTo>
                <a:lnTo>
                  <a:pt x="1789658" y="0"/>
                </a:lnTo>
                <a:lnTo>
                  <a:pt x="1804324" y="830"/>
                </a:lnTo>
                <a:lnTo>
                  <a:pt x="1845042" y="12565"/>
                </a:lnTo>
                <a:lnTo>
                  <a:pt x="1878929" y="36253"/>
                </a:lnTo>
                <a:lnTo>
                  <a:pt x="1903531" y="69438"/>
                </a:lnTo>
                <a:lnTo>
                  <a:pt x="1916391" y="109665"/>
                </a:lnTo>
                <a:lnTo>
                  <a:pt x="1917700" y="3041675"/>
                </a:lnTo>
                <a:lnTo>
                  <a:pt x="1916869" y="3056343"/>
                </a:lnTo>
                <a:lnTo>
                  <a:pt x="1905135" y="3097064"/>
                </a:lnTo>
                <a:lnTo>
                  <a:pt x="1881449" y="3130954"/>
                </a:lnTo>
                <a:lnTo>
                  <a:pt x="1848267" y="3155557"/>
                </a:lnTo>
                <a:lnTo>
                  <a:pt x="1808043" y="3168419"/>
                </a:lnTo>
                <a:lnTo>
                  <a:pt x="128041" y="3169729"/>
                </a:lnTo>
                <a:lnTo>
                  <a:pt x="113376" y="3168898"/>
                </a:lnTo>
                <a:lnTo>
                  <a:pt x="72660" y="3157164"/>
                </a:lnTo>
                <a:lnTo>
                  <a:pt x="38773" y="3133477"/>
                </a:lnTo>
                <a:lnTo>
                  <a:pt x="14171" y="3100292"/>
                </a:lnTo>
                <a:lnTo>
                  <a:pt x="1310" y="3060063"/>
                </a:lnTo>
                <a:lnTo>
                  <a:pt x="0" y="128041"/>
                </a:lnTo>
                <a:close/>
              </a:path>
            </a:pathLst>
          </a:custGeom>
          <a:ln w="19050">
            <a:solidFill>
              <a:srgbClr val="23AB8C"/>
            </a:solidFill>
          </a:ln>
        </p:spPr>
        <p:txBody>
          <a:bodyPr wrap="square" lIns="0" tIns="0" rIns="0" bIns="0" rtlCol="0">
            <a:noAutofit/>
          </a:bodyPr>
          <a:lstStyle/>
          <a:p/>
        </p:txBody>
      </p:sp>
      <p:sp>
        <p:nvSpPr>
          <p:cNvPr id="42" name="object 42"/>
          <p:cNvSpPr txBox="1"/>
          <p:nvPr/>
        </p:nvSpPr>
        <p:spPr>
          <a:xfrm>
            <a:off x="6830694" y="4637770"/>
            <a:ext cx="772160" cy="492759"/>
          </a:xfrm>
          <a:prstGeom prst="rect">
            <a:avLst/>
          </a:prstGeom>
        </p:spPr>
        <p:txBody>
          <a:bodyPr wrap="square" lIns="0" tIns="0" rIns="0" bIns="0" rtlCol="0" vert="horz">
            <a:noAutofit/>
          </a:bodyPr>
          <a:lstStyle/>
          <a:p>
            <a:pPr marL="12700">
              <a:lnSpc>
                <a:spcPct val="100000"/>
              </a:lnSpc>
            </a:pPr>
            <a:r>
              <a:rPr dirty="0" smtClean="0" sz="1400" spc="-5">
                <a:latin typeface="Microsoft YaHei UI"/>
                <a:cs typeface="Microsoft YaHei UI"/>
              </a:rPr>
              <a:t>HT</a:t>
            </a:r>
            <a:r>
              <a:rPr dirty="0" smtClean="0" sz="1400" spc="-10">
                <a:latin typeface="Microsoft YaHei UI"/>
                <a:cs typeface="Microsoft YaHei UI"/>
              </a:rPr>
              <a:t>M</a:t>
            </a:r>
            <a:r>
              <a:rPr dirty="0" smtClean="0" sz="1400" spc="0">
                <a:latin typeface="Microsoft YaHei UI"/>
                <a:cs typeface="Microsoft YaHei UI"/>
              </a:rPr>
              <a:t>L</a:t>
            </a:r>
            <a:endParaRPr sz="1400">
              <a:latin typeface="Microsoft YaHei UI"/>
              <a:cs typeface="Microsoft YaHei UI"/>
            </a:endParaRPr>
          </a:p>
          <a:p>
            <a:pPr marL="12700">
              <a:lnSpc>
                <a:spcPct val="100000"/>
              </a:lnSpc>
              <a:spcBef>
                <a:spcPts val="420"/>
              </a:spcBef>
            </a:pPr>
            <a:r>
              <a:rPr dirty="0" smtClean="0" sz="1400" spc="-20">
                <a:latin typeface="Microsoft YaHei UI"/>
                <a:cs typeface="Microsoft YaHei UI"/>
              </a:rPr>
              <a:t>W</a:t>
            </a:r>
            <a:r>
              <a:rPr dirty="0" smtClean="0" sz="1400" spc="-5">
                <a:latin typeface="Microsoft YaHei UI"/>
                <a:cs typeface="Microsoft YaHei UI"/>
              </a:rPr>
              <a:t>rapper</a:t>
            </a:r>
            <a:endParaRPr sz="1400">
              <a:latin typeface="Microsoft YaHei UI"/>
              <a:cs typeface="Microsoft YaHei UI"/>
            </a:endParaRPr>
          </a:p>
        </p:txBody>
      </p:sp>
      <p:sp>
        <p:nvSpPr>
          <p:cNvPr id="43" name="object 43"/>
          <p:cNvSpPr/>
          <p:nvPr/>
        </p:nvSpPr>
        <p:spPr>
          <a:xfrm>
            <a:off x="6431279" y="6124751"/>
            <a:ext cx="1379220" cy="0"/>
          </a:xfrm>
          <a:custGeom>
            <a:avLst/>
            <a:gdLst/>
            <a:ahLst/>
            <a:cxnLst/>
            <a:rect l="l" t="t" r="r" b="b"/>
            <a:pathLst>
              <a:path w="1379220" h="0">
                <a:moveTo>
                  <a:pt x="0" y="0"/>
                </a:moveTo>
                <a:lnTo>
                  <a:pt x="1379220" y="0"/>
                </a:lnTo>
              </a:path>
            </a:pathLst>
          </a:custGeom>
          <a:ln w="12700">
            <a:solidFill>
              <a:srgbClr val="23AB8C"/>
            </a:solidFill>
          </a:ln>
        </p:spPr>
        <p:txBody>
          <a:bodyPr wrap="square" lIns="0" tIns="0" rIns="0" bIns="0" rtlCol="0">
            <a:noAutofit/>
          </a:bodyPr>
          <a:lstStyle/>
          <a:p/>
        </p:txBody>
      </p:sp>
      <p:sp>
        <p:nvSpPr>
          <p:cNvPr id="44" name="object 44"/>
          <p:cNvSpPr/>
          <p:nvPr/>
        </p:nvSpPr>
        <p:spPr>
          <a:xfrm>
            <a:off x="7797801" y="6086649"/>
            <a:ext cx="76200" cy="76200"/>
          </a:xfrm>
          <a:custGeom>
            <a:avLst/>
            <a:gdLst/>
            <a:ahLst/>
            <a:cxnLst/>
            <a:rect l="l" t="t" r="r" b="b"/>
            <a:pathLst>
              <a:path w="76200" h="76200">
                <a:moveTo>
                  <a:pt x="0" y="0"/>
                </a:moveTo>
                <a:lnTo>
                  <a:pt x="0" y="76200"/>
                </a:lnTo>
                <a:lnTo>
                  <a:pt x="76200" y="38100"/>
                </a:lnTo>
                <a:lnTo>
                  <a:pt x="0" y="0"/>
                </a:lnTo>
                <a:close/>
              </a:path>
            </a:pathLst>
          </a:custGeom>
          <a:solidFill>
            <a:srgbClr val="23AB8C"/>
          </a:solidFill>
        </p:spPr>
        <p:txBody>
          <a:bodyPr wrap="square" lIns="0" tIns="0" rIns="0" bIns="0" rtlCol="0">
            <a:noAutofit/>
          </a:bodyPr>
          <a:lstStyle/>
          <a:p/>
        </p:txBody>
      </p:sp>
      <p:sp>
        <p:nvSpPr>
          <p:cNvPr id="45" name="object 45"/>
          <p:cNvSpPr txBox="1"/>
          <p:nvPr/>
        </p:nvSpPr>
        <p:spPr>
          <a:xfrm>
            <a:off x="6936740" y="5858051"/>
            <a:ext cx="736600" cy="226060"/>
          </a:xfrm>
          <a:prstGeom prst="rect">
            <a:avLst/>
          </a:prstGeom>
        </p:spPr>
        <p:txBody>
          <a:bodyPr wrap="square" lIns="0" tIns="0" rIns="0" bIns="0" rtlCol="0" vert="horz">
            <a:noAutofit/>
          </a:bodyPr>
          <a:lstStyle/>
          <a:p>
            <a:pPr marL="12700">
              <a:lnSpc>
                <a:spcPct val="100000"/>
              </a:lnSpc>
            </a:pPr>
            <a:r>
              <a:rPr dirty="0" smtClean="0" sz="1400">
                <a:latin typeface="Microsoft YaHei UI"/>
                <a:cs typeface="Microsoft YaHei UI"/>
              </a:rPr>
              <a:t>远程监督</a:t>
            </a:r>
            <a:endParaRPr sz="1400">
              <a:latin typeface="Microsoft YaHei UI"/>
              <a:cs typeface="Microsoft YaHei UI"/>
            </a:endParaRPr>
          </a:p>
        </p:txBody>
      </p:sp>
      <p:sp>
        <p:nvSpPr>
          <p:cNvPr id="46" name="object 46"/>
          <p:cNvSpPr/>
          <p:nvPr/>
        </p:nvSpPr>
        <p:spPr>
          <a:xfrm>
            <a:off x="6505575" y="6306996"/>
            <a:ext cx="1379854" cy="0"/>
          </a:xfrm>
          <a:custGeom>
            <a:avLst/>
            <a:gdLst/>
            <a:ahLst/>
            <a:cxnLst/>
            <a:rect l="l" t="t" r="r" b="b"/>
            <a:pathLst>
              <a:path w="1379854" h="0">
                <a:moveTo>
                  <a:pt x="0" y="0"/>
                </a:moveTo>
                <a:lnTo>
                  <a:pt x="1379855" y="0"/>
                </a:lnTo>
              </a:path>
            </a:pathLst>
          </a:custGeom>
          <a:ln w="12700">
            <a:solidFill>
              <a:srgbClr val="23AB8C"/>
            </a:solidFill>
          </a:ln>
        </p:spPr>
        <p:txBody>
          <a:bodyPr wrap="square" lIns="0" tIns="0" rIns="0" bIns="0" rtlCol="0">
            <a:noAutofit/>
          </a:bodyPr>
          <a:lstStyle/>
          <a:p/>
        </p:txBody>
      </p:sp>
      <p:sp>
        <p:nvSpPr>
          <p:cNvPr id="47" name="object 47"/>
          <p:cNvSpPr/>
          <p:nvPr/>
        </p:nvSpPr>
        <p:spPr>
          <a:xfrm>
            <a:off x="6442076" y="6268892"/>
            <a:ext cx="76200" cy="76200"/>
          </a:xfrm>
          <a:custGeom>
            <a:avLst/>
            <a:gdLst/>
            <a:ahLst/>
            <a:cxnLst/>
            <a:rect l="l" t="t" r="r" b="b"/>
            <a:pathLst>
              <a:path w="76200" h="76200">
                <a:moveTo>
                  <a:pt x="76200" y="0"/>
                </a:moveTo>
                <a:lnTo>
                  <a:pt x="0" y="38099"/>
                </a:lnTo>
                <a:lnTo>
                  <a:pt x="76200" y="76199"/>
                </a:lnTo>
                <a:lnTo>
                  <a:pt x="76200" y="0"/>
                </a:lnTo>
                <a:close/>
              </a:path>
            </a:pathLst>
          </a:custGeom>
          <a:solidFill>
            <a:srgbClr val="23AB8C"/>
          </a:solidFill>
        </p:spPr>
        <p:txBody>
          <a:bodyPr wrap="square" lIns="0" tIns="0" rIns="0" bIns="0" rtlCol="0">
            <a:noAutofit/>
          </a:bodyPr>
          <a:lstStyle/>
          <a:p/>
        </p:txBody>
      </p:sp>
      <p:sp>
        <p:nvSpPr>
          <p:cNvPr id="48" name="object 48"/>
          <p:cNvSpPr txBox="1"/>
          <p:nvPr/>
        </p:nvSpPr>
        <p:spPr>
          <a:xfrm>
            <a:off x="6662419" y="6303821"/>
            <a:ext cx="1256030" cy="226060"/>
          </a:xfrm>
          <a:prstGeom prst="rect">
            <a:avLst/>
          </a:prstGeom>
        </p:spPr>
        <p:txBody>
          <a:bodyPr wrap="square" lIns="0" tIns="0" rIns="0" bIns="0" rtlCol="0" vert="horz">
            <a:noAutofit/>
          </a:bodyPr>
          <a:lstStyle/>
          <a:p>
            <a:pPr marL="12700">
              <a:lnSpc>
                <a:spcPct val="100000"/>
              </a:lnSpc>
            </a:pPr>
            <a:r>
              <a:rPr dirty="0" smtClean="0" sz="1400" spc="-5">
                <a:latin typeface="Microsoft YaHei UI"/>
                <a:cs typeface="Microsoft YaHei UI"/>
              </a:rPr>
              <a:t>H</a:t>
            </a:r>
            <a:r>
              <a:rPr dirty="0" smtClean="0" sz="1400" spc="-5">
                <a:latin typeface="Microsoft YaHei UI"/>
                <a:cs typeface="Microsoft YaHei UI"/>
              </a:rPr>
              <a:t>ea</a:t>
            </a:r>
            <a:r>
              <a:rPr dirty="0" smtClean="0" sz="1400" spc="15">
                <a:latin typeface="Microsoft YaHei UI"/>
                <a:cs typeface="Microsoft YaHei UI"/>
              </a:rPr>
              <a:t>r</a:t>
            </a:r>
            <a:r>
              <a:rPr dirty="0" smtClean="0" sz="1400" spc="-20">
                <a:latin typeface="Microsoft YaHei UI"/>
                <a:cs typeface="Microsoft YaHei UI"/>
              </a:rPr>
              <a:t>s</a:t>
            </a:r>
            <a:r>
              <a:rPr dirty="0" smtClean="0" sz="1400" spc="-10">
                <a:latin typeface="Microsoft YaHei UI"/>
                <a:cs typeface="Microsoft YaHei UI"/>
              </a:rPr>
              <a:t>t</a:t>
            </a:r>
            <a:r>
              <a:rPr dirty="0" smtClean="0" sz="1400" spc="-10">
                <a:latin typeface="Microsoft YaHei UI"/>
                <a:cs typeface="Microsoft YaHei UI"/>
              </a:rPr>
              <a:t> </a:t>
            </a:r>
            <a:r>
              <a:rPr dirty="0" smtClean="0" sz="1400" spc="-25">
                <a:latin typeface="Microsoft YaHei UI"/>
                <a:cs typeface="Microsoft YaHei UI"/>
              </a:rPr>
              <a:t>p</a:t>
            </a:r>
            <a:r>
              <a:rPr dirty="0" smtClean="0" sz="1400" spc="-5">
                <a:latin typeface="Microsoft YaHei UI"/>
                <a:cs typeface="Microsoft YaHei UI"/>
              </a:rPr>
              <a:t>a</a:t>
            </a:r>
            <a:r>
              <a:rPr dirty="0" smtClean="0" sz="1400" spc="-15">
                <a:latin typeface="Microsoft YaHei UI"/>
                <a:cs typeface="Microsoft YaHei UI"/>
              </a:rPr>
              <a:t>t</a:t>
            </a:r>
            <a:r>
              <a:rPr dirty="0" smtClean="0" sz="1400" spc="-35">
                <a:latin typeface="Microsoft YaHei UI"/>
                <a:cs typeface="Microsoft YaHei UI"/>
              </a:rPr>
              <a:t>t</a:t>
            </a:r>
            <a:r>
              <a:rPr dirty="0" smtClean="0" sz="1400" spc="5">
                <a:latin typeface="Microsoft YaHei UI"/>
                <a:cs typeface="Microsoft YaHei UI"/>
              </a:rPr>
              <a:t>ern</a:t>
            </a:r>
            <a:endParaRPr sz="1400">
              <a:latin typeface="Microsoft YaHei UI"/>
              <a:cs typeface="Microsoft YaHei UI"/>
            </a:endParaRPr>
          </a:p>
        </p:txBody>
      </p:sp>
      <p:sp>
        <p:nvSpPr>
          <p:cNvPr id="49" name="object 49"/>
          <p:cNvSpPr/>
          <p:nvPr/>
        </p:nvSpPr>
        <p:spPr>
          <a:xfrm>
            <a:off x="3012439" y="4725847"/>
            <a:ext cx="1164589" cy="405128"/>
          </a:xfrm>
          <a:prstGeom prst="rect">
            <a:avLst/>
          </a:prstGeom>
          <a:blipFill>
            <a:blip r:embed="rId6" cstate="print"/>
            <a:stretch>
              <a:fillRect/>
            </a:stretch>
          </a:blipFill>
        </p:spPr>
        <p:txBody>
          <a:bodyPr wrap="square" lIns="0" tIns="0" rIns="0" bIns="0" rtlCol="0">
            <a:noAutofit/>
          </a:bodyPr>
          <a:lstStyle/>
          <a:p/>
        </p:txBody>
      </p:sp>
      <p:sp>
        <p:nvSpPr>
          <p:cNvPr id="50" name="object 50"/>
          <p:cNvSpPr/>
          <p:nvPr/>
        </p:nvSpPr>
        <p:spPr>
          <a:xfrm>
            <a:off x="2901314" y="5230037"/>
            <a:ext cx="1386839" cy="217803"/>
          </a:xfrm>
          <a:prstGeom prst="rect">
            <a:avLst/>
          </a:prstGeom>
          <a:blipFill>
            <a:blip r:embed="rId7" cstate="print"/>
            <a:stretch>
              <a:fillRect/>
            </a:stretch>
          </a:blipFill>
        </p:spPr>
        <p:txBody>
          <a:bodyPr wrap="square" lIns="0" tIns="0" rIns="0" bIns="0" rtlCol="0">
            <a:noAutofit/>
          </a:bodyPr>
          <a:lstStyle/>
          <a:p/>
        </p:txBody>
      </p:sp>
      <p:sp>
        <p:nvSpPr>
          <p:cNvPr id="51" name="object 51"/>
          <p:cNvSpPr/>
          <p:nvPr/>
        </p:nvSpPr>
        <p:spPr>
          <a:xfrm>
            <a:off x="4507229" y="3955472"/>
            <a:ext cx="934720" cy="2215629"/>
          </a:xfrm>
          <a:custGeom>
            <a:avLst/>
            <a:gdLst/>
            <a:ahLst/>
            <a:cxnLst/>
            <a:rect l="l" t="t" r="r" b="b"/>
            <a:pathLst>
              <a:path w="934720" h="2215629">
                <a:moveTo>
                  <a:pt x="0" y="0"/>
                </a:moveTo>
                <a:lnTo>
                  <a:pt x="467359" y="0"/>
                </a:lnTo>
                <a:lnTo>
                  <a:pt x="467359" y="2215629"/>
                </a:lnTo>
                <a:lnTo>
                  <a:pt x="934719" y="2215629"/>
                </a:lnTo>
              </a:path>
            </a:pathLst>
          </a:custGeom>
          <a:ln w="19050">
            <a:solidFill>
              <a:srgbClr val="050505"/>
            </a:solidFill>
          </a:ln>
        </p:spPr>
        <p:txBody>
          <a:bodyPr wrap="square" lIns="0" tIns="0" rIns="0" bIns="0" rtlCol="0">
            <a:noAutofit/>
          </a:bodyPr>
          <a:lstStyle/>
          <a:p/>
        </p:txBody>
      </p:sp>
      <p:sp>
        <p:nvSpPr>
          <p:cNvPr id="52" name="object 52"/>
          <p:cNvSpPr/>
          <p:nvPr/>
        </p:nvSpPr>
        <p:spPr>
          <a:xfrm>
            <a:off x="4507229" y="4258855"/>
            <a:ext cx="931545" cy="325755"/>
          </a:xfrm>
          <a:custGeom>
            <a:avLst/>
            <a:gdLst/>
            <a:ahLst/>
            <a:cxnLst/>
            <a:rect l="l" t="t" r="r" b="b"/>
            <a:pathLst>
              <a:path w="931545" h="325754">
                <a:moveTo>
                  <a:pt x="0" y="325755"/>
                </a:moveTo>
                <a:lnTo>
                  <a:pt x="466090" y="325755"/>
                </a:lnTo>
                <a:lnTo>
                  <a:pt x="466090" y="0"/>
                </a:lnTo>
                <a:lnTo>
                  <a:pt x="931544" y="0"/>
                </a:lnTo>
              </a:path>
            </a:pathLst>
          </a:custGeom>
          <a:ln w="19050">
            <a:solidFill>
              <a:srgbClr val="050505"/>
            </a:solidFill>
          </a:ln>
        </p:spPr>
        <p:txBody>
          <a:bodyPr wrap="square" lIns="0" tIns="0" rIns="0" bIns="0" rtlCol="0">
            <a:noAutofit/>
          </a:bodyPr>
          <a:lstStyle/>
          <a:p/>
        </p:txBody>
      </p:sp>
      <p:sp>
        <p:nvSpPr>
          <p:cNvPr id="53" name="object 53"/>
          <p:cNvSpPr/>
          <p:nvPr/>
        </p:nvSpPr>
        <p:spPr>
          <a:xfrm>
            <a:off x="4507229" y="4884507"/>
            <a:ext cx="931545" cy="1211351"/>
          </a:xfrm>
          <a:custGeom>
            <a:avLst/>
            <a:gdLst/>
            <a:ahLst/>
            <a:cxnLst/>
            <a:rect l="l" t="t" r="r" b="b"/>
            <a:pathLst>
              <a:path w="931545" h="1211351">
                <a:moveTo>
                  <a:pt x="0" y="1211351"/>
                </a:moveTo>
                <a:lnTo>
                  <a:pt x="465772" y="1211351"/>
                </a:lnTo>
                <a:lnTo>
                  <a:pt x="465772" y="0"/>
                </a:lnTo>
                <a:lnTo>
                  <a:pt x="931544" y="0"/>
                </a:lnTo>
              </a:path>
            </a:pathLst>
          </a:custGeom>
          <a:ln w="19050">
            <a:solidFill>
              <a:srgbClr val="050505"/>
            </a:solidFill>
          </a:ln>
        </p:spPr>
        <p:txBody>
          <a:bodyPr wrap="square" lIns="0" tIns="0" rIns="0" bIns="0" rtlCol="0">
            <a:noAutofit/>
          </a:bodyPr>
          <a:lstStyle/>
          <a:p/>
        </p:txBody>
      </p:sp>
      <p:sp>
        <p:nvSpPr>
          <p:cNvPr id="54" name="object 54"/>
          <p:cNvSpPr/>
          <p:nvPr/>
        </p:nvSpPr>
        <p:spPr>
          <a:xfrm>
            <a:off x="4507229" y="5481953"/>
            <a:ext cx="931545" cy="613905"/>
          </a:xfrm>
          <a:custGeom>
            <a:avLst/>
            <a:gdLst/>
            <a:ahLst/>
            <a:cxnLst/>
            <a:rect l="l" t="t" r="r" b="b"/>
            <a:pathLst>
              <a:path w="931545" h="613905">
                <a:moveTo>
                  <a:pt x="0" y="613905"/>
                </a:moveTo>
                <a:lnTo>
                  <a:pt x="465772" y="613905"/>
                </a:lnTo>
                <a:lnTo>
                  <a:pt x="465772" y="0"/>
                </a:lnTo>
                <a:lnTo>
                  <a:pt x="931544" y="0"/>
                </a:lnTo>
              </a:path>
            </a:pathLst>
          </a:custGeom>
          <a:ln w="19050">
            <a:solidFill>
              <a:srgbClr val="050505"/>
            </a:solidFill>
          </a:ln>
        </p:spPr>
        <p:txBody>
          <a:bodyPr wrap="square" lIns="0" tIns="0" rIns="0" bIns="0" rtlCol="0">
            <a:noAutofit/>
          </a:bodyPr>
          <a:lstStyle/>
          <a:p/>
        </p:txBody>
      </p:sp>
      <p:sp>
        <p:nvSpPr>
          <p:cNvPr id="55" name="object 55"/>
          <p:cNvSpPr/>
          <p:nvPr/>
        </p:nvSpPr>
        <p:spPr>
          <a:xfrm>
            <a:off x="2901314" y="3747871"/>
            <a:ext cx="1386839" cy="442113"/>
          </a:xfrm>
          <a:prstGeom prst="rect">
            <a:avLst/>
          </a:prstGeom>
          <a:blipFill>
            <a:blip r:embed="rId8" cstate="print"/>
            <a:stretch>
              <a:fillRect/>
            </a:stretch>
          </a:blipFill>
        </p:spPr>
        <p:txBody>
          <a:bodyPr wrap="square" lIns="0" tIns="0" rIns="0" bIns="0" rtlCol="0">
            <a:noAutofit/>
          </a:bodyPr>
          <a:lstStyle/>
          <a:p/>
        </p:txBody>
      </p:sp>
      <p:sp>
        <p:nvSpPr>
          <p:cNvPr id="56" name="object 56"/>
          <p:cNvSpPr/>
          <p:nvPr/>
        </p:nvSpPr>
        <p:spPr>
          <a:xfrm>
            <a:off x="6650990" y="4257851"/>
            <a:ext cx="1191259" cy="3797"/>
          </a:xfrm>
          <a:custGeom>
            <a:avLst/>
            <a:gdLst/>
            <a:ahLst/>
            <a:cxnLst/>
            <a:rect l="l" t="t" r="r" b="b"/>
            <a:pathLst>
              <a:path w="1191259" h="3797">
                <a:moveTo>
                  <a:pt x="0" y="0"/>
                </a:moveTo>
                <a:lnTo>
                  <a:pt x="1191260" y="3797"/>
                </a:lnTo>
              </a:path>
            </a:pathLst>
          </a:custGeom>
          <a:ln w="19050">
            <a:solidFill>
              <a:srgbClr val="3A3A3A"/>
            </a:solidFill>
          </a:ln>
        </p:spPr>
        <p:txBody>
          <a:bodyPr wrap="square" lIns="0" tIns="0" rIns="0" bIns="0" rtlCol="0">
            <a:noAutofit/>
          </a:bodyPr>
          <a:lstStyle/>
          <a:p/>
        </p:txBody>
      </p:sp>
      <p:sp>
        <p:nvSpPr>
          <p:cNvPr id="57" name="object 57"/>
          <p:cNvSpPr/>
          <p:nvPr/>
        </p:nvSpPr>
        <p:spPr>
          <a:xfrm>
            <a:off x="7829432" y="4223503"/>
            <a:ext cx="76314" cy="76200"/>
          </a:xfrm>
          <a:custGeom>
            <a:avLst/>
            <a:gdLst/>
            <a:ahLst/>
            <a:cxnLst/>
            <a:rect l="l" t="t" r="r" b="b"/>
            <a:pathLst>
              <a:path w="76314" h="76200">
                <a:moveTo>
                  <a:pt x="241" y="0"/>
                </a:moveTo>
                <a:lnTo>
                  <a:pt x="0" y="76200"/>
                </a:lnTo>
                <a:lnTo>
                  <a:pt x="76314" y="38341"/>
                </a:lnTo>
                <a:lnTo>
                  <a:pt x="241" y="0"/>
                </a:lnTo>
                <a:close/>
              </a:path>
            </a:pathLst>
          </a:custGeom>
          <a:solidFill>
            <a:srgbClr val="3A3A3A"/>
          </a:solidFill>
        </p:spPr>
        <p:txBody>
          <a:bodyPr wrap="square" lIns="0" tIns="0" rIns="0" bIns="0" rtlCol="0">
            <a:noAutofit/>
          </a:bodyPr>
          <a:lstStyle/>
          <a:p/>
        </p:txBody>
      </p:sp>
      <p:sp>
        <p:nvSpPr>
          <p:cNvPr id="58" name="object 58"/>
          <p:cNvSpPr txBox="1"/>
          <p:nvPr/>
        </p:nvSpPr>
        <p:spPr>
          <a:xfrm>
            <a:off x="6887030" y="3951375"/>
            <a:ext cx="380365" cy="226060"/>
          </a:xfrm>
          <a:prstGeom prst="rect">
            <a:avLst/>
          </a:prstGeom>
        </p:spPr>
        <p:txBody>
          <a:bodyPr wrap="square" lIns="0" tIns="0" rIns="0" bIns="0" rtlCol="0" vert="horz">
            <a:noAutofit/>
          </a:bodyPr>
          <a:lstStyle/>
          <a:p>
            <a:pPr marL="12700">
              <a:lnSpc>
                <a:spcPct val="100000"/>
              </a:lnSpc>
            </a:pPr>
            <a:r>
              <a:rPr dirty="0" smtClean="0" sz="1400" spc="-10">
                <a:latin typeface="Microsoft YaHei UI"/>
                <a:cs typeface="Microsoft YaHei UI"/>
              </a:rPr>
              <a:t>D</a:t>
            </a:r>
            <a:r>
              <a:rPr dirty="0" smtClean="0" sz="1400" spc="-5">
                <a:latin typeface="Microsoft YaHei UI"/>
                <a:cs typeface="Microsoft YaHei UI"/>
              </a:rPr>
              <a:t>2</a:t>
            </a:r>
            <a:r>
              <a:rPr dirty="0" smtClean="0" sz="1400" spc="-10">
                <a:latin typeface="Microsoft YaHei UI"/>
                <a:cs typeface="Microsoft YaHei UI"/>
              </a:rPr>
              <a:t>R</a:t>
            </a:r>
            <a:endParaRPr sz="1400">
              <a:latin typeface="Microsoft YaHei UI"/>
              <a:cs typeface="Microsoft YaHei U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26571" y="994003"/>
            <a:ext cx="7515225" cy="1366837"/>
          </a:xfrm>
          <a:custGeom>
            <a:avLst/>
            <a:gdLst/>
            <a:ahLst/>
            <a:cxnLst/>
            <a:rect l="l" t="t" r="r" b="b"/>
            <a:pathLst>
              <a:path w="7515225" h="1366837">
                <a:moveTo>
                  <a:pt x="7433144" y="0"/>
                </a:moveTo>
                <a:lnTo>
                  <a:pt x="80002" y="25"/>
                </a:lnTo>
                <a:lnTo>
                  <a:pt x="39542" y="11871"/>
                </a:lnTo>
                <a:lnTo>
                  <a:pt x="10882" y="41215"/>
                </a:lnTo>
                <a:lnTo>
                  <a:pt x="0" y="82080"/>
                </a:lnTo>
                <a:lnTo>
                  <a:pt x="25" y="1286835"/>
                </a:lnTo>
                <a:lnTo>
                  <a:pt x="11871" y="1327300"/>
                </a:lnTo>
                <a:lnTo>
                  <a:pt x="41215" y="1355958"/>
                </a:lnTo>
                <a:lnTo>
                  <a:pt x="82080" y="1366837"/>
                </a:lnTo>
                <a:lnTo>
                  <a:pt x="7435222" y="1366811"/>
                </a:lnTo>
                <a:lnTo>
                  <a:pt x="7475682" y="1354969"/>
                </a:lnTo>
                <a:lnTo>
                  <a:pt x="7504342" y="1325627"/>
                </a:lnTo>
                <a:lnTo>
                  <a:pt x="7515225" y="1284757"/>
                </a:lnTo>
                <a:lnTo>
                  <a:pt x="7515199" y="80002"/>
                </a:lnTo>
                <a:lnTo>
                  <a:pt x="7503353" y="39542"/>
                </a:lnTo>
                <a:lnTo>
                  <a:pt x="7474009" y="10882"/>
                </a:lnTo>
                <a:lnTo>
                  <a:pt x="7433144" y="0"/>
                </a:lnTo>
                <a:close/>
              </a:path>
            </a:pathLst>
          </a:custGeom>
          <a:solidFill>
            <a:srgbClr val="E7E6E6"/>
          </a:solidFill>
        </p:spPr>
        <p:txBody>
          <a:bodyPr wrap="square" lIns="0" tIns="0" rIns="0" bIns="0" rtlCol="0">
            <a:noAutofit/>
          </a:bodyPr>
          <a:lstStyle/>
          <a:p/>
        </p:txBody>
      </p:sp>
      <p:sp>
        <p:nvSpPr>
          <p:cNvPr id="3" name="object 3"/>
          <p:cNvSpPr txBox="1">
            <a:spLocks noGrp="1"/>
          </p:cNvSpPr>
          <p:nvPr>
            <p:ph type="title"/>
          </p:nvPr>
        </p:nvSpPr>
        <p:spPr>
          <a:prstGeom prst="rect"/>
        </p:spPr>
        <p:txBody>
          <a:bodyPr wrap="square" lIns="0" tIns="0" rIns="0" bIns="0" rtlCol="0" vert="horz">
            <a:noAutofit/>
          </a:bodyPr>
          <a:lstStyle/>
          <a:p>
            <a:pPr marL="27940">
              <a:lnSpc>
                <a:spcPct val="100000"/>
              </a:lnSpc>
            </a:pPr>
            <a:r>
              <a:rPr dirty="0" smtClean="0" sz="3600" b="1">
                <a:solidFill>
                  <a:srgbClr val="303030"/>
                </a:solidFill>
                <a:latin typeface="Microsoft YaHei UI"/>
                <a:cs typeface="Microsoft YaHei UI"/>
              </a:rPr>
              <a:t>多策略学习方法示例（</a:t>
            </a:r>
            <a:r>
              <a:rPr dirty="0" smtClean="0" sz="3600" spc="-25" b="1">
                <a:solidFill>
                  <a:srgbClr val="303030"/>
                </a:solidFill>
                <a:latin typeface="Microsoft YaHei UI"/>
                <a:cs typeface="Microsoft YaHei UI"/>
              </a:rPr>
              <a:t>1</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4" name="object 4"/>
          <p:cNvSpPr txBox="1"/>
          <p:nvPr/>
        </p:nvSpPr>
        <p:spPr>
          <a:xfrm>
            <a:off x="3100548" y="2032228"/>
            <a:ext cx="1447800" cy="256540"/>
          </a:xfrm>
          <a:prstGeom prst="rect">
            <a:avLst/>
          </a:prstGeom>
        </p:spPr>
        <p:txBody>
          <a:bodyPr wrap="square" lIns="0" tIns="0" rIns="0" bIns="0" rtlCol="0" vert="horz">
            <a:noAutofit/>
          </a:bodyPr>
          <a:lstStyle/>
          <a:p>
            <a:pPr marL="12700">
              <a:lnSpc>
                <a:spcPct val="100000"/>
              </a:lnSpc>
            </a:pPr>
            <a:r>
              <a:rPr dirty="0" smtClean="0" sz="1600" b="1">
                <a:solidFill>
                  <a:srgbClr val="23AB8C"/>
                </a:solidFill>
                <a:latin typeface="Microsoft YaHei UI"/>
                <a:cs typeface="Microsoft YaHei UI"/>
              </a:rPr>
              <a:t>中国工商数据库</a:t>
            </a:r>
            <a:endParaRPr sz="1600">
              <a:latin typeface="Microsoft YaHei UI"/>
              <a:cs typeface="Microsoft YaHei UI"/>
            </a:endParaRPr>
          </a:p>
        </p:txBody>
      </p:sp>
      <p:sp>
        <p:nvSpPr>
          <p:cNvPr id="5" name="object 5"/>
          <p:cNvSpPr txBox="1"/>
          <p:nvPr/>
        </p:nvSpPr>
        <p:spPr>
          <a:xfrm>
            <a:off x="1343503" y="1498828"/>
            <a:ext cx="1168400" cy="287020"/>
          </a:xfrm>
          <a:prstGeom prst="rect">
            <a:avLst/>
          </a:prstGeom>
        </p:spPr>
        <p:txBody>
          <a:bodyPr wrap="square" lIns="0" tIns="0" rIns="0" bIns="0" rtlCol="0" vert="horz">
            <a:noAutofit/>
          </a:bodyPr>
          <a:lstStyle/>
          <a:p>
            <a:pPr marL="12700">
              <a:lnSpc>
                <a:spcPct val="100000"/>
              </a:lnSpc>
            </a:pPr>
            <a:r>
              <a:rPr dirty="0" smtClean="0" sz="1800" b="1">
                <a:solidFill>
                  <a:srgbClr val="3A3A3A"/>
                </a:solidFill>
                <a:latin typeface="Microsoft YaHei UI"/>
                <a:cs typeface="Microsoft YaHei UI"/>
              </a:rPr>
              <a:t>结构化数据</a:t>
            </a:r>
            <a:endParaRPr sz="1800">
              <a:latin typeface="Microsoft YaHei UI"/>
              <a:cs typeface="Microsoft YaHei UI"/>
            </a:endParaRPr>
          </a:p>
        </p:txBody>
      </p:sp>
      <p:sp>
        <p:nvSpPr>
          <p:cNvPr id="6" name="object 6"/>
          <p:cNvSpPr/>
          <p:nvPr/>
        </p:nvSpPr>
        <p:spPr>
          <a:xfrm>
            <a:off x="3337724" y="1179742"/>
            <a:ext cx="908046" cy="884235"/>
          </a:xfrm>
          <a:prstGeom prst="rect">
            <a:avLst/>
          </a:prstGeom>
          <a:blipFill>
            <a:blip r:embed="rId2" cstate="print"/>
            <a:stretch>
              <a:fillRect/>
            </a:stretch>
          </a:blipFill>
        </p:spPr>
        <p:txBody>
          <a:bodyPr wrap="square" lIns="0" tIns="0" rIns="0" bIns="0" rtlCol="0">
            <a:noAutofit/>
          </a:bodyPr>
          <a:lstStyle/>
          <a:p/>
        </p:txBody>
      </p:sp>
      <p:sp>
        <p:nvSpPr>
          <p:cNvPr id="7" name="object 7"/>
          <p:cNvSpPr/>
          <p:nvPr/>
        </p:nvSpPr>
        <p:spPr>
          <a:xfrm>
            <a:off x="4129883" y="1703617"/>
            <a:ext cx="995362" cy="0"/>
          </a:xfrm>
          <a:custGeom>
            <a:avLst/>
            <a:gdLst/>
            <a:ahLst/>
            <a:cxnLst/>
            <a:rect l="l" t="t" r="r" b="b"/>
            <a:pathLst>
              <a:path w="995362" h="0">
                <a:moveTo>
                  <a:pt x="0" y="0"/>
                </a:moveTo>
                <a:lnTo>
                  <a:pt x="995362" y="0"/>
                </a:lnTo>
              </a:path>
            </a:pathLst>
          </a:custGeom>
          <a:ln w="12700">
            <a:solidFill>
              <a:srgbClr val="0070C0"/>
            </a:solidFill>
          </a:ln>
        </p:spPr>
        <p:txBody>
          <a:bodyPr wrap="square" lIns="0" tIns="0" rIns="0" bIns="0" rtlCol="0">
            <a:noAutofit/>
          </a:bodyPr>
          <a:lstStyle/>
          <a:p/>
        </p:txBody>
      </p:sp>
      <p:sp>
        <p:nvSpPr>
          <p:cNvPr id="8" name="object 8"/>
          <p:cNvSpPr/>
          <p:nvPr/>
        </p:nvSpPr>
        <p:spPr>
          <a:xfrm>
            <a:off x="5112547" y="1665514"/>
            <a:ext cx="76200" cy="76200"/>
          </a:xfrm>
          <a:custGeom>
            <a:avLst/>
            <a:gdLst/>
            <a:ahLst/>
            <a:cxnLst/>
            <a:rect l="l" t="t" r="r" b="b"/>
            <a:pathLst>
              <a:path w="76200" h="76200">
                <a:moveTo>
                  <a:pt x="0" y="0"/>
                </a:moveTo>
                <a:lnTo>
                  <a:pt x="0" y="76200"/>
                </a:lnTo>
                <a:lnTo>
                  <a:pt x="76200" y="38100"/>
                </a:lnTo>
                <a:lnTo>
                  <a:pt x="0" y="0"/>
                </a:lnTo>
                <a:close/>
              </a:path>
            </a:pathLst>
          </a:custGeom>
          <a:solidFill>
            <a:srgbClr val="0070C0"/>
          </a:solidFill>
        </p:spPr>
        <p:txBody>
          <a:bodyPr wrap="square" lIns="0" tIns="0" rIns="0" bIns="0" rtlCol="0">
            <a:noAutofit/>
          </a:bodyPr>
          <a:lstStyle/>
          <a:p/>
        </p:txBody>
      </p:sp>
      <p:sp>
        <p:nvSpPr>
          <p:cNvPr id="9" name="object 9"/>
          <p:cNvSpPr txBox="1"/>
          <p:nvPr/>
        </p:nvSpPr>
        <p:spPr>
          <a:xfrm>
            <a:off x="4435637" y="1309918"/>
            <a:ext cx="380365" cy="226060"/>
          </a:xfrm>
          <a:prstGeom prst="rect">
            <a:avLst/>
          </a:prstGeom>
        </p:spPr>
        <p:txBody>
          <a:bodyPr wrap="square" lIns="0" tIns="0" rIns="0" bIns="0" rtlCol="0" vert="horz">
            <a:noAutofit/>
          </a:bodyPr>
          <a:lstStyle/>
          <a:p>
            <a:pPr marL="12700">
              <a:lnSpc>
                <a:spcPct val="100000"/>
              </a:lnSpc>
            </a:pPr>
            <a:r>
              <a:rPr dirty="0" smtClean="0" sz="1400" spc="-10">
                <a:solidFill>
                  <a:srgbClr val="303030"/>
                </a:solidFill>
                <a:latin typeface="Microsoft YaHei UI"/>
                <a:cs typeface="Microsoft YaHei UI"/>
              </a:rPr>
              <a:t>D</a:t>
            </a:r>
            <a:r>
              <a:rPr dirty="0" smtClean="0" sz="1400" spc="-5">
                <a:solidFill>
                  <a:srgbClr val="303030"/>
                </a:solidFill>
                <a:latin typeface="Microsoft YaHei UI"/>
                <a:cs typeface="Microsoft YaHei UI"/>
              </a:rPr>
              <a:t>2</a:t>
            </a:r>
            <a:r>
              <a:rPr dirty="0" smtClean="0" sz="1400" spc="-10">
                <a:solidFill>
                  <a:srgbClr val="303030"/>
                </a:solidFill>
                <a:latin typeface="Microsoft YaHei UI"/>
                <a:cs typeface="Microsoft YaHei UI"/>
              </a:rPr>
              <a:t>R</a:t>
            </a:r>
            <a:endParaRPr sz="1400">
              <a:latin typeface="Microsoft YaHei UI"/>
              <a:cs typeface="Microsoft YaHei UI"/>
            </a:endParaRPr>
          </a:p>
        </p:txBody>
      </p:sp>
      <p:sp>
        <p:nvSpPr>
          <p:cNvPr id="10" name="object 10"/>
          <p:cNvSpPr txBox="1"/>
          <p:nvPr/>
        </p:nvSpPr>
        <p:spPr>
          <a:xfrm>
            <a:off x="5289433" y="1146342"/>
            <a:ext cx="4911090" cy="1127760"/>
          </a:xfrm>
          <a:prstGeom prst="rect">
            <a:avLst/>
          </a:prstGeom>
        </p:spPr>
        <p:txBody>
          <a:bodyPr wrap="square" lIns="0" tIns="0" rIns="0" bIns="0" rtlCol="0" vert="horz">
            <a:noAutofit/>
          </a:bodyPr>
          <a:lstStyle/>
          <a:p>
            <a:pPr marL="857250">
              <a:lnSpc>
                <a:spcPct val="100000"/>
              </a:lnSpc>
            </a:pPr>
            <a:r>
              <a:rPr dirty="0" smtClean="0" sz="1400" spc="-5">
                <a:solidFill>
                  <a:srgbClr val="0070C0"/>
                </a:solidFill>
                <a:latin typeface="Microsoft YaHei UI"/>
                <a:cs typeface="Microsoft YaHei UI"/>
              </a:rPr>
              <a:t>R</a:t>
            </a:r>
            <a:r>
              <a:rPr dirty="0" smtClean="0" sz="1400" spc="-20">
                <a:solidFill>
                  <a:srgbClr val="0070C0"/>
                </a:solidFill>
                <a:latin typeface="Microsoft YaHei UI"/>
                <a:cs typeface="Microsoft YaHei UI"/>
              </a:rPr>
              <a:t>DF</a:t>
            </a:r>
            <a:endParaRPr sz="1400">
              <a:latin typeface="Microsoft YaHei UI"/>
              <a:cs typeface="Microsoft YaHei UI"/>
            </a:endParaRPr>
          </a:p>
          <a:p>
            <a:pPr marL="12700">
              <a:lnSpc>
                <a:spcPct val="100000"/>
              </a:lnSpc>
              <a:spcBef>
                <a:spcPts val="305"/>
              </a:spcBef>
            </a:pPr>
            <a:r>
              <a:rPr dirty="0" smtClean="0" sz="1400" spc="204">
                <a:solidFill>
                  <a:srgbClr val="303030"/>
                </a:solidFill>
                <a:latin typeface="Bahnschrift Light SemiCondensed"/>
                <a:cs typeface="Bahnschrift Light SemiCondensed"/>
              </a:rPr>
              <a:t>&lt;</a:t>
            </a:r>
            <a:r>
              <a:rPr dirty="0" smtClean="0" sz="1400" spc="204">
                <a:solidFill>
                  <a:srgbClr val="303030"/>
                </a:solidFill>
                <a:latin typeface="Microsoft YaHei UI"/>
                <a:cs typeface="Microsoft YaHei UI"/>
              </a:rPr>
              <a:t>深圳迈瑞生物医疗电子股份有限公司</a:t>
            </a:r>
            <a:r>
              <a:rPr dirty="0" smtClean="0" sz="1400" spc="75">
                <a:solidFill>
                  <a:srgbClr val="303030"/>
                </a:solidFill>
                <a:latin typeface="Bahnschrift Light SemiCondensed"/>
                <a:cs typeface="Bahnschrift Light SemiCondensed"/>
              </a:rPr>
              <a:t>,</a:t>
            </a:r>
            <a:r>
              <a:rPr dirty="0" smtClean="0" sz="1400" spc="85">
                <a:solidFill>
                  <a:srgbClr val="303030"/>
                </a:solidFill>
                <a:latin typeface="Bahnschrift Light SemiCondensed"/>
                <a:cs typeface="Bahnschrift Light SemiCondensed"/>
              </a:rPr>
              <a:t> </a:t>
            </a:r>
            <a:r>
              <a:rPr dirty="0" smtClean="0" sz="1400" spc="0">
                <a:solidFill>
                  <a:srgbClr val="303030"/>
                </a:solidFill>
                <a:latin typeface="Microsoft YaHei UI"/>
                <a:cs typeface="Microsoft YaHei UI"/>
              </a:rPr>
              <a:t>注册号</a:t>
            </a:r>
            <a:r>
              <a:rPr dirty="0" smtClean="0" sz="1400" spc="75">
                <a:solidFill>
                  <a:srgbClr val="303030"/>
                </a:solidFill>
                <a:latin typeface="Bahnschrift Light SemiCondensed"/>
                <a:cs typeface="Bahnschrift Light SemiCondensed"/>
              </a:rPr>
              <a:t>,</a:t>
            </a:r>
            <a:r>
              <a:rPr dirty="0" smtClean="0" sz="1400" spc="85">
                <a:solidFill>
                  <a:srgbClr val="303030"/>
                </a:solidFill>
                <a:latin typeface="Bahnschrift Light SemiCondensed"/>
                <a:cs typeface="Bahnschrift Light SemiCondensed"/>
              </a:rPr>
              <a:t> </a:t>
            </a:r>
            <a:r>
              <a:rPr dirty="0" smtClean="0" sz="1400" spc="135">
                <a:solidFill>
                  <a:srgbClr val="303030"/>
                </a:solidFill>
                <a:latin typeface="Bahnschrift Light SemiCondensed"/>
                <a:cs typeface="Bahnschrift Light SemiCondensed"/>
              </a:rPr>
              <a:t>2101332</a:t>
            </a:r>
            <a:r>
              <a:rPr dirty="0" smtClean="0" sz="1400" spc="114">
                <a:solidFill>
                  <a:srgbClr val="303030"/>
                </a:solidFill>
                <a:latin typeface="Bahnschrift Light SemiCondensed"/>
                <a:cs typeface="Bahnschrift Light SemiCondensed"/>
              </a:rPr>
              <a:t>1</a:t>
            </a:r>
            <a:r>
              <a:rPr dirty="0" smtClean="0" sz="1400" spc="35">
                <a:solidFill>
                  <a:srgbClr val="303030"/>
                </a:solidFill>
                <a:latin typeface="Bahnschrift Light SemiCondensed"/>
                <a:cs typeface="Bahnschrift Light SemiCondensed"/>
              </a:rPr>
              <a:t>0</a:t>
            </a:r>
            <a:r>
              <a:rPr dirty="0" smtClean="0" sz="1400" spc="185">
                <a:solidFill>
                  <a:srgbClr val="303030"/>
                </a:solidFill>
                <a:latin typeface="Bahnschrift Light SemiCondensed"/>
                <a:cs typeface="Bahnschrift Light SemiCondensed"/>
              </a:rPr>
              <a:t>0</a:t>
            </a:r>
            <a:r>
              <a:rPr dirty="0" smtClean="0" sz="1400" spc="130">
                <a:solidFill>
                  <a:srgbClr val="303030"/>
                </a:solidFill>
                <a:latin typeface="Bahnschrift Light SemiCondensed"/>
                <a:cs typeface="Bahnschrift Light SemiCondensed"/>
              </a:rPr>
              <a:t>1</a:t>
            </a:r>
            <a:r>
              <a:rPr dirty="0" smtClean="0" sz="1400" spc="95">
                <a:solidFill>
                  <a:srgbClr val="303030"/>
                </a:solidFill>
                <a:latin typeface="Bahnschrift Light SemiCondensed"/>
                <a:cs typeface="Bahnschrift Light SemiCondensed"/>
              </a:rPr>
              <a:t>87&gt;</a:t>
            </a:r>
            <a:endParaRPr sz="1400">
              <a:latin typeface="Bahnschrift Light SemiCondensed"/>
              <a:cs typeface="Bahnschrift Light SemiCondensed"/>
            </a:endParaRPr>
          </a:p>
          <a:p>
            <a:pPr>
              <a:lnSpc>
                <a:spcPts val="800"/>
              </a:lnSpc>
              <a:spcBef>
                <a:spcPts val="39"/>
              </a:spcBef>
            </a:pPr>
            <a:endParaRPr sz="800"/>
          </a:p>
          <a:p>
            <a:pPr marL="12700">
              <a:lnSpc>
                <a:spcPct val="100000"/>
              </a:lnSpc>
            </a:pPr>
            <a:r>
              <a:rPr dirty="0" smtClean="0" sz="1400" spc="204">
                <a:solidFill>
                  <a:srgbClr val="303030"/>
                </a:solidFill>
                <a:latin typeface="Bahnschrift Light SemiCondensed"/>
                <a:cs typeface="Bahnschrift Light SemiCondensed"/>
              </a:rPr>
              <a:t>&lt;</a:t>
            </a:r>
            <a:r>
              <a:rPr dirty="0" smtClean="0" sz="1400" spc="204">
                <a:solidFill>
                  <a:srgbClr val="303030"/>
                </a:solidFill>
                <a:latin typeface="Microsoft YaHei UI"/>
                <a:cs typeface="Microsoft YaHei UI"/>
              </a:rPr>
              <a:t>深圳迈瑞生物医疗电子股份有限公司</a:t>
            </a:r>
            <a:r>
              <a:rPr dirty="0" smtClean="0" sz="1400" spc="75">
                <a:solidFill>
                  <a:srgbClr val="303030"/>
                </a:solidFill>
                <a:latin typeface="Bahnschrift Light SemiCondensed"/>
                <a:cs typeface="Bahnschrift Light SemiCondensed"/>
              </a:rPr>
              <a:t>,</a:t>
            </a:r>
            <a:r>
              <a:rPr dirty="0" smtClean="0" sz="1400" spc="85">
                <a:solidFill>
                  <a:srgbClr val="303030"/>
                </a:solidFill>
                <a:latin typeface="Bahnschrift Light SemiCondensed"/>
                <a:cs typeface="Bahnschrift Light SemiCondensed"/>
              </a:rPr>
              <a:t> </a:t>
            </a:r>
            <a:r>
              <a:rPr dirty="0" smtClean="0" sz="1400" spc="0">
                <a:solidFill>
                  <a:srgbClr val="303030"/>
                </a:solidFill>
                <a:latin typeface="Microsoft YaHei UI"/>
                <a:cs typeface="Microsoft YaHei UI"/>
              </a:rPr>
              <a:t>法人代表</a:t>
            </a:r>
            <a:r>
              <a:rPr dirty="0" smtClean="0" sz="1400" spc="75">
                <a:solidFill>
                  <a:srgbClr val="303030"/>
                </a:solidFill>
                <a:latin typeface="Bahnschrift Light SemiCondensed"/>
                <a:cs typeface="Bahnschrift Light SemiCondensed"/>
              </a:rPr>
              <a:t>,</a:t>
            </a:r>
            <a:r>
              <a:rPr dirty="0" smtClean="0" sz="1400" spc="85">
                <a:solidFill>
                  <a:srgbClr val="303030"/>
                </a:solidFill>
                <a:latin typeface="Bahnschrift Light SemiCondensed"/>
                <a:cs typeface="Bahnschrift Light SemiCondensed"/>
              </a:rPr>
              <a:t> </a:t>
            </a:r>
            <a:r>
              <a:rPr dirty="0" smtClean="0" sz="1400" spc="0">
                <a:solidFill>
                  <a:srgbClr val="303030"/>
                </a:solidFill>
                <a:latin typeface="Microsoft YaHei UI"/>
                <a:cs typeface="Microsoft YaHei UI"/>
              </a:rPr>
              <a:t>张平</a:t>
            </a:r>
            <a:r>
              <a:rPr dirty="0" smtClean="0" sz="1400" spc="204">
                <a:solidFill>
                  <a:srgbClr val="303030"/>
                </a:solidFill>
                <a:latin typeface="Bahnschrift Light SemiCondensed"/>
                <a:cs typeface="Bahnschrift Light SemiCondensed"/>
              </a:rPr>
              <a:t>&gt;</a:t>
            </a:r>
            <a:endParaRPr sz="1400">
              <a:latin typeface="Bahnschrift Light SemiCondensed"/>
              <a:cs typeface="Bahnschrift Light SemiCondensed"/>
            </a:endParaRPr>
          </a:p>
          <a:p>
            <a:pPr>
              <a:lnSpc>
                <a:spcPts val="800"/>
              </a:lnSpc>
              <a:spcBef>
                <a:spcPts val="40"/>
              </a:spcBef>
            </a:pPr>
            <a:endParaRPr sz="800"/>
          </a:p>
          <a:p>
            <a:pPr marL="12700">
              <a:lnSpc>
                <a:spcPct val="100000"/>
              </a:lnSpc>
            </a:pPr>
            <a:r>
              <a:rPr dirty="0" smtClean="0" sz="1400" spc="204">
                <a:solidFill>
                  <a:srgbClr val="303030"/>
                </a:solidFill>
                <a:latin typeface="Bahnschrift Light SemiCondensed"/>
                <a:cs typeface="Bahnschrift Light SemiCondensed"/>
              </a:rPr>
              <a:t>&lt;</a:t>
            </a:r>
            <a:r>
              <a:rPr dirty="0" smtClean="0" sz="1400" spc="204">
                <a:solidFill>
                  <a:srgbClr val="44AC8D"/>
                </a:solidFill>
                <a:latin typeface="Microsoft YaHei UI"/>
                <a:cs typeface="Microsoft YaHei UI"/>
              </a:rPr>
              <a:t>深圳迈瑞生物医疗电子股份有限公司</a:t>
            </a:r>
            <a:r>
              <a:rPr dirty="0" smtClean="0" sz="1400" spc="65">
                <a:solidFill>
                  <a:srgbClr val="303030"/>
                </a:solidFill>
                <a:latin typeface="Bahnschrift Light SemiCondensed"/>
                <a:cs typeface="Bahnschrift Light SemiCondensed"/>
              </a:rPr>
              <a:t>,</a:t>
            </a:r>
            <a:r>
              <a:rPr dirty="0" smtClean="0" sz="1400" spc="0">
                <a:solidFill>
                  <a:srgbClr val="303030"/>
                </a:solidFill>
                <a:latin typeface="Microsoft YaHei UI"/>
                <a:cs typeface="Microsoft YaHei UI"/>
              </a:rPr>
              <a:t>注册资本</a:t>
            </a:r>
            <a:r>
              <a:rPr dirty="0" smtClean="0" sz="1400" spc="75">
                <a:solidFill>
                  <a:srgbClr val="303030"/>
                </a:solidFill>
                <a:latin typeface="Bahnschrift Light SemiCondensed"/>
                <a:cs typeface="Bahnschrift Light SemiCondensed"/>
              </a:rPr>
              <a:t>,</a:t>
            </a:r>
            <a:r>
              <a:rPr dirty="0" smtClean="0" sz="1400" spc="105">
                <a:solidFill>
                  <a:srgbClr val="303030"/>
                </a:solidFill>
                <a:latin typeface="Bahnschrift Light SemiCondensed"/>
                <a:cs typeface="Bahnschrift Light SemiCondensed"/>
              </a:rPr>
              <a:t> </a:t>
            </a:r>
            <a:r>
              <a:rPr dirty="0" smtClean="0" sz="1400" spc="20">
                <a:solidFill>
                  <a:srgbClr val="303030"/>
                </a:solidFill>
                <a:latin typeface="Bahnschrift Light SemiCondensed"/>
                <a:cs typeface="Bahnschrift Light SemiCondensed"/>
              </a:rPr>
              <a:t>50</a:t>
            </a:r>
            <a:r>
              <a:rPr dirty="0" smtClean="0" sz="1400" spc="0">
                <a:solidFill>
                  <a:srgbClr val="303030"/>
                </a:solidFill>
                <a:latin typeface="Microsoft YaHei UI"/>
                <a:cs typeface="Microsoft YaHei UI"/>
              </a:rPr>
              <a:t>万人民币</a:t>
            </a:r>
            <a:r>
              <a:rPr dirty="0" smtClean="0" sz="1400" spc="204">
                <a:solidFill>
                  <a:srgbClr val="303030"/>
                </a:solidFill>
                <a:latin typeface="Bahnschrift Light SemiCondensed"/>
                <a:cs typeface="Bahnschrift Light SemiCondensed"/>
              </a:rPr>
              <a:t>&gt;</a:t>
            </a:r>
            <a:endParaRPr sz="1400">
              <a:latin typeface="Bahnschrift Light SemiCondensed"/>
              <a:cs typeface="Bahnschrift Light SemiCondensed"/>
            </a:endParaRPr>
          </a:p>
        </p:txBody>
      </p:sp>
      <p:sp>
        <p:nvSpPr>
          <p:cNvPr id="11" name="object 11"/>
          <p:cNvSpPr/>
          <p:nvPr/>
        </p:nvSpPr>
        <p:spPr>
          <a:xfrm>
            <a:off x="3121660" y="2987675"/>
            <a:ext cx="2460663" cy="1609850"/>
          </a:xfrm>
          <a:prstGeom prst="rect">
            <a:avLst/>
          </a:prstGeom>
          <a:blipFill>
            <a:blip r:embed="rId3" cstate="print"/>
            <a:stretch>
              <a:fillRect/>
            </a:stretch>
          </a:blipFill>
        </p:spPr>
        <p:txBody>
          <a:bodyPr wrap="square" lIns="0" tIns="0" rIns="0" bIns="0" rtlCol="0">
            <a:noAutofit/>
          </a:bodyPr>
          <a:lstStyle/>
          <a:p/>
        </p:txBody>
      </p:sp>
      <p:sp>
        <p:nvSpPr>
          <p:cNvPr id="12" name="object 12"/>
          <p:cNvSpPr/>
          <p:nvPr/>
        </p:nvSpPr>
        <p:spPr>
          <a:xfrm>
            <a:off x="3121825" y="2568803"/>
            <a:ext cx="1913463" cy="420480"/>
          </a:xfrm>
          <a:prstGeom prst="rect">
            <a:avLst/>
          </a:prstGeom>
          <a:blipFill>
            <a:blip r:embed="rId4" cstate="print"/>
            <a:stretch>
              <a:fillRect/>
            </a:stretch>
          </a:blipFill>
        </p:spPr>
        <p:txBody>
          <a:bodyPr wrap="square" lIns="0" tIns="0" rIns="0" bIns="0" rtlCol="0">
            <a:noAutofit/>
          </a:bodyPr>
          <a:lstStyle/>
          <a:p/>
        </p:txBody>
      </p:sp>
      <p:sp>
        <p:nvSpPr>
          <p:cNvPr id="13" name="object 13"/>
          <p:cNvSpPr/>
          <p:nvPr/>
        </p:nvSpPr>
        <p:spPr>
          <a:xfrm>
            <a:off x="4850608" y="3557817"/>
            <a:ext cx="488950" cy="0"/>
          </a:xfrm>
          <a:custGeom>
            <a:avLst/>
            <a:gdLst/>
            <a:ahLst/>
            <a:cxnLst/>
            <a:rect l="l" t="t" r="r" b="b"/>
            <a:pathLst>
              <a:path w="488950" h="0">
                <a:moveTo>
                  <a:pt x="0" y="0"/>
                </a:moveTo>
                <a:lnTo>
                  <a:pt x="488950" y="0"/>
                </a:lnTo>
              </a:path>
            </a:pathLst>
          </a:custGeom>
          <a:ln w="12700">
            <a:solidFill>
              <a:srgbClr val="0070C0"/>
            </a:solidFill>
          </a:ln>
        </p:spPr>
        <p:txBody>
          <a:bodyPr wrap="square" lIns="0" tIns="0" rIns="0" bIns="0" rtlCol="0">
            <a:noAutofit/>
          </a:bodyPr>
          <a:lstStyle/>
          <a:p/>
        </p:txBody>
      </p:sp>
      <p:sp>
        <p:nvSpPr>
          <p:cNvPr id="14" name="object 14"/>
          <p:cNvSpPr/>
          <p:nvPr/>
        </p:nvSpPr>
        <p:spPr>
          <a:xfrm>
            <a:off x="5326861" y="3519715"/>
            <a:ext cx="76200" cy="76200"/>
          </a:xfrm>
          <a:custGeom>
            <a:avLst/>
            <a:gdLst/>
            <a:ahLst/>
            <a:cxnLst/>
            <a:rect l="l" t="t" r="r" b="b"/>
            <a:pathLst>
              <a:path w="76200" h="76200">
                <a:moveTo>
                  <a:pt x="0" y="0"/>
                </a:moveTo>
                <a:lnTo>
                  <a:pt x="0" y="76200"/>
                </a:lnTo>
                <a:lnTo>
                  <a:pt x="76200" y="38100"/>
                </a:lnTo>
                <a:lnTo>
                  <a:pt x="0" y="0"/>
                </a:lnTo>
                <a:close/>
              </a:path>
            </a:pathLst>
          </a:custGeom>
          <a:solidFill>
            <a:srgbClr val="0070C0"/>
          </a:solidFill>
        </p:spPr>
        <p:txBody>
          <a:bodyPr wrap="square" lIns="0" tIns="0" rIns="0" bIns="0" rtlCol="0">
            <a:noAutofit/>
          </a:bodyPr>
          <a:lstStyle/>
          <a:p/>
        </p:txBody>
      </p:sp>
      <p:sp>
        <p:nvSpPr>
          <p:cNvPr id="15" name="object 15"/>
          <p:cNvSpPr txBox="1"/>
          <p:nvPr/>
        </p:nvSpPr>
        <p:spPr>
          <a:xfrm>
            <a:off x="5419886" y="3233015"/>
            <a:ext cx="3573145" cy="219075"/>
          </a:xfrm>
          <a:prstGeom prst="rect">
            <a:avLst/>
          </a:prstGeom>
        </p:spPr>
        <p:txBody>
          <a:bodyPr wrap="square" lIns="0" tIns="0" rIns="0" bIns="0" rtlCol="0" vert="horz">
            <a:noAutofit/>
          </a:bodyPr>
          <a:lstStyle/>
          <a:p>
            <a:pPr marL="12700">
              <a:lnSpc>
                <a:spcPct val="100000"/>
              </a:lnSpc>
            </a:pPr>
            <a:r>
              <a:rPr dirty="0" smtClean="0" sz="1300" spc="180">
                <a:solidFill>
                  <a:srgbClr val="303030"/>
                </a:solidFill>
                <a:latin typeface="Bahnschrift Light SemiCondensed"/>
                <a:cs typeface="Bahnschrift Light SemiCondensed"/>
              </a:rPr>
              <a:t>&lt;</a:t>
            </a:r>
            <a:r>
              <a:rPr dirty="0" smtClean="0" sz="1300" spc="0">
                <a:solidFill>
                  <a:srgbClr val="303030"/>
                </a:solidFill>
                <a:latin typeface="Microsoft YaHei UI"/>
                <a:cs typeface="Microsoft YaHei UI"/>
              </a:rPr>
              <a:t>一种便携超声诊断仪</a:t>
            </a:r>
            <a:r>
              <a:rPr dirty="0" smtClean="0" sz="1300" spc="70">
                <a:solidFill>
                  <a:srgbClr val="303030"/>
                </a:solidFill>
                <a:latin typeface="Bahnschrift Light SemiCondensed"/>
                <a:cs typeface="Bahnschrift Light SemiCondensed"/>
              </a:rPr>
              <a:t>,</a:t>
            </a:r>
            <a:r>
              <a:rPr dirty="0" smtClean="0" sz="1300" spc="70">
                <a:solidFill>
                  <a:srgbClr val="303030"/>
                </a:solidFill>
                <a:latin typeface="Bahnschrift Light SemiCondensed"/>
                <a:cs typeface="Bahnschrift Light SemiCondensed"/>
              </a:rPr>
              <a:t> </a:t>
            </a:r>
            <a:r>
              <a:rPr dirty="0" smtClean="0" sz="1300" spc="-100">
                <a:solidFill>
                  <a:srgbClr val="303030"/>
                </a:solidFill>
                <a:latin typeface="Bahnschrift Light SemiCondensed"/>
                <a:cs typeface="Bahnschrift Light SemiCondensed"/>
              </a:rPr>
              <a:t> </a:t>
            </a:r>
            <a:r>
              <a:rPr dirty="0" smtClean="0" sz="1300" spc="0">
                <a:solidFill>
                  <a:srgbClr val="303030"/>
                </a:solidFill>
                <a:latin typeface="Microsoft YaHei UI"/>
                <a:cs typeface="Microsoft YaHei UI"/>
              </a:rPr>
              <a:t>申请号</a:t>
            </a:r>
            <a:r>
              <a:rPr dirty="0" smtClean="0" sz="1300" spc="70">
                <a:solidFill>
                  <a:srgbClr val="303030"/>
                </a:solidFill>
                <a:latin typeface="Bahnschrift Light SemiCondensed"/>
                <a:cs typeface="Bahnschrift Light SemiCondensed"/>
              </a:rPr>
              <a:t>,</a:t>
            </a:r>
            <a:r>
              <a:rPr dirty="0" smtClean="0" sz="1300" spc="85">
                <a:solidFill>
                  <a:srgbClr val="303030"/>
                </a:solidFill>
                <a:latin typeface="Bahnschrift Light SemiCondensed"/>
                <a:cs typeface="Bahnschrift Light SemiCondensed"/>
              </a:rPr>
              <a:t> </a:t>
            </a:r>
            <a:r>
              <a:rPr dirty="0" smtClean="0" sz="1300" spc="15">
                <a:solidFill>
                  <a:srgbClr val="FF0000"/>
                </a:solidFill>
                <a:latin typeface="Bahnschrift Light SemiCondensed"/>
                <a:cs typeface="Bahnschrift Light SemiCondensed"/>
              </a:rPr>
              <a:t>C</a:t>
            </a:r>
            <a:r>
              <a:rPr dirty="0" smtClean="0" sz="1300" spc="85">
                <a:solidFill>
                  <a:srgbClr val="FF0000"/>
                </a:solidFill>
                <a:latin typeface="Bahnschrift Light SemiCondensed"/>
                <a:cs typeface="Bahnschrift Light SemiCondensed"/>
              </a:rPr>
              <a:t>N</a:t>
            </a:r>
            <a:r>
              <a:rPr dirty="0" smtClean="0" sz="1300" spc="110">
                <a:solidFill>
                  <a:srgbClr val="FF0000"/>
                </a:solidFill>
                <a:latin typeface="Bahnschrift Light SemiCondensed"/>
                <a:cs typeface="Bahnschrift Light SemiCondensed"/>
              </a:rPr>
              <a:t>20071012461</a:t>
            </a:r>
            <a:r>
              <a:rPr dirty="0" smtClean="0" sz="1300" spc="40">
                <a:solidFill>
                  <a:srgbClr val="FF0000"/>
                </a:solidFill>
                <a:latin typeface="Bahnschrift Light SemiCondensed"/>
                <a:cs typeface="Bahnschrift Light SemiCondensed"/>
              </a:rPr>
              <a:t>.</a:t>
            </a:r>
            <a:r>
              <a:rPr dirty="0" smtClean="0" sz="1300" spc="80">
                <a:solidFill>
                  <a:srgbClr val="FF0000"/>
                </a:solidFill>
                <a:latin typeface="Bahnschrift Light SemiCondensed"/>
                <a:cs typeface="Bahnschrift Light SemiCondensed"/>
              </a:rPr>
              <a:t>7</a:t>
            </a:r>
            <a:r>
              <a:rPr dirty="0" smtClean="0" sz="1300" spc="190">
                <a:solidFill>
                  <a:srgbClr val="303030"/>
                </a:solidFill>
                <a:latin typeface="Bahnschrift Light SemiCondensed"/>
                <a:cs typeface="Bahnschrift Light SemiCondensed"/>
              </a:rPr>
              <a:t>&gt;</a:t>
            </a:r>
            <a:endParaRPr sz="1300">
              <a:latin typeface="Bahnschrift Light SemiCondensed"/>
              <a:cs typeface="Bahnschrift Light SemiCondensed"/>
            </a:endParaRPr>
          </a:p>
        </p:txBody>
      </p:sp>
      <p:sp>
        <p:nvSpPr>
          <p:cNvPr id="16" name="object 16"/>
          <p:cNvSpPr/>
          <p:nvPr/>
        </p:nvSpPr>
        <p:spPr>
          <a:xfrm>
            <a:off x="3023396" y="2495784"/>
            <a:ext cx="7515225" cy="2139950"/>
          </a:xfrm>
          <a:custGeom>
            <a:avLst/>
            <a:gdLst/>
            <a:ahLst/>
            <a:cxnLst/>
            <a:rect l="l" t="t" r="r" b="b"/>
            <a:pathLst>
              <a:path w="7515225" h="2139950">
                <a:moveTo>
                  <a:pt x="0" y="128498"/>
                </a:moveTo>
                <a:lnTo>
                  <a:pt x="7180" y="86040"/>
                </a:lnTo>
                <a:lnTo>
                  <a:pt x="27095" y="49563"/>
                </a:lnTo>
                <a:lnTo>
                  <a:pt x="57307" y="21507"/>
                </a:lnTo>
                <a:lnTo>
                  <a:pt x="95377" y="4308"/>
                </a:lnTo>
                <a:lnTo>
                  <a:pt x="7386726" y="0"/>
                </a:lnTo>
                <a:lnTo>
                  <a:pt x="7401393" y="827"/>
                </a:lnTo>
                <a:lnTo>
                  <a:pt x="7442128" y="12524"/>
                </a:lnTo>
                <a:lnTo>
                  <a:pt x="7476069" y="36142"/>
                </a:lnTo>
                <a:lnTo>
                  <a:pt x="7500777" y="69244"/>
                </a:lnTo>
                <a:lnTo>
                  <a:pt x="7513814" y="109392"/>
                </a:lnTo>
                <a:lnTo>
                  <a:pt x="7515225" y="2011438"/>
                </a:lnTo>
                <a:lnTo>
                  <a:pt x="7514397" y="2026105"/>
                </a:lnTo>
                <a:lnTo>
                  <a:pt x="7502702" y="2066841"/>
                </a:lnTo>
                <a:lnTo>
                  <a:pt x="7479085" y="2100784"/>
                </a:lnTo>
                <a:lnTo>
                  <a:pt x="7445986" y="2125496"/>
                </a:lnTo>
                <a:lnTo>
                  <a:pt x="7405841" y="2138537"/>
                </a:lnTo>
                <a:lnTo>
                  <a:pt x="128498" y="2139950"/>
                </a:lnTo>
                <a:lnTo>
                  <a:pt x="113832" y="2139122"/>
                </a:lnTo>
                <a:lnTo>
                  <a:pt x="73098" y="2127424"/>
                </a:lnTo>
                <a:lnTo>
                  <a:pt x="39158" y="2103804"/>
                </a:lnTo>
                <a:lnTo>
                  <a:pt x="14450" y="2070701"/>
                </a:lnTo>
                <a:lnTo>
                  <a:pt x="1412" y="2030553"/>
                </a:lnTo>
                <a:lnTo>
                  <a:pt x="0" y="128498"/>
                </a:lnTo>
                <a:close/>
              </a:path>
            </a:pathLst>
          </a:custGeom>
          <a:ln w="19050">
            <a:solidFill>
              <a:srgbClr val="23AB8C"/>
            </a:solidFill>
          </a:ln>
        </p:spPr>
        <p:txBody>
          <a:bodyPr wrap="square" lIns="0" tIns="0" rIns="0" bIns="0" rtlCol="0">
            <a:noAutofit/>
          </a:bodyPr>
          <a:lstStyle/>
          <a:p/>
        </p:txBody>
      </p:sp>
      <p:sp>
        <p:nvSpPr>
          <p:cNvPr id="17" name="object 17"/>
          <p:cNvSpPr/>
          <p:nvPr/>
        </p:nvSpPr>
        <p:spPr>
          <a:xfrm>
            <a:off x="6870065" y="2568575"/>
            <a:ext cx="2244725" cy="858520"/>
          </a:xfrm>
          <a:custGeom>
            <a:avLst/>
            <a:gdLst/>
            <a:ahLst/>
            <a:cxnLst/>
            <a:rect l="l" t="t" r="r" b="b"/>
            <a:pathLst>
              <a:path w="2244725" h="858520">
                <a:moveTo>
                  <a:pt x="0" y="0"/>
                </a:moveTo>
                <a:lnTo>
                  <a:pt x="0" y="469265"/>
                </a:lnTo>
                <a:lnTo>
                  <a:pt x="2244725" y="469265"/>
                </a:lnTo>
                <a:lnTo>
                  <a:pt x="2244725" y="858519"/>
                </a:lnTo>
              </a:path>
            </a:pathLst>
          </a:custGeom>
          <a:ln w="31749">
            <a:solidFill>
              <a:srgbClr val="00B38A"/>
            </a:solidFill>
          </a:ln>
        </p:spPr>
        <p:txBody>
          <a:bodyPr wrap="square" lIns="0" tIns="0" rIns="0" bIns="0" rtlCol="0">
            <a:noAutofit/>
          </a:bodyPr>
          <a:lstStyle/>
          <a:p/>
        </p:txBody>
      </p:sp>
      <p:sp>
        <p:nvSpPr>
          <p:cNvPr id="18" name="object 18"/>
          <p:cNvSpPr/>
          <p:nvPr/>
        </p:nvSpPr>
        <p:spPr>
          <a:xfrm>
            <a:off x="9067159" y="341122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B38A"/>
          </a:solidFill>
        </p:spPr>
        <p:txBody>
          <a:bodyPr wrap="square" lIns="0" tIns="0" rIns="0" bIns="0" rtlCol="0">
            <a:noAutofit/>
          </a:bodyPr>
          <a:lstStyle/>
          <a:p/>
        </p:txBody>
      </p:sp>
      <p:sp>
        <p:nvSpPr>
          <p:cNvPr id="19" name="object 19"/>
          <p:cNvSpPr txBox="1"/>
          <p:nvPr/>
        </p:nvSpPr>
        <p:spPr>
          <a:xfrm>
            <a:off x="5419556" y="3431134"/>
            <a:ext cx="5115560" cy="417195"/>
          </a:xfrm>
          <a:prstGeom prst="rect">
            <a:avLst/>
          </a:prstGeom>
        </p:spPr>
        <p:txBody>
          <a:bodyPr wrap="square" lIns="0" tIns="0" rIns="0" bIns="0" rtlCol="0" vert="horz">
            <a:noAutofit/>
          </a:bodyPr>
          <a:lstStyle/>
          <a:p>
            <a:pPr marL="12700">
              <a:lnSpc>
                <a:spcPct val="100000"/>
              </a:lnSpc>
            </a:pPr>
            <a:r>
              <a:rPr dirty="0" smtClean="0" sz="1300" spc="180">
                <a:solidFill>
                  <a:srgbClr val="303030"/>
                </a:solidFill>
                <a:latin typeface="Bahnschrift Light SemiCondensed"/>
                <a:cs typeface="Bahnschrift Light SemiCondensed"/>
              </a:rPr>
              <a:t>&lt;</a:t>
            </a:r>
            <a:r>
              <a:rPr dirty="0" smtClean="0" sz="1300" spc="0">
                <a:solidFill>
                  <a:srgbClr val="303030"/>
                </a:solidFill>
                <a:latin typeface="Microsoft YaHei UI"/>
                <a:cs typeface="Microsoft YaHei UI"/>
              </a:rPr>
              <a:t>一种便携超声诊断仪</a:t>
            </a:r>
            <a:r>
              <a:rPr dirty="0" smtClean="0" sz="1300" spc="70">
                <a:solidFill>
                  <a:srgbClr val="303030"/>
                </a:solidFill>
                <a:latin typeface="Bahnschrift Light SemiCondensed"/>
                <a:cs typeface="Bahnschrift Light SemiCondensed"/>
              </a:rPr>
              <a:t>,</a:t>
            </a:r>
            <a:r>
              <a:rPr dirty="0" smtClean="0" sz="1300" spc="70">
                <a:solidFill>
                  <a:srgbClr val="303030"/>
                </a:solidFill>
                <a:latin typeface="Bahnschrift Light SemiCondensed"/>
                <a:cs typeface="Bahnschrift Light SemiCondensed"/>
              </a:rPr>
              <a:t> </a:t>
            </a:r>
            <a:r>
              <a:rPr dirty="0" smtClean="0" sz="1300" spc="-100">
                <a:solidFill>
                  <a:srgbClr val="303030"/>
                </a:solidFill>
                <a:latin typeface="Bahnschrift Light SemiCondensed"/>
                <a:cs typeface="Bahnschrift Light SemiCondensed"/>
              </a:rPr>
              <a:t> </a:t>
            </a:r>
            <a:r>
              <a:rPr dirty="0" smtClean="0" sz="1300" spc="0">
                <a:solidFill>
                  <a:srgbClr val="303030"/>
                </a:solidFill>
                <a:latin typeface="Microsoft YaHei UI"/>
                <a:cs typeface="Microsoft YaHei UI"/>
              </a:rPr>
              <a:t>申请日</a:t>
            </a:r>
            <a:r>
              <a:rPr dirty="0" smtClean="0" sz="1300" spc="70">
                <a:solidFill>
                  <a:srgbClr val="303030"/>
                </a:solidFill>
                <a:latin typeface="Bahnschrift Light SemiCondensed"/>
                <a:cs typeface="Bahnschrift Light SemiCondensed"/>
              </a:rPr>
              <a:t>,</a:t>
            </a:r>
            <a:r>
              <a:rPr dirty="0" smtClean="0" sz="1300" spc="85">
                <a:solidFill>
                  <a:srgbClr val="303030"/>
                </a:solidFill>
                <a:latin typeface="Bahnschrift Light SemiCondensed"/>
                <a:cs typeface="Bahnschrift Light SemiCondensed"/>
              </a:rPr>
              <a:t> </a:t>
            </a:r>
            <a:r>
              <a:rPr dirty="0" smtClean="0" sz="1300" spc="60">
                <a:solidFill>
                  <a:srgbClr val="303030"/>
                </a:solidFill>
                <a:latin typeface="Bahnschrift Light SemiCondensed"/>
                <a:cs typeface="Bahnschrift Light SemiCondensed"/>
              </a:rPr>
              <a:t>2007</a:t>
            </a:r>
            <a:r>
              <a:rPr dirty="0" smtClean="0" sz="1300" spc="15">
                <a:solidFill>
                  <a:srgbClr val="303030"/>
                </a:solidFill>
                <a:latin typeface="Bahnschrift Light SemiCondensed"/>
                <a:cs typeface="Bahnschrift Light SemiCondensed"/>
              </a:rPr>
              <a:t>.</a:t>
            </a:r>
            <a:r>
              <a:rPr dirty="0" smtClean="0" sz="1300" spc="229">
                <a:solidFill>
                  <a:srgbClr val="303030"/>
                </a:solidFill>
                <a:latin typeface="Bahnschrift Light SemiCondensed"/>
                <a:cs typeface="Bahnschrift Light SemiCondensed"/>
              </a:rPr>
              <a:t>11</a:t>
            </a:r>
            <a:r>
              <a:rPr dirty="0" smtClean="0" sz="1300" spc="135">
                <a:solidFill>
                  <a:srgbClr val="303030"/>
                </a:solidFill>
                <a:latin typeface="Bahnschrift Light SemiCondensed"/>
                <a:cs typeface="Bahnschrift Light SemiCondensed"/>
              </a:rPr>
              <a:t>.</a:t>
            </a:r>
            <a:r>
              <a:rPr dirty="0" smtClean="0" sz="1300" spc="175">
                <a:solidFill>
                  <a:srgbClr val="303030"/>
                </a:solidFill>
                <a:latin typeface="Bahnschrift Light SemiCondensed"/>
                <a:cs typeface="Bahnschrift Light SemiCondensed"/>
              </a:rPr>
              <a:t>19&gt;</a:t>
            </a:r>
            <a:endParaRPr sz="1300">
              <a:latin typeface="Bahnschrift Light SemiCondensed"/>
              <a:cs typeface="Bahnschrift Light SemiCondensed"/>
            </a:endParaRPr>
          </a:p>
          <a:p>
            <a:pPr marL="12700">
              <a:lnSpc>
                <a:spcPts val="1580"/>
              </a:lnSpc>
            </a:pPr>
            <a:r>
              <a:rPr dirty="0" smtClean="0" sz="1300" spc="180">
                <a:solidFill>
                  <a:srgbClr val="303030"/>
                </a:solidFill>
                <a:latin typeface="Bahnschrift Light SemiCondensed"/>
                <a:cs typeface="Bahnschrift Light SemiCondensed"/>
              </a:rPr>
              <a:t>&lt;</a:t>
            </a:r>
            <a:r>
              <a:rPr dirty="0" smtClean="0" sz="1300" spc="0">
                <a:solidFill>
                  <a:srgbClr val="303030"/>
                </a:solidFill>
                <a:latin typeface="Microsoft YaHei UI"/>
                <a:cs typeface="Microsoft YaHei UI"/>
              </a:rPr>
              <a:t>一种便携超声诊断仪</a:t>
            </a:r>
            <a:r>
              <a:rPr dirty="0" smtClean="0" sz="1300" spc="70">
                <a:solidFill>
                  <a:srgbClr val="303030"/>
                </a:solidFill>
                <a:latin typeface="Bahnschrift Light SemiCondensed"/>
                <a:cs typeface="Bahnschrift Light SemiCondensed"/>
              </a:rPr>
              <a:t>,</a:t>
            </a:r>
            <a:r>
              <a:rPr dirty="0" smtClean="0" sz="1300" spc="70">
                <a:solidFill>
                  <a:srgbClr val="303030"/>
                </a:solidFill>
                <a:latin typeface="Bahnschrift Light SemiCondensed"/>
                <a:cs typeface="Bahnschrift Light SemiCondensed"/>
              </a:rPr>
              <a:t> </a:t>
            </a:r>
            <a:r>
              <a:rPr dirty="0" smtClean="0" sz="1300" spc="-100">
                <a:solidFill>
                  <a:srgbClr val="303030"/>
                </a:solidFill>
                <a:latin typeface="Bahnschrift Light SemiCondensed"/>
                <a:cs typeface="Bahnschrift Light SemiCondensed"/>
              </a:rPr>
              <a:t> </a:t>
            </a:r>
            <a:r>
              <a:rPr dirty="0" smtClean="0" sz="1300" spc="0">
                <a:solidFill>
                  <a:srgbClr val="303030"/>
                </a:solidFill>
                <a:latin typeface="Microsoft YaHei UI"/>
                <a:cs typeface="Microsoft YaHei UI"/>
              </a:rPr>
              <a:t>申请人</a:t>
            </a:r>
            <a:r>
              <a:rPr dirty="0" smtClean="0" sz="1300" spc="70">
                <a:solidFill>
                  <a:srgbClr val="303030"/>
                </a:solidFill>
                <a:latin typeface="Bahnschrift Light SemiCondensed"/>
                <a:cs typeface="Bahnschrift Light SemiCondensed"/>
              </a:rPr>
              <a:t>,</a:t>
            </a:r>
            <a:r>
              <a:rPr dirty="0" smtClean="0" sz="1300" spc="70">
                <a:solidFill>
                  <a:srgbClr val="303030"/>
                </a:solidFill>
                <a:latin typeface="Bahnschrift Light SemiCondensed"/>
                <a:cs typeface="Bahnschrift Light SemiCondensed"/>
              </a:rPr>
              <a:t> </a:t>
            </a:r>
            <a:r>
              <a:rPr dirty="0" smtClean="0" sz="1300" spc="60">
                <a:solidFill>
                  <a:srgbClr val="303030"/>
                </a:solidFill>
                <a:latin typeface="Bahnschrift Light SemiCondensed"/>
                <a:cs typeface="Bahnschrift Light SemiCondensed"/>
              </a:rPr>
              <a:t> </a:t>
            </a:r>
            <a:r>
              <a:rPr dirty="0" smtClean="0" sz="1400" spc="0">
                <a:solidFill>
                  <a:srgbClr val="0070C0"/>
                </a:solidFill>
                <a:latin typeface="Microsoft YaHei UI"/>
                <a:cs typeface="Microsoft YaHei UI"/>
              </a:rPr>
              <a:t>深圳迈瑞生物医疗电子股份有限</a:t>
            </a:r>
            <a:r>
              <a:rPr dirty="0" smtClean="0" sz="1400" spc="-380">
                <a:solidFill>
                  <a:srgbClr val="0070C0"/>
                </a:solidFill>
                <a:latin typeface="Microsoft YaHei UI"/>
                <a:cs typeface="Microsoft YaHei UI"/>
              </a:rPr>
              <a:t>公</a:t>
            </a:r>
            <a:r>
              <a:rPr dirty="0" smtClean="0" sz="1300" spc="-80">
                <a:solidFill>
                  <a:srgbClr val="303030"/>
                </a:solidFill>
                <a:latin typeface="Bahnschrift Light SemiCondensed"/>
                <a:cs typeface="Bahnschrift Light SemiCondensed"/>
              </a:rPr>
              <a:t>&gt;</a:t>
            </a:r>
            <a:r>
              <a:rPr dirty="0" smtClean="0" sz="1400" spc="0">
                <a:solidFill>
                  <a:srgbClr val="0070C0"/>
                </a:solidFill>
                <a:latin typeface="Microsoft YaHei UI"/>
                <a:cs typeface="Microsoft YaHei UI"/>
              </a:rPr>
              <a:t>司</a:t>
            </a:r>
            <a:endParaRPr sz="1400">
              <a:latin typeface="Microsoft YaHei UI"/>
              <a:cs typeface="Microsoft YaHei UI"/>
            </a:endParaRPr>
          </a:p>
        </p:txBody>
      </p:sp>
      <p:sp>
        <p:nvSpPr>
          <p:cNvPr id="20" name="object 20"/>
          <p:cNvSpPr/>
          <p:nvPr/>
        </p:nvSpPr>
        <p:spPr>
          <a:xfrm>
            <a:off x="3021810" y="4719872"/>
            <a:ext cx="7515225" cy="1892300"/>
          </a:xfrm>
          <a:custGeom>
            <a:avLst/>
            <a:gdLst/>
            <a:ahLst/>
            <a:cxnLst/>
            <a:rect l="l" t="t" r="r" b="b"/>
            <a:pathLst>
              <a:path w="7515225" h="1892300">
                <a:moveTo>
                  <a:pt x="0" y="113626"/>
                </a:moveTo>
                <a:lnTo>
                  <a:pt x="8060" y="71509"/>
                </a:lnTo>
                <a:lnTo>
                  <a:pt x="30161" y="36522"/>
                </a:lnTo>
                <a:lnTo>
                  <a:pt x="63185" y="11780"/>
                </a:lnTo>
                <a:lnTo>
                  <a:pt x="104012" y="401"/>
                </a:lnTo>
                <a:lnTo>
                  <a:pt x="7401598" y="0"/>
                </a:lnTo>
                <a:lnTo>
                  <a:pt x="7416234" y="933"/>
                </a:lnTo>
                <a:lnTo>
                  <a:pt x="7456318" y="14018"/>
                </a:lnTo>
                <a:lnTo>
                  <a:pt x="7488237" y="40104"/>
                </a:lnTo>
                <a:lnTo>
                  <a:pt x="7508874" y="76076"/>
                </a:lnTo>
                <a:lnTo>
                  <a:pt x="7515225" y="1778660"/>
                </a:lnTo>
                <a:lnTo>
                  <a:pt x="7514291" y="1793298"/>
                </a:lnTo>
                <a:lnTo>
                  <a:pt x="7501205" y="1833386"/>
                </a:lnTo>
                <a:lnTo>
                  <a:pt x="7475119" y="1865308"/>
                </a:lnTo>
                <a:lnTo>
                  <a:pt x="7439151" y="1885946"/>
                </a:lnTo>
                <a:lnTo>
                  <a:pt x="113626" y="1892299"/>
                </a:lnTo>
                <a:lnTo>
                  <a:pt x="98991" y="1891366"/>
                </a:lnTo>
                <a:lnTo>
                  <a:pt x="58909" y="1878279"/>
                </a:lnTo>
                <a:lnTo>
                  <a:pt x="26990" y="1852191"/>
                </a:lnTo>
                <a:lnTo>
                  <a:pt x="6352" y="1816219"/>
                </a:lnTo>
                <a:lnTo>
                  <a:pt x="0" y="113626"/>
                </a:lnTo>
                <a:close/>
              </a:path>
            </a:pathLst>
          </a:custGeom>
          <a:ln w="19050">
            <a:solidFill>
              <a:srgbClr val="23AB8C"/>
            </a:solidFill>
          </a:ln>
        </p:spPr>
        <p:txBody>
          <a:bodyPr wrap="square" lIns="0" tIns="0" rIns="0" bIns="0" rtlCol="0">
            <a:noAutofit/>
          </a:bodyPr>
          <a:lstStyle/>
          <a:p/>
        </p:txBody>
      </p:sp>
      <p:sp>
        <p:nvSpPr>
          <p:cNvPr id="21" name="object 21"/>
          <p:cNvSpPr txBox="1"/>
          <p:nvPr/>
        </p:nvSpPr>
        <p:spPr>
          <a:xfrm>
            <a:off x="1343503" y="3468917"/>
            <a:ext cx="1397000" cy="287020"/>
          </a:xfrm>
          <a:prstGeom prst="rect">
            <a:avLst/>
          </a:prstGeom>
        </p:spPr>
        <p:txBody>
          <a:bodyPr wrap="square" lIns="0" tIns="0" rIns="0" bIns="0" rtlCol="0" vert="horz">
            <a:noAutofit/>
          </a:bodyPr>
          <a:lstStyle/>
          <a:p>
            <a:pPr marL="12700">
              <a:lnSpc>
                <a:spcPct val="100000"/>
              </a:lnSpc>
            </a:pPr>
            <a:r>
              <a:rPr dirty="0" smtClean="0" sz="1800" b="1">
                <a:solidFill>
                  <a:srgbClr val="3A3A3A"/>
                </a:solidFill>
                <a:latin typeface="Microsoft YaHei UI"/>
                <a:cs typeface="Microsoft YaHei UI"/>
              </a:rPr>
              <a:t>半结构化数据</a:t>
            </a:r>
            <a:endParaRPr sz="1800">
              <a:latin typeface="Microsoft YaHei UI"/>
              <a:cs typeface="Microsoft YaHei UI"/>
            </a:endParaRPr>
          </a:p>
        </p:txBody>
      </p:sp>
      <p:sp>
        <p:nvSpPr>
          <p:cNvPr id="22" name="object 22"/>
          <p:cNvSpPr txBox="1"/>
          <p:nvPr/>
        </p:nvSpPr>
        <p:spPr>
          <a:xfrm>
            <a:off x="1343503" y="5661191"/>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3A3A3A"/>
                </a:solidFill>
                <a:latin typeface="Microsoft YaHei UI"/>
                <a:cs typeface="Microsoft YaHei UI"/>
              </a:rPr>
              <a:t>文本数据</a:t>
            </a:r>
            <a:endParaRPr sz="1800">
              <a:latin typeface="Microsoft YaHei UI"/>
              <a:cs typeface="Microsoft YaHei UI"/>
            </a:endParaRPr>
          </a:p>
        </p:txBody>
      </p:sp>
      <p:sp>
        <p:nvSpPr>
          <p:cNvPr id="23" name="object 23"/>
          <p:cNvSpPr/>
          <p:nvPr/>
        </p:nvSpPr>
        <p:spPr>
          <a:xfrm>
            <a:off x="3185426" y="4774013"/>
            <a:ext cx="4351790" cy="1797093"/>
          </a:xfrm>
          <a:prstGeom prst="rect">
            <a:avLst/>
          </a:prstGeom>
          <a:blipFill>
            <a:blip r:embed="rId5" cstate="print"/>
            <a:stretch>
              <a:fillRect/>
            </a:stretch>
          </a:blipFill>
        </p:spPr>
        <p:txBody>
          <a:bodyPr wrap="square" lIns="0" tIns="0" rIns="0" bIns="0" rtlCol="0">
            <a:noAutofit/>
          </a:bodyPr>
          <a:lstStyle/>
          <a:p/>
        </p:txBody>
      </p:sp>
      <p:sp>
        <p:nvSpPr>
          <p:cNvPr id="24" name="object 24"/>
          <p:cNvSpPr/>
          <p:nvPr/>
        </p:nvSpPr>
        <p:spPr>
          <a:xfrm>
            <a:off x="7454229" y="5039856"/>
            <a:ext cx="1653984" cy="417385"/>
          </a:xfrm>
          <a:custGeom>
            <a:avLst/>
            <a:gdLst/>
            <a:ahLst/>
            <a:cxnLst/>
            <a:rect l="l" t="t" r="r" b="b"/>
            <a:pathLst>
              <a:path w="1653984" h="417385">
                <a:moveTo>
                  <a:pt x="0" y="0"/>
                </a:moveTo>
                <a:lnTo>
                  <a:pt x="1653984" y="0"/>
                </a:lnTo>
                <a:lnTo>
                  <a:pt x="1653984" y="417385"/>
                </a:lnTo>
              </a:path>
            </a:pathLst>
          </a:custGeom>
          <a:ln w="31750">
            <a:solidFill>
              <a:srgbClr val="00B38A"/>
            </a:solidFill>
          </a:ln>
        </p:spPr>
        <p:txBody>
          <a:bodyPr wrap="square" lIns="0" tIns="0" rIns="0" bIns="0" rtlCol="0">
            <a:noAutofit/>
          </a:bodyPr>
          <a:lstStyle/>
          <a:p/>
        </p:txBody>
      </p:sp>
      <p:sp>
        <p:nvSpPr>
          <p:cNvPr id="25" name="object 25"/>
          <p:cNvSpPr/>
          <p:nvPr/>
        </p:nvSpPr>
        <p:spPr>
          <a:xfrm>
            <a:off x="9059464" y="5437568"/>
            <a:ext cx="94932" cy="98793"/>
          </a:xfrm>
          <a:custGeom>
            <a:avLst/>
            <a:gdLst/>
            <a:ahLst/>
            <a:cxnLst/>
            <a:rect l="l" t="t" r="r" b="b"/>
            <a:pathLst>
              <a:path w="94932" h="98793">
                <a:moveTo>
                  <a:pt x="94932" y="0"/>
                </a:moveTo>
                <a:lnTo>
                  <a:pt x="0" y="7708"/>
                </a:lnTo>
                <a:lnTo>
                  <a:pt x="55168" y="98793"/>
                </a:lnTo>
                <a:lnTo>
                  <a:pt x="94932" y="0"/>
                </a:lnTo>
                <a:close/>
              </a:path>
            </a:pathLst>
          </a:custGeom>
          <a:solidFill>
            <a:srgbClr val="00B38A"/>
          </a:solidFill>
        </p:spPr>
        <p:txBody>
          <a:bodyPr wrap="square" lIns="0" tIns="0" rIns="0" bIns="0" rtlCol="0">
            <a:noAutofit/>
          </a:bodyPr>
          <a:lstStyle/>
          <a:p/>
        </p:txBody>
      </p:sp>
      <p:sp>
        <p:nvSpPr>
          <p:cNvPr id="26" name="object 26"/>
          <p:cNvSpPr/>
          <p:nvPr/>
        </p:nvSpPr>
        <p:spPr>
          <a:xfrm>
            <a:off x="5005501" y="4767745"/>
            <a:ext cx="716051" cy="285445"/>
          </a:xfrm>
          <a:custGeom>
            <a:avLst/>
            <a:gdLst/>
            <a:ahLst/>
            <a:cxnLst/>
            <a:rect l="l" t="t" r="r" b="b"/>
            <a:pathLst>
              <a:path w="716051" h="285445">
                <a:moveTo>
                  <a:pt x="0" y="0"/>
                </a:moveTo>
                <a:lnTo>
                  <a:pt x="716051" y="0"/>
                </a:lnTo>
                <a:lnTo>
                  <a:pt x="716051" y="285445"/>
                </a:lnTo>
                <a:lnTo>
                  <a:pt x="0" y="285445"/>
                </a:lnTo>
                <a:lnTo>
                  <a:pt x="0" y="0"/>
                </a:lnTo>
                <a:close/>
              </a:path>
            </a:pathLst>
          </a:custGeom>
          <a:ln w="19050">
            <a:solidFill>
              <a:srgbClr val="FF0000"/>
            </a:solidFill>
          </a:ln>
        </p:spPr>
        <p:txBody>
          <a:bodyPr wrap="square" lIns="0" tIns="0" rIns="0" bIns="0" rtlCol="0">
            <a:noAutofit/>
          </a:bodyPr>
          <a:lstStyle/>
          <a:p/>
        </p:txBody>
      </p:sp>
      <p:sp>
        <p:nvSpPr>
          <p:cNvPr id="27" name="object 27"/>
          <p:cNvSpPr/>
          <p:nvPr/>
        </p:nvSpPr>
        <p:spPr>
          <a:xfrm>
            <a:off x="6188874" y="4767745"/>
            <a:ext cx="937818" cy="285445"/>
          </a:xfrm>
          <a:custGeom>
            <a:avLst/>
            <a:gdLst/>
            <a:ahLst/>
            <a:cxnLst/>
            <a:rect l="l" t="t" r="r" b="b"/>
            <a:pathLst>
              <a:path w="937818" h="285445">
                <a:moveTo>
                  <a:pt x="0" y="0"/>
                </a:moveTo>
                <a:lnTo>
                  <a:pt x="937818" y="0"/>
                </a:lnTo>
                <a:lnTo>
                  <a:pt x="937818" y="285445"/>
                </a:lnTo>
                <a:lnTo>
                  <a:pt x="0" y="285445"/>
                </a:lnTo>
                <a:lnTo>
                  <a:pt x="0" y="0"/>
                </a:lnTo>
                <a:close/>
              </a:path>
            </a:pathLst>
          </a:custGeom>
          <a:ln w="19050">
            <a:solidFill>
              <a:srgbClr val="7030A0"/>
            </a:solidFill>
          </a:ln>
        </p:spPr>
        <p:txBody>
          <a:bodyPr wrap="square" lIns="0" tIns="0" rIns="0" bIns="0" rtlCol="0">
            <a:noAutofit/>
          </a:bodyPr>
          <a:lstStyle/>
          <a:p/>
        </p:txBody>
      </p:sp>
      <p:sp>
        <p:nvSpPr>
          <p:cNvPr id="28" name="object 28"/>
          <p:cNvSpPr/>
          <p:nvPr/>
        </p:nvSpPr>
        <p:spPr>
          <a:xfrm>
            <a:off x="7115682" y="4767745"/>
            <a:ext cx="327532" cy="285445"/>
          </a:xfrm>
          <a:custGeom>
            <a:avLst/>
            <a:gdLst/>
            <a:ahLst/>
            <a:cxnLst/>
            <a:rect l="l" t="t" r="r" b="b"/>
            <a:pathLst>
              <a:path w="327532" h="285445">
                <a:moveTo>
                  <a:pt x="0" y="0"/>
                </a:moveTo>
                <a:lnTo>
                  <a:pt x="327532" y="0"/>
                </a:lnTo>
                <a:lnTo>
                  <a:pt x="327532" y="285445"/>
                </a:lnTo>
                <a:lnTo>
                  <a:pt x="0" y="285445"/>
                </a:lnTo>
                <a:lnTo>
                  <a:pt x="0" y="0"/>
                </a:lnTo>
                <a:close/>
              </a:path>
            </a:pathLst>
          </a:custGeom>
          <a:ln w="19050">
            <a:solidFill>
              <a:srgbClr val="00B050"/>
            </a:solidFill>
          </a:ln>
        </p:spPr>
        <p:txBody>
          <a:bodyPr wrap="square" lIns="0" tIns="0" rIns="0" bIns="0" rtlCol="0">
            <a:noAutofit/>
          </a:bodyPr>
          <a:lstStyle/>
          <a:p/>
        </p:txBody>
      </p:sp>
      <p:sp>
        <p:nvSpPr>
          <p:cNvPr id="29" name="object 29"/>
          <p:cNvSpPr/>
          <p:nvPr/>
        </p:nvSpPr>
        <p:spPr>
          <a:xfrm>
            <a:off x="3583101" y="4994655"/>
            <a:ext cx="306133" cy="285445"/>
          </a:xfrm>
          <a:custGeom>
            <a:avLst/>
            <a:gdLst/>
            <a:ahLst/>
            <a:cxnLst/>
            <a:rect l="l" t="t" r="r" b="b"/>
            <a:pathLst>
              <a:path w="306133" h="285445">
                <a:moveTo>
                  <a:pt x="0" y="0"/>
                </a:moveTo>
                <a:lnTo>
                  <a:pt x="306133" y="0"/>
                </a:lnTo>
                <a:lnTo>
                  <a:pt x="306133" y="285445"/>
                </a:lnTo>
                <a:lnTo>
                  <a:pt x="0" y="285445"/>
                </a:lnTo>
                <a:lnTo>
                  <a:pt x="0" y="0"/>
                </a:lnTo>
                <a:close/>
              </a:path>
            </a:pathLst>
          </a:custGeom>
          <a:ln w="19050">
            <a:solidFill>
              <a:srgbClr val="FFC000"/>
            </a:solidFill>
          </a:ln>
        </p:spPr>
        <p:txBody>
          <a:bodyPr wrap="square" lIns="0" tIns="0" rIns="0" bIns="0" rtlCol="0">
            <a:noAutofit/>
          </a:bodyPr>
          <a:lstStyle/>
          <a:p/>
        </p:txBody>
      </p:sp>
      <p:sp>
        <p:nvSpPr>
          <p:cNvPr id="30" name="object 30"/>
          <p:cNvSpPr txBox="1"/>
          <p:nvPr/>
        </p:nvSpPr>
        <p:spPr>
          <a:xfrm>
            <a:off x="7360210" y="5536763"/>
            <a:ext cx="3167380" cy="683260"/>
          </a:xfrm>
          <a:prstGeom prst="rect">
            <a:avLst/>
          </a:prstGeom>
        </p:spPr>
        <p:txBody>
          <a:bodyPr wrap="square" lIns="0" tIns="0" rIns="0" bIns="0" rtlCol="0" vert="horz">
            <a:noAutofit/>
          </a:bodyPr>
          <a:lstStyle/>
          <a:p>
            <a:pPr marL="12700">
              <a:lnSpc>
                <a:spcPct val="100000"/>
              </a:lnSpc>
            </a:pPr>
            <a:r>
              <a:rPr dirty="0" smtClean="0" sz="1100" b="1">
                <a:solidFill>
                  <a:srgbClr val="3E3E3E"/>
                </a:solidFill>
                <a:latin typeface="Microsoft YaHei UI"/>
                <a:cs typeface="Microsoft YaHei UI"/>
              </a:rPr>
              <a:t>&lt;</a:t>
            </a:r>
            <a:r>
              <a:rPr dirty="0" smtClean="0" sz="1100" spc="-20" b="1">
                <a:solidFill>
                  <a:srgbClr val="3E3E3E"/>
                </a:solidFill>
                <a:latin typeface="Microsoft YaHei UI"/>
                <a:cs typeface="Microsoft YaHei UI"/>
              </a:rPr>
              <a:t>A</a:t>
            </a:r>
            <a:r>
              <a:rPr dirty="0" smtClean="0" sz="1100" spc="0" b="1">
                <a:solidFill>
                  <a:srgbClr val="3E3E3E"/>
                </a:solidFill>
                <a:latin typeface="Microsoft YaHei UI"/>
                <a:cs typeface="Microsoft YaHei UI"/>
              </a:rPr>
              <a:t>轮融资</a:t>
            </a:r>
            <a:r>
              <a:rPr dirty="0" smtClean="0" sz="1100" spc="-15" b="1">
                <a:solidFill>
                  <a:srgbClr val="3E3E3E"/>
                </a:solidFill>
                <a:latin typeface="Microsoft YaHei UI"/>
                <a:cs typeface="Microsoft YaHei UI"/>
              </a:rPr>
              <a:t>[</a:t>
            </a:r>
            <a:r>
              <a:rPr dirty="0" smtClean="0" sz="1100" spc="0" b="1">
                <a:solidFill>
                  <a:srgbClr val="3E3E3E"/>
                </a:solidFill>
                <a:latin typeface="Microsoft YaHei UI"/>
                <a:cs typeface="Microsoft YaHei UI"/>
              </a:rPr>
              <a:t>小二租车</a:t>
            </a:r>
            <a:r>
              <a:rPr dirty="0" smtClean="0" sz="1100" spc="-15" b="1">
                <a:solidFill>
                  <a:srgbClr val="3E3E3E"/>
                </a:solidFill>
                <a:latin typeface="Microsoft YaHei UI"/>
                <a:cs typeface="Microsoft YaHei UI"/>
              </a:rPr>
              <a:t>]</a:t>
            </a:r>
            <a:r>
              <a:rPr dirty="0" smtClean="0" sz="1100" spc="-5" b="1">
                <a:solidFill>
                  <a:srgbClr val="3E3E3E"/>
                </a:solidFill>
                <a:latin typeface="Microsoft YaHei UI"/>
                <a:cs typeface="Microsoft YaHei UI"/>
              </a:rPr>
              <a:t>,</a:t>
            </a:r>
            <a:r>
              <a:rPr dirty="0" smtClean="0" sz="1100" spc="15" b="1">
                <a:solidFill>
                  <a:srgbClr val="3E3E3E"/>
                </a:solidFill>
                <a:latin typeface="Microsoft YaHei UI"/>
                <a:cs typeface="Microsoft YaHei UI"/>
              </a:rPr>
              <a:t> </a:t>
            </a:r>
            <a:r>
              <a:rPr dirty="0" smtClean="0" sz="1100" spc="-15" b="1">
                <a:solidFill>
                  <a:srgbClr val="3E3E3E"/>
                </a:solidFill>
                <a:latin typeface="Microsoft YaHei UI"/>
                <a:cs typeface="Microsoft YaHei UI"/>
              </a:rPr>
              <a:t>i</a:t>
            </a:r>
            <a:r>
              <a:rPr dirty="0" smtClean="0" sz="1100" spc="-5" b="1">
                <a:solidFill>
                  <a:srgbClr val="3E3E3E"/>
                </a:solidFill>
                <a:latin typeface="Microsoft YaHei UI"/>
                <a:cs typeface="Microsoft YaHei UI"/>
              </a:rPr>
              <a:t>n</a:t>
            </a:r>
            <a:r>
              <a:rPr dirty="0" smtClean="0" sz="1100" spc="-5" b="1">
                <a:solidFill>
                  <a:srgbClr val="3E3E3E"/>
                </a:solidFill>
                <a:latin typeface="Microsoft YaHei UI"/>
                <a:cs typeface="Microsoft YaHei UI"/>
              </a:rPr>
              <a:t>v</a:t>
            </a:r>
            <a:r>
              <a:rPr dirty="0" smtClean="0" sz="1100" spc="-5" b="1">
                <a:solidFill>
                  <a:srgbClr val="3E3E3E"/>
                </a:solidFill>
                <a:latin typeface="Microsoft YaHei UI"/>
                <a:cs typeface="Microsoft YaHei UI"/>
              </a:rPr>
              <a:t>e</a:t>
            </a:r>
            <a:r>
              <a:rPr dirty="0" smtClean="0" sz="1100" spc="-15" b="1">
                <a:solidFill>
                  <a:srgbClr val="3E3E3E"/>
                </a:solidFill>
                <a:latin typeface="Microsoft YaHei UI"/>
                <a:cs typeface="Microsoft YaHei UI"/>
              </a:rPr>
              <a:t>s</a:t>
            </a:r>
            <a:r>
              <a:rPr dirty="0" smtClean="0" sz="1100" spc="0" b="1">
                <a:solidFill>
                  <a:srgbClr val="3E3E3E"/>
                </a:solidFill>
                <a:latin typeface="Microsoft YaHei UI"/>
                <a:cs typeface="Microsoft YaHei UI"/>
              </a:rPr>
              <a:t>t</a:t>
            </a:r>
            <a:r>
              <a:rPr dirty="0" smtClean="0" sz="1100" spc="-5" b="1">
                <a:solidFill>
                  <a:srgbClr val="3E3E3E"/>
                </a:solidFill>
                <a:latin typeface="Microsoft YaHei UI"/>
                <a:cs typeface="Microsoft YaHei UI"/>
              </a:rPr>
              <a:t>o</a:t>
            </a:r>
            <a:r>
              <a:rPr dirty="0" smtClean="0" sz="1100" spc="-15" b="1">
                <a:solidFill>
                  <a:srgbClr val="3E3E3E"/>
                </a:solidFill>
                <a:latin typeface="Microsoft YaHei UI"/>
                <a:cs typeface="Microsoft YaHei UI"/>
              </a:rPr>
              <a:t>r</a:t>
            </a:r>
            <a:r>
              <a:rPr dirty="0" smtClean="0" sz="1100" spc="-5" b="1">
                <a:solidFill>
                  <a:srgbClr val="3E3E3E"/>
                </a:solidFill>
                <a:latin typeface="Microsoft YaHei UI"/>
                <a:cs typeface="Microsoft YaHei UI"/>
              </a:rPr>
              <a:t>,</a:t>
            </a:r>
            <a:r>
              <a:rPr dirty="0" smtClean="0" sz="1100" spc="-25" b="1">
                <a:solidFill>
                  <a:srgbClr val="3E3E3E"/>
                </a:solidFill>
                <a:latin typeface="Microsoft YaHei UI"/>
                <a:cs typeface="Microsoft YaHei UI"/>
              </a:rPr>
              <a:t> </a:t>
            </a:r>
            <a:r>
              <a:rPr dirty="0" smtClean="0" sz="1100" spc="0" b="1">
                <a:solidFill>
                  <a:srgbClr val="7030A0"/>
                </a:solidFill>
                <a:latin typeface="Microsoft YaHei UI"/>
                <a:cs typeface="Microsoft YaHei UI"/>
              </a:rPr>
              <a:t>长兴云海基金</a:t>
            </a:r>
            <a:r>
              <a:rPr dirty="0" smtClean="0" sz="1100" spc="0" b="1">
                <a:solidFill>
                  <a:srgbClr val="3E3E3E"/>
                </a:solidFill>
                <a:latin typeface="Microsoft YaHei UI"/>
                <a:cs typeface="Microsoft YaHei UI"/>
              </a:rPr>
              <a:t>&gt;</a:t>
            </a:r>
            <a:endParaRPr sz="1100">
              <a:latin typeface="Microsoft YaHei UI"/>
              <a:cs typeface="Microsoft YaHei UI"/>
            </a:endParaRPr>
          </a:p>
          <a:p>
            <a:pPr marL="12700">
              <a:lnSpc>
                <a:spcPct val="100000"/>
              </a:lnSpc>
            </a:pPr>
            <a:r>
              <a:rPr dirty="0" smtClean="0" sz="1100" b="1">
                <a:solidFill>
                  <a:srgbClr val="3E3E3E"/>
                </a:solidFill>
                <a:latin typeface="Microsoft YaHei UI"/>
                <a:cs typeface="Microsoft YaHei UI"/>
              </a:rPr>
              <a:t>&lt;</a:t>
            </a:r>
            <a:r>
              <a:rPr dirty="0" smtClean="0" sz="1100" spc="-20" b="1">
                <a:solidFill>
                  <a:srgbClr val="3E3E3E"/>
                </a:solidFill>
                <a:latin typeface="Microsoft YaHei UI"/>
                <a:cs typeface="Microsoft YaHei UI"/>
              </a:rPr>
              <a:t>A</a:t>
            </a:r>
            <a:r>
              <a:rPr dirty="0" smtClean="0" sz="1100" spc="0" b="1">
                <a:solidFill>
                  <a:srgbClr val="3E3E3E"/>
                </a:solidFill>
                <a:latin typeface="Microsoft YaHei UI"/>
                <a:cs typeface="Microsoft YaHei UI"/>
              </a:rPr>
              <a:t>轮融资</a:t>
            </a:r>
            <a:r>
              <a:rPr dirty="0" smtClean="0" sz="1100" spc="-15" b="1">
                <a:solidFill>
                  <a:srgbClr val="3E3E3E"/>
                </a:solidFill>
                <a:latin typeface="Microsoft YaHei UI"/>
                <a:cs typeface="Microsoft YaHei UI"/>
              </a:rPr>
              <a:t>[</a:t>
            </a:r>
            <a:r>
              <a:rPr dirty="0" smtClean="0" sz="1100" spc="0" b="1">
                <a:solidFill>
                  <a:srgbClr val="3E3E3E"/>
                </a:solidFill>
                <a:latin typeface="Microsoft YaHei UI"/>
                <a:cs typeface="Microsoft YaHei UI"/>
              </a:rPr>
              <a:t>小二租车</a:t>
            </a:r>
            <a:r>
              <a:rPr dirty="0" smtClean="0" sz="1100" spc="-15" b="1">
                <a:solidFill>
                  <a:srgbClr val="3E3E3E"/>
                </a:solidFill>
                <a:latin typeface="Microsoft YaHei UI"/>
                <a:cs typeface="Microsoft YaHei UI"/>
              </a:rPr>
              <a:t>]</a:t>
            </a:r>
            <a:r>
              <a:rPr dirty="0" smtClean="0" sz="1100" spc="-5" b="1">
                <a:solidFill>
                  <a:srgbClr val="3E3E3E"/>
                </a:solidFill>
                <a:latin typeface="Microsoft YaHei UI"/>
                <a:cs typeface="Microsoft YaHei UI"/>
              </a:rPr>
              <a:t>,</a:t>
            </a:r>
            <a:r>
              <a:rPr dirty="0" smtClean="0" sz="1100" spc="15" b="1">
                <a:solidFill>
                  <a:srgbClr val="3E3E3E"/>
                </a:solidFill>
                <a:latin typeface="Microsoft YaHei UI"/>
                <a:cs typeface="Microsoft YaHei UI"/>
              </a:rPr>
              <a:t> </a:t>
            </a:r>
            <a:r>
              <a:rPr dirty="0" smtClean="0" sz="1100" spc="-10" b="1">
                <a:solidFill>
                  <a:srgbClr val="3E3E3E"/>
                </a:solidFill>
                <a:latin typeface="Microsoft YaHei UI"/>
                <a:cs typeface="Microsoft YaHei UI"/>
              </a:rPr>
              <a:t>f</a:t>
            </a:r>
            <a:r>
              <a:rPr dirty="0" smtClean="0" sz="1100" spc="-15" b="1">
                <a:solidFill>
                  <a:srgbClr val="3E3E3E"/>
                </a:solidFill>
                <a:latin typeface="Microsoft YaHei UI"/>
                <a:cs typeface="Microsoft YaHei UI"/>
              </a:rPr>
              <a:t>i</a:t>
            </a:r>
            <a:r>
              <a:rPr dirty="0" smtClean="0" sz="1100" spc="-5" b="1">
                <a:solidFill>
                  <a:srgbClr val="3E3E3E"/>
                </a:solidFill>
                <a:latin typeface="Microsoft YaHei UI"/>
                <a:cs typeface="Microsoft YaHei UI"/>
              </a:rPr>
              <a:t>n</a:t>
            </a:r>
            <a:r>
              <a:rPr dirty="0" smtClean="0" sz="1100" spc="-10" b="1">
                <a:solidFill>
                  <a:srgbClr val="3E3E3E"/>
                </a:solidFill>
                <a:latin typeface="Microsoft YaHei UI"/>
                <a:cs typeface="Microsoft YaHei UI"/>
              </a:rPr>
              <a:t>a</a:t>
            </a:r>
            <a:r>
              <a:rPr dirty="0" smtClean="0" sz="1100" spc="-5" b="1">
                <a:solidFill>
                  <a:srgbClr val="3E3E3E"/>
                </a:solidFill>
                <a:latin typeface="Microsoft YaHei UI"/>
                <a:cs typeface="Microsoft YaHei UI"/>
              </a:rPr>
              <a:t>n</a:t>
            </a:r>
            <a:r>
              <a:rPr dirty="0" smtClean="0" sz="1100" spc="-20" b="1">
                <a:solidFill>
                  <a:srgbClr val="3E3E3E"/>
                </a:solidFill>
                <a:latin typeface="Microsoft YaHei UI"/>
                <a:cs typeface="Microsoft YaHei UI"/>
              </a:rPr>
              <a:t>c</a:t>
            </a:r>
            <a:r>
              <a:rPr dirty="0" smtClean="0" sz="1100" spc="0" b="1">
                <a:solidFill>
                  <a:srgbClr val="3E3E3E"/>
                </a:solidFill>
                <a:latin typeface="Microsoft YaHei UI"/>
                <a:cs typeface="Microsoft YaHei UI"/>
              </a:rPr>
              <a:t>e</a:t>
            </a:r>
            <a:r>
              <a:rPr dirty="0" smtClean="0" sz="1100" spc="-10" b="1">
                <a:solidFill>
                  <a:srgbClr val="3E3E3E"/>
                </a:solidFill>
                <a:latin typeface="Microsoft YaHei UI"/>
                <a:cs typeface="Microsoft YaHei UI"/>
              </a:rPr>
              <a:t>d</a:t>
            </a:r>
            <a:r>
              <a:rPr dirty="0" smtClean="0" sz="1100" spc="-20" b="1">
                <a:solidFill>
                  <a:srgbClr val="3E3E3E"/>
                </a:solidFill>
                <a:latin typeface="Microsoft YaHei UI"/>
                <a:cs typeface="Microsoft YaHei UI"/>
              </a:rPr>
              <a:t> </a:t>
            </a:r>
            <a:r>
              <a:rPr dirty="0" smtClean="0" sz="1100" spc="5" b="1">
                <a:solidFill>
                  <a:srgbClr val="3E3E3E"/>
                </a:solidFill>
                <a:latin typeface="Microsoft YaHei UI"/>
                <a:cs typeface="Microsoft YaHei UI"/>
              </a:rPr>
              <a:t>p</a:t>
            </a:r>
            <a:r>
              <a:rPr dirty="0" smtClean="0" sz="1100" spc="-10" b="1">
                <a:solidFill>
                  <a:srgbClr val="3E3E3E"/>
                </a:solidFill>
                <a:latin typeface="Microsoft YaHei UI"/>
                <a:cs typeface="Microsoft YaHei UI"/>
              </a:rPr>
              <a:t>a</a:t>
            </a:r>
            <a:r>
              <a:rPr dirty="0" smtClean="0" sz="1100" spc="-15" b="1">
                <a:solidFill>
                  <a:srgbClr val="3E3E3E"/>
                </a:solidFill>
                <a:latin typeface="Microsoft YaHei UI"/>
                <a:cs typeface="Microsoft YaHei UI"/>
              </a:rPr>
              <a:t>r</a:t>
            </a:r>
            <a:r>
              <a:rPr dirty="0" smtClean="0" sz="1100" spc="0" b="1">
                <a:solidFill>
                  <a:srgbClr val="3E3E3E"/>
                </a:solidFill>
                <a:latin typeface="Microsoft YaHei UI"/>
                <a:cs typeface="Microsoft YaHei UI"/>
              </a:rPr>
              <a:t>t</a:t>
            </a:r>
            <a:r>
              <a:rPr dirty="0" smtClean="0" sz="1100" spc="5" b="1">
                <a:solidFill>
                  <a:srgbClr val="3E3E3E"/>
                </a:solidFill>
                <a:latin typeface="Microsoft YaHei UI"/>
                <a:cs typeface="Microsoft YaHei UI"/>
              </a:rPr>
              <a:t>y</a:t>
            </a:r>
            <a:r>
              <a:rPr dirty="0" smtClean="0" sz="1100" spc="-5" b="1">
                <a:solidFill>
                  <a:srgbClr val="3E3E3E"/>
                </a:solidFill>
                <a:latin typeface="Microsoft YaHei UI"/>
                <a:cs typeface="Microsoft YaHei UI"/>
              </a:rPr>
              <a:t>,</a:t>
            </a:r>
            <a:r>
              <a:rPr dirty="0" smtClean="0" sz="1100" spc="-25" b="1">
                <a:solidFill>
                  <a:srgbClr val="3E3E3E"/>
                </a:solidFill>
                <a:latin typeface="Microsoft YaHei UI"/>
                <a:cs typeface="Microsoft YaHei UI"/>
              </a:rPr>
              <a:t> </a:t>
            </a:r>
            <a:r>
              <a:rPr dirty="0" smtClean="0" sz="1100" spc="0" b="1">
                <a:solidFill>
                  <a:srgbClr val="FF0000"/>
                </a:solidFill>
                <a:latin typeface="Microsoft YaHei UI"/>
                <a:cs typeface="Microsoft YaHei UI"/>
              </a:rPr>
              <a:t>小二租车</a:t>
            </a:r>
            <a:r>
              <a:rPr dirty="0" smtClean="0" sz="1100" spc="0" b="1">
                <a:solidFill>
                  <a:srgbClr val="3E3E3E"/>
                </a:solidFill>
                <a:latin typeface="Microsoft YaHei UI"/>
                <a:cs typeface="Microsoft YaHei UI"/>
              </a:rPr>
              <a:t>&gt;</a:t>
            </a:r>
            <a:endParaRPr sz="1100">
              <a:latin typeface="Microsoft YaHei UI"/>
              <a:cs typeface="Microsoft YaHei UI"/>
            </a:endParaRPr>
          </a:p>
          <a:p>
            <a:pPr marL="12700">
              <a:lnSpc>
                <a:spcPct val="100000"/>
              </a:lnSpc>
            </a:pPr>
            <a:r>
              <a:rPr dirty="0" smtClean="0" sz="1100" b="1">
                <a:solidFill>
                  <a:srgbClr val="3E3E3E"/>
                </a:solidFill>
                <a:latin typeface="Microsoft YaHei UI"/>
                <a:cs typeface="Microsoft YaHei UI"/>
              </a:rPr>
              <a:t>&lt;</a:t>
            </a:r>
            <a:r>
              <a:rPr dirty="0" smtClean="0" sz="1100" spc="-20" b="1">
                <a:solidFill>
                  <a:srgbClr val="3E3E3E"/>
                </a:solidFill>
                <a:latin typeface="Microsoft YaHei UI"/>
                <a:cs typeface="Microsoft YaHei UI"/>
              </a:rPr>
              <a:t>A</a:t>
            </a:r>
            <a:r>
              <a:rPr dirty="0" smtClean="0" sz="1100" spc="0" b="1">
                <a:solidFill>
                  <a:srgbClr val="3E3E3E"/>
                </a:solidFill>
                <a:latin typeface="Microsoft YaHei UI"/>
                <a:cs typeface="Microsoft YaHei UI"/>
              </a:rPr>
              <a:t>轮融资</a:t>
            </a:r>
            <a:r>
              <a:rPr dirty="0" smtClean="0" sz="1100" spc="-15" b="1">
                <a:solidFill>
                  <a:srgbClr val="3E3E3E"/>
                </a:solidFill>
                <a:latin typeface="Microsoft YaHei UI"/>
                <a:cs typeface="Microsoft YaHei UI"/>
              </a:rPr>
              <a:t>[</a:t>
            </a:r>
            <a:r>
              <a:rPr dirty="0" smtClean="0" sz="1100" spc="0" b="1">
                <a:solidFill>
                  <a:srgbClr val="3E3E3E"/>
                </a:solidFill>
                <a:latin typeface="Microsoft YaHei UI"/>
                <a:cs typeface="Microsoft YaHei UI"/>
              </a:rPr>
              <a:t>小二租车</a:t>
            </a:r>
            <a:r>
              <a:rPr dirty="0" smtClean="0" sz="1100" spc="-15" b="1">
                <a:solidFill>
                  <a:srgbClr val="3E3E3E"/>
                </a:solidFill>
                <a:latin typeface="Microsoft YaHei UI"/>
                <a:cs typeface="Microsoft YaHei UI"/>
              </a:rPr>
              <a:t>]</a:t>
            </a:r>
            <a:r>
              <a:rPr dirty="0" smtClean="0" sz="1100" spc="-5" b="1">
                <a:solidFill>
                  <a:srgbClr val="3E3E3E"/>
                </a:solidFill>
                <a:latin typeface="Microsoft YaHei UI"/>
                <a:cs typeface="Microsoft YaHei UI"/>
              </a:rPr>
              <a:t>,</a:t>
            </a:r>
            <a:r>
              <a:rPr dirty="0" smtClean="0" sz="1100" spc="15" b="1">
                <a:solidFill>
                  <a:srgbClr val="3E3E3E"/>
                </a:solidFill>
                <a:latin typeface="Microsoft YaHei UI"/>
                <a:cs typeface="Microsoft YaHei UI"/>
              </a:rPr>
              <a:t> </a:t>
            </a:r>
            <a:r>
              <a:rPr dirty="0" smtClean="0" sz="1100" spc="-15" b="1">
                <a:solidFill>
                  <a:srgbClr val="3E3E3E"/>
                </a:solidFill>
                <a:latin typeface="Microsoft YaHei UI"/>
                <a:cs typeface="Microsoft YaHei UI"/>
              </a:rPr>
              <a:t>r</a:t>
            </a:r>
            <a:r>
              <a:rPr dirty="0" smtClean="0" sz="1100" spc="-5" b="1">
                <a:solidFill>
                  <a:srgbClr val="3E3E3E"/>
                </a:solidFill>
                <a:latin typeface="Microsoft YaHei UI"/>
                <a:cs typeface="Microsoft YaHei UI"/>
              </a:rPr>
              <a:t>o</a:t>
            </a:r>
            <a:r>
              <a:rPr dirty="0" smtClean="0" sz="1100" spc="-5" b="1">
                <a:solidFill>
                  <a:srgbClr val="3E3E3E"/>
                </a:solidFill>
                <a:latin typeface="Microsoft YaHei UI"/>
                <a:cs typeface="Microsoft YaHei UI"/>
              </a:rPr>
              <a:t>un</a:t>
            </a:r>
            <a:r>
              <a:rPr dirty="0" smtClean="0" sz="1100" spc="-5" b="1">
                <a:solidFill>
                  <a:srgbClr val="3E3E3E"/>
                </a:solidFill>
                <a:latin typeface="Microsoft YaHei UI"/>
                <a:cs typeface="Microsoft YaHei UI"/>
              </a:rPr>
              <a:t>d</a:t>
            </a:r>
            <a:r>
              <a:rPr dirty="0" smtClean="0" sz="1100" spc="-5" b="1">
                <a:solidFill>
                  <a:srgbClr val="3E3E3E"/>
                </a:solidFill>
                <a:latin typeface="Microsoft YaHei UI"/>
                <a:cs typeface="Microsoft YaHei UI"/>
              </a:rPr>
              <a:t>,</a:t>
            </a:r>
            <a:r>
              <a:rPr dirty="0" smtClean="0" sz="1100" spc="-45" b="1">
                <a:solidFill>
                  <a:srgbClr val="3E3E3E"/>
                </a:solidFill>
                <a:latin typeface="Microsoft YaHei UI"/>
                <a:cs typeface="Microsoft YaHei UI"/>
              </a:rPr>
              <a:t> </a:t>
            </a:r>
            <a:r>
              <a:rPr dirty="0" smtClean="0" sz="1100" spc="-20" b="1">
                <a:solidFill>
                  <a:srgbClr val="FFC000"/>
                </a:solidFill>
                <a:latin typeface="Microsoft YaHei UI"/>
                <a:cs typeface="Microsoft YaHei UI"/>
              </a:rPr>
              <a:t>A</a:t>
            </a:r>
            <a:r>
              <a:rPr dirty="0" smtClean="0" sz="1100" spc="0" b="1">
                <a:solidFill>
                  <a:srgbClr val="FFC000"/>
                </a:solidFill>
                <a:latin typeface="Microsoft YaHei UI"/>
                <a:cs typeface="Microsoft YaHei UI"/>
              </a:rPr>
              <a:t>轮</a:t>
            </a:r>
            <a:r>
              <a:rPr dirty="0" smtClean="0" sz="1100" spc="0" b="1">
                <a:solidFill>
                  <a:srgbClr val="3E3E3E"/>
                </a:solidFill>
                <a:latin typeface="Microsoft YaHei UI"/>
                <a:cs typeface="Microsoft YaHei UI"/>
              </a:rPr>
              <a:t>&gt;</a:t>
            </a:r>
            <a:endParaRPr sz="1100">
              <a:latin typeface="Microsoft YaHei UI"/>
              <a:cs typeface="Microsoft YaHei UI"/>
            </a:endParaRPr>
          </a:p>
          <a:p>
            <a:pPr marL="12700">
              <a:lnSpc>
                <a:spcPct val="100000"/>
              </a:lnSpc>
            </a:pPr>
            <a:r>
              <a:rPr dirty="0" smtClean="0" sz="1100" b="1">
                <a:solidFill>
                  <a:srgbClr val="3E3E3E"/>
                </a:solidFill>
                <a:latin typeface="Microsoft YaHei UI"/>
                <a:cs typeface="Microsoft YaHei UI"/>
              </a:rPr>
              <a:t>&lt;</a:t>
            </a:r>
            <a:r>
              <a:rPr dirty="0" smtClean="0" sz="1100" spc="-20" b="1">
                <a:solidFill>
                  <a:srgbClr val="3E3E3E"/>
                </a:solidFill>
                <a:latin typeface="Microsoft YaHei UI"/>
                <a:cs typeface="Microsoft YaHei UI"/>
              </a:rPr>
              <a:t>A</a:t>
            </a:r>
            <a:r>
              <a:rPr dirty="0" smtClean="0" sz="1100" spc="0" b="1">
                <a:solidFill>
                  <a:srgbClr val="3E3E3E"/>
                </a:solidFill>
                <a:latin typeface="Microsoft YaHei UI"/>
                <a:cs typeface="Microsoft YaHei UI"/>
              </a:rPr>
              <a:t>轮融资</a:t>
            </a:r>
            <a:r>
              <a:rPr dirty="0" smtClean="0" sz="1100" spc="-15" b="1">
                <a:solidFill>
                  <a:srgbClr val="3E3E3E"/>
                </a:solidFill>
                <a:latin typeface="Microsoft YaHei UI"/>
                <a:cs typeface="Microsoft YaHei UI"/>
              </a:rPr>
              <a:t>[</a:t>
            </a:r>
            <a:r>
              <a:rPr dirty="0" smtClean="0" sz="1100" spc="0" b="1">
                <a:solidFill>
                  <a:srgbClr val="3E3E3E"/>
                </a:solidFill>
                <a:latin typeface="Microsoft YaHei UI"/>
                <a:cs typeface="Microsoft YaHei UI"/>
              </a:rPr>
              <a:t>小二租车</a:t>
            </a:r>
            <a:r>
              <a:rPr dirty="0" smtClean="0" sz="1100" spc="-15" b="1">
                <a:solidFill>
                  <a:srgbClr val="3E3E3E"/>
                </a:solidFill>
                <a:latin typeface="Microsoft YaHei UI"/>
                <a:cs typeface="Microsoft YaHei UI"/>
              </a:rPr>
              <a:t>]</a:t>
            </a:r>
            <a:r>
              <a:rPr dirty="0" smtClean="0" sz="1100" spc="-5" b="1">
                <a:solidFill>
                  <a:srgbClr val="3E3E3E"/>
                </a:solidFill>
                <a:latin typeface="Microsoft YaHei UI"/>
                <a:cs typeface="Microsoft YaHei UI"/>
              </a:rPr>
              <a:t>,</a:t>
            </a:r>
            <a:r>
              <a:rPr dirty="0" smtClean="0" sz="1100" spc="15" b="1">
                <a:solidFill>
                  <a:srgbClr val="3E3E3E"/>
                </a:solidFill>
                <a:latin typeface="Microsoft YaHei UI"/>
                <a:cs typeface="Microsoft YaHei UI"/>
              </a:rPr>
              <a:t> </a:t>
            </a:r>
            <a:r>
              <a:rPr dirty="0" smtClean="0" sz="1100" spc="-10" b="1">
                <a:solidFill>
                  <a:srgbClr val="3E3E3E"/>
                </a:solidFill>
                <a:latin typeface="Microsoft YaHei UI"/>
                <a:cs typeface="Microsoft YaHei UI"/>
              </a:rPr>
              <a:t>am</a:t>
            </a:r>
            <a:r>
              <a:rPr dirty="0" smtClean="0" sz="1100" spc="-5" b="1">
                <a:solidFill>
                  <a:srgbClr val="3E3E3E"/>
                </a:solidFill>
                <a:latin typeface="Microsoft YaHei UI"/>
                <a:cs typeface="Microsoft YaHei UI"/>
              </a:rPr>
              <a:t>o</a:t>
            </a:r>
            <a:r>
              <a:rPr dirty="0" smtClean="0" sz="1100" spc="-5" b="1">
                <a:solidFill>
                  <a:srgbClr val="3E3E3E"/>
                </a:solidFill>
                <a:latin typeface="Microsoft YaHei UI"/>
                <a:cs typeface="Microsoft YaHei UI"/>
              </a:rPr>
              <a:t>u</a:t>
            </a:r>
            <a:r>
              <a:rPr dirty="0" smtClean="0" sz="1100" spc="-5" b="1">
                <a:solidFill>
                  <a:srgbClr val="3E3E3E"/>
                </a:solidFill>
                <a:latin typeface="Microsoft YaHei UI"/>
                <a:cs typeface="Microsoft YaHei UI"/>
              </a:rPr>
              <a:t>n</a:t>
            </a:r>
            <a:r>
              <a:rPr dirty="0" smtClean="0" sz="1100" spc="-5" b="1">
                <a:solidFill>
                  <a:srgbClr val="3E3E3E"/>
                </a:solidFill>
                <a:latin typeface="Microsoft YaHei UI"/>
                <a:cs typeface="Microsoft YaHei UI"/>
              </a:rPr>
              <a:t>t,</a:t>
            </a:r>
            <a:r>
              <a:rPr dirty="0" smtClean="0" sz="1100" spc="-45" b="1">
                <a:solidFill>
                  <a:srgbClr val="3E3E3E"/>
                </a:solidFill>
                <a:latin typeface="Microsoft YaHei UI"/>
                <a:cs typeface="Microsoft YaHei UI"/>
              </a:rPr>
              <a:t> </a:t>
            </a:r>
            <a:r>
              <a:rPr dirty="0" smtClean="0" sz="1100" spc="-10" b="1">
                <a:solidFill>
                  <a:srgbClr val="23AB8C"/>
                </a:solidFill>
                <a:latin typeface="Microsoft YaHei UI"/>
                <a:cs typeface="Microsoft YaHei UI"/>
              </a:rPr>
              <a:t>3500</a:t>
            </a:r>
            <a:r>
              <a:rPr dirty="0" smtClean="0" sz="1100" spc="-10" b="1">
                <a:solidFill>
                  <a:srgbClr val="23AB8C"/>
                </a:solidFill>
                <a:latin typeface="Microsoft YaHei UI"/>
                <a:cs typeface="Microsoft YaHei UI"/>
              </a:rPr>
              <a:t>万元</a:t>
            </a:r>
            <a:r>
              <a:rPr dirty="0" smtClean="0" sz="1100" spc="-10" b="1">
                <a:solidFill>
                  <a:srgbClr val="3E3E3E"/>
                </a:solidFill>
                <a:latin typeface="Microsoft YaHei UI"/>
                <a:cs typeface="Microsoft YaHei UI"/>
              </a:rPr>
              <a:t>&gt;</a:t>
            </a:r>
            <a:endParaRPr sz="1100">
              <a:latin typeface="Microsoft YaHei UI"/>
              <a:cs typeface="Microsoft YaHei UI"/>
            </a:endParaRPr>
          </a:p>
        </p:txBody>
      </p:sp>
      <p:sp>
        <p:nvSpPr>
          <p:cNvPr id="31" name="object 31"/>
          <p:cNvSpPr/>
          <p:nvPr/>
        </p:nvSpPr>
        <p:spPr>
          <a:xfrm>
            <a:off x="940435" y="5645150"/>
            <a:ext cx="322579" cy="322579"/>
          </a:xfrm>
          <a:prstGeom prst="rect">
            <a:avLst/>
          </a:prstGeom>
          <a:blipFill>
            <a:blip r:embed="rId6" cstate="print"/>
            <a:stretch>
              <a:fillRect/>
            </a:stretch>
          </a:blipFill>
        </p:spPr>
        <p:txBody>
          <a:bodyPr wrap="square" lIns="0" tIns="0" rIns="0" bIns="0" rtlCol="0">
            <a:noAutofit/>
          </a:bodyPr>
          <a:lstStyle/>
          <a:p/>
        </p:txBody>
      </p:sp>
      <p:sp>
        <p:nvSpPr>
          <p:cNvPr id="32" name="object 32"/>
          <p:cNvSpPr/>
          <p:nvPr/>
        </p:nvSpPr>
        <p:spPr>
          <a:xfrm>
            <a:off x="953769" y="1473200"/>
            <a:ext cx="296544" cy="336550"/>
          </a:xfrm>
          <a:prstGeom prst="rect">
            <a:avLst/>
          </a:prstGeom>
          <a:blipFill>
            <a:blip r:embed="rId7" cstate="print"/>
            <a:stretch>
              <a:fillRect/>
            </a:stretch>
          </a:blipFill>
        </p:spPr>
        <p:txBody>
          <a:bodyPr wrap="square" lIns="0" tIns="0" rIns="0" bIns="0" rtlCol="0">
            <a:noAutofit/>
          </a:bodyPr>
          <a:lstStyle/>
          <a:p/>
        </p:txBody>
      </p:sp>
      <p:sp>
        <p:nvSpPr>
          <p:cNvPr id="33" name="object 33"/>
          <p:cNvSpPr/>
          <p:nvPr/>
        </p:nvSpPr>
        <p:spPr>
          <a:xfrm>
            <a:off x="927100" y="3431047"/>
            <a:ext cx="349420" cy="349742"/>
          </a:xfrm>
          <a:custGeom>
            <a:avLst/>
            <a:gdLst/>
            <a:ahLst/>
            <a:cxnLst/>
            <a:rect l="l" t="t" r="r" b="b"/>
            <a:pathLst>
              <a:path w="349420" h="349742">
                <a:moveTo>
                  <a:pt x="167822" y="0"/>
                </a:moveTo>
                <a:lnTo>
                  <a:pt x="125245" y="7016"/>
                </a:lnTo>
                <a:lnTo>
                  <a:pt x="86797" y="23652"/>
                </a:lnTo>
                <a:lnTo>
                  <a:pt x="53795" y="48590"/>
                </a:lnTo>
                <a:lnTo>
                  <a:pt x="27552" y="80517"/>
                </a:lnTo>
                <a:lnTo>
                  <a:pt x="9386" y="118116"/>
                </a:lnTo>
                <a:lnTo>
                  <a:pt x="611" y="160073"/>
                </a:lnTo>
                <a:lnTo>
                  <a:pt x="0" y="174800"/>
                </a:lnTo>
                <a:lnTo>
                  <a:pt x="142" y="181919"/>
                </a:lnTo>
                <a:lnTo>
                  <a:pt x="7159" y="224497"/>
                </a:lnTo>
                <a:lnTo>
                  <a:pt x="23794" y="262945"/>
                </a:lnTo>
                <a:lnTo>
                  <a:pt x="48732" y="295947"/>
                </a:lnTo>
                <a:lnTo>
                  <a:pt x="80659" y="322189"/>
                </a:lnTo>
                <a:lnTo>
                  <a:pt x="118258" y="340356"/>
                </a:lnTo>
                <a:lnTo>
                  <a:pt x="160215" y="349131"/>
                </a:lnTo>
                <a:lnTo>
                  <a:pt x="174942" y="349742"/>
                </a:lnTo>
                <a:lnTo>
                  <a:pt x="189290" y="349161"/>
                </a:lnTo>
                <a:lnTo>
                  <a:pt x="230235" y="340721"/>
                </a:lnTo>
                <a:lnTo>
                  <a:pt x="267076" y="322982"/>
                </a:lnTo>
                <a:lnTo>
                  <a:pt x="298588" y="296899"/>
                </a:lnTo>
                <a:lnTo>
                  <a:pt x="323547" y="263427"/>
                </a:lnTo>
                <a:lnTo>
                  <a:pt x="340728" y="223522"/>
                </a:lnTo>
                <a:lnTo>
                  <a:pt x="348906" y="178140"/>
                </a:lnTo>
                <a:lnTo>
                  <a:pt x="349420" y="161960"/>
                </a:lnTo>
                <a:lnTo>
                  <a:pt x="347810" y="147817"/>
                </a:lnTo>
                <a:lnTo>
                  <a:pt x="336473" y="107759"/>
                </a:lnTo>
                <a:lnTo>
                  <a:pt x="316219" y="72217"/>
                </a:lnTo>
                <a:lnTo>
                  <a:pt x="288138" y="42432"/>
                </a:lnTo>
                <a:lnTo>
                  <a:pt x="253318" y="19641"/>
                </a:lnTo>
                <a:lnTo>
                  <a:pt x="212850" y="5084"/>
                </a:lnTo>
                <a:lnTo>
                  <a:pt x="167822" y="0"/>
                </a:lnTo>
                <a:close/>
              </a:path>
            </a:pathLst>
          </a:custGeom>
          <a:solidFill>
            <a:srgbClr val="23AB8C"/>
          </a:solidFill>
        </p:spPr>
        <p:txBody>
          <a:bodyPr wrap="square" lIns="0" tIns="0" rIns="0" bIns="0" rtlCol="0">
            <a:noAutofit/>
          </a:bodyPr>
          <a:lstStyle/>
          <a:p/>
        </p:txBody>
      </p:sp>
      <p:sp>
        <p:nvSpPr>
          <p:cNvPr id="34" name="object 34"/>
          <p:cNvSpPr/>
          <p:nvPr/>
        </p:nvSpPr>
        <p:spPr>
          <a:xfrm>
            <a:off x="993775" y="3491229"/>
            <a:ext cx="215900" cy="215900"/>
          </a:xfrm>
          <a:prstGeom prst="rect">
            <a:avLst/>
          </a:prstGeom>
          <a:blipFill>
            <a:blip r:embed="rId8" cstate="print"/>
            <a:stretch>
              <a:fillRect/>
            </a:stretch>
          </a:blipFill>
        </p:spPr>
        <p:txBody>
          <a:bodyPr wrap="square" lIns="0" tIns="0" rIns="0" bIns="0" rtlCol="0">
            <a:noAutofit/>
          </a:bodyPr>
          <a:lstStyle/>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58950" y="1165647"/>
            <a:ext cx="8709024" cy="5351446"/>
          </a:xfrm>
          <a:prstGeom prst="rect">
            <a:avLst/>
          </a:prstGeom>
          <a:blipFill>
            <a:blip r:embed="rId2" cstate="print"/>
            <a:stretch>
              <a:fillRect/>
            </a:stretch>
          </a:blipFill>
        </p:spPr>
        <p:txBody>
          <a:bodyPr wrap="square" lIns="0" tIns="0" rIns="0" bIns="0" rtlCol="0">
            <a:noAutofit/>
          </a:bodyPr>
          <a:lstStyle/>
          <a:p/>
        </p:txBody>
      </p:sp>
      <p:sp>
        <p:nvSpPr>
          <p:cNvPr id="3" name="object 3"/>
          <p:cNvSpPr txBox="1"/>
          <p:nvPr/>
        </p:nvSpPr>
        <p:spPr>
          <a:xfrm>
            <a:off x="1861503" y="2632499"/>
            <a:ext cx="1168400" cy="287020"/>
          </a:xfrm>
          <a:prstGeom prst="rect">
            <a:avLst/>
          </a:prstGeom>
        </p:spPr>
        <p:txBody>
          <a:bodyPr wrap="square" lIns="0" tIns="0" rIns="0" bIns="0" rtlCol="0" vert="horz">
            <a:noAutofit/>
          </a:bodyPr>
          <a:lstStyle/>
          <a:p>
            <a:pPr marL="12700">
              <a:lnSpc>
                <a:spcPct val="100000"/>
              </a:lnSpc>
            </a:pPr>
            <a:r>
              <a:rPr dirty="0" smtClean="0" sz="1800" b="1">
                <a:solidFill>
                  <a:srgbClr val="23AB8C"/>
                </a:solidFill>
                <a:latin typeface="Microsoft YaHei UI"/>
                <a:cs typeface="Microsoft YaHei UI"/>
              </a:rPr>
              <a:t>关系数据库</a:t>
            </a:r>
            <a:endParaRPr sz="1800">
              <a:latin typeface="Microsoft YaHei UI"/>
              <a:cs typeface="Microsoft YaHei UI"/>
            </a:endParaRPr>
          </a:p>
        </p:txBody>
      </p:sp>
      <p:sp>
        <p:nvSpPr>
          <p:cNvPr id="4" name="object 4"/>
          <p:cNvSpPr txBox="1"/>
          <p:nvPr/>
        </p:nvSpPr>
        <p:spPr>
          <a:xfrm>
            <a:off x="9414905" y="5731400"/>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23AB8C"/>
                </a:solidFill>
                <a:latin typeface="Microsoft YaHei UI"/>
                <a:cs typeface="Microsoft YaHei UI"/>
              </a:rPr>
              <a:t>事件抽取</a:t>
            </a:r>
            <a:endParaRPr sz="1800">
              <a:latin typeface="Microsoft YaHei UI"/>
              <a:cs typeface="Microsoft YaHei UI"/>
            </a:endParaRPr>
          </a:p>
        </p:txBody>
      </p:sp>
      <p:sp>
        <p:nvSpPr>
          <p:cNvPr id="5" name="object 5"/>
          <p:cNvSpPr txBox="1"/>
          <p:nvPr/>
        </p:nvSpPr>
        <p:spPr>
          <a:xfrm>
            <a:off x="6884531" y="4146974"/>
            <a:ext cx="1168400" cy="287020"/>
          </a:xfrm>
          <a:prstGeom prst="rect">
            <a:avLst/>
          </a:prstGeom>
        </p:spPr>
        <p:txBody>
          <a:bodyPr wrap="square" lIns="0" tIns="0" rIns="0" bIns="0" rtlCol="0" vert="horz">
            <a:noAutofit/>
          </a:bodyPr>
          <a:lstStyle/>
          <a:p>
            <a:pPr marL="12700">
              <a:lnSpc>
                <a:spcPct val="100000"/>
              </a:lnSpc>
            </a:pPr>
            <a:r>
              <a:rPr dirty="0" smtClean="0" sz="1800" b="1">
                <a:solidFill>
                  <a:srgbClr val="23AB8C"/>
                </a:solidFill>
                <a:latin typeface="Microsoft YaHei UI"/>
                <a:cs typeface="Microsoft YaHei UI"/>
              </a:rPr>
              <a:t>同义词抽取</a:t>
            </a:r>
            <a:endParaRPr sz="1800">
              <a:latin typeface="Microsoft YaHei UI"/>
              <a:cs typeface="Microsoft YaHei UI"/>
            </a:endParaRPr>
          </a:p>
        </p:txBody>
      </p:sp>
      <p:sp>
        <p:nvSpPr>
          <p:cNvPr id="6" name="object 6"/>
          <p:cNvSpPr txBox="1"/>
          <p:nvPr/>
        </p:nvSpPr>
        <p:spPr>
          <a:xfrm>
            <a:off x="9126183" y="2994373"/>
            <a:ext cx="1168400" cy="287020"/>
          </a:xfrm>
          <a:prstGeom prst="rect">
            <a:avLst/>
          </a:prstGeom>
        </p:spPr>
        <p:txBody>
          <a:bodyPr wrap="square" lIns="0" tIns="0" rIns="0" bIns="0" rtlCol="0" vert="horz">
            <a:noAutofit/>
          </a:bodyPr>
          <a:lstStyle/>
          <a:p>
            <a:pPr marL="12700">
              <a:lnSpc>
                <a:spcPct val="100000"/>
              </a:lnSpc>
            </a:pPr>
            <a:r>
              <a:rPr dirty="0" smtClean="0" sz="1800" b="1">
                <a:solidFill>
                  <a:srgbClr val="23AB8C"/>
                </a:solidFill>
                <a:latin typeface="Microsoft YaHei UI"/>
                <a:cs typeface="Microsoft YaHei UI"/>
              </a:rPr>
              <a:t>属性值抽取</a:t>
            </a:r>
            <a:endParaRPr sz="1800">
              <a:latin typeface="Microsoft YaHei UI"/>
              <a:cs typeface="Microsoft YaHei UI"/>
            </a:endParaRPr>
          </a:p>
        </p:txBody>
      </p:sp>
      <p:sp>
        <p:nvSpPr>
          <p:cNvPr id="7" name="object 7"/>
          <p:cNvSpPr txBox="1"/>
          <p:nvPr/>
        </p:nvSpPr>
        <p:spPr>
          <a:xfrm>
            <a:off x="4712831" y="5166073"/>
            <a:ext cx="1397000" cy="561340"/>
          </a:xfrm>
          <a:prstGeom prst="rect">
            <a:avLst/>
          </a:prstGeom>
        </p:spPr>
        <p:txBody>
          <a:bodyPr wrap="square" lIns="0" tIns="0" rIns="0" bIns="0" rtlCol="0" vert="horz">
            <a:noAutofit/>
          </a:bodyPr>
          <a:lstStyle/>
          <a:p>
            <a:pPr marL="12700" marR="12700">
              <a:lnSpc>
                <a:spcPct val="100000"/>
              </a:lnSpc>
            </a:pPr>
            <a:r>
              <a:rPr dirty="0" smtClean="0" sz="1800" b="1">
                <a:solidFill>
                  <a:srgbClr val="23AB8C"/>
                </a:solidFill>
                <a:latin typeface="Microsoft YaHei UI"/>
                <a:cs typeface="Microsoft YaHei UI"/>
              </a:rPr>
              <a:t>基于实体链接</a:t>
            </a:r>
            <a:r>
              <a:rPr dirty="0" smtClean="0" sz="1800" b="1">
                <a:solidFill>
                  <a:srgbClr val="23AB8C"/>
                </a:solidFill>
                <a:latin typeface="Microsoft YaHei UI"/>
                <a:cs typeface="Microsoft YaHei UI"/>
              </a:rPr>
              <a:t> 的实体抽取</a:t>
            </a:r>
            <a:endParaRPr sz="1800">
              <a:latin typeface="Microsoft YaHei UI"/>
              <a:cs typeface="Microsoft YaHei UI"/>
            </a:endParaRPr>
          </a:p>
        </p:txBody>
      </p:sp>
      <p:sp>
        <p:nvSpPr>
          <p:cNvPr id="8" name="object 8"/>
          <p:cNvSpPr txBox="1"/>
          <p:nvPr/>
        </p:nvSpPr>
        <p:spPr>
          <a:xfrm>
            <a:off x="3234932" y="6012121"/>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23AB8C"/>
                </a:solidFill>
                <a:latin typeface="Microsoft YaHei UI"/>
                <a:cs typeface="Microsoft YaHei UI"/>
              </a:rPr>
              <a:t>冲突检测</a:t>
            </a:r>
            <a:endParaRPr sz="1800">
              <a:latin typeface="Microsoft YaHei UI"/>
              <a:cs typeface="Microsoft YaHei UI"/>
            </a:endParaRPr>
          </a:p>
        </p:txBody>
      </p:sp>
      <p:sp>
        <p:nvSpPr>
          <p:cNvPr id="9" name="object 9"/>
          <p:cNvSpPr txBox="1"/>
          <p:nvPr/>
        </p:nvSpPr>
        <p:spPr>
          <a:xfrm>
            <a:off x="9199106" y="4138972"/>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23AB8C"/>
                </a:solidFill>
                <a:latin typeface="Microsoft YaHei UI"/>
                <a:cs typeface="Microsoft YaHei UI"/>
              </a:rPr>
              <a:t>文本数据</a:t>
            </a:r>
            <a:endParaRPr sz="1800">
              <a:latin typeface="Microsoft YaHei UI"/>
              <a:cs typeface="Microsoft YaHei UI"/>
            </a:endParaRPr>
          </a:p>
        </p:txBody>
      </p:sp>
      <p:sp>
        <p:nvSpPr>
          <p:cNvPr id="10" name="object 10"/>
          <p:cNvSpPr txBox="1"/>
          <p:nvPr/>
        </p:nvSpPr>
        <p:spPr>
          <a:xfrm>
            <a:off x="8911756" y="916399"/>
            <a:ext cx="1397000" cy="287020"/>
          </a:xfrm>
          <a:prstGeom prst="rect">
            <a:avLst/>
          </a:prstGeom>
        </p:spPr>
        <p:txBody>
          <a:bodyPr wrap="square" lIns="0" tIns="0" rIns="0" bIns="0" rtlCol="0" vert="horz">
            <a:noAutofit/>
          </a:bodyPr>
          <a:lstStyle/>
          <a:p>
            <a:pPr marL="12700">
              <a:lnSpc>
                <a:spcPct val="100000"/>
              </a:lnSpc>
            </a:pPr>
            <a:r>
              <a:rPr dirty="0" smtClean="0" sz="1800" b="1">
                <a:solidFill>
                  <a:srgbClr val="23AB8C"/>
                </a:solidFill>
                <a:latin typeface="Microsoft YaHei UI"/>
                <a:cs typeface="Microsoft YaHei UI"/>
              </a:rPr>
              <a:t>半结构化数据</a:t>
            </a:r>
            <a:endParaRPr sz="1800">
              <a:latin typeface="Microsoft YaHei UI"/>
              <a:cs typeface="Microsoft YaHei UI"/>
            </a:endParaRPr>
          </a:p>
        </p:txBody>
      </p:sp>
      <p:sp>
        <p:nvSpPr>
          <p:cNvPr id="11" name="object 11"/>
          <p:cNvSpPr txBox="1">
            <a:spLocks noGrp="1"/>
          </p:cNvSpPr>
          <p:nvPr>
            <p:ph type="title"/>
          </p:nvPr>
        </p:nvSpPr>
        <p:spPr>
          <a:prstGeom prst="rect"/>
        </p:spPr>
        <p:txBody>
          <a:bodyPr wrap="square" lIns="0" tIns="0" rIns="0" bIns="0" rtlCol="0" vert="horz">
            <a:noAutofit/>
          </a:bodyPr>
          <a:lstStyle/>
          <a:p>
            <a:pPr marL="10160">
              <a:lnSpc>
                <a:spcPct val="100000"/>
              </a:lnSpc>
            </a:pPr>
            <a:r>
              <a:rPr dirty="0" smtClean="0" sz="3600" b="1">
                <a:solidFill>
                  <a:srgbClr val="303030"/>
                </a:solidFill>
                <a:latin typeface="Microsoft YaHei UI"/>
                <a:cs typeface="Microsoft YaHei UI"/>
              </a:rPr>
              <a:t>多策略学习方法示例（</a:t>
            </a:r>
            <a:r>
              <a:rPr dirty="0" smtClean="0" sz="3600" spc="-25" b="1">
                <a:solidFill>
                  <a:srgbClr val="303030"/>
                </a:solidFill>
                <a:latin typeface="Microsoft YaHei UI"/>
                <a:cs typeface="Microsoft YaHei UI"/>
              </a:rPr>
              <a:t>2</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67340" y="6471603"/>
            <a:ext cx="292735" cy="195580"/>
          </a:xfrm>
          <a:prstGeom prst="rect">
            <a:avLst/>
          </a:prstGeom>
        </p:spPr>
        <p:txBody>
          <a:bodyPr wrap="square" lIns="0" tIns="0" rIns="0" bIns="0" rtlCol="0" vert="horz">
            <a:noAutofit/>
          </a:bodyPr>
          <a:lstStyle/>
          <a:p>
            <a:pPr marL="12700">
              <a:lnSpc>
                <a:spcPct val="100000"/>
              </a:lnSpc>
            </a:pPr>
            <a:r>
              <a:rPr dirty="0" smtClean="0" sz="1200" spc="-5">
                <a:solidFill>
                  <a:srgbClr val="8A8A8A"/>
                </a:solidFill>
                <a:latin typeface="Microsoft YaHei UI"/>
                <a:cs typeface="Microsoft YaHei UI"/>
              </a:rPr>
              <a:t>105</a:t>
            </a:r>
            <a:endParaRPr sz="1200">
              <a:latin typeface="Microsoft YaHei UI"/>
              <a:cs typeface="Microsoft YaHei UI"/>
            </a:endParaRPr>
          </a:p>
        </p:txBody>
      </p:sp>
      <p:sp>
        <p:nvSpPr>
          <p:cNvPr id="3" name="object 3"/>
          <p:cNvSpPr/>
          <p:nvPr/>
        </p:nvSpPr>
        <p:spPr>
          <a:xfrm>
            <a:off x="3116579" y="1769110"/>
            <a:ext cx="2232024" cy="3476625"/>
          </a:xfrm>
          <a:custGeom>
            <a:avLst/>
            <a:gdLst/>
            <a:ahLst/>
            <a:cxnLst/>
            <a:rect l="l" t="t" r="r" b="b"/>
            <a:pathLst>
              <a:path w="2232025" h="3476625">
                <a:moveTo>
                  <a:pt x="0" y="0"/>
                </a:moveTo>
                <a:lnTo>
                  <a:pt x="2232024" y="0"/>
                </a:lnTo>
                <a:lnTo>
                  <a:pt x="2232024" y="3476625"/>
                </a:lnTo>
                <a:lnTo>
                  <a:pt x="0" y="3476625"/>
                </a:lnTo>
                <a:lnTo>
                  <a:pt x="0" y="0"/>
                </a:lnTo>
                <a:close/>
              </a:path>
            </a:pathLst>
          </a:custGeom>
          <a:solidFill>
            <a:srgbClr val="23AB8C"/>
          </a:solidFill>
        </p:spPr>
        <p:txBody>
          <a:bodyPr wrap="square" lIns="0" tIns="0" rIns="0" bIns="0" rtlCol="0">
            <a:noAutofit/>
          </a:bodyPr>
          <a:lstStyle/>
          <a:p/>
        </p:txBody>
      </p:sp>
      <p:sp>
        <p:nvSpPr>
          <p:cNvPr id="4" name="object 4"/>
          <p:cNvSpPr txBox="1"/>
          <p:nvPr/>
        </p:nvSpPr>
        <p:spPr>
          <a:xfrm>
            <a:off x="5763483" y="1837975"/>
            <a:ext cx="2128520" cy="3329304"/>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▍知识建模</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▍知识获取</a:t>
            </a:r>
            <a:endParaRPr sz="2800">
              <a:latin typeface="Microsoft YaHei UI"/>
              <a:cs typeface="Microsoft YaHei UI"/>
            </a:endParaRPr>
          </a:p>
          <a:p>
            <a:pPr>
              <a:lnSpc>
                <a:spcPts val="950"/>
              </a:lnSpc>
              <a:spcBef>
                <a:spcPts val="10"/>
              </a:spcBef>
            </a:pPr>
            <a:endParaRPr sz="950"/>
          </a:p>
          <a:p>
            <a:pPr marL="12700">
              <a:lnSpc>
                <a:spcPct val="100000"/>
              </a:lnSpc>
            </a:pPr>
            <a:r>
              <a:rPr dirty="0" smtClean="0" sz="3600" b="1">
                <a:solidFill>
                  <a:srgbClr val="23AB8C"/>
                </a:solidFill>
                <a:latin typeface="Microsoft YaHei UI"/>
                <a:cs typeface="Microsoft YaHei UI"/>
              </a:rPr>
              <a:t>▍知识融合</a:t>
            </a:r>
            <a:endParaRPr sz="3600">
              <a:latin typeface="Microsoft YaHei UI"/>
              <a:cs typeface="Microsoft YaHei UI"/>
            </a:endParaRPr>
          </a:p>
          <a:p>
            <a:pPr>
              <a:lnSpc>
                <a:spcPts val="1000"/>
              </a:lnSpc>
              <a:spcBef>
                <a:spcPts val="40"/>
              </a:spcBef>
            </a:pPr>
            <a:endParaRPr sz="1000"/>
          </a:p>
          <a:p>
            <a:pPr marL="12700">
              <a:lnSpc>
                <a:spcPct val="100000"/>
              </a:lnSpc>
            </a:pPr>
            <a:r>
              <a:rPr dirty="0" smtClean="0" sz="2800">
                <a:solidFill>
                  <a:srgbClr val="7B7B7B"/>
                </a:solidFill>
                <a:latin typeface="Microsoft YaHei UI"/>
                <a:cs typeface="Microsoft YaHei UI"/>
              </a:rPr>
              <a:t>▍知识存储</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▍知识计算</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▍知识应用</a:t>
            </a:r>
            <a:endParaRPr sz="2800">
              <a:latin typeface="Microsoft YaHei UI"/>
              <a:cs typeface="Microsoft YaHei UI"/>
            </a:endParaRPr>
          </a:p>
        </p:txBody>
      </p:sp>
      <p:sp>
        <p:nvSpPr>
          <p:cNvPr id="5" name="object 5"/>
          <p:cNvSpPr txBox="1"/>
          <p:nvPr/>
        </p:nvSpPr>
        <p:spPr>
          <a:xfrm>
            <a:off x="3813173" y="2133600"/>
            <a:ext cx="838200" cy="2450465"/>
          </a:xfrm>
          <a:prstGeom prst="rect">
            <a:avLst/>
          </a:prstGeom>
        </p:spPr>
        <p:txBody>
          <a:bodyPr wrap="square" lIns="0" tIns="0" rIns="0" bIns="0" rtlCol="0" vert="horz">
            <a:noAutofit/>
          </a:bodyPr>
          <a:lstStyle/>
          <a:p>
            <a:pPr algn="just" marL="12700" marR="12700">
              <a:lnSpc>
                <a:spcPct val="100000"/>
              </a:lnSpc>
            </a:pPr>
            <a:r>
              <a:rPr dirty="0" smtClean="0" sz="3200" b="1">
                <a:solidFill>
                  <a:srgbClr val="FFFFFF"/>
                </a:solidFill>
                <a:latin typeface="Microsoft YaHei UI"/>
                <a:cs typeface="Microsoft YaHei UI"/>
              </a:rPr>
              <a:t>行业</a:t>
            </a:r>
            <a:r>
              <a:rPr dirty="0" smtClean="0" sz="3200" b="1">
                <a:solidFill>
                  <a:srgbClr val="FFFFFF"/>
                </a:solidFill>
                <a:latin typeface="Microsoft YaHei UI"/>
                <a:cs typeface="Microsoft YaHei UI"/>
              </a:rPr>
              <a:t> 知识</a:t>
            </a:r>
            <a:r>
              <a:rPr dirty="0" smtClean="0" sz="3200" b="1">
                <a:solidFill>
                  <a:srgbClr val="FFFFFF"/>
                </a:solidFill>
                <a:latin typeface="Microsoft YaHei UI"/>
                <a:cs typeface="Microsoft YaHei UI"/>
              </a:rPr>
              <a:t> 图谱</a:t>
            </a:r>
            <a:r>
              <a:rPr dirty="0" smtClean="0" sz="3200" b="1">
                <a:solidFill>
                  <a:srgbClr val="FFFFFF"/>
                </a:solidFill>
                <a:latin typeface="Microsoft YaHei UI"/>
                <a:cs typeface="Microsoft YaHei UI"/>
              </a:rPr>
              <a:t> 关键</a:t>
            </a:r>
            <a:r>
              <a:rPr dirty="0" smtClean="0" sz="3200" b="1">
                <a:solidFill>
                  <a:srgbClr val="FFFFFF"/>
                </a:solidFill>
                <a:latin typeface="Microsoft YaHei UI"/>
                <a:cs typeface="Microsoft YaHei UI"/>
              </a:rPr>
              <a:t> 技术</a:t>
            </a:r>
            <a:endParaRPr sz="3200">
              <a:latin typeface="Microsoft YaHei UI"/>
              <a:cs typeface="Microsoft YaHei U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9050">
              <a:lnSpc>
                <a:spcPct val="100000"/>
              </a:lnSpc>
            </a:pPr>
            <a:r>
              <a:rPr dirty="0" smtClean="0" sz="3600" b="1">
                <a:solidFill>
                  <a:srgbClr val="303030"/>
                </a:solidFill>
                <a:latin typeface="Microsoft YaHei UI"/>
                <a:cs typeface="Microsoft YaHei UI"/>
              </a:rPr>
              <a:t>知识融合</a:t>
            </a:r>
            <a:endParaRPr sz="3600">
              <a:latin typeface="Microsoft YaHei UI"/>
              <a:cs typeface="Microsoft YaHei UI"/>
            </a:endParaRPr>
          </a:p>
        </p:txBody>
      </p:sp>
      <p:sp>
        <p:nvSpPr>
          <p:cNvPr id="3" name="object 3"/>
          <p:cNvSpPr txBox="1"/>
          <p:nvPr/>
        </p:nvSpPr>
        <p:spPr>
          <a:xfrm>
            <a:off x="798142" y="1281112"/>
            <a:ext cx="10426700" cy="4251960"/>
          </a:xfrm>
          <a:prstGeom prst="rect">
            <a:avLst/>
          </a:prstGeom>
        </p:spPr>
        <p:txBody>
          <a:bodyPr wrap="square" lIns="0" tIns="0" rIns="0" bIns="0" rtlCol="0" vert="horz">
            <a:noAutofit/>
          </a:bodyPr>
          <a:lstStyle/>
          <a:p>
            <a:pPr algn="just" marL="355600" marR="12700" indent="-342900">
              <a:lnSpc>
                <a:spcPct val="1194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知识图谱中的知识融合是一件非常复杂的工作，包括数据模式层（概念、概</a:t>
            </a:r>
            <a:r>
              <a:rPr dirty="0" smtClean="0" sz="2400" spc="0">
                <a:solidFill>
                  <a:srgbClr val="303030"/>
                </a:solidFill>
                <a:latin typeface="Microsoft YaHei UI"/>
                <a:cs typeface="Microsoft YaHei UI"/>
              </a:rPr>
              <a:t> 念的上下位关系、概念的属性的融合与数据层的融合。</a:t>
            </a:r>
            <a:endParaRPr sz="2400">
              <a:latin typeface="Microsoft YaHei UI"/>
              <a:cs typeface="Microsoft YaHei UI"/>
            </a:endParaRPr>
          </a:p>
          <a:p>
            <a:pPr>
              <a:lnSpc>
                <a:spcPts val="600"/>
              </a:lnSpc>
              <a:spcBef>
                <a:spcPts val="30"/>
              </a:spcBef>
            </a:pPr>
            <a:endParaRPr sz="600"/>
          </a:p>
          <a:p>
            <a:pPr>
              <a:lnSpc>
                <a:spcPts val="1000"/>
              </a:lnSpc>
            </a:pPr>
            <a:endParaRPr sz="1000"/>
          </a:p>
          <a:p>
            <a:pPr>
              <a:lnSpc>
                <a:spcPts val="1000"/>
              </a:lnSpc>
            </a:pPr>
            <a:endParaRPr sz="1000"/>
          </a:p>
          <a:p>
            <a:pPr>
              <a:lnSpc>
                <a:spcPts val="1000"/>
              </a:lnSpc>
            </a:pPr>
            <a:endParaRPr sz="1000"/>
          </a:p>
          <a:p>
            <a:pPr>
              <a:lnSpc>
                <a:spcPts val="1000"/>
              </a:lnSpc>
            </a:pPr>
            <a:endParaRPr sz="1000"/>
          </a:p>
          <a:p>
            <a:pPr algn="just" marL="355600" marR="12700" indent="-342900">
              <a:lnSpc>
                <a:spcPct val="1198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行业知识图谱的数据模式通常采用自顶向下和自底向上结合的方式，因此基</a:t>
            </a:r>
            <a:r>
              <a:rPr dirty="0" smtClean="0" sz="2400" spc="0">
                <a:solidFill>
                  <a:srgbClr val="303030"/>
                </a:solidFill>
                <a:latin typeface="Microsoft YaHei UI"/>
                <a:cs typeface="Microsoft YaHei UI"/>
              </a:rPr>
              <a:t> 本都经过人工的校验，保证了可靠性；因此，知识融合的关键任务在数据层</a:t>
            </a:r>
            <a:r>
              <a:rPr dirty="0" smtClean="0" sz="2400" spc="0">
                <a:solidFill>
                  <a:srgbClr val="303030"/>
                </a:solidFill>
                <a:latin typeface="Microsoft YaHei UI"/>
                <a:cs typeface="Microsoft YaHei UI"/>
              </a:rPr>
              <a:t> 的融合。</a:t>
            </a:r>
            <a:endParaRPr sz="2400">
              <a:latin typeface="Microsoft YaHei UI"/>
              <a:cs typeface="Microsoft YaHei UI"/>
            </a:endParaRPr>
          </a:p>
          <a:p>
            <a:pPr>
              <a:lnSpc>
                <a:spcPts val="550"/>
              </a:lnSpc>
              <a:spcBef>
                <a:spcPts val="48"/>
              </a:spcBef>
            </a:pPr>
            <a:endParaRPr sz="550"/>
          </a:p>
          <a:p>
            <a:pPr>
              <a:lnSpc>
                <a:spcPts val="1000"/>
              </a:lnSpc>
            </a:pPr>
            <a:endParaRPr sz="1000"/>
          </a:p>
          <a:p>
            <a:pPr>
              <a:lnSpc>
                <a:spcPts val="1000"/>
              </a:lnSpc>
            </a:pPr>
            <a:endParaRPr sz="1000"/>
          </a:p>
          <a:p>
            <a:pPr>
              <a:lnSpc>
                <a:spcPts val="1000"/>
              </a:lnSpc>
            </a:pPr>
            <a:endParaRPr sz="1000"/>
          </a:p>
          <a:p>
            <a:pPr>
              <a:lnSpc>
                <a:spcPts val="1000"/>
              </a:lnSpc>
            </a:pPr>
            <a:endParaRPr sz="1000"/>
          </a:p>
          <a:p>
            <a:pPr algn="just" marL="355600" marR="12700" indent="-342900">
              <a:lnSpc>
                <a:spcPct val="1202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对于数据层的融合，为保证数据的质量，通常</a:t>
            </a:r>
            <a:r>
              <a:rPr dirty="0" smtClean="0" sz="2400" spc="0">
                <a:solidFill>
                  <a:srgbClr val="23AB8C"/>
                </a:solidFill>
                <a:latin typeface="Microsoft YaHei UI"/>
                <a:cs typeface="Microsoft YaHei UI"/>
              </a:rPr>
              <a:t>在知识抽取环节中进行控制</a:t>
            </a:r>
            <a:r>
              <a:rPr dirty="0" smtClean="0" sz="2400" spc="0">
                <a:solidFill>
                  <a:srgbClr val="303030"/>
                </a:solidFill>
                <a:latin typeface="Microsoft YaHei UI"/>
                <a:cs typeface="Microsoft YaHei UI"/>
              </a:rPr>
              <a:t>，</a:t>
            </a:r>
            <a:r>
              <a:rPr dirty="0" smtClean="0" sz="2400" spc="0">
                <a:solidFill>
                  <a:srgbClr val="303030"/>
                </a:solidFill>
                <a:latin typeface="Microsoft YaHei UI"/>
                <a:cs typeface="Microsoft YaHei UI"/>
              </a:rPr>
              <a:t> 减少知识融合过程的难度。</a:t>
            </a:r>
            <a:endParaRPr sz="2400">
              <a:latin typeface="Microsoft YaHei UI"/>
              <a:cs typeface="Microsoft YaHei U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0955">
              <a:lnSpc>
                <a:spcPts val="4315"/>
              </a:lnSpc>
            </a:pPr>
            <a:r>
              <a:rPr dirty="0" smtClean="0" sz="3600" b="1">
                <a:solidFill>
                  <a:srgbClr val="303030"/>
                </a:solidFill>
                <a:latin typeface="Microsoft YaHei UI"/>
                <a:cs typeface="Microsoft YaHei UI"/>
              </a:rPr>
              <a:t>知识融合实践</a:t>
            </a:r>
            <a:r>
              <a:rPr dirty="0" smtClean="0" sz="3600" spc="5" b="1">
                <a:solidFill>
                  <a:srgbClr val="303030"/>
                </a:solidFill>
                <a:latin typeface="Microsoft YaHei UI"/>
                <a:cs typeface="Microsoft YaHei UI"/>
              </a:rPr>
              <a:t> </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数据模式层融合</a:t>
            </a:r>
            <a:endParaRPr sz="3600">
              <a:latin typeface="Microsoft YaHei UI"/>
              <a:cs typeface="Microsoft YaHei UI"/>
            </a:endParaRPr>
          </a:p>
        </p:txBody>
      </p:sp>
      <p:sp>
        <p:nvSpPr>
          <p:cNvPr id="3" name="object 3"/>
          <p:cNvSpPr txBox="1"/>
          <p:nvPr/>
        </p:nvSpPr>
        <p:spPr>
          <a:xfrm>
            <a:off x="591767" y="1071400"/>
            <a:ext cx="10426700" cy="1097280"/>
          </a:xfrm>
          <a:prstGeom prst="rect">
            <a:avLst/>
          </a:prstGeom>
        </p:spPr>
        <p:txBody>
          <a:bodyPr wrap="square" lIns="0" tIns="0" rIns="0" bIns="0" rtlCol="0" vert="horz">
            <a:noAutofit/>
          </a:bodyPr>
          <a:lstStyle/>
          <a:p>
            <a:pPr algn="just" marL="355600" marR="12700" indent="-3429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数据模式层融合：行业知识图谱的数据模式层通常是由专家人工构建或从可</a:t>
            </a:r>
            <a:r>
              <a:rPr dirty="0" smtClean="0" sz="2400" spc="0">
                <a:solidFill>
                  <a:srgbClr val="303030"/>
                </a:solidFill>
                <a:latin typeface="Microsoft YaHei UI"/>
                <a:cs typeface="Microsoft YaHei UI"/>
              </a:rPr>
              <a:t> 靠的结构化数据中映射得到的，通常在映射时会通过</a:t>
            </a:r>
            <a:r>
              <a:rPr dirty="0" smtClean="0" sz="2400" spc="0">
                <a:solidFill>
                  <a:srgbClr val="23AB8C"/>
                </a:solidFill>
                <a:latin typeface="Microsoft YaHei UI"/>
                <a:cs typeface="Microsoft YaHei UI"/>
              </a:rPr>
              <a:t>设置融合的规则</a:t>
            </a:r>
            <a:r>
              <a:rPr dirty="0" smtClean="0" sz="2400" spc="0">
                <a:solidFill>
                  <a:srgbClr val="303030"/>
                </a:solidFill>
                <a:latin typeface="Microsoft YaHei UI"/>
                <a:cs typeface="Microsoft YaHei UI"/>
              </a:rPr>
              <a:t>来确保</a:t>
            </a:r>
            <a:r>
              <a:rPr dirty="0" smtClean="0" sz="2400" spc="0">
                <a:solidFill>
                  <a:srgbClr val="303030"/>
                </a:solidFill>
                <a:latin typeface="Microsoft YaHei UI"/>
                <a:cs typeface="Microsoft YaHei UI"/>
              </a:rPr>
              <a:t> 数据的统一。</a:t>
            </a:r>
            <a:endParaRPr sz="2400">
              <a:latin typeface="Microsoft YaHei UI"/>
              <a:cs typeface="Microsoft YaHei UI"/>
            </a:endParaRPr>
          </a:p>
        </p:txBody>
      </p:sp>
      <p:sp>
        <p:nvSpPr>
          <p:cNvPr id="4" name="object 4"/>
          <p:cNvSpPr/>
          <p:nvPr/>
        </p:nvSpPr>
        <p:spPr>
          <a:xfrm>
            <a:off x="4002404" y="4309107"/>
            <a:ext cx="2872739" cy="363854"/>
          </a:xfrm>
          <a:custGeom>
            <a:avLst/>
            <a:gdLst/>
            <a:ahLst/>
            <a:cxnLst/>
            <a:rect l="l" t="t" r="r" b="b"/>
            <a:pathLst>
              <a:path w="2872739" h="363854">
                <a:moveTo>
                  <a:pt x="2778125" y="0"/>
                </a:moveTo>
                <a:lnTo>
                  <a:pt x="86721" y="324"/>
                </a:lnTo>
                <a:lnTo>
                  <a:pt x="46572" y="13087"/>
                </a:lnTo>
                <a:lnTo>
                  <a:pt x="16538" y="41156"/>
                </a:lnTo>
                <a:lnTo>
                  <a:pt x="1116" y="80032"/>
                </a:lnTo>
                <a:lnTo>
                  <a:pt x="0" y="94614"/>
                </a:lnTo>
                <a:lnTo>
                  <a:pt x="324" y="277133"/>
                </a:lnTo>
                <a:lnTo>
                  <a:pt x="13084" y="317282"/>
                </a:lnTo>
                <a:lnTo>
                  <a:pt x="41151" y="347316"/>
                </a:lnTo>
                <a:lnTo>
                  <a:pt x="80029" y="362738"/>
                </a:lnTo>
                <a:lnTo>
                  <a:pt x="94615" y="363854"/>
                </a:lnTo>
                <a:lnTo>
                  <a:pt x="2786018" y="363530"/>
                </a:lnTo>
                <a:lnTo>
                  <a:pt x="2826167" y="350770"/>
                </a:lnTo>
                <a:lnTo>
                  <a:pt x="2856201" y="322703"/>
                </a:lnTo>
                <a:lnTo>
                  <a:pt x="2871623" y="283825"/>
                </a:lnTo>
                <a:lnTo>
                  <a:pt x="2872740" y="269239"/>
                </a:lnTo>
                <a:lnTo>
                  <a:pt x="2872415" y="86723"/>
                </a:lnTo>
                <a:lnTo>
                  <a:pt x="2859655" y="46577"/>
                </a:lnTo>
                <a:lnTo>
                  <a:pt x="2831588" y="16542"/>
                </a:lnTo>
                <a:lnTo>
                  <a:pt x="2792710" y="1117"/>
                </a:lnTo>
                <a:lnTo>
                  <a:pt x="2778125" y="0"/>
                </a:lnTo>
                <a:close/>
              </a:path>
            </a:pathLst>
          </a:custGeom>
          <a:solidFill>
            <a:srgbClr val="DCF2EC"/>
          </a:solidFill>
        </p:spPr>
        <p:txBody>
          <a:bodyPr wrap="square" lIns="0" tIns="0" rIns="0" bIns="0" rtlCol="0">
            <a:noAutofit/>
          </a:bodyPr>
          <a:lstStyle/>
          <a:p/>
        </p:txBody>
      </p:sp>
      <p:sp>
        <p:nvSpPr>
          <p:cNvPr id="5" name="object 5"/>
          <p:cNvSpPr/>
          <p:nvPr/>
        </p:nvSpPr>
        <p:spPr>
          <a:xfrm>
            <a:off x="1691004" y="3810266"/>
            <a:ext cx="1885031" cy="2532500"/>
          </a:xfrm>
          <a:prstGeom prst="rect">
            <a:avLst/>
          </a:prstGeom>
          <a:blipFill>
            <a:blip r:embed="rId2" cstate="print"/>
            <a:stretch>
              <a:fillRect/>
            </a:stretch>
          </a:blipFill>
        </p:spPr>
        <p:txBody>
          <a:bodyPr wrap="square" lIns="0" tIns="0" rIns="0" bIns="0" rtlCol="0">
            <a:noAutofit/>
          </a:bodyPr>
          <a:lstStyle/>
          <a:p/>
        </p:txBody>
      </p:sp>
      <p:sp>
        <p:nvSpPr>
          <p:cNvPr id="6" name="object 6"/>
          <p:cNvSpPr/>
          <p:nvPr/>
        </p:nvSpPr>
        <p:spPr>
          <a:xfrm>
            <a:off x="1644014" y="3525513"/>
            <a:ext cx="1990432" cy="2823845"/>
          </a:xfrm>
          <a:custGeom>
            <a:avLst/>
            <a:gdLst/>
            <a:ahLst/>
            <a:cxnLst/>
            <a:rect l="l" t="t" r="r" b="b"/>
            <a:pathLst>
              <a:path w="1990432" h="2823845">
                <a:moveTo>
                  <a:pt x="0" y="57111"/>
                </a:moveTo>
                <a:lnTo>
                  <a:pt x="15010" y="18521"/>
                </a:lnTo>
                <a:lnTo>
                  <a:pt x="51819" y="241"/>
                </a:lnTo>
                <a:lnTo>
                  <a:pt x="1933333" y="0"/>
                </a:lnTo>
                <a:lnTo>
                  <a:pt x="1947691" y="1821"/>
                </a:lnTo>
                <a:lnTo>
                  <a:pt x="1980878" y="25478"/>
                </a:lnTo>
                <a:lnTo>
                  <a:pt x="1990432" y="2766745"/>
                </a:lnTo>
                <a:lnTo>
                  <a:pt x="1988612" y="2781105"/>
                </a:lnTo>
                <a:lnTo>
                  <a:pt x="1964958" y="2814294"/>
                </a:lnTo>
                <a:lnTo>
                  <a:pt x="57111" y="2823845"/>
                </a:lnTo>
                <a:lnTo>
                  <a:pt x="42748" y="2822024"/>
                </a:lnTo>
                <a:lnTo>
                  <a:pt x="9554" y="2798375"/>
                </a:lnTo>
                <a:lnTo>
                  <a:pt x="0" y="57111"/>
                </a:lnTo>
                <a:close/>
              </a:path>
            </a:pathLst>
          </a:custGeom>
          <a:ln w="19050">
            <a:solidFill>
              <a:srgbClr val="23AB8C"/>
            </a:solidFill>
            <a:prstDash val="dash"/>
          </a:ln>
        </p:spPr>
        <p:txBody>
          <a:bodyPr wrap="square" lIns="0" tIns="0" rIns="0" bIns="0" rtlCol="0">
            <a:noAutofit/>
          </a:bodyPr>
          <a:lstStyle/>
          <a:p/>
        </p:txBody>
      </p:sp>
      <p:sp>
        <p:nvSpPr>
          <p:cNvPr id="7" name="object 7"/>
          <p:cNvSpPr/>
          <p:nvPr/>
        </p:nvSpPr>
        <p:spPr>
          <a:xfrm>
            <a:off x="3999865" y="4316096"/>
            <a:ext cx="2879725" cy="1814195"/>
          </a:xfrm>
          <a:custGeom>
            <a:avLst/>
            <a:gdLst/>
            <a:ahLst/>
            <a:cxnLst/>
            <a:rect l="l" t="t" r="r" b="b"/>
            <a:pathLst>
              <a:path w="2879725" h="1814195">
                <a:moveTo>
                  <a:pt x="0" y="82181"/>
                </a:moveTo>
                <a:lnTo>
                  <a:pt x="10868" y="41307"/>
                </a:lnTo>
                <a:lnTo>
                  <a:pt x="39500" y="11937"/>
                </a:lnTo>
                <a:lnTo>
                  <a:pt x="79936" y="30"/>
                </a:lnTo>
                <a:lnTo>
                  <a:pt x="2797543" y="0"/>
                </a:lnTo>
                <a:lnTo>
                  <a:pt x="2812078" y="1281"/>
                </a:lnTo>
                <a:lnTo>
                  <a:pt x="2849779" y="18732"/>
                </a:lnTo>
                <a:lnTo>
                  <a:pt x="2873991" y="51961"/>
                </a:lnTo>
                <a:lnTo>
                  <a:pt x="2879725" y="1732013"/>
                </a:lnTo>
                <a:lnTo>
                  <a:pt x="2878443" y="1746548"/>
                </a:lnTo>
                <a:lnTo>
                  <a:pt x="2860992" y="1784249"/>
                </a:lnTo>
                <a:lnTo>
                  <a:pt x="2827763" y="1808461"/>
                </a:lnTo>
                <a:lnTo>
                  <a:pt x="82181" y="1814195"/>
                </a:lnTo>
                <a:lnTo>
                  <a:pt x="67646" y="1812913"/>
                </a:lnTo>
                <a:lnTo>
                  <a:pt x="29945" y="1795462"/>
                </a:lnTo>
                <a:lnTo>
                  <a:pt x="5733" y="1762233"/>
                </a:lnTo>
                <a:lnTo>
                  <a:pt x="0" y="82181"/>
                </a:lnTo>
                <a:close/>
              </a:path>
            </a:pathLst>
          </a:custGeom>
          <a:ln w="19050">
            <a:solidFill>
              <a:srgbClr val="23AB8C"/>
            </a:solidFill>
            <a:prstDash val="dash"/>
          </a:ln>
        </p:spPr>
        <p:txBody>
          <a:bodyPr wrap="square" lIns="0" tIns="0" rIns="0" bIns="0" rtlCol="0">
            <a:noAutofit/>
          </a:bodyPr>
          <a:lstStyle/>
          <a:p/>
        </p:txBody>
      </p:sp>
      <p:sp>
        <p:nvSpPr>
          <p:cNvPr id="8" name="object 8"/>
          <p:cNvSpPr/>
          <p:nvPr/>
        </p:nvSpPr>
        <p:spPr>
          <a:xfrm>
            <a:off x="6215379" y="4734559"/>
            <a:ext cx="203199" cy="241299"/>
          </a:xfrm>
          <a:prstGeom prst="rect">
            <a:avLst/>
          </a:prstGeom>
          <a:blipFill>
            <a:blip r:embed="rId3" cstate="print"/>
            <a:stretch>
              <a:fillRect/>
            </a:stretch>
          </a:blipFill>
        </p:spPr>
        <p:txBody>
          <a:bodyPr wrap="square" lIns="0" tIns="0" rIns="0" bIns="0" rtlCol="0">
            <a:noAutofit/>
          </a:bodyPr>
          <a:lstStyle/>
          <a:p/>
        </p:txBody>
      </p:sp>
      <p:sp>
        <p:nvSpPr>
          <p:cNvPr id="9" name="object 9"/>
          <p:cNvSpPr/>
          <p:nvPr/>
        </p:nvSpPr>
        <p:spPr>
          <a:xfrm>
            <a:off x="6317056" y="4760785"/>
            <a:ext cx="101523" cy="144322"/>
          </a:xfrm>
          <a:prstGeom prst="rect">
            <a:avLst/>
          </a:prstGeom>
          <a:blipFill>
            <a:blip r:embed="rId4" cstate="print"/>
            <a:stretch>
              <a:fillRect/>
            </a:stretch>
          </a:blipFill>
        </p:spPr>
        <p:txBody>
          <a:bodyPr wrap="square" lIns="0" tIns="0" rIns="0" bIns="0" rtlCol="0">
            <a:noAutofit/>
          </a:bodyPr>
          <a:lstStyle/>
          <a:p/>
        </p:txBody>
      </p:sp>
      <p:sp>
        <p:nvSpPr>
          <p:cNvPr id="10" name="object 10"/>
          <p:cNvSpPr/>
          <p:nvPr/>
        </p:nvSpPr>
        <p:spPr>
          <a:xfrm>
            <a:off x="6263645" y="4760518"/>
            <a:ext cx="106338" cy="144429"/>
          </a:xfrm>
          <a:prstGeom prst="rect">
            <a:avLst/>
          </a:prstGeom>
          <a:blipFill>
            <a:blip r:embed="rId5" cstate="print"/>
            <a:stretch>
              <a:fillRect/>
            </a:stretch>
          </a:blipFill>
        </p:spPr>
        <p:txBody>
          <a:bodyPr wrap="square" lIns="0" tIns="0" rIns="0" bIns="0" rtlCol="0">
            <a:noAutofit/>
          </a:bodyPr>
          <a:lstStyle/>
          <a:p/>
        </p:txBody>
      </p:sp>
      <p:sp>
        <p:nvSpPr>
          <p:cNvPr id="11" name="object 11"/>
          <p:cNvSpPr/>
          <p:nvPr/>
        </p:nvSpPr>
        <p:spPr>
          <a:xfrm>
            <a:off x="6263638" y="4760518"/>
            <a:ext cx="106348" cy="144388"/>
          </a:xfrm>
          <a:custGeom>
            <a:avLst/>
            <a:gdLst/>
            <a:ahLst/>
            <a:cxnLst/>
            <a:rect l="l" t="t" r="r" b="b"/>
            <a:pathLst>
              <a:path w="106348" h="144388">
                <a:moveTo>
                  <a:pt x="0" y="72217"/>
                </a:moveTo>
                <a:lnTo>
                  <a:pt x="11491" y="27370"/>
                </a:lnTo>
                <a:lnTo>
                  <a:pt x="40366" y="2102"/>
                </a:lnTo>
                <a:lnTo>
                  <a:pt x="52401" y="0"/>
                </a:lnTo>
                <a:lnTo>
                  <a:pt x="64715" y="1852"/>
                </a:lnTo>
                <a:lnTo>
                  <a:pt x="94201" y="26354"/>
                </a:lnTo>
                <a:lnTo>
                  <a:pt x="106348" y="70546"/>
                </a:lnTo>
                <a:lnTo>
                  <a:pt x="105013" y="87335"/>
                </a:lnTo>
                <a:lnTo>
                  <a:pt x="87294" y="127479"/>
                </a:lnTo>
                <a:lnTo>
                  <a:pt x="55251" y="144388"/>
                </a:lnTo>
                <a:lnTo>
                  <a:pt x="42574" y="142585"/>
                </a:lnTo>
                <a:lnTo>
                  <a:pt x="12538" y="118507"/>
                </a:lnTo>
                <a:lnTo>
                  <a:pt x="37" y="74938"/>
                </a:lnTo>
                <a:lnTo>
                  <a:pt x="0" y="72217"/>
                </a:lnTo>
                <a:close/>
              </a:path>
            </a:pathLst>
          </a:custGeom>
          <a:ln w="9525">
            <a:solidFill>
              <a:srgbClr val="23AB8C"/>
            </a:solidFill>
          </a:ln>
        </p:spPr>
        <p:txBody>
          <a:bodyPr wrap="square" lIns="0" tIns="0" rIns="0" bIns="0" rtlCol="0">
            <a:noAutofit/>
          </a:bodyPr>
          <a:lstStyle/>
          <a:p/>
        </p:txBody>
      </p:sp>
      <p:sp>
        <p:nvSpPr>
          <p:cNvPr id="12" name="object 12"/>
          <p:cNvSpPr/>
          <p:nvPr/>
        </p:nvSpPr>
        <p:spPr>
          <a:xfrm>
            <a:off x="6591300" y="5250179"/>
            <a:ext cx="200647" cy="241299"/>
          </a:xfrm>
          <a:prstGeom prst="rect">
            <a:avLst/>
          </a:prstGeom>
          <a:blipFill>
            <a:blip r:embed="rId6" cstate="print"/>
            <a:stretch>
              <a:fillRect/>
            </a:stretch>
          </a:blipFill>
        </p:spPr>
        <p:txBody>
          <a:bodyPr wrap="square" lIns="0" tIns="0" rIns="0" bIns="0" rtlCol="0">
            <a:noAutofit/>
          </a:bodyPr>
          <a:lstStyle/>
          <a:p/>
        </p:txBody>
      </p:sp>
      <p:sp>
        <p:nvSpPr>
          <p:cNvPr id="13" name="object 13"/>
          <p:cNvSpPr/>
          <p:nvPr/>
        </p:nvSpPr>
        <p:spPr>
          <a:xfrm>
            <a:off x="6638295" y="5276367"/>
            <a:ext cx="106351" cy="144429"/>
          </a:xfrm>
          <a:prstGeom prst="rect">
            <a:avLst/>
          </a:prstGeom>
          <a:blipFill>
            <a:blip r:embed="rId7" cstate="print"/>
            <a:stretch>
              <a:fillRect/>
            </a:stretch>
          </a:blipFill>
        </p:spPr>
        <p:txBody>
          <a:bodyPr wrap="square" lIns="0" tIns="0" rIns="0" bIns="0" rtlCol="0">
            <a:noAutofit/>
          </a:bodyPr>
          <a:lstStyle/>
          <a:p/>
        </p:txBody>
      </p:sp>
      <p:sp>
        <p:nvSpPr>
          <p:cNvPr id="14" name="object 14"/>
          <p:cNvSpPr/>
          <p:nvPr/>
        </p:nvSpPr>
        <p:spPr>
          <a:xfrm>
            <a:off x="6638288" y="5276365"/>
            <a:ext cx="106348" cy="144388"/>
          </a:xfrm>
          <a:custGeom>
            <a:avLst/>
            <a:gdLst/>
            <a:ahLst/>
            <a:cxnLst/>
            <a:rect l="l" t="t" r="r" b="b"/>
            <a:pathLst>
              <a:path w="106348" h="144388">
                <a:moveTo>
                  <a:pt x="0" y="72217"/>
                </a:moveTo>
                <a:lnTo>
                  <a:pt x="11491" y="27370"/>
                </a:lnTo>
                <a:lnTo>
                  <a:pt x="40366" y="2102"/>
                </a:lnTo>
                <a:lnTo>
                  <a:pt x="52401" y="0"/>
                </a:lnTo>
                <a:lnTo>
                  <a:pt x="64715" y="1852"/>
                </a:lnTo>
                <a:lnTo>
                  <a:pt x="94201" y="26354"/>
                </a:lnTo>
                <a:lnTo>
                  <a:pt x="106348" y="70546"/>
                </a:lnTo>
                <a:lnTo>
                  <a:pt x="105013" y="87335"/>
                </a:lnTo>
                <a:lnTo>
                  <a:pt x="87294" y="127479"/>
                </a:lnTo>
                <a:lnTo>
                  <a:pt x="55251" y="144388"/>
                </a:lnTo>
                <a:lnTo>
                  <a:pt x="42574" y="142585"/>
                </a:lnTo>
                <a:lnTo>
                  <a:pt x="12538" y="118507"/>
                </a:lnTo>
                <a:lnTo>
                  <a:pt x="37" y="74938"/>
                </a:lnTo>
                <a:lnTo>
                  <a:pt x="0" y="72217"/>
                </a:lnTo>
                <a:close/>
              </a:path>
            </a:pathLst>
          </a:custGeom>
          <a:ln w="9525">
            <a:solidFill>
              <a:srgbClr val="23AB8C"/>
            </a:solidFill>
          </a:ln>
        </p:spPr>
        <p:txBody>
          <a:bodyPr wrap="square" lIns="0" tIns="0" rIns="0" bIns="0" rtlCol="0">
            <a:noAutofit/>
          </a:bodyPr>
          <a:lstStyle/>
          <a:p/>
        </p:txBody>
      </p:sp>
      <p:sp>
        <p:nvSpPr>
          <p:cNvPr id="15" name="object 15"/>
          <p:cNvSpPr/>
          <p:nvPr/>
        </p:nvSpPr>
        <p:spPr>
          <a:xfrm>
            <a:off x="5946140" y="5250179"/>
            <a:ext cx="205739" cy="241299"/>
          </a:xfrm>
          <a:prstGeom prst="rect">
            <a:avLst/>
          </a:prstGeom>
          <a:blipFill>
            <a:blip r:embed="rId8" cstate="print"/>
            <a:stretch>
              <a:fillRect/>
            </a:stretch>
          </a:blipFill>
        </p:spPr>
        <p:txBody>
          <a:bodyPr wrap="square" lIns="0" tIns="0" rIns="0" bIns="0" rtlCol="0">
            <a:noAutofit/>
          </a:bodyPr>
          <a:lstStyle/>
          <a:p/>
        </p:txBody>
      </p:sp>
      <p:sp>
        <p:nvSpPr>
          <p:cNvPr id="16" name="object 16"/>
          <p:cNvSpPr/>
          <p:nvPr/>
        </p:nvSpPr>
        <p:spPr>
          <a:xfrm>
            <a:off x="6049276" y="5276100"/>
            <a:ext cx="102602" cy="144843"/>
          </a:xfrm>
          <a:prstGeom prst="rect">
            <a:avLst/>
          </a:prstGeom>
          <a:blipFill>
            <a:blip r:embed="rId9" cstate="print"/>
            <a:stretch>
              <a:fillRect/>
            </a:stretch>
          </a:blipFill>
        </p:spPr>
        <p:txBody>
          <a:bodyPr wrap="square" lIns="0" tIns="0" rIns="0" bIns="0" rtlCol="0">
            <a:noAutofit/>
          </a:bodyPr>
          <a:lstStyle/>
          <a:p/>
        </p:txBody>
      </p:sp>
      <p:sp>
        <p:nvSpPr>
          <p:cNvPr id="17" name="object 17"/>
          <p:cNvSpPr/>
          <p:nvPr/>
        </p:nvSpPr>
        <p:spPr>
          <a:xfrm>
            <a:off x="5995351" y="5276377"/>
            <a:ext cx="107913" cy="144297"/>
          </a:xfrm>
          <a:custGeom>
            <a:avLst/>
            <a:gdLst/>
            <a:ahLst/>
            <a:cxnLst/>
            <a:rect l="l" t="t" r="r" b="b"/>
            <a:pathLst>
              <a:path w="107913" h="144297">
                <a:moveTo>
                  <a:pt x="0" y="72205"/>
                </a:moveTo>
                <a:lnTo>
                  <a:pt x="11548" y="27554"/>
                </a:lnTo>
                <a:lnTo>
                  <a:pt x="40599" y="2215"/>
                </a:lnTo>
                <a:lnTo>
                  <a:pt x="52723" y="0"/>
                </a:lnTo>
                <a:lnTo>
                  <a:pt x="65286" y="1817"/>
                </a:lnTo>
                <a:lnTo>
                  <a:pt x="95311" y="25935"/>
                </a:lnTo>
                <a:lnTo>
                  <a:pt x="107913" y="69539"/>
                </a:lnTo>
                <a:lnTo>
                  <a:pt x="106603" y="86462"/>
                </a:lnTo>
                <a:lnTo>
                  <a:pt x="89086" y="126815"/>
                </a:lnTo>
                <a:lnTo>
                  <a:pt x="57277" y="144297"/>
                </a:lnTo>
                <a:lnTo>
                  <a:pt x="44156" y="142572"/>
                </a:lnTo>
                <a:lnTo>
                  <a:pt x="13268" y="119158"/>
                </a:lnTo>
                <a:lnTo>
                  <a:pt x="96" y="76563"/>
                </a:lnTo>
                <a:lnTo>
                  <a:pt x="0" y="72205"/>
                </a:lnTo>
                <a:close/>
              </a:path>
            </a:pathLst>
          </a:custGeom>
          <a:ln w="9525">
            <a:solidFill>
              <a:srgbClr val="23AB8C"/>
            </a:solidFill>
          </a:ln>
        </p:spPr>
        <p:txBody>
          <a:bodyPr wrap="square" lIns="0" tIns="0" rIns="0" bIns="0" rtlCol="0">
            <a:noAutofit/>
          </a:bodyPr>
          <a:lstStyle/>
          <a:p/>
        </p:txBody>
      </p:sp>
      <p:sp>
        <p:nvSpPr>
          <p:cNvPr id="18" name="object 18"/>
          <p:cNvSpPr/>
          <p:nvPr/>
        </p:nvSpPr>
        <p:spPr>
          <a:xfrm>
            <a:off x="6108700" y="5755652"/>
            <a:ext cx="203199" cy="238746"/>
          </a:xfrm>
          <a:prstGeom prst="rect">
            <a:avLst/>
          </a:prstGeom>
          <a:blipFill>
            <a:blip r:embed="rId10" cstate="print"/>
            <a:stretch>
              <a:fillRect/>
            </a:stretch>
          </a:blipFill>
        </p:spPr>
        <p:txBody>
          <a:bodyPr wrap="square" lIns="0" tIns="0" rIns="0" bIns="0" rtlCol="0">
            <a:noAutofit/>
          </a:bodyPr>
          <a:lstStyle/>
          <a:p/>
        </p:txBody>
      </p:sp>
      <p:sp>
        <p:nvSpPr>
          <p:cNvPr id="19" name="object 19"/>
          <p:cNvSpPr/>
          <p:nvPr/>
        </p:nvSpPr>
        <p:spPr>
          <a:xfrm>
            <a:off x="6209715" y="5779719"/>
            <a:ext cx="102184" cy="144310"/>
          </a:xfrm>
          <a:prstGeom prst="rect">
            <a:avLst/>
          </a:prstGeom>
          <a:blipFill>
            <a:blip r:embed="rId11" cstate="print"/>
            <a:stretch>
              <a:fillRect/>
            </a:stretch>
          </a:blipFill>
        </p:spPr>
        <p:txBody>
          <a:bodyPr wrap="square" lIns="0" tIns="0" rIns="0" bIns="0" rtlCol="0">
            <a:noAutofit/>
          </a:bodyPr>
          <a:lstStyle/>
          <a:p/>
        </p:txBody>
      </p:sp>
      <p:sp>
        <p:nvSpPr>
          <p:cNvPr id="20" name="object 20"/>
          <p:cNvSpPr/>
          <p:nvPr/>
        </p:nvSpPr>
        <p:spPr>
          <a:xfrm>
            <a:off x="6155688" y="5779527"/>
            <a:ext cx="107913" cy="144297"/>
          </a:xfrm>
          <a:custGeom>
            <a:avLst/>
            <a:gdLst/>
            <a:ahLst/>
            <a:cxnLst/>
            <a:rect l="l" t="t" r="r" b="b"/>
            <a:pathLst>
              <a:path w="107913" h="144297">
                <a:moveTo>
                  <a:pt x="0" y="72205"/>
                </a:moveTo>
                <a:lnTo>
                  <a:pt x="11548" y="27554"/>
                </a:lnTo>
                <a:lnTo>
                  <a:pt x="40599" y="2215"/>
                </a:lnTo>
                <a:lnTo>
                  <a:pt x="52723" y="0"/>
                </a:lnTo>
                <a:lnTo>
                  <a:pt x="65286" y="1817"/>
                </a:lnTo>
                <a:lnTo>
                  <a:pt x="95311" y="25935"/>
                </a:lnTo>
                <a:lnTo>
                  <a:pt x="107913" y="69539"/>
                </a:lnTo>
                <a:lnTo>
                  <a:pt x="106603" y="86462"/>
                </a:lnTo>
                <a:lnTo>
                  <a:pt x="89086" y="126815"/>
                </a:lnTo>
                <a:lnTo>
                  <a:pt x="57277" y="144297"/>
                </a:lnTo>
                <a:lnTo>
                  <a:pt x="44156" y="142572"/>
                </a:lnTo>
                <a:lnTo>
                  <a:pt x="13268" y="119158"/>
                </a:lnTo>
                <a:lnTo>
                  <a:pt x="96" y="76563"/>
                </a:lnTo>
                <a:lnTo>
                  <a:pt x="0" y="72205"/>
                </a:lnTo>
                <a:close/>
              </a:path>
            </a:pathLst>
          </a:custGeom>
          <a:ln w="9525">
            <a:solidFill>
              <a:srgbClr val="23AB8C"/>
            </a:solidFill>
          </a:ln>
        </p:spPr>
        <p:txBody>
          <a:bodyPr wrap="square" lIns="0" tIns="0" rIns="0" bIns="0" rtlCol="0">
            <a:noAutofit/>
          </a:bodyPr>
          <a:lstStyle/>
          <a:p/>
        </p:txBody>
      </p:sp>
      <p:sp>
        <p:nvSpPr>
          <p:cNvPr id="21" name="object 21"/>
          <p:cNvSpPr/>
          <p:nvPr/>
        </p:nvSpPr>
        <p:spPr>
          <a:xfrm>
            <a:off x="5778500" y="5755652"/>
            <a:ext cx="203187" cy="238746"/>
          </a:xfrm>
          <a:prstGeom prst="rect">
            <a:avLst/>
          </a:prstGeom>
          <a:blipFill>
            <a:blip r:embed="rId12" cstate="print"/>
            <a:stretch>
              <a:fillRect/>
            </a:stretch>
          </a:blipFill>
        </p:spPr>
        <p:txBody>
          <a:bodyPr wrap="square" lIns="0" tIns="0" rIns="0" bIns="0" rtlCol="0">
            <a:noAutofit/>
          </a:bodyPr>
          <a:lstStyle/>
          <a:p/>
        </p:txBody>
      </p:sp>
      <p:sp>
        <p:nvSpPr>
          <p:cNvPr id="22" name="object 22"/>
          <p:cNvSpPr/>
          <p:nvPr/>
        </p:nvSpPr>
        <p:spPr>
          <a:xfrm>
            <a:off x="5827076" y="5779515"/>
            <a:ext cx="106348" cy="144388"/>
          </a:xfrm>
          <a:custGeom>
            <a:avLst/>
            <a:gdLst/>
            <a:ahLst/>
            <a:cxnLst/>
            <a:rect l="l" t="t" r="r" b="b"/>
            <a:pathLst>
              <a:path w="106348" h="144388">
                <a:moveTo>
                  <a:pt x="0" y="72217"/>
                </a:moveTo>
                <a:lnTo>
                  <a:pt x="11490" y="27373"/>
                </a:lnTo>
                <a:lnTo>
                  <a:pt x="40367" y="2104"/>
                </a:lnTo>
                <a:lnTo>
                  <a:pt x="52406" y="0"/>
                </a:lnTo>
                <a:lnTo>
                  <a:pt x="64719" y="1852"/>
                </a:lnTo>
                <a:lnTo>
                  <a:pt x="94202" y="26356"/>
                </a:lnTo>
                <a:lnTo>
                  <a:pt x="106348" y="70549"/>
                </a:lnTo>
                <a:lnTo>
                  <a:pt x="105013" y="87339"/>
                </a:lnTo>
                <a:lnTo>
                  <a:pt x="87293" y="127484"/>
                </a:lnTo>
                <a:lnTo>
                  <a:pt x="55252" y="144388"/>
                </a:lnTo>
                <a:lnTo>
                  <a:pt x="42576" y="142585"/>
                </a:lnTo>
                <a:lnTo>
                  <a:pt x="12538" y="118507"/>
                </a:lnTo>
                <a:lnTo>
                  <a:pt x="37" y="74939"/>
                </a:lnTo>
                <a:lnTo>
                  <a:pt x="0" y="72217"/>
                </a:lnTo>
                <a:close/>
              </a:path>
            </a:pathLst>
          </a:custGeom>
          <a:ln w="9525">
            <a:solidFill>
              <a:srgbClr val="23AB8C"/>
            </a:solidFill>
          </a:ln>
        </p:spPr>
        <p:txBody>
          <a:bodyPr wrap="square" lIns="0" tIns="0" rIns="0" bIns="0" rtlCol="0">
            <a:noAutofit/>
          </a:bodyPr>
          <a:lstStyle/>
          <a:p/>
        </p:txBody>
      </p:sp>
      <p:sp>
        <p:nvSpPr>
          <p:cNvPr id="23" name="object 23"/>
          <p:cNvSpPr/>
          <p:nvPr/>
        </p:nvSpPr>
        <p:spPr>
          <a:xfrm>
            <a:off x="6301739" y="4851399"/>
            <a:ext cx="403859" cy="515619"/>
          </a:xfrm>
          <a:prstGeom prst="rect">
            <a:avLst/>
          </a:prstGeom>
          <a:blipFill>
            <a:blip r:embed="rId13" cstate="print"/>
            <a:stretch>
              <a:fillRect/>
            </a:stretch>
          </a:blipFill>
        </p:spPr>
        <p:txBody>
          <a:bodyPr wrap="square" lIns="0" tIns="0" rIns="0" bIns="0" rtlCol="0">
            <a:noAutofit/>
          </a:bodyPr>
          <a:lstStyle/>
          <a:p/>
        </p:txBody>
      </p:sp>
      <p:sp>
        <p:nvSpPr>
          <p:cNvPr id="24" name="object 24"/>
          <p:cNvSpPr/>
          <p:nvPr/>
        </p:nvSpPr>
        <p:spPr>
          <a:xfrm>
            <a:off x="6354126" y="4882732"/>
            <a:ext cx="298450" cy="414261"/>
          </a:xfrm>
          <a:custGeom>
            <a:avLst/>
            <a:gdLst/>
            <a:ahLst/>
            <a:cxnLst/>
            <a:rect l="l" t="t" r="r" b="b"/>
            <a:pathLst>
              <a:path w="298450" h="414261">
                <a:moveTo>
                  <a:pt x="0" y="0"/>
                </a:moveTo>
                <a:lnTo>
                  <a:pt x="298450" y="414261"/>
                </a:lnTo>
              </a:path>
            </a:pathLst>
          </a:custGeom>
          <a:ln w="25400">
            <a:solidFill>
              <a:srgbClr val="23AB8C"/>
            </a:solidFill>
          </a:ln>
        </p:spPr>
        <p:txBody>
          <a:bodyPr wrap="square" lIns="0" tIns="0" rIns="0" bIns="0" rtlCol="0">
            <a:noAutofit/>
          </a:bodyPr>
          <a:lstStyle/>
          <a:p/>
        </p:txBody>
      </p:sp>
      <p:sp>
        <p:nvSpPr>
          <p:cNvPr id="25" name="object 25"/>
          <p:cNvSpPr/>
          <p:nvPr/>
        </p:nvSpPr>
        <p:spPr>
          <a:xfrm>
            <a:off x="5864859" y="5372099"/>
            <a:ext cx="200659" cy="495299"/>
          </a:xfrm>
          <a:prstGeom prst="rect">
            <a:avLst/>
          </a:prstGeom>
          <a:blipFill>
            <a:blip r:embed="rId14" cstate="print"/>
            <a:stretch>
              <a:fillRect/>
            </a:stretch>
          </a:blipFill>
        </p:spPr>
        <p:txBody>
          <a:bodyPr wrap="square" lIns="0" tIns="0" rIns="0" bIns="0" rtlCol="0">
            <a:noAutofit/>
          </a:bodyPr>
          <a:lstStyle/>
          <a:p/>
        </p:txBody>
      </p:sp>
      <p:sp>
        <p:nvSpPr>
          <p:cNvPr id="26" name="object 26"/>
          <p:cNvSpPr/>
          <p:nvPr/>
        </p:nvSpPr>
        <p:spPr>
          <a:xfrm>
            <a:off x="5919151" y="5398580"/>
            <a:ext cx="92075" cy="403148"/>
          </a:xfrm>
          <a:custGeom>
            <a:avLst/>
            <a:gdLst/>
            <a:ahLst/>
            <a:cxnLst/>
            <a:rect l="l" t="t" r="r" b="b"/>
            <a:pathLst>
              <a:path w="92075" h="403148">
                <a:moveTo>
                  <a:pt x="92075" y="0"/>
                </a:moveTo>
                <a:lnTo>
                  <a:pt x="0" y="403148"/>
                </a:lnTo>
              </a:path>
            </a:pathLst>
          </a:custGeom>
          <a:ln w="25399">
            <a:solidFill>
              <a:srgbClr val="23AB8C"/>
            </a:solidFill>
          </a:ln>
        </p:spPr>
        <p:txBody>
          <a:bodyPr wrap="square" lIns="0" tIns="0" rIns="0" bIns="0" rtlCol="0">
            <a:noAutofit/>
          </a:bodyPr>
          <a:lstStyle/>
          <a:p/>
        </p:txBody>
      </p:sp>
      <p:sp>
        <p:nvSpPr>
          <p:cNvPr id="27" name="object 27"/>
          <p:cNvSpPr/>
          <p:nvPr/>
        </p:nvSpPr>
        <p:spPr>
          <a:xfrm>
            <a:off x="6032500" y="4853952"/>
            <a:ext cx="302259" cy="510526"/>
          </a:xfrm>
          <a:prstGeom prst="rect">
            <a:avLst/>
          </a:prstGeom>
          <a:blipFill>
            <a:blip r:embed="rId15" cstate="print"/>
            <a:stretch>
              <a:fillRect/>
            </a:stretch>
          </a:blipFill>
        </p:spPr>
        <p:txBody>
          <a:bodyPr wrap="square" lIns="0" tIns="0" rIns="0" bIns="0" rtlCol="0">
            <a:noAutofit/>
          </a:bodyPr>
          <a:lstStyle/>
          <a:p/>
        </p:txBody>
      </p:sp>
      <p:sp>
        <p:nvSpPr>
          <p:cNvPr id="28" name="object 28"/>
          <p:cNvSpPr/>
          <p:nvPr/>
        </p:nvSpPr>
        <p:spPr>
          <a:xfrm>
            <a:off x="6087426" y="4882732"/>
            <a:ext cx="192087" cy="414261"/>
          </a:xfrm>
          <a:custGeom>
            <a:avLst/>
            <a:gdLst/>
            <a:ahLst/>
            <a:cxnLst/>
            <a:rect l="l" t="t" r="r" b="b"/>
            <a:pathLst>
              <a:path w="192087" h="414261">
                <a:moveTo>
                  <a:pt x="192087" y="0"/>
                </a:moveTo>
                <a:lnTo>
                  <a:pt x="0" y="414261"/>
                </a:lnTo>
              </a:path>
            </a:pathLst>
          </a:custGeom>
          <a:ln w="25400">
            <a:solidFill>
              <a:srgbClr val="23AB8C"/>
            </a:solidFill>
          </a:ln>
        </p:spPr>
        <p:txBody>
          <a:bodyPr wrap="square" lIns="0" tIns="0" rIns="0" bIns="0" rtlCol="0">
            <a:noAutofit/>
          </a:bodyPr>
          <a:lstStyle/>
          <a:p/>
        </p:txBody>
      </p:sp>
      <p:sp>
        <p:nvSpPr>
          <p:cNvPr id="29" name="object 29"/>
          <p:cNvSpPr/>
          <p:nvPr/>
        </p:nvSpPr>
        <p:spPr>
          <a:xfrm>
            <a:off x="6032500" y="5372099"/>
            <a:ext cx="233679" cy="474979"/>
          </a:xfrm>
          <a:prstGeom prst="rect">
            <a:avLst/>
          </a:prstGeom>
          <a:blipFill>
            <a:blip r:embed="rId16" cstate="print"/>
            <a:stretch>
              <a:fillRect/>
            </a:stretch>
          </a:blipFill>
        </p:spPr>
        <p:txBody>
          <a:bodyPr wrap="square" lIns="0" tIns="0" rIns="0" bIns="0" rtlCol="0">
            <a:noAutofit/>
          </a:bodyPr>
          <a:lstStyle/>
          <a:p/>
        </p:txBody>
      </p:sp>
      <p:sp>
        <p:nvSpPr>
          <p:cNvPr id="30" name="object 30"/>
          <p:cNvSpPr/>
          <p:nvPr/>
        </p:nvSpPr>
        <p:spPr>
          <a:xfrm>
            <a:off x="6087426" y="5398580"/>
            <a:ext cx="122237" cy="380936"/>
          </a:xfrm>
          <a:custGeom>
            <a:avLst/>
            <a:gdLst/>
            <a:ahLst/>
            <a:cxnLst/>
            <a:rect l="l" t="t" r="r" b="b"/>
            <a:pathLst>
              <a:path w="122237" h="380936">
                <a:moveTo>
                  <a:pt x="0" y="0"/>
                </a:moveTo>
                <a:lnTo>
                  <a:pt x="122237" y="380936"/>
                </a:lnTo>
              </a:path>
            </a:pathLst>
          </a:custGeom>
          <a:ln w="25400">
            <a:solidFill>
              <a:srgbClr val="23AB8C"/>
            </a:solidFill>
          </a:ln>
        </p:spPr>
        <p:txBody>
          <a:bodyPr wrap="square" lIns="0" tIns="0" rIns="0" bIns="0" rtlCol="0">
            <a:noAutofit/>
          </a:bodyPr>
          <a:lstStyle/>
          <a:p/>
        </p:txBody>
      </p:sp>
      <p:sp>
        <p:nvSpPr>
          <p:cNvPr id="31" name="object 31"/>
          <p:cNvSpPr/>
          <p:nvPr/>
        </p:nvSpPr>
        <p:spPr>
          <a:xfrm>
            <a:off x="4279900" y="4762500"/>
            <a:ext cx="203199" cy="241299"/>
          </a:xfrm>
          <a:prstGeom prst="rect">
            <a:avLst/>
          </a:prstGeom>
          <a:blipFill>
            <a:blip r:embed="rId17" cstate="print"/>
            <a:stretch>
              <a:fillRect/>
            </a:stretch>
          </a:blipFill>
        </p:spPr>
        <p:txBody>
          <a:bodyPr wrap="square" lIns="0" tIns="0" rIns="0" bIns="0" rtlCol="0">
            <a:noAutofit/>
          </a:bodyPr>
          <a:lstStyle/>
          <a:p/>
        </p:txBody>
      </p:sp>
      <p:sp>
        <p:nvSpPr>
          <p:cNvPr id="32" name="object 32"/>
          <p:cNvSpPr/>
          <p:nvPr/>
        </p:nvSpPr>
        <p:spPr>
          <a:xfrm>
            <a:off x="4382376" y="4787506"/>
            <a:ext cx="100723" cy="144195"/>
          </a:xfrm>
          <a:prstGeom prst="rect">
            <a:avLst/>
          </a:prstGeom>
          <a:blipFill>
            <a:blip r:embed="rId18" cstate="print"/>
            <a:stretch>
              <a:fillRect/>
            </a:stretch>
          </a:blipFill>
        </p:spPr>
        <p:txBody>
          <a:bodyPr wrap="square" lIns="0" tIns="0" rIns="0" bIns="0" rtlCol="0">
            <a:noAutofit/>
          </a:bodyPr>
          <a:lstStyle/>
          <a:p/>
        </p:txBody>
      </p:sp>
      <p:sp>
        <p:nvSpPr>
          <p:cNvPr id="33" name="object 33"/>
          <p:cNvSpPr/>
          <p:nvPr/>
        </p:nvSpPr>
        <p:spPr>
          <a:xfrm>
            <a:off x="4328476" y="4787512"/>
            <a:ext cx="107913" cy="144297"/>
          </a:xfrm>
          <a:custGeom>
            <a:avLst/>
            <a:gdLst/>
            <a:ahLst/>
            <a:cxnLst/>
            <a:rect l="l" t="t" r="r" b="b"/>
            <a:pathLst>
              <a:path w="107913" h="144297">
                <a:moveTo>
                  <a:pt x="0" y="72205"/>
                </a:moveTo>
                <a:lnTo>
                  <a:pt x="11548" y="27554"/>
                </a:lnTo>
                <a:lnTo>
                  <a:pt x="40599" y="2215"/>
                </a:lnTo>
                <a:lnTo>
                  <a:pt x="52723" y="0"/>
                </a:lnTo>
                <a:lnTo>
                  <a:pt x="65286" y="1817"/>
                </a:lnTo>
                <a:lnTo>
                  <a:pt x="95311" y="25935"/>
                </a:lnTo>
                <a:lnTo>
                  <a:pt x="107913" y="69539"/>
                </a:lnTo>
                <a:lnTo>
                  <a:pt x="106603" y="86462"/>
                </a:lnTo>
                <a:lnTo>
                  <a:pt x="89086" y="126815"/>
                </a:lnTo>
                <a:lnTo>
                  <a:pt x="57277" y="144297"/>
                </a:lnTo>
                <a:lnTo>
                  <a:pt x="44156" y="142572"/>
                </a:lnTo>
                <a:lnTo>
                  <a:pt x="13268" y="119158"/>
                </a:lnTo>
                <a:lnTo>
                  <a:pt x="96" y="76563"/>
                </a:lnTo>
                <a:lnTo>
                  <a:pt x="0" y="72205"/>
                </a:lnTo>
                <a:close/>
              </a:path>
            </a:pathLst>
          </a:custGeom>
          <a:ln w="9525">
            <a:solidFill>
              <a:srgbClr val="23AB8C"/>
            </a:solidFill>
          </a:ln>
        </p:spPr>
        <p:txBody>
          <a:bodyPr wrap="square" lIns="0" tIns="0" rIns="0" bIns="0" rtlCol="0">
            <a:noAutofit/>
          </a:bodyPr>
          <a:lstStyle/>
          <a:p/>
        </p:txBody>
      </p:sp>
      <p:sp>
        <p:nvSpPr>
          <p:cNvPr id="34" name="object 34"/>
          <p:cNvSpPr/>
          <p:nvPr/>
        </p:nvSpPr>
        <p:spPr>
          <a:xfrm>
            <a:off x="4655820" y="5280659"/>
            <a:ext cx="203199" cy="238759"/>
          </a:xfrm>
          <a:prstGeom prst="rect">
            <a:avLst/>
          </a:prstGeom>
          <a:blipFill>
            <a:blip r:embed="rId19" cstate="print"/>
            <a:stretch>
              <a:fillRect/>
            </a:stretch>
          </a:blipFill>
        </p:spPr>
        <p:txBody>
          <a:bodyPr wrap="square" lIns="0" tIns="0" rIns="0" bIns="0" rtlCol="0">
            <a:noAutofit/>
          </a:bodyPr>
          <a:lstStyle/>
          <a:p/>
        </p:txBody>
      </p:sp>
      <p:sp>
        <p:nvSpPr>
          <p:cNvPr id="35" name="object 35"/>
          <p:cNvSpPr/>
          <p:nvPr/>
        </p:nvSpPr>
        <p:spPr>
          <a:xfrm>
            <a:off x="4756899" y="5305132"/>
            <a:ext cx="102120" cy="142582"/>
          </a:xfrm>
          <a:prstGeom prst="rect">
            <a:avLst/>
          </a:prstGeom>
          <a:blipFill>
            <a:blip r:embed="rId20" cstate="print"/>
            <a:stretch>
              <a:fillRect/>
            </a:stretch>
          </a:blipFill>
        </p:spPr>
        <p:txBody>
          <a:bodyPr wrap="square" lIns="0" tIns="0" rIns="0" bIns="0" rtlCol="0">
            <a:noAutofit/>
          </a:bodyPr>
          <a:lstStyle/>
          <a:p/>
        </p:txBody>
      </p:sp>
      <p:sp>
        <p:nvSpPr>
          <p:cNvPr id="36" name="object 36"/>
          <p:cNvSpPr/>
          <p:nvPr/>
        </p:nvSpPr>
        <p:spPr>
          <a:xfrm>
            <a:off x="4703131" y="5304942"/>
            <a:ext cx="107942" cy="142844"/>
          </a:xfrm>
          <a:prstGeom prst="rect">
            <a:avLst/>
          </a:prstGeom>
          <a:blipFill>
            <a:blip r:embed="rId21" cstate="print"/>
            <a:stretch>
              <a:fillRect/>
            </a:stretch>
          </a:blipFill>
        </p:spPr>
        <p:txBody>
          <a:bodyPr wrap="square" lIns="0" tIns="0" rIns="0" bIns="0" rtlCol="0">
            <a:noAutofit/>
          </a:bodyPr>
          <a:lstStyle/>
          <a:p/>
        </p:txBody>
      </p:sp>
      <p:sp>
        <p:nvSpPr>
          <p:cNvPr id="37" name="object 37"/>
          <p:cNvSpPr/>
          <p:nvPr/>
        </p:nvSpPr>
        <p:spPr>
          <a:xfrm>
            <a:off x="4703126" y="5304938"/>
            <a:ext cx="107940" cy="142811"/>
          </a:xfrm>
          <a:custGeom>
            <a:avLst/>
            <a:gdLst/>
            <a:ahLst/>
            <a:cxnLst/>
            <a:rect l="l" t="t" r="r" b="b"/>
            <a:pathLst>
              <a:path w="107940" h="142811">
                <a:moveTo>
                  <a:pt x="0" y="71420"/>
                </a:moveTo>
                <a:lnTo>
                  <a:pt x="11703" y="27004"/>
                </a:lnTo>
                <a:lnTo>
                  <a:pt x="41101" y="2039"/>
                </a:lnTo>
                <a:lnTo>
                  <a:pt x="53351" y="0"/>
                </a:lnTo>
                <a:lnTo>
                  <a:pt x="65821" y="1843"/>
                </a:lnTo>
                <a:lnTo>
                  <a:pt x="95705" y="26202"/>
                </a:lnTo>
                <a:lnTo>
                  <a:pt x="107940" y="70097"/>
                </a:lnTo>
                <a:lnTo>
                  <a:pt x="106570" y="86662"/>
                </a:lnTo>
                <a:lnTo>
                  <a:pt x="88416" y="126301"/>
                </a:lnTo>
                <a:lnTo>
                  <a:pt x="55636" y="142811"/>
                </a:lnTo>
                <a:lnTo>
                  <a:pt x="42874" y="141004"/>
                </a:lnTo>
                <a:lnTo>
                  <a:pt x="12549" y="116982"/>
                </a:lnTo>
                <a:lnTo>
                  <a:pt x="24" y="73585"/>
                </a:lnTo>
                <a:lnTo>
                  <a:pt x="0" y="71420"/>
                </a:lnTo>
                <a:close/>
              </a:path>
            </a:pathLst>
          </a:custGeom>
          <a:ln w="9525">
            <a:solidFill>
              <a:srgbClr val="23AB8C"/>
            </a:solidFill>
          </a:ln>
        </p:spPr>
        <p:txBody>
          <a:bodyPr wrap="square" lIns="0" tIns="0" rIns="0" bIns="0" rtlCol="0">
            <a:noAutofit/>
          </a:bodyPr>
          <a:lstStyle/>
          <a:p/>
        </p:txBody>
      </p:sp>
      <p:sp>
        <p:nvSpPr>
          <p:cNvPr id="38" name="object 38"/>
          <p:cNvSpPr/>
          <p:nvPr/>
        </p:nvSpPr>
        <p:spPr>
          <a:xfrm>
            <a:off x="4013200" y="5280659"/>
            <a:ext cx="203199" cy="238759"/>
          </a:xfrm>
          <a:prstGeom prst="rect">
            <a:avLst/>
          </a:prstGeom>
          <a:blipFill>
            <a:blip r:embed="rId22" cstate="print"/>
            <a:stretch>
              <a:fillRect/>
            </a:stretch>
          </a:blipFill>
        </p:spPr>
        <p:txBody>
          <a:bodyPr wrap="square" lIns="0" tIns="0" rIns="0" bIns="0" rtlCol="0">
            <a:noAutofit/>
          </a:bodyPr>
          <a:lstStyle/>
          <a:p/>
        </p:txBody>
      </p:sp>
      <p:sp>
        <p:nvSpPr>
          <p:cNvPr id="39" name="object 39"/>
          <p:cNvSpPr/>
          <p:nvPr/>
        </p:nvSpPr>
        <p:spPr>
          <a:xfrm>
            <a:off x="4115079" y="5305056"/>
            <a:ext cx="101320" cy="142544"/>
          </a:xfrm>
          <a:prstGeom prst="rect">
            <a:avLst/>
          </a:prstGeom>
          <a:blipFill>
            <a:blip r:embed="rId23" cstate="print"/>
            <a:stretch>
              <a:fillRect/>
            </a:stretch>
          </a:blipFill>
        </p:spPr>
        <p:txBody>
          <a:bodyPr wrap="square" lIns="0" tIns="0" rIns="0" bIns="0" rtlCol="0">
            <a:noAutofit/>
          </a:bodyPr>
          <a:lstStyle/>
          <a:p/>
        </p:txBody>
      </p:sp>
      <p:sp>
        <p:nvSpPr>
          <p:cNvPr id="40" name="object 40"/>
          <p:cNvSpPr/>
          <p:nvPr/>
        </p:nvSpPr>
        <p:spPr>
          <a:xfrm>
            <a:off x="4061776" y="5304933"/>
            <a:ext cx="106361" cy="142847"/>
          </a:xfrm>
          <a:custGeom>
            <a:avLst/>
            <a:gdLst/>
            <a:ahLst/>
            <a:cxnLst/>
            <a:rect l="l" t="t" r="r" b="b"/>
            <a:pathLst>
              <a:path w="106361" h="142847">
                <a:moveTo>
                  <a:pt x="0" y="71424"/>
                </a:moveTo>
                <a:lnTo>
                  <a:pt x="11646" y="26815"/>
                </a:lnTo>
                <a:lnTo>
                  <a:pt x="40871" y="1924"/>
                </a:lnTo>
                <a:lnTo>
                  <a:pt x="53036" y="0"/>
                </a:lnTo>
                <a:lnTo>
                  <a:pt x="65251" y="1876"/>
                </a:lnTo>
                <a:lnTo>
                  <a:pt x="94589" y="26622"/>
                </a:lnTo>
                <a:lnTo>
                  <a:pt x="106361" y="71111"/>
                </a:lnTo>
                <a:lnTo>
                  <a:pt x="104969" y="87533"/>
                </a:lnTo>
                <a:lnTo>
                  <a:pt x="86605" y="126957"/>
                </a:lnTo>
                <a:lnTo>
                  <a:pt x="53578" y="142847"/>
                </a:lnTo>
                <a:lnTo>
                  <a:pt x="41290" y="140977"/>
                </a:lnTo>
                <a:lnTo>
                  <a:pt x="11843" y="116309"/>
                </a:lnTo>
                <a:lnTo>
                  <a:pt x="1" y="71939"/>
                </a:lnTo>
                <a:lnTo>
                  <a:pt x="0" y="71424"/>
                </a:lnTo>
                <a:close/>
              </a:path>
            </a:pathLst>
          </a:custGeom>
          <a:ln w="9525">
            <a:solidFill>
              <a:srgbClr val="23AB8C"/>
            </a:solidFill>
          </a:ln>
        </p:spPr>
        <p:txBody>
          <a:bodyPr wrap="square" lIns="0" tIns="0" rIns="0" bIns="0" rtlCol="0">
            <a:noAutofit/>
          </a:bodyPr>
          <a:lstStyle/>
          <a:p/>
        </p:txBody>
      </p:sp>
      <p:sp>
        <p:nvSpPr>
          <p:cNvPr id="41" name="object 41"/>
          <p:cNvSpPr/>
          <p:nvPr/>
        </p:nvSpPr>
        <p:spPr>
          <a:xfrm>
            <a:off x="4173220" y="5783579"/>
            <a:ext cx="203199" cy="238759"/>
          </a:xfrm>
          <a:prstGeom prst="rect">
            <a:avLst/>
          </a:prstGeom>
          <a:blipFill>
            <a:blip r:embed="rId24" cstate="print"/>
            <a:stretch>
              <a:fillRect/>
            </a:stretch>
          </a:blipFill>
        </p:spPr>
        <p:txBody>
          <a:bodyPr wrap="square" lIns="0" tIns="0" rIns="0" bIns="0" rtlCol="0">
            <a:noAutofit/>
          </a:bodyPr>
          <a:lstStyle/>
          <a:p/>
        </p:txBody>
      </p:sp>
      <p:sp>
        <p:nvSpPr>
          <p:cNvPr id="42" name="object 42"/>
          <p:cNvSpPr/>
          <p:nvPr/>
        </p:nvSpPr>
        <p:spPr>
          <a:xfrm>
            <a:off x="4275226" y="5808217"/>
            <a:ext cx="101193" cy="144195"/>
          </a:xfrm>
          <a:prstGeom prst="rect">
            <a:avLst/>
          </a:prstGeom>
          <a:blipFill>
            <a:blip r:embed="rId25" cstate="print"/>
            <a:stretch>
              <a:fillRect/>
            </a:stretch>
          </a:blipFill>
        </p:spPr>
        <p:txBody>
          <a:bodyPr wrap="square" lIns="0" tIns="0" rIns="0" bIns="0" rtlCol="0">
            <a:noAutofit/>
          </a:bodyPr>
          <a:lstStyle/>
          <a:p/>
        </p:txBody>
      </p:sp>
      <p:sp>
        <p:nvSpPr>
          <p:cNvPr id="43" name="object 43"/>
          <p:cNvSpPr/>
          <p:nvPr/>
        </p:nvSpPr>
        <p:spPr>
          <a:xfrm>
            <a:off x="4222120" y="5808090"/>
            <a:ext cx="106351" cy="144429"/>
          </a:xfrm>
          <a:prstGeom prst="rect">
            <a:avLst/>
          </a:prstGeom>
          <a:blipFill>
            <a:blip r:embed="rId26" cstate="print"/>
            <a:stretch>
              <a:fillRect/>
            </a:stretch>
          </a:blipFill>
        </p:spPr>
        <p:txBody>
          <a:bodyPr wrap="square" lIns="0" tIns="0" rIns="0" bIns="0" rtlCol="0">
            <a:noAutofit/>
          </a:bodyPr>
          <a:lstStyle/>
          <a:p/>
        </p:txBody>
      </p:sp>
      <p:sp>
        <p:nvSpPr>
          <p:cNvPr id="44" name="object 44"/>
          <p:cNvSpPr/>
          <p:nvPr/>
        </p:nvSpPr>
        <p:spPr>
          <a:xfrm>
            <a:off x="4222113" y="5808085"/>
            <a:ext cx="106348" cy="144388"/>
          </a:xfrm>
          <a:custGeom>
            <a:avLst/>
            <a:gdLst/>
            <a:ahLst/>
            <a:cxnLst/>
            <a:rect l="l" t="t" r="r" b="b"/>
            <a:pathLst>
              <a:path w="106348" h="144388">
                <a:moveTo>
                  <a:pt x="0" y="72217"/>
                </a:moveTo>
                <a:lnTo>
                  <a:pt x="11491" y="27370"/>
                </a:lnTo>
                <a:lnTo>
                  <a:pt x="40366" y="2102"/>
                </a:lnTo>
                <a:lnTo>
                  <a:pt x="52401" y="0"/>
                </a:lnTo>
                <a:lnTo>
                  <a:pt x="64715" y="1852"/>
                </a:lnTo>
                <a:lnTo>
                  <a:pt x="94201" y="26354"/>
                </a:lnTo>
                <a:lnTo>
                  <a:pt x="106348" y="70546"/>
                </a:lnTo>
                <a:lnTo>
                  <a:pt x="105013" y="87335"/>
                </a:lnTo>
                <a:lnTo>
                  <a:pt x="87294" y="127479"/>
                </a:lnTo>
                <a:lnTo>
                  <a:pt x="55251" y="144388"/>
                </a:lnTo>
                <a:lnTo>
                  <a:pt x="42574" y="142585"/>
                </a:lnTo>
                <a:lnTo>
                  <a:pt x="12538" y="118507"/>
                </a:lnTo>
                <a:lnTo>
                  <a:pt x="37" y="74938"/>
                </a:lnTo>
                <a:lnTo>
                  <a:pt x="0" y="72217"/>
                </a:lnTo>
                <a:close/>
              </a:path>
            </a:pathLst>
          </a:custGeom>
          <a:ln w="9525">
            <a:solidFill>
              <a:srgbClr val="23AB8C"/>
            </a:solidFill>
          </a:ln>
        </p:spPr>
        <p:txBody>
          <a:bodyPr wrap="square" lIns="0" tIns="0" rIns="0" bIns="0" rtlCol="0">
            <a:noAutofit/>
          </a:bodyPr>
          <a:lstStyle/>
          <a:p/>
        </p:txBody>
      </p:sp>
      <p:sp>
        <p:nvSpPr>
          <p:cNvPr id="45" name="object 45"/>
          <p:cNvSpPr/>
          <p:nvPr/>
        </p:nvSpPr>
        <p:spPr>
          <a:xfrm>
            <a:off x="4841240" y="5783579"/>
            <a:ext cx="200647" cy="238759"/>
          </a:xfrm>
          <a:prstGeom prst="rect">
            <a:avLst/>
          </a:prstGeom>
          <a:blipFill>
            <a:blip r:embed="rId27" cstate="print"/>
            <a:stretch>
              <a:fillRect/>
            </a:stretch>
          </a:blipFill>
        </p:spPr>
        <p:txBody>
          <a:bodyPr wrap="square" lIns="0" tIns="0" rIns="0" bIns="0" rtlCol="0">
            <a:noAutofit/>
          </a:bodyPr>
          <a:lstStyle/>
          <a:p/>
        </p:txBody>
      </p:sp>
      <p:sp>
        <p:nvSpPr>
          <p:cNvPr id="46" name="object 46"/>
          <p:cNvSpPr/>
          <p:nvPr/>
        </p:nvSpPr>
        <p:spPr>
          <a:xfrm>
            <a:off x="4888870" y="5808090"/>
            <a:ext cx="106351" cy="144429"/>
          </a:xfrm>
          <a:prstGeom prst="rect">
            <a:avLst/>
          </a:prstGeom>
          <a:blipFill>
            <a:blip r:embed="rId28" cstate="print"/>
            <a:stretch>
              <a:fillRect/>
            </a:stretch>
          </a:blipFill>
        </p:spPr>
        <p:txBody>
          <a:bodyPr wrap="square" lIns="0" tIns="0" rIns="0" bIns="0" rtlCol="0">
            <a:noAutofit/>
          </a:bodyPr>
          <a:lstStyle/>
          <a:p/>
        </p:txBody>
      </p:sp>
      <p:sp>
        <p:nvSpPr>
          <p:cNvPr id="47" name="object 47"/>
          <p:cNvSpPr/>
          <p:nvPr/>
        </p:nvSpPr>
        <p:spPr>
          <a:xfrm>
            <a:off x="4888863" y="5808085"/>
            <a:ext cx="106348" cy="144388"/>
          </a:xfrm>
          <a:custGeom>
            <a:avLst/>
            <a:gdLst/>
            <a:ahLst/>
            <a:cxnLst/>
            <a:rect l="l" t="t" r="r" b="b"/>
            <a:pathLst>
              <a:path w="106348" h="144388">
                <a:moveTo>
                  <a:pt x="0" y="72217"/>
                </a:moveTo>
                <a:lnTo>
                  <a:pt x="11491" y="27370"/>
                </a:lnTo>
                <a:lnTo>
                  <a:pt x="40366" y="2102"/>
                </a:lnTo>
                <a:lnTo>
                  <a:pt x="52401" y="0"/>
                </a:lnTo>
                <a:lnTo>
                  <a:pt x="64715" y="1852"/>
                </a:lnTo>
                <a:lnTo>
                  <a:pt x="94201" y="26354"/>
                </a:lnTo>
                <a:lnTo>
                  <a:pt x="106348" y="70546"/>
                </a:lnTo>
                <a:lnTo>
                  <a:pt x="105013" y="87335"/>
                </a:lnTo>
                <a:lnTo>
                  <a:pt x="87294" y="127479"/>
                </a:lnTo>
                <a:lnTo>
                  <a:pt x="55251" y="144388"/>
                </a:lnTo>
                <a:lnTo>
                  <a:pt x="42574" y="142585"/>
                </a:lnTo>
                <a:lnTo>
                  <a:pt x="12538" y="118507"/>
                </a:lnTo>
                <a:lnTo>
                  <a:pt x="37" y="74938"/>
                </a:lnTo>
                <a:lnTo>
                  <a:pt x="0" y="72217"/>
                </a:lnTo>
                <a:close/>
              </a:path>
            </a:pathLst>
          </a:custGeom>
          <a:ln w="9525">
            <a:solidFill>
              <a:srgbClr val="23AB8C"/>
            </a:solidFill>
          </a:ln>
        </p:spPr>
        <p:txBody>
          <a:bodyPr wrap="square" lIns="0" tIns="0" rIns="0" bIns="0" rtlCol="0">
            <a:noAutofit/>
          </a:bodyPr>
          <a:lstStyle/>
          <a:p/>
        </p:txBody>
      </p:sp>
      <p:sp>
        <p:nvSpPr>
          <p:cNvPr id="48" name="object 48"/>
          <p:cNvSpPr/>
          <p:nvPr/>
        </p:nvSpPr>
        <p:spPr>
          <a:xfrm>
            <a:off x="4490720" y="5783579"/>
            <a:ext cx="203199" cy="238759"/>
          </a:xfrm>
          <a:prstGeom prst="rect">
            <a:avLst/>
          </a:prstGeom>
          <a:blipFill>
            <a:blip r:embed="rId29" cstate="print"/>
            <a:stretch>
              <a:fillRect/>
            </a:stretch>
          </a:blipFill>
        </p:spPr>
        <p:txBody>
          <a:bodyPr wrap="square" lIns="0" tIns="0" rIns="0" bIns="0" rtlCol="0">
            <a:noAutofit/>
          </a:bodyPr>
          <a:lstStyle/>
          <a:p/>
        </p:txBody>
      </p:sp>
      <p:sp>
        <p:nvSpPr>
          <p:cNvPr id="49" name="object 49"/>
          <p:cNvSpPr/>
          <p:nvPr/>
        </p:nvSpPr>
        <p:spPr>
          <a:xfrm>
            <a:off x="4591824" y="5808078"/>
            <a:ext cx="102094" cy="144195"/>
          </a:xfrm>
          <a:prstGeom prst="rect">
            <a:avLst/>
          </a:prstGeom>
          <a:blipFill>
            <a:blip r:embed="rId30" cstate="print"/>
            <a:stretch>
              <a:fillRect/>
            </a:stretch>
          </a:blipFill>
        </p:spPr>
        <p:txBody>
          <a:bodyPr wrap="square" lIns="0" tIns="0" rIns="0" bIns="0" rtlCol="0">
            <a:noAutofit/>
          </a:bodyPr>
          <a:lstStyle/>
          <a:p/>
        </p:txBody>
      </p:sp>
      <p:sp>
        <p:nvSpPr>
          <p:cNvPr id="50" name="object 50"/>
          <p:cNvSpPr/>
          <p:nvPr/>
        </p:nvSpPr>
        <p:spPr>
          <a:xfrm>
            <a:off x="4538026" y="5808097"/>
            <a:ext cx="107913" cy="144297"/>
          </a:xfrm>
          <a:custGeom>
            <a:avLst/>
            <a:gdLst/>
            <a:ahLst/>
            <a:cxnLst/>
            <a:rect l="l" t="t" r="r" b="b"/>
            <a:pathLst>
              <a:path w="107913" h="144297">
                <a:moveTo>
                  <a:pt x="0" y="72205"/>
                </a:moveTo>
                <a:lnTo>
                  <a:pt x="11548" y="27554"/>
                </a:lnTo>
                <a:lnTo>
                  <a:pt x="40599" y="2215"/>
                </a:lnTo>
                <a:lnTo>
                  <a:pt x="52723" y="0"/>
                </a:lnTo>
                <a:lnTo>
                  <a:pt x="65286" y="1817"/>
                </a:lnTo>
                <a:lnTo>
                  <a:pt x="95311" y="25935"/>
                </a:lnTo>
                <a:lnTo>
                  <a:pt x="107913" y="69539"/>
                </a:lnTo>
                <a:lnTo>
                  <a:pt x="106603" y="86462"/>
                </a:lnTo>
                <a:lnTo>
                  <a:pt x="89086" y="126815"/>
                </a:lnTo>
                <a:lnTo>
                  <a:pt x="57277" y="144297"/>
                </a:lnTo>
                <a:lnTo>
                  <a:pt x="44156" y="142572"/>
                </a:lnTo>
                <a:lnTo>
                  <a:pt x="13268" y="119158"/>
                </a:lnTo>
                <a:lnTo>
                  <a:pt x="96" y="76563"/>
                </a:lnTo>
                <a:lnTo>
                  <a:pt x="0" y="72205"/>
                </a:lnTo>
                <a:close/>
              </a:path>
            </a:pathLst>
          </a:custGeom>
          <a:ln w="9525">
            <a:solidFill>
              <a:srgbClr val="23AB8C"/>
            </a:solidFill>
          </a:ln>
        </p:spPr>
        <p:txBody>
          <a:bodyPr wrap="square" lIns="0" tIns="0" rIns="0" bIns="0" rtlCol="0">
            <a:noAutofit/>
          </a:bodyPr>
          <a:lstStyle/>
          <a:p/>
        </p:txBody>
      </p:sp>
      <p:sp>
        <p:nvSpPr>
          <p:cNvPr id="51" name="object 51"/>
          <p:cNvSpPr/>
          <p:nvPr/>
        </p:nvSpPr>
        <p:spPr>
          <a:xfrm>
            <a:off x="4366259" y="4879339"/>
            <a:ext cx="406399" cy="515619"/>
          </a:xfrm>
          <a:prstGeom prst="rect">
            <a:avLst/>
          </a:prstGeom>
          <a:blipFill>
            <a:blip r:embed="rId31" cstate="print"/>
            <a:stretch>
              <a:fillRect/>
            </a:stretch>
          </a:blipFill>
        </p:spPr>
        <p:txBody>
          <a:bodyPr wrap="square" lIns="0" tIns="0" rIns="0" bIns="0" rtlCol="0">
            <a:noAutofit/>
          </a:bodyPr>
          <a:lstStyle/>
          <a:p/>
        </p:txBody>
      </p:sp>
      <p:sp>
        <p:nvSpPr>
          <p:cNvPr id="52" name="object 52"/>
          <p:cNvSpPr/>
          <p:nvPr/>
        </p:nvSpPr>
        <p:spPr>
          <a:xfrm>
            <a:off x="4420551" y="4909715"/>
            <a:ext cx="298450" cy="415848"/>
          </a:xfrm>
          <a:custGeom>
            <a:avLst/>
            <a:gdLst/>
            <a:ahLst/>
            <a:cxnLst/>
            <a:rect l="l" t="t" r="r" b="b"/>
            <a:pathLst>
              <a:path w="298450" h="415848">
                <a:moveTo>
                  <a:pt x="0" y="0"/>
                </a:moveTo>
                <a:lnTo>
                  <a:pt x="298450" y="415848"/>
                </a:lnTo>
              </a:path>
            </a:pathLst>
          </a:custGeom>
          <a:ln w="25400">
            <a:solidFill>
              <a:srgbClr val="23AB8C"/>
            </a:solidFill>
          </a:ln>
        </p:spPr>
        <p:txBody>
          <a:bodyPr wrap="square" lIns="0" tIns="0" rIns="0" bIns="0" rtlCol="0">
            <a:noAutofit/>
          </a:bodyPr>
          <a:lstStyle/>
          <a:p/>
        </p:txBody>
      </p:sp>
      <p:sp>
        <p:nvSpPr>
          <p:cNvPr id="53" name="object 53"/>
          <p:cNvSpPr/>
          <p:nvPr/>
        </p:nvSpPr>
        <p:spPr>
          <a:xfrm>
            <a:off x="4737099" y="5387339"/>
            <a:ext cx="259079" cy="487679"/>
          </a:xfrm>
          <a:prstGeom prst="rect">
            <a:avLst/>
          </a:prstGeom>
          <a:blipFill>
            <a:blip r:embed="rId32" cstate="print"/>
            <a:stretch>
              <a:fillRect/>
            </a:stretch>
          </a:blipFill>
        </p:spPr>
        <p:txBody>
          <a:bodyPr wrap="square" lIns="0" tIns="0" rIns="0" bIns="0" rtlCol="0">
            <a:noAutofit/>
          </a:bodyPr>
          <a:lstStyle/>
          <a:p/>
        </p:txBody>
      </p:sp>
      <p:sp>
        <p:nvSpPr>
          <p:cNvPr id="54" name="object 54"/>
          <p:cNvSpPr/>
          <p:nvPr/>
        </p:nvSpPr>
        <p:spPr>
          <a:xfrm>
            <a:off x="4792026" y="5414452"/>
            <a:ext cx="149225" cy="393636"/>
          </a:xfrm>
          <a:custGeom>
            <a:avLst/>
            <a:gdLst/>
            <a:ahLst/>
            <a:cxnLst/>
            <a:rect l="l" t="t" r="r" b="b"/>
            <a:pathLst>
              <a:path w="149225" h="393636">
                <a:moveTo>
                  <a:pt x="0" y="0"/>
                </a:moveTo>
                <a:lnTo>
                  <a:pt x="149225" y="393636"/>
                </a:lnTo>
              </a:path>
            </a:pathLst>
          </a:custGeom>
          <a:ln w="25400">
            <a:solidFill>
              <a:srgbClr val="23AB8C"/>
            </a:solidFill>
          </a:ln>
        </p:spPr>
        <p:txBody>
          <a:bodyPr wrap="square" lIns="0" tIns="0" rIns="0" bIns="0" rtlCol="0">
            <a:noAutofit/>
          </a:bodyPr>
          <a:lstStyle/>
          <a:p/>
        </p:txBody>
      </p:sp>
      <p:sp>
        <p:nvSpPr>
          <p:cNvPr id="55" name="object 55"/>
          <p:cNvSpPr/>
          <p:nvPr/>
        </p:nvSpPr>
        <p:spPr>
          <a:xfrm>
            <a:off x="4536439" y="5400039"/>
            <a:ext cx="238759" cy="474979"/>
          </a:xfrm>
          <a:prstGeom prst="rect">
            <a:avLst/>
          </a:prstGeom>
          <a:blipFill>
            <a:blip r:embed="rId33" cstate="print"/>
            <a:stretch>
              <a:fillRect/>
            </a:stretch>
          </a:blipFill>
        </p:spPr>
        <p:txBody>
          <a:bodyPr wrap="square" lIns="0" tIns="0" rIns="0" bIns="0" rtlCol="0">
            <a:noAutofit/>
          </a:bodyPr>
          <a:lstStyle/>
          <a:p/>
        </p:txBody>
      </p:sp>
      <p:sp>
        <p:nvSpPr>
          <p:cNvPr id="56" name="object 56"/>
          <p:cNvSpPr/>
          <p:nvPr/>
        </p:nvSpPr>
        <p:spPr>
          <a:xfrm>
            <a:off x="4592001" y="5427150"/>
            <a:ext cx="127000" cy="380936"/>
          </a:xfrm>
          <a:custGeom>
            <a:avLst/>
            <a:gdLst/>
            <a:ahLst/>
            <a:cxnLst/>
            <a:rect l="l" t="t" r="r" b="b"/>
            <a:pathLst>
              <a:path w="127000" h="380936">
                <a:moveTo>
                  <a:pt x="127000" y="0"/>
                </a:moveTo>
                <a:lnTo>
                  <a:pt x="0" y="380936"/>
                </a:lnTo>
              </a:path>
            </a:pathLst>
          </a:custGeom>
          <a:ln w="25400">
            <a:solidFill>
              <a:srgbClr val="23AB8C"/>
            </a:solidFill>
          </a:ln>
        </p:spPr>
        <p:txBody>
          <a:bodyPr wrap="square" lIns="0" tIns="0" rIns="0" bIns="0" rtlCol="0">
            <a:noAutofit/>
          </a:bodyPr>
          <a:lstStyle/>
          <a:p/>
        </p:txBody>
      </p:sp>
      <p:sp>
        <p:nvSpPr>
          <p:cNvPr id="57" name="object 57"/>
          <p:cNvSpPr/>
          <p:nvPr/>
        </p:nvSpPr>
        <p:spPr>
          <a:xfrm>
            <a:off x="4099559" y="4881879"/>
            <a:ext cx="299719" cy="513079"/>
          </a:xfrm>
          <a:prstGeom prst="rect">
            <a:avLst/>
          </a:prstGeom>
          <a:blipFill>
            <a:blip r:embed="rId34" cstate="print"/>
            <a:stretch>
              <a:fillRect/>
            </a:stretch>
          </a:blipFill>
        </p:spPr>
        <p:txBody>
          <a:bodyPr wrap="square" lIns="0" tIns="0" rIns="0" bIns="0" rtlCol="0">
            <a:noAutofit/>
          </a:bodyPr>
          <a:lstStyle/>
          <a:p/>
        </p:txBody>
      </p:sp>
      <p:sp>
        <p:nvSpPr>
          <p:cNvPr id="58" name="object 58"/>
          <p:cNvSpPr txBox="1"/>
          <p:nvPr/>
        </p:nvSpPr>
        <p:spPr>
          <a:xfrm>
            <a:off x="2393786" y="4986020"/>
            <a:ext cx="5862320" cy="1269365"/>
          </a:xfrm>
          <a:prstGeom prst="rect">
            <a:avLst/>
          </a:prstGeom>
        </p:spPr>
        <p:txBody>
          <a:bodyPr wrap="square" lIns="0" tIns="0" rIns="0" bIns="0" rtlCol="0" vert="horz">
            <a:noAutofit/>
          </a:bodyPr>
          <a:lstStyle/>
          <a:p>
            <a:pPr marL="4629785" marR="12700">
              <a:lnSpc>
                <a:spcPct val="100000"/>
              </a:lnSpc>
            </a:pPr>
            <a:r>
              <a:rPr dirty="0" smtClean="0" sz="1600">
                <a:latin typeface="Microsoft YaHei UI"/>
                <a:cs typeface="Microsoft YaHei UI"/>
              </a:rPr>
              <a:t>映射</a:t>
            </a:r>
            <a:r>
              <a:rPr dirty="0" smtClean="0" sz="1600">
                <a:latin typeface="Microsoft YaHei UI"/>
                <a:cs typeface="Microsoft YaHei UI"/>
              </a:rPr>
              <a:t> 设置合并规则</a:t>
            </a:r>
            <a:endParaRPr sz="1600">
              <a:latin typeface="Microsoft YaHei UI"/>
              <a:cs typeface="Microsoft YaHei UI"/>
            </a:endParaRPr>
          </a:p>
          <a:p>
            <a:pPr>
              <a:lnSpc>
                <a:spcPts val="1000"/>
              </a:lnSpc>
            </a:pPr>
            <a:endParaRPr sz="1000"/>
          </a:p>
          <a:p>
            <a:pPr>
              <a:lnSpc>
                <a:spcPts val="1400"/>
              </a:lnSpc>
              <a:spcBef>
                <a:spcPts val="54"/>
              </a:spcBef>
            </a:pPr>
            <a:endParaRPr sz="1400"/>
          </a:p>
          <a:p>
            <a:pPr marL="12700">
              <a:lnSpc>
                <a:spcPct val="100000"/>
              </a:lnSpc>
            </a:pPr>
            <a:r>
              <a:rPr dirty="0" smtClean="0" sz="1200">
                <a:latin typeface="Tahoma"/>
                <a:cs typeface="Tahoma"/>
              </a:rPr>
              <a:t></a:t>
            </a:r>
            <a:r>
              <a:rPr dirty="0" smtClean="0" sz="1200" spc="-20">
                <a:latin typeface="Tahoma"/>
                <a:cs typeface="Tahoma"/>
              </a:rPr>
              <a:t> </a:t>
            </a:r>
            <a:r>
              <a:rPr dirty="0" smtClean="0" sz="1200" spc="-10" b="1">
                <a:latin typeface="Microsoft YaHei UI"/>
                <a:cs typeface="Microsoft YaHei UI"/>
              </a:rPr>
              <a:t>5</a:t>
            </a:r>
            <a:r>
              <a:rPr dirty="0" smtClean="0" sz="1200" spc="-10" b="1">
                <a:latin typeface="Microsoft YaHei UI"/>
                <a:cs typeface="Microsoft YaHei UI"/>
              </a:rPr>
              <a:t>层等级结构</a:t>
            </a:r>
            <a:endParaRPr sz="1200">
              <a:latin typeface="Microsoft YaHei UI"/>
              <a:cs typeface="Microsoft YaHei UI"/>
            </a:endParaRPr>
          </a:p>
          <a:p>
            <a:pPr>
              <a:lnSpc>
                <a:spcPts val="700"/>
              </a:lnSpc>
              <a:spcBef>
                <a:spcPts val="20"/>
              </a:spcBef>
            </a:pPr>
            <a:endParaRPr sz="700"/>
          </a:p>
          <a:p>
            <a:pPr marL="12700">
              <a:lnSpc>
                <a:spcPct val="100000"/>
              </a:lnSpc>
            </a:pPr>
            <a:r>
              <a:rPr dirty="0" smtClean="0" sz="1200">
                <a:latin typeface="Tahoma"/>
                <a:cs typeface="Tahoma"/>
              </a:rPr>
              <a:t></a:t>
            </a:r>
            <a:r>
              <a:rPr dirty="0" smtClean="0" sz="1200" spc="-20">
                <a:latin typeface="Tahoma"/>
                <a:cs typeface="Tahoma"/>
              </a:rPr>
              <a:t> </a:t>
            </a:r>
            <a:r>
              <a:rPr dirty="0" smtClean="0" sz="1200" spc="-10" b="1">
                <a:latin typeface="Microsoft YaHei UI"/>
                <a:cs typeface="Microsoft YaHei UI"/>
              </a:rPr>
              <a:t>70</a:t>
            </a:r>
            <a:r>
              <a:rPr dirty="0" smtClean="0" sz="1200" spc="-10" b="1">
                <a:latin typeface="Microsoft YaHei UI"/>
                <a:cs typeface="Microsoft YaHei UI"/>
              </a:rPr>
              <a:t>,</a:t>
            </a:r>
            <a:r>
              <a:rPr dirty="0" smtClean="0" sz="1200" spc="-10" b="1">
                <a:latin typeface="Microsoft YaHei UI"/>
                <a:cs typeface="Microsoft YaHei UI"/>
              </a:rPr>
              <a:t>000</a:t>
            </a:r>
            <a:r>
              <a:rPr dirty="0" smtClean="0" sz="1200" spc="-10" b="1">
                <a:latin typeface="Microsoft YaHei UI"/>
                <a:cs typeface="Microsoft YaHei UI"/>
              </a:rPr>
              <a:t>个分类</a:t>
            </a:r>
            <a:endParaRPr sz="1200">
              <a:latin typeface="Microsoft YaHei UI"/>
              <a:cs typeface="Microsoft YaHei UI"/>
            </a:endParaRPr>
          </a:p>
        </p:txBody>
      </p:sp>
      <p:sp>
        <p:nvSpPr>
          <p:cNvPr id="59" name="object 59"/>
          <p:cNvSpPr txBox="1"/>
          <p:nvPr/>
        </p:nvSpPr>
        <p:spPr>
          <a:xfrm>
            <a:off x="2290975" y="2896234"/>
            <a:ext cx="4429760" cy="924560"/>
          </a:xfrm>
          <a:prstGeom prst="rect">
            <a:avLst/>
          </a:prstGeom>
        </p:spPr>
        <p:txBody>
          <a:bodyPr wrap="square" lIns="0" tIns="0" rIns="0" bIns="0" rtlCol="0" vert="horz">
            <a:noAutofit/>
          </a:bodyPr>
          <a:lstStyle/>
          <a:p>
            <a:pPr algn="r" marR="12700">
              <a:lnSpc>
                <a:spcPct val="100000"/>
              </a:lnSpc>
            </a:pPr>
            <a:r>
              <a:rPr dirty="0" smtClean="0" sz="1600" spc="-15">
                <a:latin typeface="Microsoft YaHei UI"/>
                <a:cs typeface="Microsoft YaHei UI"/>
              </a:rPr>
              <a:t>+</a:t>
            </a:r>
            <a:r>
              <a:rPr dirty="0" smtClean="0" sz="1600" spc="-15">
                <a:latin typeface="Microsoft YaHei UI"/>
                <a:cs typeface="Microsoft YaHei UI"/>
              </a:rPr>
              <a:t> </a:t>
            </a:r>
            <a:r>
              <a:rPr dirty="0" smtClean="0" sz="1600" spc="-15">
                <a:latin typeface="Microsoft YaHei UI"/>
                <a:cs typeface="Microsoft YaHei UI"/>
              </a:rPr>
              <a:t>专家规约</a:t>
            </a:r>
            <a:endParaRPr sz="1600">
              <a:latin typeface="Microsoft YaHei UI"/>
              <a:cs typeface="Microsoft YaHei UI"/>
            </a:endParaRPr>
          </a:p>
          <a:p>
            <a:pPr>
              <a:lnSpc>
                <a:spcPts val="1000"/>
              </a:lnSpc>
            </a:pPr>
            <a:endParaRPr sz="1000"/>
          </a:p>
          <a:p>
            <a:pPr>
              <a:lnSpc>
                <a:spcPts val="1000"/>
              </a:lnSpc>
            </a:pPr>
            <a:endParaRPr sz="1000"/>
          </a:p>
          <a:p>
            <a:pPr>
              <a:lnSpc>
                <a:spcPts val="1300"/>
              </a:lnSpc>
              <a:spcBef>
                <a:spcPts val="42"/>
              </a:spcBef>
            </a:pPr>
            <a:endParaRPr sz="1300"/>
          </a:p>
          <a:p>
            <a:pPr marL="12700">
              <a:lnSpc>
                <a:spcPct val="100000"/>
              </a:lnSpc>
            </a:pPr>
            <a:r>
              <a:rPr dirty="0" smtClean="0" sz="1600" b="1">
                <a:solidFill>
                  <a:srgbClr val="23AB8C"/>
                </a:solidFill>
                <a:latin typeface="Microsoft YaHei UI"/>
                <a:cs typeface="Microsoft YaHei UI"/>
              </a:rPr>
              <a:t>I</a:t>
            </a:r>
            <a:r>
              <a:rPr dirty="0" smtClean="0" sz="1600" spc="5" b="1">
                <a:solidFill>
                  <a:srgbClr val="23AB8C"/>
                </a:solidFill>
                <a:latin typeface="Microsoft YaHei UI"/>
                <a:cs typeface="Microsoft YaHei UI"/>
              </a:rPr>
              <a:t>P</a:t>
            </a:r>
            <a:r>
              <a:rPr dirty="0" smtClean="0" sz="1600" spc="0" b="1">
                <a:solidFill>
                  <a:srgbClr val="23AB8C"/>
                </a:solidFill>
                <a:latin typeface="Microsoft YaHei UI"/>
                <a:cs typeface="Microsoft YaHei UI"/>
              </a:rPr>
              <a:t>C</a:t>
            </a:r>
            <a:r>
              <a:rPr dirty="0" smtClean="0" sz="1600" spc="0" b="1">
                <a:solidFill>
                  <a:srgbClr val="23AB8C"/>
                </a:solidFill>
                <a:latin typeface="Microsoft YaHei UI"/>
                <a:cs typeface="Microsoft YaHei UI"/>
              </a:rPr>
              <a:t>分类</a:t>
            </a:r>
            <a:endParaRPr sz="1600">
              <a:latin typeface="Microsoft YaHei UI"/>
              <a:cs typeface="Microsoft YaHei UI"/>
            </a:endParaRPr>
          </a:p>
        </p:txBody>
      </p:sp>
      <p:sp>
        <p:nvSpPr>
          <p:cNvPr id="60" name="object 60"/>
          <p:cNvSpPr txBox="1"/>
          <p:nvPr/>
        </p:nvSpPr>
        <p:spPr>
          <a:xfrm>
            <a:off x="5168581" y="2591434"/>
            <a:ext cx="2057400" cy="256540"/>
          </a:xfrm>
          <a:prstGeom prst="rect">
            <a:avLst/>
          </a:prstGeom>
        </p:spPr>
        <p:txBody>
          <a:bodyPr wrap="square" lIns="0" tIns="0" rIns="0" bIns="0" rtlCol="0" vert="horz">
            <a:noAutofit/>
          </a:bodyPr>
          <a:lstStyle/>
          <a:p>
            <a:pPr marL="12700">
              <a:lnSpc>
                <a:spcPct val="100000"/>
              </a:lnSpc>
            </a:pPr>
            <a:r>
              <a:rPr dirty="0" smtClean="0" sz="1600">
                <a:latin typeface="Microsoft YaHei UI"/>
                <a:cs typeface="Microsoft YaHei UI"/>
              </a:rPr>
              <a:t>行业网站专利分类采集</a:t>
            </a:r>
            <a:endParaRPr sz="1600">
              <a:latin typeface="Microsoft YaHei UI"/>
              <a:cs typeface="Microsoft YaHei UI"/>
            </a:endParaRPr>
          </a:p>
        </p:txBody>
      </p:sp>
      <p:sp>
        <p:nvSpPr>
          <p:cNvPr id="61" name="object 61"/>
          <p:cNvSpPr/>
          <p:nvPr/>
        </p:nvSpPr>
        <p:spPr>
          <a:xfrm>
            <a:off x="4153851" y="4909714"/>
            <a:ext cx="190500" cy="415848"/>
          </a:xfrm>
          <a:custGeom>
            <a:avLst/>
            <a:gdLst/>
            <a:ahLst/>
            <a:cxnLst/>
            <a:rect l="l" t="t" r="r" b="b"/>
            <a:pathLst>
              <a:path w="190500" h="415848">
                <a:moveTo>
                  <a:pt x="190500" y="0"/>
                </a:moveTo>
                <a:lnTo>
                  <a:pt x="0" y="415848"/>
                </a:lnTo>
              </a:path>
            </a:pathLst>
          </a:custGeom>
          <a:ln w="25400">
            <a:solidFill>
              <a:srgbClr val="23AB8C"/>
            </a:solidFill>
          </a:ln>
        </p:spPr>
        <p:txBody>
          <a:bodyPr wrap="square" lIns="0" tIns="0" rIns="0" bIns="0" rtlCol="0">
            <a:noAutofit/>
          </a:bodyPr>
          <a:lstStyle/>
          <a:p/>
        </p:txBody>
      </p:sp>
      <p:sp>
        <p:nvSpPr>
          <p:cNvPr id="62" name="object 62"/>
          <p:cNvSpPr/>
          <p:nvPr/>
        </p:nvSpPr>
        <p:spPr>
          <a:xfrm>
            <a:off x="4099559" y="5400039"/>
            <a:ext cx="231139" cy="474979"/>
          </a:xfrm>
          <a:prstGeom prst="rect">
            <a:avLst/>
          </a:prstGeom>
          <a:blipFill>
            <a:blip r:embed="rId35" cstate="print"/>
            <a:stretch>
              <a:fillRect/>
            </a:stretch>
          </a:blipFill>
        </p:spPr>
        <p:txBody>
          <a:bodyPr wrap="square" lIns="0" tIns="0" rIns="0" bIns="0" rtlCol="0">
            <a:noAutofit/>
          </a:bodyPr>
          <a:lstStyle/>
          <a:p/>
        </p:txBody>
      </p:sp>
      <p:sp>
        <p:nvSpPr>
          <p:cNvPr id="63" name="object 63"/>
          <p:cNvSpPr/>
          <p:nvPr/>
        </p:nvSpPr>
        <p:spPr>
          <a:xfrm>
            <a:off x="4153851" y="5427150"/>
            <a:ext cx="122237" cy="380936"/>
          </a:xfrm>
          <a:custGeom>
            <a:avLst/>
            <a:gdLst/>
            <a:ahLst/>
            <a:cxnLst/>
            <a:rect l="l" t="t" r="r" b="b"/>
            <a:pathLst>
              <a:path w="122237" h="380936">
                <a:moveTo>
                  <a:pt x="0" y="0"/>
                </a:moveTo>
                <a:lnTo>
                  <a:pt x="122237" y="380936"/>
                </a:lnTo>
              </a:path>
            </a:pathLst>
          </a:custGeom>
          <a:ln w="25400">
            <a:solidFill>
              <a:srgbClr val="23AB8C"/>
            </a:solidFill>
          </a:ln>
        </p:spPr>
        <p:txBody>
          <a:bodyPr wrap="square" lIns="0" tIns="0" rIns="0" bIns="0" rtlCol="0">
            <a:noAutofit/>
          </a:bodyPr>
          <a:lstStyle/>
          <a:p/>
        </p:txBody>
      </p:sp>
      <p:sp>
        <p:nvSpPr>
          <p:cNvPr id="64" name="object 64"/>
          <p:cNvSpPr/>
          <p:nvPr/>
        </p:nvSpPr>
        <p:spPr>
          <a:xfrm>
            <a:off x="4391659" y="4828539"/>
            <a:ext cx="1739899" cy="607059"/>
          </a:xfrm>
          <a:prstGeom prst="rect">
            <a:avLst/>
          </a:prstGeom>
          <a:blipFill>
            <a:blip r:embed="rId36" cstate="print"/>
            <a:stretch>
              <a:fillRect/>
            </a:stretch>
          </a:blipFill>
        </p:spPr>
        <p:txBody>
          <a:bodyPr wrap="square" lIns="0" tIns="0" rIns="0" bIns="0" rtlCol="0">
            <a:noAutofit/>
          </a:bodyPr>
          <a:lstStyle/>
          <a:p/>
        </p:txBody>
      </p:sp>
      <p:sp>
        <p:nvSpPr>
          <p:cNvPr id="65" name="object 65"/>
          <p:cNvSpPr/>
          <p:nvPr/>
        </p:nvSpPr>
        <p:spPr>
          <a:xfrm>
            <a:off x="4436427" y="4858924"/>
            <a:ext cx="1513624" cy="421055"/>
          </a:xfrm>
          <a:custGeom>
            <a:avLst/>
            <a:gdLst/>
            <a:ahLst/>
            <a:cxnLst/>
            <a:rect l="l" t="t" r="r" b="b"/>
            <a:pathLst>
              <a:path w="1513624" h="421055">
                <a:moveTo>
                  <a:pt x="0" y="0"/>
                </a:moveTo>
                <a:lnTo>
                  <a:pt x="1513624" y="421055"/>
                </a:lnTo>
              </a:path>
            </a:pathLst>
          </a:custGeom>
          <a:ln w="12699">
            <a:solidFill>
              <a:srgbClr val="23AB8C"/>
            </a:solidFill>
            <a:prstDash val="dash"/>
          </a:ln>
        </p:spPr>
        <p:txBody>
          <a:bodyPr wrap="square" lIns="0" tIns="0" rIns="0" bIns="0" rtlCol="0">
            <a:noAutofit/>
          </a:bodyPr>
          <a:lstStyle/>
          <a:p/>
        </p:txBody>
      </p:sp>
      <p:sp>
        <p:nvSpPr>
          <p:cNvPr id="66" name="object 66"/>
          <p:cNvSpPr/>
          <p:nvPr/>
        </p:nvSpPr>
        <p:spPr>
          <a:xfrm>
            <a:off x="5927606" y="5239867"/>
            <a:ext cx="83616" cy="73406"/>
          </a:xfrm>
          <a:custGeom>
            <a:avLst/>
            <a:gdLst/>
            <a:ahLst/>
            <a:cxnLst/>
            <a:rect l="l" t="t" r="r" b="b"/>
            <a:pathLst>
              <a:path w="83616" h="73405">
                <a:moveTo>
                  <a:pt x="20421" y="0"/>
                </a:moveTo>
                <a:lnTo>
                  <a:pt x="0" y="73406"/>
                </a:lnTo>
                <a:lnTo>
                  <a:pt x="83616" y="57137"/>
                </a:lnTo>
                <a:lnTo>
                  <a:pt x="20421" y="0"/>
                </a:lnTo>
                <a:close/>
              </a:path>
            </a:pathLst>
          </a:custGeom>
          <a:solidFill>
            <a:srgbClr val="23AB8C"/>
          </a:solidFill>
        </p:spPr>
        <p:txBody>
          <a:bodyPr wrap="square" lIns="0" tIns="0" rIns="0" bIns="0" rtlCol="0">
            <a:noAutofit/>
          </a:bodyPr>
          <a:lstStyle/>
          <a:p/>
        </p:txBody>
      </p:sp>
      <p:sp>
        <p:nvSpPr>
          <p:cNvPr id="67" name="object 67"/>
          <p:cNvSpPr/>
          <p:nvPr/>
        </p:nvSpPr>
        <p:spPr>
          <a:xfrm>
            <a:off x="4950459" y="5702299"/>
            <a:ext cx="1013459" cy="246379"/>
          </a:xfrm>
          <a:prstGeom prst="rect">
            <a:avLst/>
          </a:prstGeom>
          <a:blipFill>
            <a:blip r:embed="rId37" cstate="print"/>
            <a:stretch>
              <a:fillRect/>
            </a:stretch>
          </a:blipFill>
        </p:spPr>
        <p:txBody>
          <a:bodyPr wrap="square" lIns="0" tIns="0" rIns="0" bIns="0" rtlCol="0">
            <a:noAutofit/>
          </a:bodyPr>
          <a:lstStyle/>
          <a:p/>
        </p:txBody>
      </p:sp>
      <p:sp>
        <p:nvSpPr>
          <p:cNvPr id="68" name="object 68"/>
          <p:cNvSpPr/>
          <p:nvPr/>
        </p:nvSpPr>
        <p:spPr>
          <a:xfrm>
            <a:off x="4995226" y="5807538"/>
            <a:ext cx="784491" cy="71970"/>
          </a:xfrm>
          <a:custGeom>
            <a:avLst/>
            <a:gdLst/>
            <a:ahLst/>
            <a:cxnLst/>
            <a:rect l="l" t="t" r="r" b="b"/>
            <a:pathLst>
              <a:path w="784491" h="71970">
                <a:moveTo>
                  <a:pt x="0" y="71970"/>
                </a:moveTo>
                <a:lnTo>
                  <a:pt x="784491" y="0"/>
                </a:lnTo>
              </a:path>
            </a:pathLst>
          </a:custGeom>
          <a:ln w="12700">
            <a:solidFill>
              <a:srgbClr val="23AB8C"/>
            </a:solidFill>
            <a:prstDash val="dash"/>
          </a:ln>
        </p:spPr>
        <p:txBody>
          <a:bodyPr wrap="square" lIns="0" tIns="0" rIns="0" bIns="0" rtlCol="0">
            <a:noAutofit/>
          </a:bodyPr>
          <a:lstStyle/>
          <a:p/>
        </p:txBody>
      </p:sp>
      <p:sp>
        <p:nvSpPr>
          <p:cNvPr id="69" name="object 69"/>
          <p:cNvSpPr/>
          <p:nvPr/>
        </p:nvSpPr>
        <p:spPr>
          <a:xfrm>
            <a:off x="5763592" y="5770759"/>
            <a:ext cx="79362" cy="75882"/>
          </a:xfrm>
          <a:custGeom>
            <a:avLst/>
            <a:gdLst/>
            <a:ahLst/>
            <a:cxnLst/>
            <a:rect l="l" t="t" r="r" b="b"/>
            <a:pathLst>
              <a:path w="79362" h="75882">
                <a:moveTo>
                  <a:pt x="0" y="0"/>
                </a:moveTo>
                <a:lnTo>
                  <a:pt x="6959" y="75882"/>
                </a:lnTo>
                <a:lnTo>
                  <a:pt x="79362" y="30975"/>
                </a:lnTo>
                <a:lnTo>
                  <a:pt x="0" y="0"/>
                </a:lnTo>
                <a:close/>
              </a:path>
            </a:pathLst>
          </a:custGeom>
          <a:solidFill>
            <a:srgbClr val="23AB8C"/>
          </a:solidFill>
        </p:spPr>
        <p:txBody>
          <a:bodyPr wrap="square" lIns="0" tIns="0" rIns="0" bIns="0" rtlCol="0">
            <a:noAutofit/>
          </a:bodyPr>
          <a:lstStyle/>
          <a:p/>
        </p:txBody>
      </p:sp>
      <p:sp>
        <p:nvSpPr>
          <p:cNvPr id="70" name="object 70"/>
          <p:cNvSpPr/>
          <p:nvPr/>
        </p:nvSpPr>
        <p:spPr>
          <a:xfrm>
            <a:off x="4124959" y="5300979"/>
            <a:ext cx="2646679" cy="238759"/>
          </a:xfrm>
          <a:prstGeom prst="rect">
            <a:avLst/>
          </a:prstGeom>
          <a:blipFill>
            <a:blip r:embed="rId38" cstate="print"/>
            <a:stretch>
              <a:fillRect/>
            </a:stretch>
          </a:blipFill>
        </p:spPr>
        <p:txBody>
          <a:bodyPr wrap="square" lIns="0" tIns="0" rIns="0" bIns="0" rtlCol="0">
            <a:noAutofit/>
          </a:bodyPr>
          <a:lstStyle/>
          <a:p/>
        </p:txBody>
      </p:sp>
      <p:sp>
        <p:nvSpPr>
          <p:cNvPr id="71" name="object 71"/>
          <p:cNvSpPr/>
          <p:nvPr/>
        </p:nvSpPr>
        <p:spPr>
          <a:xfrm>
            <a:off x="4168140" y="5376358"/>
            <a:ext cx="2420937" cy="23202"/>
          </a:xfrm>
          <a:custGeom>
            <a:avLst/>
            <a:gdLst/>
            <a:ahLst/>
            <a:cxnLst/>
            <a:rect l="l" t="t" r="r" b="b"/>
            <a:pathLst>
              <a:path w="2420937" h="23202">
                <a:moveTo>
                  <a:pt x="0" y="0"/>
                </a:moveTo>
                <a:lnTo>
                  <a:pt x="2420937" y="23202"/>
                </a:lnTo>
              </a:path>
            </a:pathLst>
          </a:custGeom>
          <a:ln w="12699">
            <a:solidFill>
              <a:srgbClr val="23AB8C"/>
            </a:solidFill>
            <a:prstDash val="dash"/>
          </a:ln>
        </p:spPr>
        <p:txBody>
          <a:bodyPr wrap="square" lIns="0" tIns="0" rIns="0" bIns="0" rtlCol="0">
            <a:noAutofit/>
          </a:bodyPr>
          <a:lstStyle/>
          <a:p/>
        </p:txBody>
      </p:sp>
      <p:sp>
        <p:nvSpPr>
          <p:cNvPr id="72" name="object 72"/>
          <p:cNvSpPr/>
          <p:nvPr/>
        </p:nvSpPr>
        <p:spPr>
          <a:xfrm>
            <a:off x="6576010" y="5361334"/>
            <a:ext cx="76568" cy="76200"/>
          </a:xfrm>
          <a:custGeom>
            <a:avLst/>
            <a:gdLst/>
            <a:ahLst/>
            <a:cxnLst/>
            <a:rect l="l" t="t" r="r" b="b"/>
            <a:pathLst>
              <a:path w="76568" h="76200">
                <a:moveTo>
                  <a:pt x="736" y="0"/>
                </a:moveTo>
                <a:lnTo>
                  <a:pt x="0" y="76200"/>
                </a:lnTo>
                <a:lnTo>
                  <a:pt x="76568" y="38836"/>
                </a:lnTo>
                <a:lnTo>
                  <a:pt x="736" y="0"/>
                </a:lnTo>
                <a:close/>
              </a:path>
            </a:pathLst>
          </a:custGeom>
          <a:solidFill>
            <a:srgbClr val="23AB8C"/>
          </a:solidFill>
        </p:spPr>
        <p:txBody>
          <a:bodyPr wrap="square" lIns="0" tIns="0" rIns="0" bIns="0" rtlCol="0">
            <a:noAutofit/>
          </a:bodyPr>
          <a:lstStyle/>
          <a:p/>
        </p:txBody>
      </p:sp>
      <p:sp>
        <p:nvSpPr>
          <p:cNvPr id="73" name="object 73"/>
          <p:cNvSpPr/>
          <p:nvPr/>
        </p:nvSpPr>
        <p:spPr>
          <a:xfrm>
            <a:off x="4002722" y="4367822"/>
            <a:ext cx="996950" cy="344424"/>
          </a:xfrm>
          <a:custGeom>
            <a:avLst/>
            <a:gdLst/>
            <a:ahLst/>
            <a:cxnLst/>
            <a:rect l="l" t="t" r="r" b="b"/>
            <a:pathLst>
              <a:path w="996950" h="344424">
                <a:moveTo>
                  <a:pt x="0" y="0"/>
                </a:moveTo>
                <a:lnTo>
                  <a:pt x="996950" y="0"/>
                </a:lnTo>
                <a:lnTo>
                  <a:pt x="996950" y="344424"/>
                </a:lnTo>
                <a:lnTo>
                  <a:pt x="0" y="344424"/>
                </a:lnTo>
                <a:lnTo>
                  <a:pt x="0" y="0"/>
                </a:lnTo>
                <a:close/>
              </a:path>
            </a:pathLst>
          </a:custGeom>
          <a:solidFill>
            <a:srgbClr val="DCF2EC"/>
          </a:solidFill>
        </p:spPr>
        <p:txBody>
          <a:bodyPr wrap="square" lIns="0" tIns="0" rIns="0" bIns="0" rtlCol="0">
            <a:noAutofit/>
          </a:bodyPr>
          <a:lstStyle/>
          <a:p/>
        </p:txBody>
      </p:sp>
      <p:sp>
        <p:nvSpPr>
          <p:cNvPr id="74" name="object 74"/>
          <p:cNvSpPr txBox="1"/>
          <p:nvPr/>
        </p:nvSpPr>
        <p:spPr>
          <a:xfrm>
            <a:off x="4081463" y="4405924"/>
            <a:ext cx="772160" cy="256540"/>
          </a:xfrm>
          <a:prstGeom prst="rect">
            <a:avLst/>
          </a:prstGeom>
        </p:spPr>
        <p:txBody>
          <a:bodyPr wrap="square" lIns="0" tIns="0" rIns="0" bIns="0" rtlCol="0" vert="horz">
            <a:noAutofit/>
          </a:bodyPr>
          <a:lstStyle/>
          <a:p>
            <a:pPr marL="12700">
              <a:lnSpc>
                <a:spcPct val="100000"/>
              </a:lnSpc>
            </a:pPr>
            <a:r>
              <a:rPr dirty="0" smtClean="0" sz="1600" b="1">
                <a:solidFill>
                  <a:srgbClr val="23AB8C"/>
                </a:solidFill>
                <a:latin typeface="Microsoft YaHei UI"/>
                <a:cs typeface="Microsoft YaHei UI"/>
              </a:rPr>
              <a:t>I</a:t>
            </a:r>
            <a:r>
              <a:rPr dirty="0" smtClean="0" sz="1600" spc="5" b="1">
                <a:solidFill>
                  <a:srgbClr val="23AB8C"/>
                </a:solidFill>
                <a:latin typeface="Microsoft YaHei UI"/>
                <a:cs typeface="Microsoft YaHei UI"/>
              </a:rPr>
              <a:t>P</a:t>
            </a:r>
            <a:r>
              <a:rPr dirty="0" smtClean="0" sz="1600" spc="0" b="1">
                <a:solidFill>
                  <a:srgbClr val="23AB8C"/>
                </a:solidFill>
                <a:latin typeface="Microsoft YaHei UI"/>
                <a:cs typeface="Microsoft YaHei UI"/>
              </a:rPr>
              <a:t>C</a:t>
            </a:r>
            <a:r>
              <a:rPr dirty="0" smtClean="0" sz="1600" spc="0" b="1">
                <a:solidFill>
                  <a:srgbClr val="23AB8C"/>
                </a:solidFill>
                <a:latin typeface="Microsoft YaHei UI"/>
                <a:cs typeface="Microsoft YaHei UI"/>
              </a:rPr>
              <a:t>分类</a:t>
            </a:r>
            <a:endParaRPr sz="1600">
              <a:latin typeface="Microsoft YaHei UI"/>
              <a:cs typeface="Microsoft YaHei UI"/>
            </a:endParaRPr>
          </a:p>
        </p:txBody>
      </p:sp>
      <p:sp>
        <p:nvSpPr>
          <p:cNvPr id="75" name="object 75"/>
          <p:cNvSpPr/>
          <p:nvPr/>
        </p:nvSpPr>
        <p:spPr>
          <a:xfrm>
            <a:off x="4995862" y="4377677"/>
            <a:ext cx="1877059" cy="337121"/>
          </a:xfrm>
          <a:custGeom>
            <a:avLst/>
            <a:gdLst/>
            <a:ahLst/>
            <a:cxnLst/>
            <a:rect l="l" t="t" r="r" b="b"/>
            <a:pathLst>
              <a:path w="1877059" h="337121">
                <a:moveTo>
                  <a:pt x="0" y="0"/>
                </a:moveTo>
                <a:lnTo>
                  <a:pt x="1877059" y="0"/>
                </a:lnTo>
                <a:lnTo>
                  <a:pt x="1877059" y="337121"/>
                </a:lnTo>
                <a:lnTo>
                  <a:pt x="0" y="337121"/>
                </a:lnTo>
                <a:lnTo>
                  <a:pt x="0" y="0"/>
                </a:lnTo>
                <a:close/>
              </a:path>
            </a:pathLst>
          </a:custGeom>
          <a:solidFill>
            <a:srgbClr val="DCF2EC"/>
          </a:solidFill>
        </p:spPr>
        <p:txBody>
          <a:bodyPr wrap="square" lIns="0" tIns="0" rIns="0" bIns="0" rtlCol="0">
            <a:noAutofit/>
          </a:bodyPr>
          <a:lstStyle/>
          <a:p/>
        </p:txBody>
      </p:sp>
      <p:sp>
        <p:nvSpPr>
          <p:cNvPr id="76" name="object 76"/>
          <p:cNvSpPr txBox="1"/>
          <p:nvPr/>
        </p:nvSpPr>
        <p:spPr>
          <a:xfrm>
            <a:off x="5074602" y="4415777"/>
            <a:ext cx="1651000" cy="256540"/>
          </a:xfrm>
          <a:prstGeom prst="rect">
            <a:avLst/>
          </a:prstGeom>
        </p:spPr>
        <p:txBody>
          <a:bodyPr wrap="square" lIns="0" tIns="0" rIns="0" bIns="0" rtlCol="0" vert="horz">
            <a:noAutofit/>
          </a:bodyPr>
          <a:lstStyle/>
          <a:p>
            <a:pPr marL="12700">
              <a:lnSpc>
                <a:spcPct val="100000"/>
              </a:lnSpc>
            </a:pPr>
            <a:r>
              <a:rPr dirty="0" smtClean="0" sz="1600" b="1">
                <a:solidFill>
                  <a:srgbClr val="23AB8C"/>
                </a:solidFill>
                <a:latin typeface="Microsoft YaHei UI"/>
                <a:cs typeface="Microsoft YaHei UI"/>
              </a:rPr>
              <a:t>国民经济行业分类</a:t>
            </a:r>
            <a:endParaRPr sz="1600">
              <a:latin typeface="Microsoft YaHei UI"/>
              <a:cs typeface="Microsoft YaHei UI"/>
            </a:endParaRPr>
          </a:p>
        </p:txBody>
      </p:sp>
      <p:sp>
        <p:nvSpPr>
          <p:cNvPr id="77" name="object 77"/>
          <p:cNvSpPr/>
          <p:nvPr/>
        </p:nvSpPr>
        <p:spPr>
          <a:xfrm>
            <a:off x="3446145" y="2385695"/>
            <a:ext cx="1376044" cy="488949"/>
          </a:xfrm>
          <a:prstGeom prst="rect">
            <a:avLst/>
          </a:prstGeom>
          <a:blipFill>
            <a:blip r:embed="rId39" cstate="print"/>
            <a:stretch>
              <a:fillRect/>
            </a:stretch>
          </a:blipFill>
        </p:spPr>
        <p:txBody>
          <a:bodyPr wrap="square" lIns="0" tIns="0" rIns="0" bIns="0" rtlCol="0">
            <a:noAutofit/>
          </a:bodyPr>
          <a:lstStyle/>
          <a:p/>
        </p:txBody>
      </p:sp>
      <p:sp>
        <p:nvSpPr>
          <p:cNvPr id="78" name="object 78"/>
          <p:cNvSpPr/>
          <p:nvPr/>
        </p:nvSpPr>
        <p:spPr>
          <a:xfrm>
            <a:off x="3515995" y="2860040"/>
            <a:ext cx="1209674" cy="494029"/>
          </a:xfrm>
          <a:prstGeom prst="rect">
            <a:avLst/>
          </a:prstGeom>
          <a:blipFill>
            <a:blip r:embed="rId40" cstate="print"/>
            <a:stretch>
              <a:fillRect/>
            </a:stretch>
          </a:blipFill>
        </p:spPr>
        <p:txBody>
          <a:bodyPr wrap="square" lIns="0" tIns="0" rIns="0" bIns="0" rtlCol="0">
            <a:noAutofit/>
          </a:bodyPr>
          <a:lstStyle/>
          <a:p/>
        </p:txBody>
      </p:sp>
      <p:sp>
        <p:nvSpPr>
          <p:cNvPr id="79" name="object 79"/>
          <p:cNvSpPr/>
          <p:nvPr/>
        </p:nvSpPr>
        <p:spPr>
          <a:xfrm>
            <a:off x="1618615" y="2874645"/>
            <a:ext cx="1825624" cy="520699"/>
          </a:xfrm>
          <a:prstGeom prst="rect">
            <a:avLst/>
          </a:prstGeom>
          <a:blipFill>
            <a:blip r:embed="rId41" cstate="print"/>
            <a:stretch>
              <a:fillRect/>
            </a:stretch>
          </a:blipFill>
        </p:spPr>
        <p:txBody>
          <a:bodyPr wrap="square" lIns="0" tIns="0" rIns="0" bIns="0" rtlCol="0">
            <a:noAutofit/>
          </a:bodyPr>
          <a:lstStyle/>
          <a:p/>
        </p:txBody>
      </p:sp>
      <p:sp>
        <p:nvSpPr>
          <p:cNvPr id="80" name="object 80"/>
          <p:cNvSpPr txBox="1"/>
          <p:nvPr/>
        </p:nvSpPr>
        <p:spPr>
          <a:xfrm>
            <a:off x="1697354" y="2466340"/>
            <a:ext cx="1651000" cy="256540"/>
          </a:xfrm>
          <a:prstGeom prst="rect">
            <a:avLst/>
          </a:prstGeom>
        </p:spPr>
        <p:txBody>
          <a:bodyPr wrap="square" lIns="0" tIns="0" rIns="0" bIns="0" rtlCol="0" vert="horz">
            <a:noAutofit/>
          </a:bodyPr>
          <a:lstStyle/>
          <a:p>
            <a:pPr marL="12700">
              <a:lnSpc>
                <a:spcPct val="100000"/>
              </a:lnSpc>
            </a:pPr>
            <a:r>
              <a:rPr dirty="0" smtClean="0" sz="1600" b="1">
                <a:solidFill>
                  <a:srgbClr val="0070C0"/>
                </a:solidFill>
                <a:latin typeface="Microsoft YaHei UI"/>
                <a:cs typeface="Microsoft YaHei UI"/>
              </a:rPr>
              <a:t>行业网站专利分类</a:t>
            </a:r>
            <a:endParaRPr sz="1600">
              <a:latin typeface="Microsoft YaHei UI"/>
              <a:cs typeface="Microsoft YaHei UI"/>
            </a:endParaRPr>
          </a:p>
        </p:txBody>
      </p:sp>
      <p:sp>
        <p:nvSpPr>
          <p:cNvPr id="81" name="object 81"/>
          <p:cNvSpPr/>
          <p:nvPr/>
        </p:nvSpPr>
        <p:spPr>
          <a:xfrm>
            <a:off x="1638300" y="2341243"/>
            <a:ext cx="3176270" cy="1054100"/>
          </a:xfrm>
          <a:custGeom>
            <a:avLst/>
            <a:gdLst/>
            <a:ahLst/>
            <a:cxnLst/>
            <a:rect l="l" t="t" r="r" b="b"/>
            <a:pathLst>
              <a:path w="3176270" h="1054100">
                <a:moveTo>
                  <a:pt x="0" y="47751"/>
                </a:moveTo>
                <a:lnTo>
                  <a:pt x="17470" y="10824"/>
                </a:lnTo>
                <a:lnTo>
                  <a:pt x="3128518" y="0"/>
                </a:lnTo>
                <a:lnTo>
                  <a:pt x="3142760" y="2158"/>
                </a:lnTo>
                <a:lnTo>
                  <a:pt x="3172582" y="29316"/>
                </a:lnTo>
                <a:lnTo>
                  <a:pt x="3176270" y="1006347"/>
                </a:lnTo>
                <a:lnTo>
                  <a:pt x="3174111" y="1020590"/>
                </a:lnTo>
                <a:lnTo>
                  <a:pt x="3146953" y="1050412"/>
                </a:lnTo>
                <a:lnTo>
                  <a:pt x="47752" y="1054099"/>
                </a:lnTo>
                <a:lnTo>
                  <a:pt x="33509" y="1051941"/>
                </a:lnTo>
                <a:lnTo>
                  <a:pt x="3687" y="1024783"/>
                </a:lnTo>
                <a:lnTo>
                  <a:pt x="0" y="47751"/>
                </a:lnTo>
                <a:close/>
              </a:path>
            </a:pathLst>
          </a:custGeom>
          <a:ln w="19050">
            <a:solidFill>
              <a:srgbClr val="23AB8C"/>
            </a:solidFill>
            <a:prstDash val="dash"/>
          </a:ln>
        </p:spPr>
        <p:txBody>
          <a:bodyPr wrap="square" lIns="0" tIns="0" rIns="0" bIns="0" rtlCol="0">
            <a:noAutofit/>
          </a:bodyPr>
          <a:lstStyle/>
          <a:p/>
        </p:txBody>
      </p:sp>
      <p:sp>
        <p:nvSpPr>
          <p:cNvPr id="82" name="object 82"/>
          <p:cNvSpPr/>
          <p:nvPr/>
        </p:nvSpPr>
        <p:spPr>
          <a:xfrm>
            <a:off x="4814570" y="2868295"/>
            <a:ext cx="3568064" cy="6235"/>
          </a:xfrm>
          <a:custGeom>
            <a:avLst/>
            <a:gdLst/>
            <a:ahLst/>
            <a:cxnLst/>
            <a:rect l="l" t="t" r="r" b="b"/>
            <a:pathLst>
              <a:path w="3568064" h="6235">
                <a:moveTo>
                  <a:pt x="0" y="0"/>
                </a:moveTo>
                <a:lnTo>
                  <a:pt x="3568065" y="6235"/>
                </a:lnTo>
              </a:path>
            </a:pathLst>
          </a:custGeom>
          <a:ln w="19050">
            <a:solidFill>
              <a:srgbClr val="23AB8C"/>
            </a:solidFill>
          </a:ln>
        </p:spPr>
        <p:txBody>
          <a:bodyPr wrap="square" lIns="0" tIns="0" rIns="0" bIns="0" rtlCol="0">
            <a:noAutofit/>
          </a:bodyPr>
          <a:lstStyle/>
          <a:p/>
        </p:txBody>
      </p:sp>
      <p:sp>
        <p:nvSpPr>
          <p:cNvPr id="83" name="object 83"/>
          <p:cNvSpPr/>
          <p:nvPr/>
        </p:nvSpPr>
        <p:spPr>
          <a:xfrm>
            <a:off x="8369863" y="2836407"/>
            <a:ext cx="76276" cy="76200"/>
          </a:xfrm>
          <a:custGeom>
            <a:avLst/>
            <a:gdLst/>
            <a:ahLst/>
            <a:cxnLst/>
            <a:rect l="l" t="t" r="r" b="b"/>
            <a:pathLst>
              <a:path w="76276" h="76200">
                <a:moveTo>
                  <a:pt x="139" y="0"/>
                </a:moveTo>
                <a:lnTo>
                  <a:pt x="0" y="76200"/>
                </a:lnTo>
                <a:lnTo>
                  <a:pt x="76276" y="38239"/>
                </a:lnTo>
                <a:lnTo>
                  <a:pt x="139" y="0"/>
                </a:lnTo>
                <a:close/>
              </a:path>
            </a:pathLst>
          </a:custGeom>
          <a:solidFill>
            <a:srgbClr val="23AB8C"/>
          </a:solidFill>
        </p:spPr>
        <p:txBody>
          <a:bodyPr wrap="square" lIns="0" tIns="0" rIns="0" bIns="0" rtlCol="0">
            <a:noAutofit/>
          </a:bodyPr>
          <a:lstStyle/>
          <a:p/>
        </p:txBody>
      </p:sp>
      <p:sp>
        <p:nvSpPr>
          <p:cNvPr id="84" name="object 84"/>
          <p:cNvSpPr/>
          <p:nvPr/>
        </p:nvSpPr>
        <p:spPr>
          <a:xfrm>
            <a:off x="3639184" y="5223509"/>
            <a:ext cx="297179" cy="0"/>
          </a:xfrm>
          <a:custGeom>
            <a:avLst/>
            <a:gdLst/>
            <a:ahLst/>
            <a:cxnLst/>
            <a:rect l="l" t="t" r="r" b="b"/>
            <a:pathLst>
              <a:path w="297179" h="0">
                <a:moveTo>
                  <a:pt x="0" y="0"/>
                </a:moveTo>
                <a:lnTo>
                  <a:pt x="297180" y="0"/>
                </a:lnTo>
              </a:path>
            </a:pathLst>
          </a:custGeom>
          <a:ln w="19050">
            <a:solidFill>
              <a:srgbClr val="23AB8C"/>
            </a:solidFill>
          </a:ln>
        </p:spPr>
        <p:txBody>
          <a:bodyPr wrap="square" lIns="0" tIns="0" rIns="0" bIns="0" rtlCol="0">
            <a:noAutofit/>
          </a:bodyPr>
          <a:lstStyle/>
          <a:p/>
        </p:txBody>
      </p:sp>
      <p:sp>
        <p:nvSpPr>
          <p:cNvPr id="85" name="object 85"/>
          <p:cNvSpPr/>
          <p:nvPr/>
        </p:nvSpPr>
        <p:spPr>
          <a:xfrm>
            <a:off x="3923667" y="5185407"/>
            <a:ext cx="76200" cy="76200"/>
          </a:xfrm>
          <a:custGeom>
            <a:avLst/>
            <a:gdLst/>
            <a:ahLst/>
            <a:cxnLst/>
            <a:rect l="l" t="t" r="r" b="b"/>
            <a:pathLst>
              <a:path w="76200" h="76200">
                <a:moveTo>
                  <a:pt x="0" y="0"/>
                </a:moveTo>
                <a:lnTo>
                  <a:pt x="0" y="76200"/>
                </a:lnTo>
                <a:lnTo>
                  <a:pt x="76200" y="38100"/>
                </a:lnTo>
                <a:lnTo>
                  <a:pt x="0" y="0"/>
                </a:lnTo>
                <a:close/>
              </a:path>
            </a:pathLst>
          </a:custGeom>
          <a:solidFill>
            <a:srgbClr val="23AB8C"/>
          </a:solidFill>
        </p:spPr>
        <p:txBody>
          <a:bodyPr wrap="square" lIns="0" tIns="0" rIns="0" bIns="0" rtlCol="0">
            <a:noAutofit/>
          </a:bodyPr>
          <a:lstStyle/>
          <a:p/>
        </p:txBody>
      </p:sp>
      <p:sp>
        <p:nvSpPr>
          <p:cNvPr id="86" name="object 86"/>
          <p:cNvSpPr/>
          <p:nvPr/>
        </p:nvSpPr>
        <p:spPr>
          <a:xfrm>
            <a:off x="6879590" y="5223509"/>
            <a:ext cx="1487170" cy="609"/>
          </a:xfrm>
          <a:custGeom>
            <a:avLst/>
            <a:gdLst/>
            <a:ahLst/>
            <a:cxnLst/>
            <a:rect l="l" t="t" r="r" b="b"/>
            <a:pathLst>
              <a:path w="1487170" h="609">
                <a:moveTo>
                  <a:pt x="0" y="0"/>
                </a:moveTo>
                <a:lnTo>
                  <a:pt x="1487170" y="609"/>
                </a:lnTo>
              </a:path>
            </a:pathLst>
          </a:custGeom>
          <a:ln w="19050">
            <a:solidFill>
              <a:srgbClr val="23AB8C"/>
            </a:solidFill>
          </a:ln>
        </p:spPr>
        <p:txBody>
          <a:bodyPr wrap="square" lIns="0" tIns="0" rIns="0" bIns="0" rtlCol="0">
            <a:noAutofit/>
          </a:bodyPr>
          <a:lstStyle/>
          <a:p/>
        </p:txBody>
      </p:sp>
      <p:sp>
        <p:nvSpPr>
          <p:cNvPr id="87" name="object 87"/>
          <p:cNvSpPr/>
          <p:nvPr/>
        </p:nvSpPr>
        <p:spPr>
          <a:xfrm>
            <a:off x="8354039" y="5186010"/>
            <a:ext cx="76225" cy="76200"/>
          </a:xfrm>
          <a:custGeom>
            <a:avLst/>
            <a:gdLst/>
            <a:ahLst/>
            <a:cxnLst/>
            <a:rect l="l" t="t" r="r" b="b"/>
            <a:pathLst>
              <a:path w="76225" h="76200">
                <a:moveTo>
                  <a:pt x="38" y="0"/>
                </a:moveTo>
                <a:lnTo>
                  <a:pt x="0" y="76199"/>
                </a:lnTo>
                <a:lnTo>
                  <a:pt x="76225" y="38138"/>
                </a:lnTo>
                <a:lnTo>
                  <a:pt x="38" y="0"/>
                </a:lnTo>
                <a:close/>
              </a:path>
            </a:pathLst>
          </a:custGeom>
          <a:solidFill>
            <a:srgbClr val="23AB8C"/>
          </a:solidFill>
        </p:spPr>
        <p:txBody>
          <a:bodyPr wrap="square" lIns="0" tIns="0" rIns="0" bIns="0" rtlCol="0">
            <a:noAutofit/>
          </a:bodyPr>
          <a:lstStyle/>
          <a:p/>
        </p:txBody>
      </p:sp>
      <p:sp>
        <p:nvSpPr>
          <p:cNvPr id="88" name="object 88"/>
          <p:cNvSpPr/>
          <p:nvPr/>
        </p:nvSpPr>
        <p:spPr>
          <a:xfrm>
            <a:off x="8425180" y="2372359"/>
            <a:ext cx="2362200" cy="3981450"/>
          </a:xfrm>
          <a:prstGeom prst="rect">
            <a:avLst/>
          </a:prstGeom>
          <a:blipFill>
            <a:blip r:embed="rId42" cstate="print"/>
            <a:stretch>
              <a:fillRect/>
            </a:stretch>
          </a:blipFill>
        </p:spPr>
        <p:txBody>
          <a:bodyPr wrap="square" lIns="0" tIns="0" rIns="0" bIns="0" rtlCol="0">
            <a:noAutofit/>
          </a:bodyPr>
          <a:lstStyle/>
          <a:p/>
        </p:txBody>
      </p:sp>
      <p:sp>
        <p:nvSpPr>
          <p:cNvPr id="89" name="object 89"/>
          <p:cNvSpPr/>
          <p:nvPr/>
        </p:nvSpPr>
        <p:spPr>
          <a:xfrm>
            <a:off x="4956175" y="4346575"/>
            <a:ext cx="1904" cy="338455"/>
          </a:xfrm>
          <a:custGeom>
            <a:avLst/>
            <a:gdLst/>
            <a:ahLst/>
            <a:cxnLst/>
            <a:rect l="l" t="t" r="r" b="b"/>
            <a:pathLst>
              <a:path w="1904" h="338454">
                <a:moveTo>
                  <a:pt x="1904" y="0"/>
                </a:moveTo>
                <a:lnTo>
                  <a:pt x="0" y="338455"/>
                </a:lnTo>
              </a:path>
            </a:pathLst>
          </a:custGeom>
          <a:ln w="22224">
            <a:solidFill>
              <a:srgbClr val="808080"/>
            </a:solidFill>
          </a:ln>
        </p:spPr>
        <p:txBody>
          <a:bodyPr wrap="square" lIns="0" tIns="0" rIns="0" bIns="0" rtlCol="0">
            <a:noAutofit/>
          </a:bodyPr>
          <a:lstStyle/>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1750">
              <a:lnSpc>
                <a:spcPct val="100000"/>
              </a:lnSpc>
            </a:pPr>
            <a:r>
              <a:rPr dirty="0" smtClean="0" sz="3600" b="1">
                <a:solidFill>
                  <a:srgbClr val="303030"/>
                </a:solidFill>
                <a:latin typeface="Microsoft YaHei UI"/>
                <a:cs typeface="Microsoft YaHei UI"/>
              </a:rPr>
              <a:t>知识融合实践</a:t>
            </a:r>
            <a:r>
              <a:rPr dirty="0" smtClean="0" sz="3600" spc="5" b="1">
                <a:solidFill>
                  <a:srgbClr val="303030"/>
                </a:solidFill>
                <a:latin typeface="Microsoft YaHei UI"/>
                <a:cs typeface="Microsoft YaHei UI"/>
              </a:rPr>
              <a:t> </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数据层融合</a:t>
            </a:r>
            <a:endParaRPr sz="3600">
              <a:latin typeface="Microsoft YaHei UI"/>
              <a:cs typeface="Microsoft YaHei UI"/>
            </a:endParaRPr>
          </a:p>
        </p:txBody>
      </p:sp>
      <p:sp>
        <p:nvSpPr>
          <p:cNvPr id="3" name="object 3"/>
          <p:cNvSpPr txBox="1"/>
          <p:nvPr/>
        </p:nvSpPr>
        <p:spPr>
          <a:xfrm>
            <a:off x="798142" y="1352069"/>
            <a:ext cx="10477500" cy="448818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b="1">
                <a:solidFill>
                  <a:srgbClr val="303030"/>
                </a:solidFill>
                <a:latin typeface="Microsoft YaHei UI"/>
                <a:cs typeface="Microsoft YaHei UI"/>
              </a:rPr>
              <a:t>实体合并</a:t>
            </a:r>
            <a:endParaRPr sz="2400">
              <a:latin typeface="Microsoft YaHei UI"/>
              <a:cs typeface="Microsoft YaHei UI"/>
            </a:endParaRPr>
          </a:p>
          <a:p>
            <a:pPr>
              <a:lnSpc>
                <a:spcPts val="500"/>
              </a:lnSpc>
              <a:spcBef>
                <a:spcPts val="39"/>
              </a:spcBef>
            </a:pPr>
            <a:endParaRPr sz="500"/>
          </a:p>
          <a:p>
            <a:pPr marL="812800" marR="12700" indent="-342900">
              <a:lnSpc>
                <a:spcPct val="12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在构建行业知识图谱时，实体优先从结构化的数据在获取；对于结构化的数据，通常有</a:t>
            </a:r>
            <a:r>
              <a:rPr dirty="0" smtClean="0" sz="2000">
                <a:solidFill>
                  <a:srgbClr val="303030"/>
                </a:solidFill>
                <a:latin typeface="Microsoft YaHei UI"/>
                <a:cs typeface="Microsoft YaHei UI"/>
              </a:rPr>
              <a:t> 对实体进行唯一标识的主键，因此在进行知识抽取时即可设定实体合并的依据。</a:t>
            </a:r>
            <a:endParaRPr sz="2000">
              <a:latin typeface="Microsoft YaHei UI"/>
              <a:cs typeface="Microsoft YaHei UI"/>
            </a:endParaRPr>
          </a:p>
          <a:p>
            <a:pPr marL="812800" marR="520700" indent="-342900">
              <a:lnSpc>
                <a:spcPct val="120000"/>
              </a:lnSpc>
              <a:spcBef>
                <a:spcPts val="480"/>
              </a:spcBef>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从非结构化数据中抽取的实体，同样使用设置合并条件的规则来完成实体的合并；</a:t>
            </a:r>
            <a:r>
              <a:rPr dirty="0" smtClean="0" sz="2000">
                <a:solidFill>
                  <a:srgbClr val="303030"/>
                </a:solidFill>
                <a:latin typeface="Microsoft YaHei UI"/>
                <a:cs typeface="Microsoft YaHei UI"/>
              </a:rPr>
              <a:t> 例如：</a:t>
            </a:r>
            <a:endParaRPr sz="2000">
              <a:latin typeface="Microsoft YaHei UI"/>
              <a:cs typeface="Microsoft YaHei UI"/>
            </a:endParaRPr>
          </a:p>
          <a:p>
            <a:pPr>
              <a:lnSpc>
                <a:spcPts val="900"/>
              </a:lnSpc>
            </a:pPr>
            <a:endParaRPr sz="900"/>
          </a:p>
          <a:p>
            <a:pPr marL="927100">
              <a:lnSpc>
                <a:spcPct val="100000"/>
              </a:lnSpc>
              <a:tabLst>
                <a:tab pos="1269365" algn="l"/>
              </a:tabLst>
            </a:pPr>
            <a:r>
              <a:rPr dirty="0" smtClean="0" sz="1800">
                <a:solidFill>
                  <a:srgbClr val="23AB8C"/>
                </a:solidFill>
                <a:latin typeface="Tahoma"/>
                <a:cs typeface="Tahoma"/>
              </a:rPr>
              <a:t>	</a:t>
            </a:r>
            <a:r>
              <a:rPr dirty="0" smtClean="0" sz="1800">
                <a:solidFill>
                  <a:srgbClr val="303030"/>
                </a:solidFill>
                <a:latin typeface="Microsoft YaHei UI"/>
                <a:cs typeface="Microsoft YaHei UI"/>
              </a:rPr>
              <a:t>企业合并：可以通过企业名称直接合并</a:t>
            </a:r>
            <a:endParaRPr sz="1800">
              <a:latin typeface="Microsoft YaHei UI"/>
              <a:cs typeface="Microsoft YaHei UI"/>
            </a:endParaRPr>
          </a:p>
          <a:p>
            <a:pPr>
              <a:lnSpc>
                <a:spcPts val="850"/>
              </a:lnSpc>
              <a:spcBef>
                <a:spcPts val="9"/>
              </a:spcBef>
            </a:pPr>
            <a:endParaRPr sz="850"/>
          </a:p>
          <a:p>
            <a:pPr marL="927100">
              <a:lnSpc>
                <a:spcPct val="100000"/>
              </a:lnSpc>
              <a:tabLst>
                <a:tab pos="1269365" algn="l"/>
              </a:tabLst>
            </a:pPr>
            <a:r>
              <a:rPr dirty="0" smtClean="0" sz="1800">
                <a:solidFill>
                  <a:srgbClr val="23AB8C"/>
                </a:solidFill>
                <a:latin typeface="Tahoma"/>
                <a:cs typeface="Tahoma"/>
              </a:rPr>
              <a:t>	</a:t>
            </a:r>
            <a:r>
              <a:rPr dirty="0" smtClean="0" sz="1800">
                <a:solidFill>
                  <a:srgbClr val="303030"/>
                </a:solidFill>
                <a:latin typeface="Microsoft YaHei UI"/>
                <a:cs typeface="Microsoft YaHei UI"/>
              </a:rPr>
              <a:t>企业高管合并：人名相同</a:t>
            </a:r>
            <a:r>
              <a:rPr dirty="0" smtClean="0" sz="1800" spc="5">
                <a:solidFill>
                  <a:srgbClr val="303030"/>
                </a:solidFill>
                <a:latin typeface="Microsoft YaHei UI"/>
                <a:cs typeface="Microsoft YaHei UI"/>
              </a:rPr>
              <a:t> </a:t>
            </a:r>
            <a:r>
              <a:rPr dirty="0" smtClean="0" sz="1800" spc="-15">
                <a:solidFill>
                  <a:srgbClr val="303030"/>
                </a:solidFill>
                <a:latin typeface="Microsoft YaHei UI"/>
                <a:cs typeface="Microsoft YaHei UI"/>
              </a:rPr>
              <a:t>+</a:t>
            </a:r>
            <a:r>
              <a:rPr dirty="0" smtClean="0" sz="1800" spc="10">
                <a:solidFill>
                  <a:srgbClr val="303030"/>
                </a:solidFill>
                <a:latin typeface="Microsoft YaHei UI"/>
                <a:cs typeface="Microsoft YaHei UI"/>
              </a:rPr>
              <a:t> </a:t>
            </a:r>
            <a:r>
              <a:rPr dirty="0" smtClean="0" sz="1800" spc="0">
                <a:solidFill>
                  <a:srgbClr val="303030"/>
                </a:solidFill>
                <a:latin typeface="Microsoft YaHei UI"/>
                <a:cs typeface="Microsoft YaHei UI"/>
              </a:rPr>
              <a:t>同一企业</a:t>
            </a:r>
            <a:r>
              <a:rPr dirty="0" smtClean="0" sz="1800" spc="5">
                <a:solidFill>
                  <a:srgbClr val="303030"/>
                </a:solidFill>
                <a:latin typeface="Microsoft YaHei UI"/>
                <a:cs typeface="Microsoft YaHei UI"/>
              </a:rPr>
              <a:t> </a:t>
            </a:r>
            <a:r>
              <a:rPr dirty="0" smtClean="0" sz="1800" spc="0">
                <a:solidFill>
                  <a:srgbClr val="303030"/>
                </a:solidFill>
                <a:latin typeface="Microsoft YaHei UI"/>
                <a:cs typeface="Microsoft YaHei UI"/>
              </a:rPr>
              <a:t>（企业高管中同名的概念极低）</a:t>
            </a:r>
            <a:endParaRPr sz="18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000"/>
              </a:lnSpc>
              <a:spcBef>
                <a:spcPts val="80"/>
              </a:spcBef>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b="1">
                <a:solidFill>
                  <a:srgbClr val="303030"/>
                </a:solidFill>
                <a:latin typeface="Microsoft YaHei UI"/>
                <a:cs typeface="Microsoft YaHei UI"/>
              </a:rPr>
              <a:t>实体属性与关系的合并</a:t>
            </a:r>
            <a:endParaRPr sz="2400">
              <a:latin typeface="Microsoft YaHei UI"/>
              <a:cs typeface="Microsoft YaHei UI"/>
            </a:endParaRPr>
          </a:p>
          <a:p>
            <a:pPr>
              <a:lnSpc>
                <a:spcPts val="1000"/>
              </a:lnSpc>
              <a:spcBef>
                <a:spcPts val="19"/>
              </a:spcBef>
            </a:pPr>
            <a:endParaRPr sz="10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具有时态特性的属性（如）：使用新的数据覆盖老的数据</a:t>
            </a:r>
            <a:endParaRPr sz="2000">
              <a:latin typeface="Microsoft YaHei UI"/>
              <a:cs typeface="Microsoft YaHei UI"/>
            </a:endParaRPr>
          </a:p>
          <a:p>
            <a:pPr>
              <a:lnSpc>
                <a:spcPts val="950"/>
              </a:lnSpc>
              <a:spcBef>
                <a:spcPts val="9"/>
              </a:spcBef>
            </a:pPr>
            <a:endParaRPr sz="95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依据数据源的可靠性进行选取：结构化数据源中的质量通常较高</a:t>
            </a:r>
            <a:endParaRPr sz="2000">
              <a:latin typeface="Microsoft YaHei UI"/>
              <a:cs typeface="Microsoft YaHei U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2544" y="3789362"/>
            <a:ext cx="8520544" cy="2538095"/>
          </a:xfrm>
          <a:custGeom>
            <a:avLst/>
            <a:gdLst/>
            <a:ahLst/>
            <a:cxnLst/>
            <a:rect l="l" t="t" r="r" b="b"/>
            <a:pathLst>
              <a:path w="8520544" h="2538095">
                <a:moveTo>
                  <a:pt x="0" y="0"/>
                </a:moveTo>
                <a:lnTo>
                  <a:pt x="8520544" y="0"/>
                </a:lnTo>
                <a:lnTo>
                  <a:pt x="8520544" y="2538095"/>
                </a:lnTo>
                <a:lnTo>
                  <a:pt x="0" y="2538095"/>
                </a:lnTo>
                <a:lnTo>
                  <a:pt x="0" y="0"/>
                </a:lnTo>
                <a:close/>
              </a:path>
            </a:pathLst>
          </a:custGeom>
          <a:solidFill>
            <a:srgbClr val="F2F2F2"/>
          </a:solidFill>
        </p:spPr>
        <p:txBody>
          <a:bodyPr wrap="square" lIns="0" tIns="0" rIns="0" bIns="0" rtlCol="0">
            <a:noAutofit/>
          </a:bodyPr>
          <a:lstStyle/>
          <a:p/>
        </p:txBody>
      </p:sp>
      <p:sp>
        <p:nvSpPr>
          <p:cNvPr id="3" name="object 3"/>
          <p:cNvSpPr/>
          <p:nvPr/>
        </p:nvSpPr>
        <p:spPr>
          <a:xfrm>
            <a:off x="1662544" y="3789362"/>
            <a:ext cx="8520544" cy="2538095"/>
          </a:xfrm>
          <a:custGeom>
            <a:avLst/>
            <a:gdLst/>
            <a:ahLst/>
            <a:cxnLst/>
            <a:rect l="l" t="t" r="r" b="b"/>
            <a:pathLst>
              <a:path w="8520544" h="2538095">
                <a:moveTo>
                  <a:pt x="0" y="0"/>
                </a:moveTo>
                <a:lnTo>
                  <a:pt x="8520544" y="0"/>
                </a:lnTo>
                <a:lnTo>
                  <a:pt x="8520544" y="2538095"/>
                </a:lnTo>
                <a:lnTo>
                  <a:pt x="0" y="2538095"/>
                </a:lnTo>
                <a:lnTo>
                  <a:pt x="0" y="0"/>
                </a:lnTo>
                <a:close/>
              </a:path>
            </a:pathLst>
          </a:custGeom>
          <a:ln w="19050">
            <a:solidFill>
              <a:srgbClr val="23AB8C"/>
            </a:solidFill>
            <a:prstDash val="dash"/>
          </a:ln>
        </p:spPr>
        <p:txBody>
          <a:bodyPr wrap="square" lIns="0" tIns="0" rIns="0" bIns="0" rtlCol="0">
            <a:noAutofit/>
          </a:bodyPr>
          <a:lstStyle/>
          <a:p/>
        </p:txBody>
      </p:sp>
      <p:sp>
        <p:nvSpPr>
          <p:cNvPr id="4" name="object 4"/>
          <p:cNvSpPr txBox="1"/>
          <p:nvPr/>
        </p:nvSpPr>
        <p:spPr>
          <a:xfrm>
            <a:off x="1741082" y="3916364"/>
            <a:ext cx="8308340" cy="2120900"/>
          </a:xfrm>
          <a:prstGeom prst="rect">
            <a:avLst/>
          </a:prstGeom>
        </p:spPr>
        <p:txBody>
          <a:bodyPr wrap="square" lIns="0" tIns="0" rIns="0" bIns="0" rtlCol="0" vert="horz">
            <a:noAutofit/>
          </a:bodyPr>
          <a:lstStyle/>
          <a:p>
            <a:pPr marL="12700">
              <a:lnSpc>
                <a:spcPct val="100000"/>
              </a:lnSpc>
            </a:pPr>
            <a:r>
              <a:rPr dirty="0" smtClean="0" sz="1800" b="1">
                <a:solidFill>
                  <a:srgbClr val="303030"/>
                </a:solidFill>
                <a:latin typeface="Microsoft YaHei UI"/>
                <a:cs typeface="Microsoft YaHei UI"/>
              </a:rPr>
              <a:t>人物实体对齐步骤：</a:t>
            </a:r>
            <a:endParaRPr sz="1800">
              <a:latin typeface="Microsoft YaHei UI"/>
              <a:cs typeface="Microsoft YaHei UI"/>
            </a:endParaRPr>
          </a:p>
          <a:p>
            <a:pPr marL="12700" marR="131445" indent="0">
              <a:lnSpc>
                <a:spcPct val="150000"/>
              </a:lnSpc>
              <a:spcBef>
                <a:spcPts val="40"/>
              </a:spcBef>
            </a:pPr>
            <a:r>
              <a:rPr dirty="0" smtClean="0" sz="1600">
                <a:solidFill>
                  <a:srgbClr val="303030"/>
                </a:solidFill>
                <a:latin typeface="Microsoft YaHei UI"/>
                <a:cs typeface="Microsoft YaHei UI"/>
              </a:rPr>
              <a:t>（</a:t>
            </a:r>
            <a:r>
              <a:rPr dirty="0" smtClean="0" sz="1600">
                <a:solidFill>
                  <a:srgbClr val="303030"/>
                </a:solidFill>
                <a:latin typeface="Microsoft YaHei UI"/>
                <a:cs typeface="Microsoft YaHei UI"/>
              </a:rPr>
              <a:t>1</a:t>
            </a:r>
            <a:r>
              <a:rPr dirty="0" smtClean="0" sz="1600">
                <a:solidFill>
                  <a:srgbClr val="303030"/>
                </a:solidFill>
                <a:latin typeface="Microsoft YaHei UI"/>
                <a:cs typeface="Microsoft YaHei UI"/>
              </a:rPr>
              <a:t>）对申请人为单一企业的组合，基于规则</a:t>
            </a:r>
            <a:r>
              <a:rPr dirty="0" smtClean="0" sz="1600">
                <a:solidFill>
                  <a:srgbClr val="303030"/>
                </a:solidFill>
                <a:latin typeface="Microsoft YaHei UI"/>
                <a:cs typeface="Microsoft YaHei UI"/>
              </a:rPr>
              <a:t>1</a:t>
            </a:r>
            <a:r>
              <a:rPr dirty="0" smtClean="0" sz="1600">
                <a:solidFill>
                  <a:srgbClr val="303030"/>
                </a:solidFill>
                <a:latin typeface="Microsoft YaHei UI"/>
                <a:cs typeface="Microsoft YaHei UI"/>
              </a:rPr>
              <a:t>，将发明人所属企业作为消歧标识，对发明人</a:t>
            </a:r>
            <a:r>
              <a:rPr dirty="0" smtClean="0" sz="1600">
                <a:solidFill>
                  <a:srgbClr val="303030"/>
                </a:solidFill>
                <a:latin typeface="Microsoft YaHei UI"/>
                <a:cs typeface="Microsoft YaHei UI"/>
              </a:rPr>
              <a:t> 进行对齐；</a:t>
            </a:r>
            <a:endParaRPr sz="1600">
              <a:latin typeface="Microsoft YaHei UI"/>
              <a:cs typeface="Microsoft YaHei UI"/>
            </a:endParaRPr>
          </a:p>
          <a:p>
            <a:pPr marL="12700" marR="12700" indent="0">
              <a:lnSpc>
                <a:spcPct val="150000"/>
              </a:lnSpc>
            </a:pPr>
            <a:r>
              <a:rPr dirty="0" smtClean="0" sz="1600">
                <a:solidFill>
                  <a:srgbClr val="303030"/>
                </a:solidFill>
                <a:latin typeface="Microsoft YaHei UI"/>
                <a:cs typeface="Microsoft YaHei UI"/>
              </a:rPr>
              <a:t>（</a:t>
            </a:r>
            <a:r>
              <a:rPr dirty="0" smtClean="0" sz="1600">
                <a:solidFill>
                  <a:srgbClr val="303030"/>
                </a:solidFill>
                <a:latin typeface="Microsoft YaHei UI"/>
                <a:cs typeface="Microsoft YaHei UI"/>
              </a:rPr>
              <a:t>2</a:t>
            </a:r>
            <a:r>
              <a:rPr dirty="0" smtClean="0" sz="1600">
                <a:solidFill>
                  <a:srgbClr val="303030"/>
                </a:solidFill>
                <a:latin typeface="Microsoft YaHei UI"/>
                <a:cs typeface="Microsoft YaHei UI"/>
              </a:rPr>
              <a:t>）对申请人为多个企业的组合，利用（</a:t>
            </a:r>
            <a:r>
              <a:rPr dirty="0" smtClean="0" sz="1600">
                <a:solidFill>
                  <a:srgbClr val="303030"/>
                </a:solidFill>
                <a:latin typeface="Microsoft YaHei UI"/>
                <a:cs typeface="Microsoft YaHei UI"/>
              </a:rPr>
              <a:t>1</a:t>
            </a:r>
            <a:r>
              <a:rPr dirty="0" smtClean="0" sz="1600">
                <a:solidFill>
                  <a:srgbClr val="303030"/>
                </a:solidFill>
                <a:latin typeface="Microsoft YaHei UI"/>
                <a:cs typeface="Microsoft YaHei UI"/>
              </a:rPr>
              <a:t>）的结果和定义</a:t>
            </a:r>
            <a:r>
              <a:rPr dirty="0" smtClean="0" sz="1600">
                <a:solidFill>
                  <a:srgbClr val="303030"/>
                </a:solidFill>
                <a:latin typeface="Microsoft YaHei UI"/>
                <a:cs typeface="Microsoft YaHei UI"/>
              </a:rPr>
              <a:t>2</a:t>
            </a:r>
            <a:r>
              <a:rPr dirty="0" smtClean="0" sz="1600">
                <a:solidFill>
                  <a:srgbClr val="303030"/>
                </a:solidFill>
                <a:latin typeface="Microsoft YaHei UI"/>
                <a:cs typeface="Microsoft YaHei UI"/>
              </a:rPr>
              <a:t>进行人物实体对齐；另外为未合</a:t>
            </a:r>
            <a:r>
              <a:rPr dirty="0" smtClean="0" sz="1600">
                <a:solidFill>
                  <a:srgbClr val="303030"/>
                </a:solidFill>
                <a:latin typeface="Microsoft YaHei UI"/>
                <a:cs typeface="Microsoft YaHei UI"/>
              </a:rPr>
              <a:t> 并的自然人数据添加已合并之外的申请人企业消歧标识；</a:t>
            </a:r>
            <a:endParaRPr sz="1600">
              <a:latin typeface="Microsoft YaHei UI"/>
              <a:cs typeface="Microsoft YaHei UI"/>
            </a:endParaRPr>
          </a:p>
          <a:p>
            <a:pPr>
              <a:lnSpc>
                <a:spcPts val="950"/>
              </a:lnSpc>
              <a:spcBef>
                <a:spcPts val="10"/>
              </a:spcBef>
            </a:pPr>
            <a:endParaRPr sz="950"/>
          </a:p>
          <a:p>
            <a:pPr marL="12700">
              <a:lnSpc>
                <a:spcPct val="100000"/>
              </a:lnSpc>
            </a:pPr>
            <a:r>
              <a:rPr dirty="0" smtClean="0" sz="1600">
                <a:solidFill>
                  <a:srgbClr val="303030"/>
                </a:solidFill>
                <a:latin typeface="Microsoft YaHei UI"/>
                <a:cs typeface="Microsoft YaHei UI"/>
              </a:rPr>
              <a:t>（</a:t>
            </a:r>
            <a:r>
              <a:rPr dirty="0" smtClean="0" sz="1600">
                <a:solidFill>
                  <a:srgbClr val="303030"/>
                </a:solidFill>
                <a:latin typeface="Microsoft YaHei UI"/>
                <a:cs typeface="Microsoft YaHei UI"/>
              </a:rPr>
              <a:t>3</a:t>
            </a:r>
            <a:r>
              <a:rPr dirty="0" smtClean="0" sz="1600">
                <a:solidFill>
                  <a:srgbClr val="303030"/>
                </a:solidFill>
                <a:latin typeface="Microsoft YaHei UI"/>
                <a:cs typeface="Microsoft YaHei UI"/>
              </a:rPr>
              <a:t>）重复步骤（</a:t>
            </a:r>
            <a:r>
              <a:rPr dirty="0" smtClean="0" sz="1600">
                <a:solidFill>
                  <a:srgbClr val="303030"/>
                </a:solidFill>
                <a:latin typeface="Microsoft YaHei UI"/>
                <a:cs typeface="Microsoft YaHei UI"/>
              </a:rPr>
              <a:t>1</a:t>
            </a:r>
            <a:r>
              <a:rPr dirty="0" smtClean="0" sz="1600">
                <a:solidFill>
                  <a:srgbClr val="303030"/>
                </a:solidFill>
                <a:latin typeface="Microsoft YaHei UI"/>
                <a:cs typeface="Microsoft YaHei UI"/>
              </a:rPr>
              <a:t>）和步骤（</a:t>
            </a:r>
            <a:r>
              <a:rPr dirty="0" smtClean="0" sz="1600">
                <a:solidFill>
                  <a:srgbClr val="303030"/>
                </a:solidFill>
                <a:latin typeface="Microsoft YaHei UI"/>
                <a:cs typeface="Microsoft YaHei UI"/>
              </a:rPr>
              <a:t>2</a:t>
            </a:r>
            <a:r>
              <a:rPr dirty="0" smtClean="0" sz="1600">
                <a:solidFill>
                  <a:srgbClr val="303030"/>
                </a:solidFill>
                <a:latin typeface="Microsoft YaHei UI"/>
                <a:cs typeface="Microsoft YaHei UI"/>
              </a:rPr>
              <a:t>），直至自然人数据合并完成。</a:t>
            </a:r>
            <a:endParaRPr sz="1600">
              <a:latin typeface="Microsoft YaHei UI"/>
              <a:cs typeface="Microsoft YaHei UI"/>
            </a:endParaRPr>
          </a:p>
        </p:txBody>
      </p:sp>
      <p:sp>
        <p:nvSpPr>
          <p:cNvPr id="5" name="object 5"/>
          <p:cNvSpPr/>
          <p:nvPr/>
        </p:nvSpPr>
        <p:spPr>
          <a:xfrm>
            <a:off x="1662544" y="1419783"/>
            <a:ext cx="8520544" cy="1522095"/>
          </a:xfrm>
          <a:custGeom>
            <a:avLst/>
            <a:gdLst/>
            <a:ahLst/>
            <a:cxnLst/>
            <a:rect l="l" t="t" r="r" b="b"/>
            <a:pathLst>
              <a:path w="8520544" h="1522095">
                <a:moveTo>
                  <a:pt x="0" y="0"/>
                </a:moveTo>
                <a:lnTo>
                  <a:pt x="8520544" y="0"/>
                </a:lnTo>
                <a:lnTo>
                  <a:pt x="8520544" y="1522095"/>
                </a:lnTo>
                <a:lnTo>
                  <a:pt x="0" y="1522095"/>
                </a:lnTo>
                <a:lnTo>
                  <a:pt x="0" y="0"/>
                </a:lnTo>
                <a:close/>
              </a:path>
            </a:pathLst>
          </a:custGeom>
          <a:solidFill>
            <a:srgbClr val="F2F2F2"/>
          </a:solidFill>
        </p:spPr>
        <p:txBody>
          <a:bodyPr wrap="square" lIns="0" tIns="0" rIns="0" bIns="0" rtlCol="0">
            <a:noAutofit/>
          </a:bodyPr>
          <a:lstStyle/>
          <a:p/>
        </p:txBody>
      </p:sp>
      <p:sp>
        <p:nvSpPr>
          <p:cNvPr id="6" name="object 6"/>
          <p:cNvSpPr/>
          <p:nvPr/>
        </p:nvSpPr>
        <p:spPr>
          <a:xfrm>
            <a:off x="1662544" y="1419783"/>
            <a:ext cx="8520544" cy="1522095"/>
          </a:xfrm>
          <a:custGeom>
            <a:avLst/>
            <a:gdLst/>
            <a:ahLst/>
            <a:cxnLst/>
            <a:rect l="l" t="t" r="r" b="b"/>
            <a:pathLst>
              <a:path w="8520544" h="1522095">
                <a:moveTo>
                  <a:pt x="0" y="0"/>
                </a:moveTo>
                <a:lnTo>
                  <a:pt x="8520544" y="0"/>
                </a:lnTo>
                <a:lnTo>
                  <a:pt x="8520544" y="1522095"/>
                </a:lnTo>
                <a:lnTo>
                  <a:pt x="0" y="1522095"/>
                </a:lnTo>
                <a:lnTo>
                  <a:pt x="0" y="0"/>
                </a:lnTo>
                <a:close/>
              </a:path>
            </a:pathLst>
          </a:custGeom>
          <a:ln w="19050">
            <a:solidFill>
              <a:srgbClr val="23AB8C"/>
            </a:solidFill>
            <a:prstDash val="dash"/>
          </a:ln>
        </p:spPr>
        <p:txBody>
          <a:bodyPr wrap="square" lIns="0" tIns="0" rIns="0" bIns="0" rtlCol="0">
            <a:noAutofit/>
          </a:bodyPr>
          <a:lstStyle/>
          <a:p/>
        </p:txBody>
      </p:sp>
      <p:sp>
        <p:nvSpPr>
          <p:cNvPr id="7" name="object 7"/>
          <p:cNvSpPr txBox="1"/>
          <p:nvPr/>
        </p:nvSpPr>
        <p:spPr>
          <a:xfrm>
            <a:off x="1741285" y="1409625"/>
            <a:ext cx="8390255" cy="1247140"/>
          </a:xfrm>
          <a:prstGeom prst="rect">
            <a:avLst/>
          </a:prstGeom>
        </p:spPr>
        <p:txBody>
          <a:bodyPr wrap="square" lIns="0" tIns="0" rIns="0" bIns="0" rtlCol="0" vert="horz">
            <a:noAutofit/>
          </a:bodyPr>
          <a:lstStyle/>
          <a:p>
            <a:pPr marL="12700" marR="12700">
              <a:lnSpc>
                <a:spcPct val="150000"/>
              </a:lnSpc>
            </a:pPr>
            <a:r>
              <a:rPr dirty="0" smtClean="0" sz="1800" b="1">
                <a:solidFill>
                  <a:srgbClr val="303030"/>
                </a:solidFill>
                <a:latin typeface="Microsoft YaHei UI"/>
                <a:cs typeface="Microsoft YaHei UI"/>
              </a:rPr>
              <a:t>前提规则：</a:t>
            </a:r>
            <a:r>
              <a:rPr dirty="0" smtClean="0" sz="1800" b="1">
                <a:solidFill>
                  <a:srgbClr val="303030"/>
                </a:solidFill>
                <a:latin typeface="Microsoft YaHei UI"/>
                <a:cs typeface="Microsoft YaHei UI"/>
              </a:rPr>
              <a:t> </a:t>
            </a:r>
            <a:r>
              <a:rPr dirty="0" smtClean="0" sz="1800">
                <a:solidFill>
                  <a:srgbClr val="303030"/>
                </a:solidFill>
                <a:latin typeface="Microsoft YaHei UI"/>
                <a:cs typeface="Microsoft YaHei UI"/>
              </a:rPr>
              <a:t>规则</a:t>
            </a:r>
            <a:r>
              <a:rPr dirty="0" smtClean="0" sz="1800">
                <a:solidFill>
                  <a:srgbClr val="303030"/>
                </a:solidFill>
                <a:latin typeface="Microsoft YaHei UI"/>
                <a:cs typeface="Microsoft YaHei UI"/>
              </a:rPr>
              <a:t>1</a:t>
            </a:r>
            <a:r>
              <a:rPr dirty="0" smtClean="0" sz="1800">
                <a:solidFill>
                  <a:srgbClr val="303030"/>
                </a:solidFill>
                <a:latin typeface="Microsoft YaHei UI"/>
                <a:cs typeface="Microsoft YaHei UI"/>
              </a:rPr>
              <a:t>：申请人为单一企业时，专利发明人都属于该企业，或与该企业有密切关联；</a:t>
            </a:r>
            <a:r>
              <a:rPr dirty="0" smtClean="0" sz="1800">
                <a:solidFill>
                  <a:srgbClr val="303030"/>
                </a:solidFill>
                <a:latin typeface="Microsoft YaHei UI"/>
                <a:cs typeface="Microsoft YaHei UI"/>
              </a:rPr>
              <a:t> 规则</a:t>
            </a:r>
            <a:r>
              <a:rPr dirty="0" smtClean="0" sz="1800">
                <a:solidFill>
                  <a:srgbClr val="303030"/>
                </a:solidFill>
                <a:latin typeface="Microsoft YaHei UI"/>
                <a:cs typeface="Microsoft YaHei UI"/>
              </a:rPr>
              <a:t>2</a:t>
            </a:r>
            <a:r>
              <a:rPr dirty="0" smtClean="0" sz="1800">
                <a:solidFill>
                  <a:srgbClr val="303030"/>
                </a:solidFill>
                <a:latin typeface="Microsoft YaHei UI"/>
                <a:cs typeface="Microsoft YaHei UI"/>
              </a:rPr>
              <a:t>：同名自然人属于同一专利的两个不同申请企业的概率忽略不计。</a:t>
            </a:r>
            <a:endParaRPr sz="1800">
              <a:latin typeface="Microsoft YaHei UI"/>
              <a:cs typeface="Microsoft YaHei UI"/>
            </a:endParaRPr>
          </a:p>
        </p:txBody>
      </p:sp>
      <p:sp>
        <p:nvSpPr>
          <p:cNvPr id="8" name="object 8"/>
          <p:cNvSpPr/>
          <p:nvPr/>
        </p:nvSpPr>
        <p:spPr>
          <a:xfrm>
            <a:off x="5492115" y="2988310"/>
            <a:ext cx="749300" cy="754379"/>
          </a:xfrm>
          <a:custGeom>
            <a:avLst/>
            <a:gdLst/>
            <a:ahLst/>
            <a:cxnLst/>
            <a:rect l="l" t="t" r="r" b="b"/>
            <a:pathLst>
              <a:path w="749300" h="754379">
                <a:moveTo>
                  <a:pt x="749300" y="379729"/>
                </a:moveTo>
                <a:lnTo>
                  <a:pt x="0" y="379729"/>
                </a:lnTo>
                <a:lnTo>
                  <a:pt x="374650" y="754379"/>
                </a:lnTo>
                <a:lnTo>
                  <a:pt x="749300" y="379729"/>
                </a:lnTo>
                <a:close/>
              </a:path>
              <a:path w="749300" h="754379">
                <a:moveTo>
                  <a:pt x="561975" y="0"/>
                </a:moveTo>
                <a:lnTo>
                  <a:pt x="187325" y="0"/>
                </a:lnTo>
                <a:lnTo>
                  <a:pt x="187325" y="379729"/>
                </a:lnTo>
                <a:lnTo>
                  <a:pt x="561975" y="379729"/>
                </a:lnTo>
                <a:lnTo>
                  <a:pt x="561975" y="0"/>
                </a:lnTo>
                <a:close/>
              </a:path>
            </a:pathLst>
          </a:custGeom>
          <a:solidFill>
            <a:srgbClr val="23AB8C"/>
          </a:solidFill>
        </p:spPr>
        <p:txBody>
          <a:bodyPr wrap="square" lIns="0" tIns="0" rIns="0" bIns="0" rtlCol="0">
            <a:noAutofit/>
          </a:bodyPr>
          <a:lstStyle/>
          <a:p/>
        </p:txBody>
      </p:sp>
      <p:sp>
        <p:nvSpPr>
          <p:cNvPr id="9" name="object 9"/>
          <p:cNvSpPr txBox="1">
            <a:spLocks noGrp="1"/>
          </p:cNvSpPr>
          <p:nvPr>
            <p:ph type="title"/>
          </p:nvPr>
        </p:nvSpPr>
        <p:spPr>
          <a:prstGeom prst="rect"/>
        </p:spPr>
        <p:txBody>
          <a:bodyPr wrap="square" lIns="0" tIns="0" rIns="0" bIns="0" rtlCol="0" vert="horz">
            <a:noAutofit/>
          </a:bodyPr>
          <a:lstStyle/>
          <a:p>
            <a:pPr marL="30480">
              <a:lnSpc>
                <a:spcPct val="100000"/>
              </a:lnSpc>
            </a:pPr>
            <a:r>
              <a:rPr dirty="0" smtClean="0" sz="3600" b="1">
                <a:solidFill>
                  <a:srgbClr val="303030"/>
                </a:solidFill>
                <a:latin typeface="Microsoft YaHei UI"/>
                <a:cs typeface="Microsoft YaHei UI"/>
              </a:rPr>
              <a:t>数据层融合示例</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人物实体合并</a:t>
            </a:r>
            <a:endParaRPr sz="3600">
              <a:latin typeface="Microsoft YaHei UI"/>
              <a:cs typeface="Microsoft YaHei U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0757" y="266191"/>
            <a:ext cx="45974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通用知识图谱相关项目</a:t>
            </a:r>
            <a:endParaRPr sz="3600">
              <a:latin typeface="Microsoft YaHei UI"/>
              <a:cs typeface="Microsoft YaHei UI"/>
            </a:endParaRPr>
          </a:p>
        </p:txBody>
      </p:sp>
      <p:sp>
        <p:nvSpPr>
          <p:cNvPr id="3" name="object 3"/>
          <p:cNvSpPr txBox="1"/>
          <p:nvPr/>
        </p:nvSpPr>
        <p:spPr>
          <a:xfrm>
            <a:off x="5826286" y="2273000"/>
            <a:ext cx="5290820" cy="3677920"/>
          </a:xfrm>
          <a:prstGeom prst="rect">
            <a:avLst/>
          </a:prstGeom>
        </p:spPr>
        <p:txBody>
          <a:bodyPr wrap="square" lIns="0" tIns="0" rIns="0" bIns="0" rtlCol="0" vert="horz">
            <a:noAutofit/>
          </a:bodyPr>
          <a:lstStyle/>
          <a:p>
            <a:pPr marL="12700">
              <a:lnSpc>
                <a:spcPct val="100000"/>
              </a:lnSpc>
            </a:pPr>
            <a:r>
              <a:rPr dirty="0" smtClean="0" sz="2000">
                <a:solidFill>
                  <a:srgbClr val="44AC8D"/>
                </a:solidFill>
                <a:latin typeface="Microsoft YaHei UI"/>
                <a:cs typeface="Microsoft YaHei UI"/>
              </a:rPr>
              <a:t>语言学类：</a:t>
            </a:r>
            <a:endParaRPr sz="2000">
              <a:latin typeface="Microsoft YaHei UI"/>
              <a:cs typeface="Microsoft YaHei UI"/>
            </a:endParaRPr>
          </a:p>
          <a:p>
            <a:pPr marL="12700">
              <a:lnSpc>
                <a:spcPct val="100000"/>
              </a:lnSpc>
              <a:spcBef>
                <a:spcPts val="20"/>
              </a:spcBef>
            </a:pPr>
            <a:r>
              <a:rPr dirty="0" smtClean="0" sz="2000" spc="-150">
                <a:solidFill>
                  <a:srgbClr val="303030"/>
                </a:solidFill>
                <a:latin typeface="Times New Roman"/>
                <a:cs typeface="Times New Roman"/>
              </a:rPr>
              <a:t>W</a:t>
            </a:r>
            <a:r>
              <a:rPr dirty="0" smtClean="0" sz="2000" spc="0">
                <a:solidFill>
                  <a:srgbClr val="303030"/>
                </a:solidFill>
                <a:latin typeface="Times New Roman"/>
                <a:cs typeface="Times New Roman"/>
              </a:rPr>
              <a:t>o</a:t>
            </a:r>
            <a:r>
              <a:rPr dirty="0" smtClean="0" sz="2000" spc="-10">
                <a:solidFill>
                  <a:srgbClr val="303030"/>
                </a:solidFill>
                <a:latin typeface="Times New Roman"/>
                <a:cs typeface="Times New Roman"/>
              </a:rPr>
              <a:t>r</a:t>
            </a:r>
            <a:r>
              <a:rPr dirty="0" smtClean="0" sz="2000" spc="0">
                <a:solidFill>
                  <a:srgbClr val="303030"/>
                </a:solidFill>
                <a:latin typeface="Times New Roman"/>
                <a:cs typeface="Times New Roman"/>
              </a:rPr>
              <a:t>d</a:t>
            </a:r>
            <a:r>
              <a:rPr dirty="0" smtClean="0" sz="2000" spc="-5">
                <a:solidFill>
                  <a:srgbClr val="303030"/>
                </a:solidFill>
                <a:latin typeface="Times New Roman"/>
                <a:cs typeface="Times New Roman"/>
              </a:rPr>
              <a:t>N</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t</a:t>
            </a:r>
            <a:endParaRPr sz="2000">
              <a:latin typeface="Times New Roman"/>
              <a:cs typeface="Times New Roman"/>
            </a:endParaRPr>
          </a:p>
          <a:p>
            <a:pPr marL="12700" marR="1169670">
              <a:lnSpc>
                <a:spcPts val="2400"/>
              </a:lnSpc>
              <a:spcBef>
                <a:spcPts val="60"/>
              </a:spcBef>
            </a:pPr>
            <a:r>
              <a:rPr dirty="0" smtClean="0" sz="2000">
                <a:solidFill>
                  <a:srgbClr val="303030"/>
                </a:solidFill>
                <a:latin typeface="Times New Roman"/>
                <a:cs typeface="Times New Roman"/>
              </a:rPr>
              <a:t>M</a:t>
            </a:r>
            <a:r>
              <a:rPr dirty="0" smtClean="0" sz="2000" spc="-50">
                <a:solidFill>
                  <a:srgbClr val="303030"/>
                </a:solidFill>
                <a:latin typeface="Times New Roman"/>
                <a:cs typeface="Times New Roman"/>
              </a:rPr>
              <a:t>I</a:t>
            </a:r>
            <a:r>
              <a:rPr dirty="0" smtClean="0" sz="2000" spc="0">
                <a:solidFill>
                  <a:srgbClr val="303030"/>
                </a:solidFill>
                <a:latin typeface="Times New Roman"/>
                <a:cs typeface="Times New Roman"/>
              </a:rPr>
              <a:t>T</a:t>
            </a:r>
            <a:r>
              <a:rPr dirty="0" smtClean="0" sz="2000" spc="-5">
                <a:solidFill>
                  <a:srgbClr val="303030"/>
                </a:solidFill>
                <a:latin typeface="Times New Roman"/>
                <a:cs typeface="Times New Roman"/>
              </a:rPr>
              <a:t> </a:t>
            </a:r>
            <a:r>
              <a:rPr dirty="0" smtClean="0" sz="2000" spc="0">
                <a:solidFill>
                  <a:srgbClr val="303030"/>
                </a:solidFill>
                <a:latin typeface="Times New Roman"/>
                <a:cs typeface="Times New Roman"/>
              </a:rPr>
              <a:t>-</a:t>
            </a:r>
            <a:r>
              <a:rPr dirty="0" smtClean="0" sz="2000" spc="-10">
                <a:solidFill>
                  <a:srgbClr val="303030"/>
                </a:solidFill>
                <a:latin typeface="Times New Roman"/>
                <a:cs typeface="Times New Roman"/>
              </a:rPr>
              <a:t> </a:t>
            </a:r>
            <a:r>
              <a:rPr dirty="0" smtClean="0" sz="2000" spc="5">
                <a:solidFill>
                  <a:srgbClr val="303030"/>
                </a:solidFill>
                <a:latin typeface="Times New Roman"/>
                <a:cs typeface="Times New Roman"/>
              </a:rPr>
              <a:t>C</a:t>
            </a:r>
            <a:r>
              <a:rPr dirty="0" smtClean="0" sz="2000" spc="0">
                <a:solidFill>
                  <a:srgbClr val="303030"/>
                </a:solidFill>
                <a:latin typeface="Times New Roman"/>
                <a:cs typeface="Times New Roman"/>
              </a:rPr>
              <a:t>on</a:t>
            </a:r>
            <a:r>
              <a:rPr dirty="0" smtClean="0" sz="2000" spc="-10">
                <a:solidFill>
                  <a:srgbClr val="303030"/>
                </a:solidFill>
                <a:latin typeface="Times New Roman"/>
                <a:cs typeface="Times New Roman"/>
              </a:rPr>
              <a:t>ce</a:t>
            </a:r>
            <a:r>
              <a:rPr dirty="0" smtClean="0" sz="2000" spc="0">
                <a:solidFill>
                  <a:srgbClr val="303030"/>
                </a:solidFill>
                <a:latin typeface="Times New Roman"/>
                <a:cs typeface="Times New Roman"/>
              </a:rPr>
              <a:t>pt</a:t>
            </a:r>
            <a:r>
              <a:rPr dirty="0" smtClean="0" sz="2000" spc="-5">
                <a:solidFill>
                  <a:srgbClr val="303030"/>
                </a:solidFill>
                <a:latin typeface="Times New Roman"/>
                <a:cs typeface="Times New Roman"/>
              </a:rPr>
              <a:t>N</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t5</a:t>
            </a:r>
            <a:r>
              <a:rPr dirty="0" smtClean="0" sz="2000" spc="0">
                <a:solidFill>
                  <a:srgbClr val="303030"/>
                </a:solidFill>
                <a:latin typeface="Microsoft YaHei UI"/>
                <a:cs typeface="Microsoft YaHei UI"/>
              </a:rPr>
              <a:t>的中文部分</a:t>
            </a:r>
            <a:r>
              <a:rPr dirty="0" smtClean="0" sz="2000" spc="0">
                <a:solidFill>
                  <a:srgbClr val="303030"/>
                </a:solidFill>
                <a:latin typeface="Microsoft YaHei UI"/>
                <a:cs typeface="Microsoft YaHei UI"/>
              </a:rPr>
              <a:t> 汉语开放词网</a:t>
            </a:r>
            <a:r>
              <a:rPr dirty="0" smtClean="0" sz="2000" spc="-10">
                <a:solidFill>
                  <a:srgbClr val="303030"/>
                </a:solidFill>
                <a:latin typeface="Times New Roman"/>
                <a:cs typeface="Times New Roman"/>
              </a:rPr>
              <a:t>(</a:t>
            </a:r>
            <a:r>
              <a:rPr dirty="0" smtClean="0" sz="2000" spc="5">
                <a:solidFill>
                  <a:srgbClr val="303030"/>
                </a:solidFill>
                <a:latin typeface="Times New Roman"/>
                <a:cs typeface="Times New Roman"/>
              </a:rPr>
              <a:t>C</a:t>
            </a:r>
            <a:r>
              <a:rPr dirty="0" smtClean="0" sz="2000" spc="0">
                <a:solidFill>
                  <a:srgbClr val="303030"/>
                </a:solidFill>
                <a:latin typeface="Times New Roman"/>
                <a:cs typeface="Times New Roman"/>
              </a:rPr>
              <a:t>hin</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se</a:t>
            </a:r>
            <a:r>
              <a:rPr dirty="0" smtClean="0" sz="2000" spc="-10">
                <a:solidFill>
                  <a:srgbClr val="303030"/>
                </a:solidFill>
                <a:latin typeface="Times New Roman"/>
                <a:cs typeface="Times New Roman"/>
              </a:rPr>
              <a:t> </a:t>
            </a:r>
            <a:r>
              <a:rPr dirty="0" smtClean="0" sz="2000" spc="-5">
                <a:solidFill>
                  <a:srgbClr val="303030"/>
                </a:solidFill>
                <a:latin typeface="Times New Roman"/>
                <a:cs typeface="Times New Roman"/>
              </a:rPr>
              <a:t>O</a:t>
            </a:r>
            <a:r>
              <a:rPr dirty="0" smtClean="0" sz="2000" spc="0">
                <a:solidFill>
                  <a:srgbClr val="303030"/>
                </a:solidFill>
                <a:latin typeface="Times New Roman"/>
                <a:cs typeface="Times New Roman"/>
              </a:rPr>
              <a:t>p</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n</a:t>
            </a:r>
            <a:r>
              <a:rPr dirty="0" smtClean="0" sz="2000" spc="-20">
                <a:solidFill>
                  <a:srgbClr val="303030"/>
                </a:solidFill>
                <a:latin typeface="Times New Roman"/>
                <a:cs typeface="Times New Roman"/>
              </a:rPr>
              <a:t> </a:t>
            </a:r>
            <a:r>
              <a:rPr dirty="0" smtClean="0" sz="2000" spc="-150">
                <a:solidFill>
                  <a:srgbClr val="303030"/>
                </a:solidFill>
                <a:latin typeface="Times New Roman"/>
                <a:cs typeface="Times New Roman"/>
              </a:rPr>
              <a:t>W</a:t>
            </a:r>
            <a:r>
              <a:rPr dirty="0" smtClean="0" sz="2000" spc="0">
                <a:solidFill>
                  <a:srgbClr val="303030"/>
                </a:solidFill>
                <a:latin typeface="Times New Roman"/>
                <a:cs typeface="Times New Roman"/>
              </a:rPr>
              <a:t>o</a:t>
            </a:r>
            <a:r>
              <a:rPr dirty="0" smtClean="0" sz="2000" spc="-10">
                <a:solidFill>
                  <a:srgbClr val="303030"/>
                </a:solidFill>
                <a:latin typeface="Times New Roman"/>
                <a:cs typeface="Times New Roman"/>
              </a:rPr>
              <a:t>r</a:t>
            </a:r>
            <a:r>
              <a:rPr dirty="0" smtClean="0" sz="2000" spc="0">
                <a:solidFill>
                  <a:srgbClr val="303030"/>
                </a:solidFill>
                <a:latin typeface="Times New Roman"/>
                <a:cs typeface="Times New Roman"/>
              </a:rPr>
              <a:t>d</a:t>
            </a:r>
            <a:r>
              <a:rPr dirty="0" smtClean="0" sz="2000" spc="-5">
                <a:solidFill>
                  <a:srgbClr val="303030"/>
                </a:solidFill>
                <a:latin typeface="Times New Roman"/>
                <a:cs typeface="Times New Roman"/>
              </a:rPr>
              <a:t>N</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t)</a:t>
            </a:r>
            <a:endParaRPr sz="2000">
              <a:latin typeface="Times New Roman"/>
              <a:cs typeface="Times New Roman"/>
            </a:endParaRPr>
          </a:p>
          <a:p>
            <a:pPr>
              <a:lnSpc>
                <a:spcPts val="750"/>
              </a:lnSpc>
              <a:spcBef>
                <a:spcPts val="31"/>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44AC8D"/>
                </a:solidFill>
                <a:latin typeface="Microsoft YaHei UI"/>
                <a:cs typeface="Microsoft YaHei UI"/>
              </a:rPr>
              <a:t>百科类：</a:t>
            </a:r>
            <a:endParaRPr sz="2400">
              <a:latin typeface="Microsoft YaHei UI"/>
              <a:cs typeface="Microsoft YaHei UI"/>
            </a:endParaRPr>
          </a:p>
          <a:p>
            <a:pPr marL="12700">
              <a:lnSpc>
                <a:spcPct val="100000"/>
              </a:lnSpc>
            </a:pPr>
            <a:r>
              <a:rPr dirty="0" smtClean="0" sz="2400" spc="5">
                <a:solidFill>
                  <a:srgbClr val="303030"/>
                </a:solidFill>
                <a:latin typeface="Times New Roman"/>
                <a:cs typeface="Times New Roman"/>
              </a:rPr>
              <a:t>D</a:t>
            </a:r>
            <a:r>
              <a:rPr dirty="0" smtClean="0" sz="2400" spc="0">
                <a:solidFill>
                  <a:srgbClr val="303030"/>
                </a:solidFill>
                <a:latin typeface="Times New Roman"/>
                <a:cs typeface="Times New Roman"/>
              </a:rPr>
              <a:t>Bp</a:t>
            </a:r>
            <a:r>
              <a:rPr dirty="0" smtClean="0" sz="2400" spc="-5">
                <a:solidFill>
                  <a:srgbClr val="303030"/>
                </a:solidFill>
                <a:latin typeface="Times New Roman"/>
                <a:cs typeface="Times New Roman"/>
              </a:rPr>
              <a:t>e</a:t>
            </a:r>
            <a:r>
              <a:rPr dirty="0" smtClean="0" sz="2400" spc="0">
                <a:solidFill>
                  <a:srgbClr val="303030"/>
                </a:solidFill>
                <a:latin typeface="Times New Roman"/>
                <a:cs typeface="Times New Roman"/>
              </a:rPr>
              <a:t>d</a:t>
            </a:r>
            <a:r>
              <a:rPr dirty="0" smtClean="0" sz="2400" spc="-10">
                <a:solidFill>
                  <a:srgbClr val="303030"/>
                </a:solidFill>
                <a:latin typeface="Times New Roman"/>
                <a:cs typeface="Times New Roman"/>
              </a:rPr>
              <a:t>i</a:t>
            </a:r>
            <a:r>
              <a:rPr dirty="0" smtClean="0" sz="2400" spc="0">
                <a:solidFill>
                  <a:srgbClr val="303030"/>
                </a:solidFill>
                <a:latin typeface="Times New Roman"/>
                <a:cs typeface="Times New Roman"/>
              </a:rPr>
              <a:t>a</a:t>
            </a:r>
            <a:endParaRPr sz="2400">
              <a:latin typeface="Times New Roman"/>
              <a:cs typeface="Times New Roman"/>
            </a:endParaRPr>
          </a:p>
          <a:p>
            <a:pPr marL="12700">
              <a:lnSpc>
                <a:spcPct val="100000"/>
              </a:lnSpc>
            </a:pPr>
            <a:r>
              <a:rPr dirty="0" smtClean="0" baseline="-27777" sz="3000" spc="-1500">
                <a:solidFill>
                  <a:srgbClr val="303030"/>
                </a:solidFill>
                <a:latin typeface="Times New Roman"/>
                <a:cs typeface="Times New Roman"/>
              </a:rPr>
              <a:t>1</a:t>
            </a:r>
            <a:r>
              <a:rPr dirty="0" smtClean="0" sz="2400" spc="0">
                <a:solidFill>
                  <a:srgbClr val="303030"/>
                </a:solidFill>
                <a:latin typeface="Microsoft YaHei UI"/>
                <a:cs typeface="Microsoft YaHei UI"/>
              </a:rPr>
              <a:t>中文通用百科知识图谱（</a:t>
            </a:r>
            <a:r>
              <a:rPr dirty="0" smtClean="0" sz="2400" spc="0">
                <a:solidFill>
                  <a:srgbClr val="303030"/>
                </a:solidFill>
                <a:latin typeface="Times New Roman"/>
                <a:cs typeface="Times New Roman"/>
              </a:rPr>
              <a:t>C</a:t>
            </a:r>
            <a:r>
              <a:rPr dirty="0" smtClean="0" sz="2400" spc="5">
                <a:solidFill>
                  <a:srgbClr val="303030"/>
                </a:solidFill>
                <a:latin typeface="Times New Roman"/>
                <a:cs typeface="Times New Roman"/>
              </a:rPr>
              <a:t>N</a:t>
            </a:r>
            <a:r>
              <a:rPr dirty="0" smtClean="0" sz="2400" spc="0">
                <a:solidFill>
                  <a:srgbClr val="303030"/>
                </a:solidFill>
                <a:latin typeface="Times New Roman"/>
                <a:cs typeface="Times New Roman"/>
              </a:rPr>
              <a:t>-</a:t>
            </a:r>
            <a:r>
              <a:rPr dirty="0" smtClean="0" sz="2400" spc="5">
                <a:solidFill>
                  <a:srgbClr val="303030"/>
                </a:solidFill>
                <a:latin typeface="Times New Roman"/>
                <a:cs typeface="Times New Roman"/>
              </a:rPr>
              <a:t>D</a:t>
            </a:r>
            <a:r>
              <a:rPr dirty="0" smtClean="0" sz="2400" spc="0">
                <a:solidFill>
                  <a:srgbClr val="303030"/>
                </a:solidFill>
                <a:latin typeface="Times New Roman"/>
                <a:cs typeface="Times New Roman"/>
              </a:rPr>
              <a:t>Bp</a:t>
            </a:r>
            <a:r>
              <a:rPr dirty="0" smtClean="0" sz="2400" spc="-5">
                <a:solidFill>
                  <a:srgbClr val="303030"/>
                </a:solidFill>
                <a:latin typeface="Times New Roman"/>
                <a:cs typeface="Times New Roman"/>
              </a:rPr>
              <a:t>e</a:t>
            </a:r>
            <a:r>
              <a:rPr dirty="0" smtClean="0" sz="2400" spc="0">
                <a:solidFill>
                  <a:srgbClr val="303030"/>
                </a:solidFill>
                <a:latin typeface="Times New Roman"/>
                <a:cs typeface="Times New Roman"/>
              </a:rPr>
              <a:t>d</a:t>
            </a:r>
            <a:r>
              <a:rPr dirty="0" smtClean="0" sz="2400" spc="-10">
                <a:solidFill>
                  <a:srgbClr val="303030"/>
                </a:solidFill>
                <a:latin typeface="Times New Roman"/>
                <a:cs typeface="Times New Roman"/>
              </a:rPr>
              <a:t>i</a:t>
            </a:r>
            <a:r>
              <a:rPr dirty="0" smtClean="0" sz="2400" spc="-10">
                <a:solidFill>
                  <a:srgbClr val="303030"/>
                </a:solidFill>
                <a:latin typeface="Times New Roman"/>
                <a:cs typeface="Times New Roman"/>
              </a:rPr>
              <a:t>a</a:t>
            </a:r>
            <a:r>
              <a:rPr dirty="0" smtClean="0" sz="2400" spc="0">
                <a:solidFill>
                  <a:srgbClr val="303030"/>
                </a:solidFill>
                <a:latin typeface="Microsoft YaHei UI"/>
                <a:cs typeface="Microsoft YaHei UI"/>
              </a:rPr>
              <a:t>）</a:t>
            </a:r>
            <a:endParaRPr sz="2400">
              <a:latin typeface="Microsoft YaHei UI"/>
              <a:cs typeface="Microsoft YaHei UI"/>
            </a:endParaRPr>
          </a:p>
          <a:p>
            <a:pPr marL="12700">
              <a:lnSpc>
                <a:spcPct val="100000"/>
              </a:lnSpc>
            </a:pPr>
            <a:r>
              <a:rPr dirty="0" smtClean="0" sz="2400" spc="-10">
                <a:solidFill>
                  <a:srgbClr val="303030"/>
                </a:solidFill>
                <a:latin typeface="Times New Roman"/>
                <a:cs typeface="Times New Roman"/>
              </a:rPr>
              <a:t>Z</a:t>
            </a:r>
            <a:r>
              <a:rPr dirty="0" smtClean="0" sz="2400" spc="0">
                <a:solidFill>
                  <a:srgbClr val="303030"/>
                </a:solidFill>
                <a:latin typeface="Times New Roman"/>
                <a:cs typeface="Times New Roman"/>
              </a:rPr>
              <a:t>h</a:t>
            </a:r>
            <a:r>
              <a:rPr dirty="0" smtClean="0" sz="2400" spc="-10">
                <a:solidFill>
                  <a:srgbClr val="303030"/>
                </a:solidFill>
                <a:latin typeface="Times New Roman"/>
                <a:cs typeface="Times New Roman"/>
              </a:rPr>
              <a:t>i</a:t>
            </a:r>
            <a:r>
              <a:rPr dirty="0" smtClean="0" sz="2400" spc="5">
                <a:solidFill>
                  <a:srgbClr val="303030"/>
                </a:solidFill>
                <a:latin typeface="Times New Roman"/>
                <a:cs typeface="Times New Roman"/>
              </a:rPr>
              <a:t>s</a:t>
            </a:r>
            <a:r>
              <a:rPr dirty="0" smtClean="0" sz="2400" spc="0">
                <a:solidFill>
                  <a:srgbClr val="303030"/>
                </a:solidFill>
                <a:latin typeface="Times New Roman"/>
                <a:cs typeface="Times New Roman"/>
              </a:rPr>
              <a:t>h</a:t>
            </a:r>
            <a:r>
              <a:rPr dirty="0" smtClean="0" sz="2400" spc="-10">
                <a:solidFill>
                  <a:srgbClr val="303030"/>
                </a:solidFill>
                <a:latin typeface="Times New Roman"/>
                <a:cs typeface="Times New Roman"/>
              </a:rPr>
              <a:t>i</a:t>
            </a:r>
            <a:r>
              <a:rPr dirty="0" smtClean="0" sz="2400" spc="0">
                <a:solidFill>
                  <a:srgbClr val="303030"/>
                </a:solidFill>
                <a:latin typeface="Times New Roman"/>
                <a:cs typeface="Times New Roman"/>
              </a:rPr>
              <a:t>.</a:t>
            </a:r>
            <a:r>
              <a:rPr dirty="0" smtClean="0" sz="2400" spc="-30">
                <a:solidFill>
                  <a:srgbClr val="303030"/>
                </a:solidFill>
                <a:latin typeface="Times New Roman"/>
                <a:cs typeface="Times New Roman"/>
              </a:rPr>
              <a:t>m</a:t>
            </a:r>
            <a:r>
              <a:rPr dirty="0" smtClean="0" sz="2400" spc="0">
                <a:solidFill>
                  <a:srgbClr val="303030"/>
                </a:solidFill>
                <a:latin typeface="Times New Roman"/>
                <a:cs typeface="Times New Roman"/>
              </a:rPr>
              <a:t>e</a:t>
            </a:r>
            <a:endParaRPr sz="2400">
              <a:latin typeface="Times New Roman"/>
              <a:cs typeface="Times New Roman"/>
            </a:endParaRPr>
          </a:p>
          <a:p>
            <a:pPr marL="12700">
              <a:lnSpc>
                <a:spcPct val="100000"/>
              </a:lnSpc>
            </a:pPr>
            <a:r>
              <a:rPr dirty="0" smtClean="0" sz="2400">
                <a:solidFill>
                  <a:srgbClr val="303030"/>
                </a:solidFill>
                <a:latin typeface="Times New Roman"/>
                <a:cs typeface="Times New Roman"/>
              </a:rPr>
              <a:t>P</a:t>
            </a:r>
            <a:r>
              <a:rPr dirty="0" smtClean="0" sz="2400" spc="5">
                <a:solidFill>
                  <a:srgbClr val="303030"/>
                </a:solidFill>
                <a:latin typeface="Times New Roman"/>
                <a:cs typeface="Times New Roman"/>
              </a:rPr>
              <a:t>K</a:t>
            </a:r>
            <a:r>
              <a:rPr dirty="0" smtClean="0" sz="2400" spc="5">
                <a:solidFill>
                  <a:srgbClr val="303030"/>
                </a:solidFill>
                <a:latin typeface="Times New Roman"/>
                <a:cs typeface="Times New Roman"/>
              </a:rPr>
              <a:t>U</a:t>
            </a:r>
            <a:r>
              <a:rPr dirty="0" smtClean="0" sz="2400" spc="0">
                <a:solidFill>
                  <a:srgbClr val="303030"/>
                </a:solidFill>
                <a:latin typeface="Times New Roman"/>
                <a:cs typeface="Times New Roman"/>
              </a:rPr>
              <a:t>-PIE</a:t>
            </a:r>
            <a:r>
              <a:rPr dirty="0" smtClean="0" sz="2400" spc="-10">
                <a:solidFill>
                  <a:srgbClr val="303030"/>
                </a:solidFill>
                <a:latin typeface="Times New Roman"/>
                <a:cs typeface="Times New Roman"/>
              </a:rPr>
              <a:t> </a:t>
            </a:r>
            <a:r>
              <a:rPr dirty="0" smtClean="0" sz="2400" spc="0">
                <a:solidFill>
                  <a:srgbClr val="303030"/>
                </a:solidFill>
                <a:latin typeface="Microsoft YaHei UI"/>
                <a:cs typeface="Microsoft YaHei UI"/>
              </a:rPr>
              <a:t>知识库</a:t>
            </a:r>
            <a:endParaRPr sz="2400">
              <a:latin typeface="Microsoft YaHei UI"/>
              <a:cs typeface="Microsoft YaHei UI"/>
            </a:endParaRPr>
          </a:p>
        </p:txBody>
      </p:sp>
      <p:sp>
        <p:nvSpPr>
          <p:cNvPr id="4" name="object 4"/>
          <p:cNvSpPr/>
          <p:nvPr/>
        </p:nvSpPr>
        <p:spPr>
          <a:xfrm>
            <a:off x="1036054" y="2347925"/>
            <a:ext cx="2457450" cy="3124186"/>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3657600" y="2908397"/>
            <a:ext cx="2073503" cy="1165593"/>
          </a:xfrm>
          <a:custGeom>
            <a:avLst/>
            <a:gdLst/>
            <a:ahLst/>
            <a:cxnLst/>
            <a:rect l="l" t="t" r="r" b="b"/>
            <a:pathLst>
              <a:path w="2073503" h="1165593">
                <a:moveTo>
                  <a:pt x="0" y="1165593"/>
                </a:moveTo>
                <a:lnTo>
                  <a:pt x="2073503" y="0"/>
                </a:lnTo>
              </a:path>
            </a:pathLst>
          </a:custGeom>
          <a:ln w="19050">
            <a:solidFill>
              <a:srgbClr val="00B38A"/>
            </a:solidFill>
          </a:ln>
        </p:spPr>
        <p:txBody>
          <a:bodyPr wrap="square" lIns="0" tIns="0" rIns="0" bIns="0" rtlCol="0">
            <a:noAutofit/>
          </a:bodyPr>
          <a:lstStyle/>
          <a:p/>
        </p:txBody>
      </p:sp>
      <p:sp>
        <p:nvSpPr>
          <p:cNvPr id="6" name="object 6"/>
          <p:cNvSpPr/>
          <p:nvPr/>
        </p:nvSpPr>
        <p:spPr>
          <a:xfrm>
            <a:off x="5642905" y="2906995"/>
            <a:ext cx="88201" cy="77495"/>
          </a:xfrm>
          <a:custGeom>
            <a:avLst/>
            <a:gdLst/>
            <a:ahLst/>
            <a:cxnLst/>
            <a:rect l="l" t="t" r="r" b="b"/>
            <a:pathLst>
              <a:path w="88201" h="77495">
                <a:moveTo>
                  <a:pt x="43561" y="77495"/>
                </a:moveTo>
                <a:lnTo>
                  <a:pt x="88201" y="1409"/>
                </a:lnTo>
                <a:lnTo>
                  <a:pt x="0" y="0"/>
                </a:lnTo>
              </a:path>
            </a:pathLst>
          </a:custGeom>
          <a:ln w="19050">
            <a:solidFill>
              <a:srgbClr val="00B38A"/>
            </a:solidFill>
          </a:ln>
        </p:spPr>
        <p:txBody>
          <a:bodyPr wrap="square" lIns="0" tIns="0" rIns="0" bIns="0" rtlCol="0">
            <a:noAutofit/>
          </a:bodyPr>
          <a:lstStyle/>
          <a:p/>
        </p:txBody>
      </p:sp>
      <p:sp>
        <p:nvSpPr>
          <p:cNvPr id="7" name="object 7"/>
          <p:cNvSpPr/>
          <p:nvPr/>
        </p:nvSpPr>
        <p:spPr>
          <a:xfrm>
            <a:off x="3657600" y="4073991"/>
            <a:ext cx="2073275" cy="1096835"/>
          </a:xfrm>
          <a:custGeom>
            <a:avLst/>
            <a:gdLst/>
            <a:ahLst/>
            <a:cxnLst/>
            <a:rect l="l" t="t" r="r" b="b"/>
            <a:pathLst>
              <a:path w="2073275" h="1096835">
                <a:moveTo>
                  <a:pt x="0" y="0"/>
                </a:moveTo>
                <a:lnTo>
                  <a:pt x="2073275" y="1096835"/>
                </a:lnTo>
              </a:path>
            </a:pathLst>
          </a:custGeom>
          <a:ln w="19050">
            <a:solidFill>
              <a:srgbClr val="00B38A"/>
            </a:solidFill>
          </a:ln>
        </p:spPr>
        <p:txBody>
          <a:bodyPr wrap="square" lIns="0" tIns="0" rIns="0" bIns="0" rtlCol="0">
            <a:noAutofit/>
          </a:bodyPr>
          <a:lstStyle/>
          <a:p/>
        </p:txBody>
      </p:sp>
      <p:sp>
        <p:nvSpPr>
          <p:cNvPr id="8" name="object 8"/>
          <p:cNvSpPr/>
          <p:nvPr/>
        </p:nvSpPr>
        <p:spPr>
          <a:xfrm>
            <a:off x="5642730" y="5095901"/>
            <a:ext cx="88150" cy="78574"/>
          </a:xfrm>
          <a:custGeom>
            <a:avLst/>
            <a:gdLst/>
            <a:ahLst/>
            <a:cxnLst/>
            <a:rect l="l" t="t" r="r" b="b"/>
            <a:pathLst>
              <a:path w="88150" h="78574">
                <a:moveTo>
                  <a:pt x="41579" y="0"/>
                </a:moveTo>
                <a:lnTo>
                  <a:pt x="88150" y="74929"/>
                </a:lnTo>
                <a:lnTo>
                  <a:pt x="0" y="78574"/>
                </a:lnTo>
              </a:path>
            </a:pathLst>
          </a:custGeom>
          <a:ln w="19050">
            <a:solidFill>
              <a:srgbClr val="00B38A"/>
            </a:solidFill>
          </a:ln>
        </p:spPr>
        <p:txBody>
          <a:bodyPr wrap="square" lIns="0" tIns="0" rIns="0" bIns="0" rtlCol="0">
            <a:noAutofit/>
          </a:bodyPr>
          <a:lstStyle/>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67340" y="6471603"/>
            <a:ext cx="292735" cy="195580"/>
          </a:xfrm>
          <a:prstGeom prst="rect">
            <a:avLst/>
          </a:prstGeom>
        </p:spPr>
        <p:txBody>
          <a:bodyPr wrap="square" lIns="0" tIns="0" rIns="0" bIns="0" rtlCol="0" vert="horz">
            <a:noAutofit/>
          </a:bodyPr>
          <a:lstStyle/>
          <a:p>
            <a:pPr marL="12700">
              <a:lnSpc>
                <a:spcPct val="100000"/>
              </a:lnSpc>
            </a:pPr>
            <a:r>
              <a:rPr dirty="0" smtClean="0" sz="1200" spc="-5">
                <a:solidFill>
                  <a:srgbClr val="8A8A8A"/>
                </a:solidFill>
                <a:latin typeface="Microsoft YaHei UI"/>
                <a:cs typeface="Microsoft YaHei UI"/>
              </a:rPr>
              <a:t>110</a:t>
            </a:r>
            <a:endParaRPr sz="1200">
              <a:latin typeface="Microsoft YaHei UI"/>
              <a:cs typeface="Microsoft YaHei UI"/>
            </a:endParaRPr>
          </a:p>
        </p:txBody>
      </p:sp>
      <p:sp>
        <p:nvSpPr>
          <p:cNvPr id="3" name="object 3"/>
          <p:cNvSpPr/>
          <p:nvPr/>
        </p:nvSpPr>
        <p:spPr>
          <a:xfrm>
            <a:off x="3116579" y="1769110"/>
            <a:ext cx="2232024" cy="3476625"/>
          </a:xfrm>
          <a:custGeom>
            <a:avLst/>
            <a:gdLst/>
            <a:ahLst/>
            <a:cxnLst/>
            <a:rect l="l" t="t" r="r" b="b"/>
            <a:pathLst>
              <a:path w="2232025" h="3476625">
                <a:moveTo>
                  <a:pt x="0" y="0"/>
                </a:moveTo>
                <a:lnTo>
                  <a:pt x="2232024" y="0"/>
                </a:lnTo>
                <a:lnTo>
                  <a:pt x="2232024" y="3476625"/>
                </a:lnTo>
                <a:lnTo>
                  <a:pt x="0" y="3476625"/>
                </a:lnTo>
                <a:lnTo>
                  <a:pt x="0" y="0"/>
                </a:lnTo>
                <a:close/>
              </a:path>
            </a:pathLst>
          </a:custGeom>
          <a:solidFill>
            <a:srgbClr val="23AB8C"/>
          </a:solidFill>
        </p:spPr>
        <p:txBody>
          <a:bodyPr wrap="square" lIns="0" tIns="0" rIns="0" bIns="0" rtlCol="0">
            <a:noAutofit/>
          </a:bodyPr>
          <a:lstStyle/>
          <a:p/>
        </p:txBody>
      </p:sp>
      <p:sp>
        <p:nvSpPr>
          <p:cNvPr id="4" name="object 4"/>
          <p:cNvSpPr txBox="1"/>
          <p:nvPr/>
        </p:nvSpPr>
        <p:spPr>
          <a:xfrm>
            <a:off x="5763483" y="1837975"/>
            <a:ext cx="2128520" cy="3329304"/>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▍知识建模</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▍知识获取</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▍知识融合</a:t>
            </a:r>
            <a:endParaRPr sz="2800">
              <a:latin typeface="Microsoft YaHei UI"/>
              <a:cs typeface="Microsoft YaHei UI"/>
            </a:endParaRPr>
          </a:p>
          <a:p>
            <a:pPr>
              <a:lnSpc>
                <a:spcPts val="950"/>
              </a:lnSpc>
              <a:spcBef>
                <a:spcPts val="10"/>
              </a:spcBef>
            </a:pPr>
            <a:endParaRPr sz="950"/>
          </a:p>
          <a:p>
            <a:pPr marL="12700">
              <a:lnSpc>
                <a:spcPct val="100000"/>
              </a:lnSpc>
            </a:pPr>
            <a:r>
              <a:rPr dirty="0" smtClean="0" sz="3600" b="1">
                <a:solidFill>
                  <a:srgbClr val="23AB8C"/>
                </a:solidFill>
                <a:latin typeface="Microsoft YaHei UI"/>
                <a:cs typeface="Microsoft YaHei UI"/>
              </a:rPr>
              <a:t>▍知识存储</a:t>
            </a:r>
            <a:endParaRPr sz="3600">
              <a:latin typeface="Microsoft YaHei UI"/>
              <a:cs typeface="Microsoft YaHei UI"/>
            </a:endParaRPr>
          </a:p>
          <a:p>
            <a:pPr>
              <a:lnSpc>
                <a:spcPts val="1000"/>
              </a:lnSpc>
              <a:spcBef>
                <a:spcPts val="40"/>
              </a:spcBef>
            </a:pPr>
            <a:endParaRPr sz="1000"/>
          </a:p>
          <a:p>
            <a:pPr marL="12700">
              <a:lnSpc>
                <a:spcPct val="100000"/>
              </a:lnSpc>
            </a:pPr>
            <a:r>
              <a:rPr dirty="0" smtClean="0" sz="2800">
                <a:solidFill>
                  <a:srgbClr val="7B7B7B"/>
                </a:solidFill>
                <a:latin typeface="Microsoft YaHei UI"/>
                <a:cs typeface="Microsoft YaHei UI"/>
              </a:rPr>
              <a:t>▍知识计算</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▍知识应用</a:t>
            </a:r>
            <a:endParaRPr sz="2800">
              <a:latin typeface="Microsoft YaHei UI"/>
              <a:cs typeface="Microsoft YaHei UI"/>
            </a:endParaRPr>
          </a:p>
        </p:txBody>
      </p:sp>
      <p:sp>
        <p:nvSpPr>
          <p:cNvPr id="5" name="object 5"/>
          <p:cNvSpPr txBox="1"/>
          <p:nvPr/>
        </p:nvSpPr>
        <p:spPr>
          <a:xfrm>
            <a:off x="3813173" y="2133600"/>
            <a:ext cx="838200" cy="2450465"/>
          </a:xfrm>
          <a:prstGeom prst="rect">
            <a:avLst/>
          </a:prstGeom>
        </p:spPr>
        <p:txBody>
          <a:bodyPr wrap="square" lIns="0" tIns="0" rIns="0" bIns="0" rtlCol="0" vert="horz">
            <a:noAutofit/>
          </a:bodyPr>
          <a:lstStyle/>
          <a:p>
            <a:pPr algn="just" marL="12700" marR="12700">
              <a:lnSpc>
                <a:spcPct val="100000"/>
              </a:lnSpc>
            </a:pPr>
            <a:r>
              <a:rPr dirty="0" smtClean="0" sz="3200" b="1">
                <a:solidFill>
                  <a:srgbClr val="FFFFFF"/>
                </a:solidFill>
                <a:latin typeface="Microsoft YaHei UI"/>
                <a:cs typeface="Microsoft YaHei UI"/>
              </a:rPr>
              <a:t>行业</a:t>
            </a:r>
            <a:r>
              <a:rPr dirty="0" smtClean="0" sz="3200" b="1">
                <a:solidFill>
                  <a:srgbClr val="FFFFFF"/>
                </a:solidFill>
                <a:latin typeface="Microsoft YaHei UI"/>
                <a:cs typeface="Microsoft YaHei UI"/>
              </a:rPr>
              <a:t> 知识</a:t>
            </a:r>
            <a:r>
              <a:rPr dirty="0" smtClean="0" sz="3200" b="1">
                <a:solidFill>
                  <a:srgbClr val="FFFFFF"/>
                </a:solidFill>
                <a:latin typeface="Microsoft YaHei UI"/>
                <a:cs typeface="Microsoft YaHei UI"/>
              </a:rPr>
              <a:t> 图谱</a:t>
            </a:r>
            <a:r>
              <a:rPr dirty="0" smtClean="0" sz="3200" b="1">
                <a:solidFill>
                  <a:srgbClr val="FFFFFF"/>
                </a:solidFill>
                <a:latin typeface="Microsoft YaHei UI"/>
                <a:cs typeface="Microsoft YaHei UI"/>
              </a:rPr>
              <a:t> 关键</a:t>
            </a:r>
            <a:r>
              <a:rPr dirty="0" smtClean="0" sz="3200" b="1">
                <a:solidFill>
                  <a:srgbClr val="FFFFFF"/>
                </a:solidFill>
                <a:latin typeface="Microsoft YaHei UI"/>
                <a:cs typeface="Microsoft YaHei UI"/>
              </a:rPr>
              <a:t> 技术</a:t>
            </a:r>
            <a:endParaRPr sz="3200">
              <a:latin typeface="Microsoft YaHei UI"/>
              <a:cs typeface="Microsoft YaHei U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9050">
              <a:lnSpc>
                <a:spcPct val="100000"/>
              </a:lnSpc>
            </a:pPr>
            <a:r>
              <a:rPr dirty="0" smtClean="0" sz="3600" b="1">
                <a:solidFill>
                  <a:srgbClr val="303030"/>
                </a:solidFill>
                <a:latin typeface="Microsoft YaHei UI"/>
                <a:cs typeface="Microsoft YaHei UI"/>
              </a:rPr>
              <a:t>图数据存储</a:t>
            </a:r>
            <a:endParaRPr sz="3600">
              <a:latin typeface="Microsoft YaHei UI"/>
              <a:cs typeface="Microsoft YaHei UI"/>
            </a:endParaRPr>
          </a:p>
        </p:txBody>
      </p:sp>
      <p:sp>
        <p:nvSpPr>
          <p:cNvPr id="3" name="object 3"/>
          <p:cNvSpPr txBox="1"/>
          <p:nvPr/>
        </p:nvSpPr>
        <p:spPr>
          <a:xfrm>
            <a:off x="1717039" y="1221258"/>
            <a:ext cx="8255000" cy="4501515"/>
          </a:xfrm>
          <a:prstGeom prst="rect">
            <a:avLst/>
          </a:prstGeom>
        </p:spPr>
        <p:txBody>
          <a:bodyPr wrap="square" lIns="0" tIns="0" rIns="0" bIns="0" rtlCol="0" vert="horz">
            <a:noAutofit/>
          </a:bodyPr>
          <a:lstStyle/>
          <a:p>
            <a:pPr marL="12700">
              <a:lnSpc>
                <a:spcPct val="100000"/>
              </a:lnSpc>
            </a:pPr>
            <a:r>
              <a:rPr dirty="0" smtClean="0" sz="2400" b="1">
                <a:solidFill>
                  <a:srgbClr val="23AB8C"/>
                </a:solidFill>
                <a:latin typeface="Microsoft YaHei UI"/>
                <a:cs typeface="Microsoft YaHei UI"/>
              </a:rPr>
              <a:t>知识图谱是基于图的数据结构，其存储方式主要有两种方式：</a:t>
            </a:r>
            <a:endParaRPr sz="2400">
              <a:latin typeface="Microsoft YaHei UI"/>
              <a:cs typeface="Microsoft YaHei UI"/>
            </a:endParaRPr>
          </a:p>
          <a:p>
            <a:pPr>
              <a:lnSpc>
                <a:spcPts val="700"/>
              </a:lnSpc>
              <a:spcBef>
                <a:spcPts val="19"/>
              </a:spcBef>
            </a:pPr>
            <a:endParaRPr sz="700"/>
          </a:p>
          <a:p>
            <a:pPr marL="12700">
              <a:lnSpc>
                <a:spcPct val="100000"/>
              </a:lnSpc>
            </a:pPr>
            <a:r>
              <a:rPr dirty="0" smtClean="0" sz="2400" b="1">
                <a:solidFill>
                  <a:srgbClr val="4C6062"/>
                </a:solidFill>
                <a:latin typeface="Microsoft YaHei UI"/>
                <a:cs typeface="Microsoft YaHei UI"/>
              </a:rPr>
              <a:t>R</a:t>
            </a:r>
            <a:r>
              <a:rPr dirty="0" smtClean="0" sz="2400" spc="-20" b="1">
                <a:solidFill>
                  <a:srgbClr val="4C6062"/>
                </a:solidFill>
                <a:latin typeface="Microsoft YaHei UI"/>
                <a:cs typeface="Microsoft YaHei UI"/>
              </a:rPr>
              <a:t>DF</a:t>
            </a:r>
            <a:r>
              <a:rPr dirty="0" smtClean="0" sz="2400" spc="-20" b="1">
                <a:solidFill>
                  <a:srgbClr val="4C6062"/>
                </a:solidFill>
                <a:latin typeface="Microsoft YaHei UI"/>
                <a:cs typeface="Microsoft YaHei UI"/>
              </a:rPr>
              <a:t>存储</a:t>
            </a:r>
            <a:r>
              <a:rPr dirty="0" smtClean="0" sz="2400" spc="-15" b="1">
                <a:solidFill>
                  <a:srgbClr val="4C6062"/>
                </a:solidFill>
                <a:latin typeface="Microsoft YaHei UI"/>
                <a:cs typeface="Microsoft YaHei UI"/>
              </a:rPr>
              <a:t> </a:t>
            </a:r>
            <a:r>
              <a:rPr dirty="0" smtClean="0" sz="2400" spc="0" b="1">
                <a:solidFill>
                  <a:srgbClr val="23AB8C"/>
                </a:solidFill>
                <a:latin typeface="Microsoft YaHei UI"/>
                <a:cs typeface="Microsoft YaHei UI"/>
              </a:rPr>
              <a:t>和 </a:t>
            </a:r>
            <a:r>
              <a:rPr dirty="0" smtClean="0" sz="2400" spc="0" b="1">
                <a:solidFill>
                  <a:srgbClr val="4C6062"/>
                </a:solidFill>
                <a:latin typeface="Microsoft YaHei UI"/>
                <a:cs typeface="Microsoft YaHei UI"/>
              </a:rPr>
              <a:t>图数据库</a:t>
            </a:r>
            <a:r>
              <a:rPr dirty="0" smtClean="0" sz="2400" spc="-5" b="1">
                <a:solidFill>
                  <a:srgbClr val="4C6062"/>
                </a:solidFill>
                <a:latin typeface="Microsoft YaHei UI"/>
                <a:cs typeface="Microsoft YaHei UI"/>
              </a:rPr>
              <a:t>(</a:t>
            </a:r>
            <a:r>
              <a:rPr dirty="0" smtClean="0" sz="2400" spc="0" b="1">
                <a:solidFill>
                  <a:srgbClr val="4C6062"/>
                </a:solidFill>
                <a:latin typeface="Microsoft YaHei UI"/>
                <a:cs typeface="Microsoft YaHei UI"/>
              </a:rPr>
              <a:t>G</a:t>
            </a:r>
            <a:r>
              <a:rPr dirty="0" smtClean="0" sz="2400" spc="-15" b="1">
                <a:solidFill>
                  <a:srgbClr val="4C6062"/>
                </a:solidFill>
                <a:latin typeface="Microsoft YaHei UI"/>
                <a:cs typeface="Microsoft YaHei UI"/>
              </a:rPr>
              <a:t>r</a:t>
            </a:r>
            <a:r>
              <a:rPr dirty="0" smtClean="0" sz="2400" spc="-25" b="1">
                <a:solidFill>
                  <a:srgbClr val="4C6062"/>
                </a:solidFill>
                <a:latin typeface="Microsoft YaHei UI"/>
                <a:cs typeface="Microsoft YaHei UI"/>
              </a:rPr>
              <a:t>a</a:t>
            </a:r>
            <a:r>
              <a:rPr dirty="0" smtClean="0" sz="2400" spc="-20" b="1">
                <a:solidFill>
                  <a:srgbClr val="4C6062"/>
                </a:solidFill>
                <a:latin typeface="Microsoft YaHei UI"/>
                <a:cs typeface="Microsoft YaHei UI"/>
              </a:rPr>
              <a:t>ph</a:t>
            </a:r>
            <a:r>
              <a:rPr dirty="0" smtClean="0" sz="2400" spc="-5" b="1">
                <a:solidFill>
                  <a:srgbClr val="4C6062"/>
                </a:solidFill>
                <a:latin typeface="Microsoft YaHei UI"/>
                <a:cs typeface="Microsoft YaHei UI"/>
              </a:rPr>
              <a:t> </a:t>
            </a:r>
            <a:r>
              <a:rPr dirty="0" smtClean="0" sz="2400" spc="-20" b="1">
                <a:solidFill>
                  <a:srgbClr val="4C6062"/>
                </a:solidFill>
                <a:latin typeface="Microsoft YaHei UI"/>
                <a:cs typeface="Microsoft YaHei UI"/>
              </a:rPr>
              <a:t>D</a:t>
            </a:r>
            <a:r>
              <a:rPr dirty="0" smtClean="0" sz="2400" spc="-25" b="1">
                <a:solidFill>
                  <a:srgbClr val="4C6062"/>
                </a:solidFill>
                <a:latin typeface="Microsoft YaHei UI"/>
                <a:cs typeface="Microsoft YaHei UI"/>
              </a:rPr>
              <a:t>a</a:t>
            </a:r>
            <a:r>
              <a:rPr dirty="0" smtClean="0" sz="2400" spc="-5" b="1">
                <a:solidFill>
                  <a:srgbClr val="4C6062"/>
                </a:solidFill>
                <a:latin typeface="Microsoft YaHei UI"/>
                <a:cs typeface="Microsoft YaHei UI"/>
              </a:rPr>
              <a:t>t</a:t>
            </a:r>
            <a:r>
              <a:rPr dirty="0" smtClean="0" sz="2400" spc="-25" b="1">
                <a:solidFill>
                  <a:srgbClr val="4C6062"/>
                </a:solidFill>
                <a:latin typeface="Microsoft YaHei UI"/>
                <a:cs typeface="Microsoft YaHei UI"/>
              </a:rPr>
              <a:t>a</a:t>
            </a:r>
            <a:r>
              <a:rPr dirty="0" smtClean="0" sz="2400" spc="-40" b="1">
                <a:solidFill>
                  <a:srgbClr val="4C6062"/>
                </a:solidFill>
                <a:latin typeface="Microsoft YaHei UI"/>
                <a:cs typeface="Microsoft YaHei UI"/>
              </a:rPr>
              <a:t>b</a:t>
            </a:r>
            <a:r>
              <a:rPr dirty="0" smtClean="0" sz="2400" spc="-25" b="1">
                <a:solidFill>
                  <a:srgbClr val="4C6062"/>
                </a:solidFill>
                <a:latin typeface="Microsoft YaHei UI"/>
                <a:cs typeface="Microsoft YaHei UI"/>
              </a:rPr>
              <a:t>a</a:t>
            </a:r>
            <a:r>
              <a:rPr dirty="0" smtClean="0" sz="2400" spc="-20" b="1">
                <a:solidFill>
                  <a:srgbClr val="4C6062"/>
                </a:solidFill>
                <a:latin typeface="Microsoft YaHei UI"/>
                <a:cs typeface="Microsoft YaHei UI"/>
              </a:rPr>
              <a:t>s</a:t>
            </a:r>
            <a:r>
              <a:rPr dirty="0" smtClean="0" sz="2400" spc="0" b="1">
                <a:solidFill>
                  <a:srgbClr val="4C6062"/>
                </a:solidFill>
                <a:latin typeface="Microsoft YaHei UI"/>
                <a:cs typeface="Microsoft YaHei UI"/>
              </a:rPr>
              <a:t>e</a:t>
            </a:r>
            <a:r>
              <a:rPr dirty="0" smtClean="0" sz="2400" spc="-10" b="1">
                <a:solidFill>
                  <a:srgbClr val="4C6062"/>
                </a:solidFill>
                <a:latin typeface="Microsoft YaHei UI"/>
                <a:cs typeface="Microsoft YaHei UI"/>
              </a:rPr>
              <a:t>)</a:t>
            </a:r>
            <a:r>
              <a:rPr dirty="0" smtClean="0" sz="2400" spc="-10" b="1">
                <a:solidFill>
                  <a:srgbClr val="23AB8C"/>
                </a:solidFill>
                <a:latin typeface="Microsoft YaHei UI"/>
                <a:cs typeface="Microsoft YaHei UI"/>
              </a:rPr>
              <a:t>。</a:t>
            </a:r>
            <a:endParaRPr sz="2400">
              <a:latin typeface="Microsoft YaHei UI"/>
              <a:cs typeface="Microsoft YaHei UI"/>
            </a:endParaRPr>
          </a:p>
          <a:p>
            <a:pPr>
              <a:lnSpc>
                <a:spcPts val="650"/>
              </a:lnSpc>
              <a:spcBef>
                <a:spcPts val="43"/>
              </a:spcBef>
            </a:pPr>
            <a:endParaRPr sz="650"/>
          </a:p>
          <a:p>
            <a:pPr>
              <a:lnSpc>
                <a:spcPts val="1000"/>
              </a:lnSpc>
            </a:pPr>
            <a:endParaRPr sz="1000"/>
          </a:p>
          <a:p>
            <a:pPr marL="437515" marR="456565" indent="0">
              <a:lnSpc>
                <a:spcPct val="150000"/>
              </a:lnSpc>
            </a:pPr>
            <a:r>
              <a:rPr dirty="0" smtClean="0" sz="2000" spc="-15">
                <a:solidFill>
                  <a:srgbClr val="303030"/>
                </a:solidFill>
                <a:latin typeface="Microsoft YaHei UI"/>
                <a:cs typeface="Microsoft YaHei UI"/>
              </a:rPr>
              <a:t>A</a:t>
            </a:r>
            <a:r>
              <a:rPr dirty="0" smtClean="0" sz="2000" spc="-15">
                <a:solidFill>
                  <a:srgbClr val="303030"/>
                </a:solidFill>
                <a:latin typeface="Microsoft YaHei UI"/>
                <a:cs typeface="Microsoft YaHei UI"/>
              </a:rPr>
              <a:t> </a:t>
            </a:r>
            <a:r>
              <a:rPr dirty="0" smtClean="0" sz="2000" spc="-20">
                <a:solidFill>
                  <a:srgbClr val="303030"/>
                </a:solidFill>
                <a:latin typeface="Microsoft YaHei UI"/>
                <a:cs typeface="Microsoft YaHei UI"/>
              </a:rPr>
              <a:t>t</a:t>
            </a:r>
            <a:r>
              <a:rPr dirty="0" smtClean="0" sz="2000" spc="-15">
                <a:solidFill>
                  <a:srgbClr val="303030"/>
                </a:solidFill>
                <a:latin typeface="Microsoft YaHei UI"/>
                <a:cs typeface="Microsoft YaHei UI"/>
              </a:rPr>
              <a:t>r</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le</a:t>
            </a:r>
            <a:r>
              <a:rPr dirty="0" smtClean="0" sz="2000" spc="-20">
                <a:solidFill>
                  <a:srgbClr val="303030"/>
                </a:solidFill>
                <a:latin typeface="Microsoft YaHei UI"/>
                <a:cs typeface="Microsoft YaHei UI"/>
              </a:rPr>
              <a:t>s</a:t>
            </a:r>
            <a:r>
              <a:rPr dirty="0" smtClean="0" sz="2000" spc="-40">
                <a:solidFill>
                  <a:srgbClr val="303030"/>
                </a:solidFill>
                <a:latin typeface="Microsoft YaHei UI"/>
                <a:cs typeface="Microsoft YaHei UI"/>
              </a:rPr>
              <a:t>t</a:t>
            </a:r>
            <a:r>
              <a:rPr dirty="0" smtClean="0" sz="2000" spc="-10">
                <a:solidFill>
                  <a:srgbClr val="303030"/>
                </a:solidFill>
                <a:latin typeface="Microsoft YaHei UI"/>
                <a:cs typeface="Microsoft YaHei UI"/>
              </a:rPr>
              <a:t>o</a:t>
            </a:r>
            <a:r>
              <a:rPr dirty="0" smtClean="0" sz="2000" spc="-35">
                <a:solidFill>
                  <a:srgbClr val="303030"/>
                </a:solidFill>
                <a:latin typeface="Microsoft YaHei UI"/>
                <a:cs typeface="Microsoft YaHei UI"/>
              </a:rPr>
              <a:t>r</a:t>
            </a:r>
            <a:r>
              <a:rPr dirty="0" smtClean="0" sz="2000" spc="0">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10">
                <a:solidFill>
                  <a:srgbClr val="303030"/>
                </a:solidFill>
                <a:latin typeface="Microsoft YaHei UI"/>
                <a:cs typeface="Microsoft YaHei UI"/>
              </a:rPr>
              <a:t>o</a:t>
            </a:r>
            <a:r>
              <a:rPr dirty="0" smtClean="0" sz="2000" spc="-10">
                <a:solidFill>
                  <a:srgbClr val="303030"/>
                </a:solidFill>
                <a:latin typeface="Microsoft YaHei UI"/>
                <a:cs typeface="Microsoft YaHei UI"/>
              </a:rPr>
              <a:t>r</a:t>
            </a:r>
            <a:r>
              <a:rPr dirty="0" smtClean="0" sz="2000" spc="-20">
                <a:solidFill>
                  <a:srgbClr val="303030"/>
                </a:solidFill>
                <a:latin typeface="Microsoft YaHei UI"/>
                <a:cs typeface="Microsoft YaHei UI"/>
              </a:rPr>
              <a:t> </a:t>
            </a:r>
            <a:r>
              <a:rPr dirty="0" smtClean="0" sz="2000" spc="-25">
                <a:solidFill>
                  <a:srgbClr val="303030"/>
                </a:solidFill>
                <a:latin typeface="Microsoft YaHei UI"/>
                <a:cs typeface="Microsoft YaHei UI"/>
              </a:rPr>
              <a:t>R</a:t>
            </a:r>
            <a:r>
              <a:rPr dirty="0" smtClean="0" sz="2000" spc="-25">
                <a:solidFill>
                  <a:srgbClr val="303030"/>
                </a:solidFill>
                <a:latin typeface="Microsoft YaHei UI"/>
                <a:cs typeface="Microsoft YaHei UI"/>
              </a:rPr>
              <a:t>D</a:t>
            </a:r>
            <a:r>
              <a:rPr dirty="0" smtClean="0" sz="2000" spc="0">
                <a:solidFill>
                  <a:srgbClr val="303030"/>
                </a:solidFill>
                <a:latin typeface="Microsoft YaHei UI"/>
                <a:cs typeface="Microsoft YaHei UI"/>
              </a:rPr>
              <a:t>F</a:t>
            </a:r>
            <a:r>
              <a:rPr dirty="0" smtClean="0" sz="2000" spc="5">
                <a:solidFill>
                  <a:srgbClr val="303030"/>
                </a:solidFill>
                <a:latin typeface="Microsoft YaHei UI"/>
                <a:cs typeface="Microsoft YaHei UI"/>
              </a:rPr>
              <a:t> </a:t>
            </a:r>
            <a:r>
              <a:rPr dirty="0" smtClean="0" sz="2000" spc="-20">
                <a:solidFill>
                  <a:srgbClr val="303030"/>
                </a:solidFill>
                <a:latin typeface="Microsoft YaHei UI"/>
                <a:cs typeface="Microsoft YaHei UI"/>
              </a:rPr>
              <a:t>s</a:t>
            </a:r>
            <a:r>
              <a:rPr dirty="0" smtClean="0" sz="2000" spc="-35">
                <a:solidFill>
                  <a:srgbClr val="303030"/>
                </a:solidFill>
                <a:latin typeface="Microsoft YaHei UI"/>
                <a:cs typeface="Microsoft YaHei UI"/>
              </a:rPr>
              <a:t>t</a:t>
            </a:r>
            <a:r>
              <a:rPr dirty="0" smtClean="0" sz="2000" spc="-10">
                <a:solidFill>
                  <a:srgbClr val="303030"/>
                </a:solidFill>
                <a:latin typeface="Microsoft YaHei UI"/>
                <a:cs typeface="Microsoft YaHei UI"/>
              </a:rPr>
              <a:t>o</a:t>
            </a:r>
            <a:r>
              <a:rPr dirty="0" smtClean="0" sz="2000" spc="-35">
                <a:solidFill>
                  <a:srgbClr val="303030"/>
                </a:solidFill>
                <a:latin typeface="Microsoft YaHei UI"/>
                <a:cs typeface="Microsoft YaHei UI"/>
              </a:rPr>
              <a:t>r</a:t>
            </a:r>
            <a:r>
              <a:rPr dirty="0" smtClean="0" sz="2000" spc="0">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5">
                <a:solidFill>
                  <a:srgbClr val="303030"/>
                </a:solidFill>
                <a:latin typeface="Microsoft YaHei UI"/>
                <a:cs typeface="Microsoft YaHei UI"/>
              </a:rPr>
              <a:t>i</a:t>
            </a:r>
            <a:r>
              <a:rPr dirty="0" smtClean="0" sz="2000" spc="-10">
                <a:solidFill>
                  <a:srgbClr val="303030"/>
                </a:solidFill>
                <a:latin typeface="Microsoft YaHei UI"/>
                <a:cs typeface="Microsoft YaHei UI"/>
              </a:rPr>
              <a:t>s</a:t>
            </a:r>
            <a:r>
              <a:rPr dirty="0" smtClean="0" sz="2000" spc="-10">
                <a:solidFill>
                  <a:srgbClr val="303030"/>
                </a:solidFill>
                <a:latin typeface="Microsoft YaHei UI"/>
                <a:cs typeface="Microsoft YaHei UI"/>
              </a:rPr>
              <a:t> </a:t>
            </a:r>
            <a:r>
              <a:rPr dirty="0" smtClean="0" sz="2000" spc="-15">
                <a:solidFill>
                  <a:srgbClr val="303030"/>
                </a:solidFill>
                <a:latin typeface="Microsoft YaHei UI"/>
                <a:cs typeface="Microsoft YaHei UI"/>
              </a:rPr>
              <a:t>a</a:t>
            </a:r>
            <a:r>
              <a:rPr dirty="0" smtClean="0" sz="2000" spc="-20">
                <a:solidFill>
                  <a:srgbClr val="303030"/>
                </a:solidFill>
                <a:latin typeface="Microsoft YaHei UI"/>
                <a:cs typeface="Microsoft YaHei UI"/>
              </a:rPr>
              <a:t> </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u</a:t>
            </a:r>
            <a:r>
              <a:rPr dirty="0" smtClean="0" sz="2000" spc="-15">
                <a:solidFill>
                  <a:srgbClr val="303030"/>
                </a:solidFill>
                <a:latin typeface="Microsoft YaHei UI"/>
                <a:cs typeface="Microsoft YaHei UI"/>
              </a:rPr>
              <a:t>r</a:t>
            </a:r>
            <a:r>
              <a:rPr dirty="0" smtClean="0" sz="2000" spc="-15">
                <a:solidFill>
                  <a:srgbClr val="303030"/>
                </a:solidFill>
                <a:latin typeface="Microsoft YaHei UI"/>
                <a:cs typeface="Microsoft YaHei UI"/>
              </a:rPr>
              <a:t>p</a:t>
            </a:r>
            <a:r>
              <a:rPr dirty="0" smtClean="0" sz="2000" spc="-10">
                <a:solidFill>
                  <a:srgbClr val="303030"/>
                </a:solidFill>
                <a:latin typeface="Microsoft YaHei UI"/>
                <a:cs typeface="Microsoft YaHei UI"/>
              </a:rPr>
              <a:t>o</a:t>
            </a:r>
            <a:r>
              <a:rPr dirty="0" smtClean="0" sz="2000" spc="-10">
                <a:solidFill>
                  <a:srgbClr val="303030"/>
                </a:solidFill>
                <a:latin typeface="Microsoft YaHei UI"/>
                <a:cs typeface="Microsoft YaHei UI"/>
              </a:rPr>
              <a:t>s</a:t>
            </a:r>
            <a:r>
              <a:rPr dirty="0" smtClean="0" sz="2000" spc="5">
                <a:solidFill>
                  <a:srgbClr val="303030"/>
                </a:solidFill>
                <a:latin typeface="Microsoft YaHei UI"/>
                <a:cs typeface="Microsoft YaHei UI"/>
              </a:rPr>
              <a:t>e</a:t>
            </a:r>
            <a:r>
              <a:rPr dirty="0" smtClean="0" sz="2000" spc="-20">
                <a:solidFill>
                  <a:srgbClr val="303030"/>
                </a:solidFill>
                <a:latin typeface="Microsoft YaHei UI"/>
                <a:cs typeface="Microsoft YaHei UI"/>
              </a:rPr>
              <a:t>-</a:t>
            </a:r>
            <a:r>
              <a:rPr dirty="0" smtClean="0" sz="2000" spc="-15">
                <a:solidFill>
                  <a:srgbClr val="303030"/>
                </a:solidFill>
                <a:latin typeface="Microsoft YaHei UI"/>
                <a:cs typeface="Microsoft YaHei UI"/>
              </a:rPr>
              <a:t>b</a:t>
            </a:r>
            <a:r>
              <a:rPr dirty="0" smtClean="0" sz="2000" spc="5">
                <a:solidFill>
                  <a:srgbClr val="303030"/>
                </a:solidFill>
                <a:latin typeface="Microsoft YaHei UI"/>
                <a:cs typeface="Microsoft YaHei UI"/>
              </a:rPr>
              <a:t>u</a:t>
            </a:r>
            <a:r>
              <a:rPr dirty="0" smtClean="0" sz="2000" spc="5">
                <a:solidFill>
                  <a:srgbClr val="303030"/>
                </a:solidFill>
                <a:latin typeface="Microsoft YaHei UI"/>
                <a:cs typeface="Microsoft YaHei UI"/>
              </a:rPr>
              <a:t>i</a:t>
            </a:r>
            <a:r>
              <a:rPr dirty="0" smtClean="0" sz="2000" spc="5">
                <a:solidFill>
                  <a:srgbClr val="303030"/>
                </a:solidFill>
                <a:latin typeface="Microsoft YaHei UI"/>
                <a:cs typeface="Microsoft YaHei UI"/>
              </a:rPr>
              <a:t>l</a:t>
            </a:r>
            <a:r>
              <a:rPr dirty="0" smtClean="0" sz="2000" spc="-10">
                <a:solidFill>
                  <a:srgbClr val="303030"/>
                </a:solidFill>
                <a:latin typeface="Microsoft YaHei UI"/>
                <a:cs typeface="Microsoft YaHei UI"/>
              </a:rPr>
              <a:t>t</a:t>
            </a:r>
            <a:r>
              <a:rPr dirty="0" smtClean="0" sz="2000" spc="-20">
                <a:solidFill>
                  <a:srgbClr val="303030"/>
                </a:solidFill>
                <a:latin typeface="Microsoft YaHei UI"/>
                <a:cs typeface="Microsoft YaHei UI"/>
              </a:rPr>
              <a:t> </a:t>
            </a:r>
            <a:r>
              <a:rPr dirty="0" smtClean="0" sz="2000" spc="-15">
                <a:solidFill>
                  <a:srgbClr val="303030"/>
                </a:solidFill>
                <a:latin typeface="Microsoft YaHei UI"/>
                <a:cs typeface="Microsoft YaHei UI"/>
              </a:rPr>
              <a:t>d</a:t>
            </a:r>
            <a:r>
              <a:rPr dirty="0" smtClean="0" sz="2000" spc="-20">
                <a:solidFill>
                  <a:srgbClr val="303030"/>
                </a:solidFill>
                <a:latin typeface="Microsoft YaHei UI"/>
                <a:cs typeface="Microsoft YaHei UI"/>
              </a:rPr>
              <a:t>ata</a:t>
            </a:r>
            <a:r>
              <a:rPr dirty="0" smtClean="0" sz="2000" spc="-35">
                <a:solidFill>
                  <a:srgbClr val="303030"/>
                </a:solidFill>
                <a:latin typeface="Microsoft YaHei UI"/>
                <a:cs typeface="Microsoft YaHei UI"/>
              </a:rPr>
              <a:t>b</a:t>
            </a:r>
            <a:r>
              <a:rPr dirty="0" smtClean="0" sz="2000" spc="-10">
                <a:solidFill>
                  <a:srgbClr val="303030"/>
                </a:solidFill>
                <a:latin typeface="Microsoft YaHei UI"/>
                <a:cs typeface="Microsoft YaHei UI"/>
              </a:rPr>
              <a:t>as</a:t>
            </a:r>
            <a:r>
              <a:rPr dirty="0" smtClean="0" sz="2000" spc="0">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5">
                <a:solidFill>
                  <a:srgbClr val="303030"/>
                </a:solidFill>
                <a:latin typeface="Microsoft YaHei UI"/>
                <a:cs typeface="Microsoft YaHei UI"/>
              </a:rPr>
              <a:t>f</a:t>
            </a:r>
            <a:r>
              <a:rPr dirty="0" smtClean="0" sz="2000" spc="-10">
                <a:solidFill>
                  <a:srgbClr val="303030"/>
                </a:solidFill>
                <a:latin typeface="Microsoft YaHei UI"/>
                <a:cs typeface="Microsoft YaHei UI"/>
              </a:rPr>
              <a:t>o</a:t>
            </a:r>
            <a:r>
              <a:rPr dirty="0" smtClean="0" sz="2000" spc="-10">
                <a:solidFill>
                  <a:srgbClr val="303030"/>
                </a:solidFill>
                <a:latin typeface="Microsoft YaHei UI"/>
                <a:cs typeface="Microsoft YaHei UI"/>
              </a:rPr>
              <a:t>r</a:t>
            </a:r>
            <a:r>
              <a:rPr dirty="0" smtClean="0" sz="2000" spc="-20">
                <a:solidFill>
                  <a:srgbClr val="303030"/>
                </a:solidFill>
                <a:latin typeface="Microsoft YaHei UI"/>
                <a:cs typeface="Microsoft YaHei UI"/>
              </a:rPr>
              <a:t> </a:t>
            </a:r>
            <a:r>
              <a:rPr dirty="0" smtClean="0" sz="2000" spc="-20">
                <a:solidFill>
                  <a:srgbClr val="303030"/>
                </a:solidFill>
                <a:latin typeface="Microsoft YaHei UI"/>
                <a:cs typeface="Microsoft YaHei UI"/>
              </a:rPr>
              <a:t>t</a:t>
            </a:r>
            <a:r>
              <a:rPr dirty="0" smtClean="0" sz="2000" spc="-10">
                <a:solidFill>
                  <a:srgbClr val="303030"/>
                </a:solidFill>
                <a:latin typeface="Microsoft YaHei UI"/>
                <a:cs typeface="Microsoft YaHei UI"/>
              </a:rPr>
              <a:t>h</a:t>
            </a:r>
            <a:r>
              <a:rPr dirty="0" smtClean="0" sz="2000" spc="0">
                <a:solidFill>
                  <a:srgbClr val="303030"/>
                </a:solidFill>
                <a:latin typeface="Microsoft YaHei UI"/>
                <a:cs typeface="Microsoft YaHei UI"/>
              </a:rPr>
              <a:t>e</a:t>
            </a:r>
            <a:r>
              <a:rPr dirty="0" smtClean="0" sz="2000" spc="0">
                <a:solidFill>
                  <a:srgbClr val="303030"/>
                </a:solidFill>
                <a:latin typeface="Microsoft YaHei UI"/>
                <a:cs typeface="Microsoft YaHei UI"/>
              </a:rPr>
              <a:t> </a:t>
            </a:r>
            <a:r>
              <a:rPr dirty="0" smtClean="0" sz="2000" spc="-20">
                <a:solidFill>
                  <a:srgbClr val="303030"/>
                </a:solidFill>
                <a:latin typeface="Microsoft YaHei UI"/>
                <a:cs typeface="Microsoft YaHei UI"/>
              </a:rPr>
              <a:t>s</a:t>
            </a:r>
            <a:r>
              <a:rPr dirty="0" smtClean="0" sz="2000" spc="-40">
                <a:solidFill>
                  <a:srgbClr val="303030"/>
                </a:solidFill>
                <a:latin typeface="Microsoft YaHei UI"/>
                <a:cs typeface="Microsoft YaHei UI"/>
              </a:rPr>
              <a:t>t</a:t>
            </a:r>
            <a:r>
              <a:rPr dirty="0" smtClean="0" sz="2000" spc="-10">
                <a:solidFill>
                  <a:srgbClr val="303030"/>
                </a:solidFill>
                <a:latin typeface="Microsoft YaHei UI"/>
                <a:cs typeface="Microsoft YaHei UI"/>
              </a:rPr>
              <a:t>o</a:t>
            </a:r>
            <a:r>
              <a:rPr dirty="0" smtClean="0" sz="2000" spc="-15">
                <a:solidFill>
                  <a:srgbClr val="303030"/>
                </a:solidFill>
                <a:latin typeface="Microsoft YaHei UI"/>
                <a:cs typeface="Microsoft YaHei UI"/>
              </a:rPr>
              <a:t>r</a:t>
            </a:r>
            <a:r>
              <a:rPr dirty="0" smtClean="0" sz="2000" spc="-25">
                <a:solidFill>
                  <a:srgbClr val="303030"/>
                </a:solidFill>
                <a:latin typeface="Microsoft YaHei UI"/>
                <a:cs typeface="Microsoft YaHei UI"/>
              </a:rPr>
              <a:t>a</a:t>
            </a:r>
            <a:r>
              <a:rPr dirty="0" smtClean="0" sz="2000" spc="-15">
                <a:solidFill>
                  <a:srgbClr val="303030"/>
                </a:solidFill>
                <a:latin typeface="Microsoft YaHei UI"/>
                <a:cs typeface="Microsoft YaHei UI"/>
              </a:rPr>
              <a:t>g</a:t>
            </a:r>
            <a:r>
              <a:rPr dirty="0" smtClean="0" sz="2000" spc="-15">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25">
                <a:solidFill>
                  <a:srgbClr val="303030"/>
                </a:solidFill>
                <a:latin typeface="Microsoft YaHei UI"/>
                <a:cs typeface="Microsoft YaHei UI"/>
              </a:rPr>
              <a:t>a</a:t>
            </a:r>
            <a:r>
              <a:rPr dirty="0" smtClean="0" sz="2000" spc="-10">
                <a:solidFill>
                  <a:srgbClr val="303030"/>
                </a:solidFill>
                <a:latin typeface="Microsoft YaHei UI"/>
                <a:cs typeface="Microsoft YaHei UI"/>
              </a:rPr>
              <a:t>n</a:t>
            </a:r>
            <a:r>
              <a:rPr dirty="0" smtClean="0" sz="2000" spc="-15">
                <a:solidFill>
                  <a:srgbClr val="303030"/>
                </a:solidFill>
                <a:latin typeface="Microsoft YaHei UI"/>
                <a:cs typeface="Microsoft YaHei UI"/>
              </a:rPr>
              <a:t>d</a:t>
            </a:r>
            <a:r>
              <a:rPr dirty="0" smtClean="0" sz="2000" spc="-15">
                <a:solidFill>
                  <a:srgbClr val="303030"/>
                </a:solidFill>
                <a:latin typeface="Microsoft YaHei UI"/>
                <a:cs typeface="Microsoft YaHei UI"/>
              </a:rPr>
              <a:t> </a:t>
            </a:r>
            <a:r>
              <a:rPr dirty="0" smtClean="0" sz="2000" spc="-35">
                <a:solidFill>
                  <a:srgbClr val="303030"/>
                </a:solidFill>
                <a:latin typeface="Microsoft YaHei UI"/>
                <a:cs typeface="Microsoft YaHei UI"/>
              </a:rPr>
              <a:t>r</a:t>
            </a:r>
            <a:r>
              <a:rPr dirty="0" smtClean="0" sz="2000" spc="5">
                <a:solidFill>
                  <a:srgbClr val="303030"/>
                </a:solidFill>
                <a:latin typeface="Microsoft YaHei UI"/>
                <a:cs typeface="Microsoft YaHei UI"/>
              </a:rPr>
              <a:t>e</a:t>
            </a:r>
            <a:r>
              <a:rPr dirty="0" smtClean="0" sz="2000" spc="-20">
                <a:solidFill>
                  <a:srgbClr val="303030"/>
                </a:solidFill>
                <a:latin typeface="Microsoft YaHei UI"/>
                <a:cs typeface="Microsoft YaHei UI"/>
              </a:rPr>
              <a:t>t</a:t>
            </a:r>
            <a:r>
              <a:rPr dirty="0" smtClean="0" sz="2000" spc="-15">
                <a:solidFill>
                  <a:srgbClr val="303030"/>
                </a:solidFill>
                <a:latin typeface="Microsoft YaHei UI"/>
                <a:cs typeface="Microsoft YaHei UI"/>
              </a:rPr>
              <a:t>r</a:t>
            </a:r>
            <a:r>
              <a:rPr dirty="0" smtClean="0" sz="2000" spc="5">
                <a:solidFill>
                  <a:srgbClr val="303030"/>
                </a:solidFill>
                <a:latin typeface="Microsoft YaHei UI"/>
                <a:cs typeface="Microsoft YaHei UI"/>
              </a:rPr>
              <a:t>ie</a:t>
            </a:r>
            <a:r>
              <a:rPr dirty="0" smtClean="0" sz="2000" spc="-65">
                <a:solidFill>
                  <a:srgbClr val="303030"/>
                </a:solidFill>
                <a:latin typeface="Microsoft YaHei UI"/>
                <a:cs typeface="Microsoft YaHei UI"/>
              </a:rPr>
              <a:t>v</a:t>
            </a:r>
            <a:r>
              <a:rPr dirty="0" smtClean="0" sz="2000" spc="-25">
                <a:solidFill>
                  <a:srgbClr val="303030"/>
                </a:solidFill>
                <a:latin typeface="Microsoft YaHei UI"/>
                <a:cs typeface="Microsoft YaHei UI"/>
              </a:rPr>
              <a:t>a</a:t>
            </a:r>
            <a:r>
              <a:rPr dirty="0" smtClean="0" sz="2000" spc="0">
                <a:solidFill>
                  <a:srgbClr val="303030"/>
                </a:solidFill>
                <a:latin typeface="Microsoft YaHei UI"/>
                <a:cs typeface="Microsoft YaHei UI"/>
              </a:rPr>
              <a:t>l</a:t>
            </a:r>
            <a:r>
              <a:rPr dirty="0" smtClean="0" sz="2000" spc="15">
                <a:solidFill>
                  <a:srgbClr val="303030"/>
                </a:solidFill>
                <a:latin typeface="Microsoft YaHei UI"/>
                <a:cs typeface="Microsoft YaHei UI"/>
              </a:rPr>
              <a:t> </a:t>
            </a:r>
            <a:r>
              <a:rPr dirty="0" smtClean="0" sz="2000" spc="-50">
                <a:solidFill>
                  <a:srgbClr val="303030"/>
                </a:solidFill>
                <a:latin typeface="Microsoft YaHei UI"/>
                <a:cs typeface="Microsoft YaHei UI"/>
              </a:rPr>
              <a:t>o</a:t>
            </a:r>
            <a:r>
              <a:rPr dirty="0" smtClean="0" sz="2000" spc="-10">
                <a:solidFill>
                  <a:srgbClr val="303030"/>
                </a:solidFill>
                <a:latin typeface="Microsoft YaHei UI"/>
                <a:cs typeface="Microsoft YaHei UI"/>
              </a:rPr>
              <a:t>f</a:t>
            </a:r>
            <a:r>
              <a:rPr dirty="0" smtClean="0" sz="2000" spc="-30">
                <a:solidFill>
                  <a:srgbClr val="303030"/>
                </a:solidFill>
                <a:latin typeface="Microsoft YaHei UI"/>
                <a:cs typeface="Microsoft YaHei UI"/>
              </a:rPr>
              <a:t> </a:t>
            </a:r>
            <a:r>
              <a:rPr dirty="0" smtClean="0" sz="2000" spc="-20">
                <a:solidFill>
                  <a:srgbClr val="303030"/>
                </a:solidFill>
                <a:latin typeface="Microsoft YaHei UI"/>
                <a:cs typeface="Microsoft YaHei UI"/>
              </a:rPr>
              <a:t>t</a:t>
            </a:r>
            <a:r>
              <a:rPr dirty="0" smtClean="0" sz="2000" spc="-15">
                <a:solidFill>
                  <a:srgbClr val="303030"/>
                </a:solidFill>
                <a:latin typeface="Microsoft YaHei UI"/>
                <a:cs typeface="Microsoft YaHei UI"/>
              </a:rPr>
              <a:t>r</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le</a:t>
            </a:r>
            <a:r>
              <a:rPr dirty="0" smtClean="0" sz="2000" spc="-10">
                <a:solidFill>
                  <a:srgbClr val="303030"/>
                </a:solidFill>
                <a:latin typeface="Microsoft YaHei UI"/>
                <a:cs typeface="Microsoft YaHei UI"/>
              </a:rPr>
              <a:t>s</a:t>
            </a:r>
            <a:r>
              <a:rPr dirty="0" smtClean="0" sz="2000" spc="-10">
                <a:solidFill>
                  <a:srgbClr val="303030"/>
                </a:solidFill>
                <a:latin typeface="Microsoft YaHei UI"/>
                <a:cs typeface="Microsoft YaHei UI"/>
              </a:rPr>
              <a:t> </a:t>
            </a:r>
            <a:r>
              <a:rPr dirty="0" smtClean="0" sz="2000" spc="-20">
                <a:solidFill>
                  <a:srgbClr val="303030"/>
                </a:solidFill>
                <a:latin typeface="Microsoft YaHei UI"/>
                <a:cs typeface="Microsoft YaHei UI"/>
              </a:rPr>
              <a:t>t</a:t>
            </a:r>
            <a:r>
              <a:rPr dirty="0" smtClean="0" sz="2000" spc="-10">
                <a:solidFill>
                  <a:srgbClr val="303030"/>
                </a:solidFill>
                <a:latin typeface="Microsoft YaHei UI"/>
                <a:cs typeface="Microsoft YaHei UI"/>
              </a:rPr>
              <a:t>h</a:t>
            </a:r>
            <a:r>
              <a:rPr dirty="0" smtClean="0" sz="2000" spc="-35">
                <a:solidFill>
                  <a:srgbClr val="303030"/>
                </a:solidFill>
                <a:latin typeface="Microsoft YaHei UI"/>
                <a:cs typeface="Microsoft YaHei UI"/>
              </a:rPr>
              <a:t>r</a:t>
            </a:r>
            <a:r>
              <a:rPr dirty="0" smtClean="0" sz="2000" spc="-10">
                <a:solidFill>
                  <a:srgbClr val="303030"/>
                </a:solidFill>
                <a:latin typeface="Microsoft YaHei UI"/>
                <a:cs typeface="Microsoft YaHei UI"/>
              </a:rPr>
              <a:t>ou</a:t>
            </a:r>
            <a:r>
              <a:rPr dirty="0" smtClean="0" sz="2000" spc="-15">
                <a:solidFill>
                  <a:srgbClr val="303030"/>
                </a:solidFill>
                <a:latin typeface="Microsoft YaHei UI"/>
                <a:cs typeface="Microsoft YaHei UI"/>
              </a:rPr>
              <a:t>gh</a:t>
            </a:r>
            <a:r>
              <a:rPr dirty="0" smtClean="0" sz="2000" spc="-25">
                <a:solidFill>
                  <a:srgbClr val="303030"/>
                </a:solidFill>
                <a:latin typeface="Microsoft YaHei UI"/>
                <a:cs typeface="Microsoft YaHei UI"/>
              </a:rPr>
              <a:t> </a:t>
            </a:r>
            <a:r>
              <a:rPr dirty="0" smtClean="0" sz="2000" spc="-20">
                <a:solidFill>
                  <a:srgbClr val="303030"/>
                </a:solidFill>
                <a:latin typeface="Microsoft YaHei UI"/>
                <a:cs typeface="Microsoft YaHei UI"/>
              </a:rPr>
              <a:t>s</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m</a:t>
            </a:r>
            <a:r>
              <a:rPr dirty="0" smtClean="0" sz="2000" spc="-25">
                <a:solidFill>
                  <a:srgbClr val="303030"/>
                </a:solidFill>
                <a:latin typeface="Microsoft YaHei UI"/>
                <a:cs typeface="Microsoft YaHei UI"/>
              </a:rPr>
              <a:t>a</a:t>
            </a:r>
            <a:r>
              <a:rPr dirty="0" smtClean="0" sz="2000" spc="-10">
                <a:solidFill>
                  <a:srgbClr val="303030"/>
                </a:solidFill>
                <a:latin typeface="Microsoft YaHei UI"/>
                <a:cs typeface="Microsoft YaHei UI"/>
              </a:rPr>
              <a:t>n</a:t>
            </a:r>
            <a:r>
              <a:rPr dirty="0" smtClean="0" sz="2000" spc="-20">
                <a:solidFill>
                  <a:srgbClr val="303030"/>
                </a:solidFill>
                <a:latin typeface="Microsoft YaHei UI"/>
                <a:cs typeface="Microsoft YaHei UI"/>
              </a:rPr>
              <a:t>t</a:t>
            </a:r>
            <a:r>
              <a:rPr dirty="0" smtClean="0" sz="2000" spc="5">
                <a:solidFill>
                  <a:srgbClr val="303030"/>
                </a:solidFill>
                <a:latin typeface="Microsoft YaHei UI"/>
                <a:cs typeface="Microsoft YaHei UI"/>
              </a:rPr>
              <a:t>i</a:t>
            </a:r>
            <a:r>
              <a:rPr dirty="0" smtClean="0" sz="2000" spc="0">
                <a:solidFill>
                  <a:srgbClr val="303030"/>
                </a:solidFill>
                <a:latin typeface="Microsoft YaHei UI"/>
                <a:cs typeface="Microsoft YaHei UI"/>
              </a:rPr>
              <a:t>c </a:t>
            </a:r>
            <a:r>
              <a:rPr dirty="0" smtClean="0" sz="2000" spc="-15">
                <a:solidFill>
                  <a:srgbClr val="303030"/>
                </a:solidFill>
                <a:latin typeface="Microsoft YaHei UI"/>
                <a:cs typeface="Microsoft YaHei UI"/>
              </a:rPr>
              <a:t>q</a:t>
            </a:r>
            <a:r>
              <a:rPr dirty="0" smtClean="0" sz="2000" spc="5">
                <a:solidFill>
                  <a:srgbClr val="303030"/>
                </a:solidFill>
                <a:latin typeface="Microsoft YaHei UI"/>
                <a:cs typeface="Microsoft YaHei UI"/>
              </a:rPr>
              <a:t>u</a:t>
            </a:r>
            <a:r>
              <a:rPr dirty="0" smtClean="0" sz="2000" spc="0">
                <a:solidFill>
                  <a:srgbClr val="303030"/>
                </a:solidFill>
                <a:latin typeface="Microsoft YaHei UI"/>
                <a:cs typeface="Microsoft YaHei UI"/>
              </a:rPr>
              <a:t>e</a:t>
            </a:r>
            <a:r>
              <a:rPr dirty="0" smtClean="0" sz="2000" spc="-15">
                <a:solidFill>
                  <a:srgbClr val="303030"/>
                </a:solidFill>
                <a:latin typeface="Microsoft YaHei UI"/>
                <a:cs typeface="Microsoft YaHei UI"/>
              </a:rPr>
              <a:t>r</a:t>
            </a:r>
            <a:r>
              <a:rPr dirty="0" smtClean="0" sz="2000" spc="5">
                <a:solidFill>
                  <a:srgbClr val="303030"/>
                </a:solidFill>
                <a:latin typeface="Microsoft YaHei UI"/>
                <a:cs typeface="Microsoft YaHei UI"/>
              </a:rPr>
              <a:t>ie</a:t>
            </a:r>
            <a:r>
              <a:rPr dirty="0" smtClean="0" sz="2000" spc="-20">
                <a:solidFill>
                  <a:srgbClr val="303030"/>
                </a:solidFill>
                <a:latin typeface="Microsoft YaHei UI"/>
                <a:cs typeface="Microsoft YaHei UI"/>
              </a:rPr>
              <a:t>s</a:t>
            </a:r>
            <a:r>
              <a:rPr dirty="0" smtClean="0" sz="2000" spc="-5">
                <a:solidFill>
                  <a:srgbClr val="303030"/>
                </a:solidFill>
                <a:latin typeface="Microsoft YaHei UI"/>
                <a:cs typeface="Microsoft YaHei UI"/>
              </a:rPr>
              <a:t>.</a:t>
            </a:r>
            <a:r>
              <a:rPr dirty="0" smtClean="0" sz="2000" spc="-15">
                <a:solidFill>
                  <a:srgbClr val="303030"/>
                </a:solidFill>
                <a:latin typeface="Microsoft YaHei UI"/>
                <a:cs typeface="Microsoft YaHei UI"/>
              </a:rPr>
              <a:t> </a:t>
            </a:r>
            <a:r>
              <a:rPr dirty="0" smtClean="0" sz="2000" spc="-15">
                <a:solidFill>
                  <a:srgbClr val="303030"/>
                </a:solidFill>
                <a:latin typeface="Microsoft YaHei UI"/>
                <a:cs typeface="Microsoft YaHei UI"/>
              </a:rPr>
              <a:t>A</a:t>
            </a:r>
            <a:r>
              <a:rPr dirty="0" smtClean="0" sz="2000" spc="-10">
                <a:solidFill>
                  <a:srgbClr val="303030"/>
                </a:solidFill>
                <a:latin typeface="Microsoft YaHei UI"/>
                <a:cs typeface="Microsoft YaHei UI"/>
              </a:rPr>
              <a:t> </a:t>
            </a:r>
            <a:r>
              <a:rPr dirty="0" smtClean="0" sz="2000" spc="-20">
                <a:solidFill>
                  <a:srgbClr val="303030"/>
                </a:solidFill>
                <a:latin typeface="Microsoft YaHei UI"/>
                <a:cs typeface="Microsoft YaHei UI"/>
              </a:rPr>
              <a:t>t</a:t>
            </a:r>
            <a:r>
              <a:rPr dirty="0" smtClean="0" sz="2000" spc="-15">
                <a:solidFill>
                  <a:srgbClr val="303030"/>
                </a:solidFill>
                <a:latin typeface="Microsoft YaHei UI"/>
                <a:cs typeface="Microsoft YaHei UI"/>
              </a:rPr>
              <a:t>r</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l</a:t>
            </a:r>
            <a:r>
              <a:rPr dirty="0" smtClean="0" sz="2000" spc="0">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5">
                <a:solidFill>
                  <a:srgbClr val="303030"/>
                </a:solidFill>
                <a:latin typeface="Microsoft YaHei UI"/>
                <a:cs typeface="Microsoft YaHei UI"/>
              </a:rPr>
              <a:t>i</a:t>
            </a:r>
            <a:r>
              <a:rPr dirty="0" smtClean="0" sz="2000" spc="-10">
                <a:solidFill>
                  <a:srgbClr val="303030"/>
                </a:solidFill>
                <a:latin typeface="Microsoft YaHei UI"/>
                <a:cs typeface="Microsoft YaHei UI"/>
              </a:rPr>
              <a:t>s</a:t>
            </a:r>
            <a:r>
              <a:rPr dirty="0" smtClean="0" sz="2000" spc="-10">
                <a:solidFill>
                  <a:srgbClr val="303030"/>
                </a:solidFill>
                <a:latin typeface="Microsoft YaHei UI"/>
                <a:cs typeface="Microsoft YaHei UI"/>
              </a:rPr>
              <a:t> </a:t>
            </a:r>
            <a:r>
              <a:rPr dirty="0" smtClean="0" sz="2000" spc="-15">
                <a:solidFill>
                  <a:srgbClr val="303030"/>
                </a:solidFill>
                <a:latin typeface="Microsoft YaHei UI"/>
                <a:cs typeface="Microsoft YaHei UI"/>
              </a:rPr>
              <a:t>a</a:t>
            </a:r>
            <a:r>
              <a:rPr dirty="0" smtClean="0" sz="2000" spc="-20">
                <a:solidFill>
                  <a:srgbClr val="303030"/>
                </a:solidFill>
                <a:latin typeface="Microsoft YaHei UI"/>
                <a:cs typeface="Microsoft YaHei UI"/>
              </a:rPr>
              <a:t> </a:t>
            </a:r>
            <a:r>
              <a:rPr dirty="0" smtClean="0" sz="2000" spc="-15">
                <a:solidFill>
                  <a:srgbClr val="303030"/>
                </a:solidFill>
                <a:latin typeface="Microsoft YaHei UI"/>
                <a:cs typeface="Microsoft YaHei UI"/>
              </a:rPr>
              <a:t>d</a:t>
            </a:r>
            <a:r>
              <a:rPr dirty="0" smtClean="0" sz="2000" spc="-20">
                <a:solidFill>
                  <a:srgbClr val="303030"/>
                </a:solidFill>
                <a:latin typeface="Microsoft YaHei UI"/>
                <a:cs typeface="Microsoft YaHei UI"/>
              </a:rPr>
              <a:t>at</a:t>
            </a:r>
            <a:r>
              <a:rPr dirty="0" smtClean="0" sz="2000" spc="-15">
                <a:solidFill>
                  <a:srgbClr val="303030"/>
                </a:solidFill>
                <a:latin typeface="Microsoft YaHei UI"/>
                <a:cs typeface="Microsoft YaHei UI"/>
              </a:rPr>
              <a:t>a</a:t>
            </a:r>
            <a:r>
              <a:rPr dirty="0" smtClean="0" sz="2000" spc="-15">
                <a:solidFill>
                  <a:srgbClr val="303030"/>
                </a:solidFill>
                <a:latin typeface="Microsoft YaHei UI"/>
                <a:cs typeface="Microsoft YaHei UI"/>
              </a:rPr>
              <a:t> </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n</a:t>
            </a:r>
            <a:r>
              <a:rPr dirty="0" smtClean="0" sz="2000" spc="-20">
                <a:solidFill>
                  <a:srgbClr val="303030"/>
                </a:solidFill>
                <a:latin typeface="Microsoft YaHei UI"/>
                <a:cs typeface="Microsoft YaHei UI"/>
              </a:rPr>
              <a:t>t</a:t>
            </a:r>
            <a:r>
              <a:rPr dirty="0" smtClean="0" sz="2000" spc="-5">
                <a:solidFill>
                  <a:srgbClr val="303030"/>
                </a:solidFill>
                <a:latin typeface="Microsoft YaHei UI"/>
                <a:cs typeface="Microsoft YaHei UI"/>
              </a:rPr>
              <a:t>i</a:t>
            </a:r>
            <a:r>
              <a:rPr dirty="0" smtClean="0" sz="2000" spc="-20">
                <a:solidFill>
                  <a:srgbClr val="303030"/>
                </a:solidFill>
                <a:latin typeface="Microsoft YaHei UI"/>
                <a:cs typeface="Microsoft YaHei UI"/>
              </a:rPr>
              <a:t>t</a:t>
            </a:r>
            <a:r>
              <a:rPr dirty="0" smtClean="0" sz="2000" spc="-15">
                <a:solidFill>
                  <a:srgbClr val="303030"/>
                </a:solidFill>
                <a:latin typeface="Microsoft YaHei UI"/>
                <a:cs typeface="Microsoft YaHei UI"/>
              </a:rPr>
              <a:t>y</a:t>
            </a:r>
            <a:r>
              <a:rPr dirty="0" smtClean="0" sz="2000" spc="10">
                <a:solidFill>
                  <a:srgbClr val="303030"/>
                </a:solidFill>
                <a:latin typeface="Microsoft YaHei UI"/>
                <a:cs typeface="Microsoft YaHei UI"/>
              </a:rPr>
              <a:t> </a:t>
            </a:r>
            <a:r>
              <a:rPr dirty="0" smtClean="0" sz="2000" spc="-5">
                <a:solidFill>
                  <a:srgbClr val="303030"/>
                </a:solidFill>
                <a:latin typeface="Microsoft YaHei UI"/>
                <a:cs typeface="Microsoft YaHei UI"/>
              </a:rPr>
              <a:t>c</a:t>
            </a:r>
            <a:r>
              <a:rPr dirty="0" smtClean="0" sz="2000" spc="-10">
                <a:solidFill>
                  <a:srgbClr val="303030"/>
                </a:solidFill>
                <a:latin typeface="Microsoft YaHei UI"/>
                <a:cs typeface="Microsoft YaHei UI"/>
              </a:rPr>
              <a:t>o</a:t>
            </a:r>
            <a:r>
              <a:rPr dirty="0" smtClean="0" sz="2000" spc="5">
                <a:solidFill>
                  <a:srgbClr val="303030"/>
                </a:solidFill>
                <a:latin typeface="Microsoft YaHei UI"/>
                <a:cs typeface="Microsoft YaHei UI"/>
              </a:rPr>
              <a:t>m</a:t>
            </a:r>
            <a:r>
              <a:rPr dirty="0" smtClean="0" sz="2000" spc="-15">
                <a:solidFill>
                  <a:srgbClr val="303030"/>
                </a:solidFill>
                <a:latin typeface="Microsoft YaHei UI"/>
                <a:cs typeface="Microsoft YaHei UI"/>
              </a:rPr>
              <a:t>p</a:t>
            </a:r>
            <a:r>
              <a:rPr dirty="0" smtClean="0" sz="2000" spc="-10">
                <a:solidFill>
                  <a:srgbClr val="303030"/>
                </a:solidFill>
                <a:latin typeface="Microsoft YaHei UI"/>
                <a:cs typeface="Microsoft YaHei UI"/>
              </a:rPr>
              <a:t>o</a:t>
            </a:r>
            <a:r>
              <a:rPr dirty="0" smtClean="0" sz="2000" spc="-10">
                <a:solidFill>
                  <a:srgbClr val="303030"/>
                </a:solidFill>
                <a:latin typeface="Microsoft YaHei UI"/>
                <a:cs typeface="Microsoft YaHei UI"/>
              </a:rPr>
              <a:t>s</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d</a:t>
            </a:r>
            <a:r>
              <a:rPr dirty="0" smtClean="0" sz="2000" spc="-35">
                <a:solidFill>
                  <a:srgbClr val="303030"/>
                </a:solidFill>
                <a:latin typeface="Microsoft YaHei UI"/>
                <a:cs typeface="Microsoft YaHei UI"/>
              </a:rPr>
              <a:t> </a:t>
            </a:r>
            <a:r>
              <a:rPr dirty="0" smtClean="0" sz="2000" spc="-50">
                <a:solidFill>
                  <a:srgbClr val="303030"/>
                </a:solidFill>
                <a:latin typeface="Microsoft YaHei UI"/>
                <a:cs typeface="Microsoft YaHei UI"/>
              </a:rPr>
              <a:t>o</a:t>
            </a:r>
            <a:r>
              <a:rPr dirty="0" smtClean="0" sz="2000" spc="-10">
                <a:solidFill>
                  <a:srgbClr val="303030"/>
                </a:solidFill>
                <a:latin typeface="Microsoft YaHei UI"/>
                <a:cs typeface="Microsoft YaHei UI"/>
              </a:rPr>
              <a:t>f</a:t>
            </a:r>
            <a:r>
              <a:rPr dirty="0" smtClean="0" sz="2000" spc="-10">
                <a:solidFill>
                  <a:srgbClr val="303030"/>
                </a:solidFill>
                <a:latin typeface="Microsoft YaHei UI"/>
                <a:cs typeface="Microsoft YaHei UI"/>
              </a:rPr>
              <a:t> s</a:t>
            </a:r>
            <a:r>
              <a:rPr dirty="0" smtClean="0" sz="2000" spc="5">
                <a:solidFill>
                  <a:srgbClr val="303030"/>
                </a:solidFill>
                <a:latin typeface="Microsoft YaHei UI"/>
                <a:cs typeface="Microsoft YaHei UI"/>
              </a:rPr>
              <a:t>u</a:t>
            </a:r>
            <a:r>
              <a:rPr dirty="0" smtClean="0" sz="2000" spc="-15">
                <a:solidFill>
                  <a:srgbClr val="303030"/>
                </a:solidFill>
                <a:latin typeface="Microsoft YaHei UI"/>
                <a:cs typeface="Microsoft YaHei UI"/>
              </a:rPr>
              <a:t>b</a:t>
            </a:r>
            <a:r>
              <a:rPr dirty="0" smtClean="0" sz="2000" spc="5">
                <a:solidFill>
                  <a:srgbClr val="303030"/>
                </a:solidFill>
                <a:latin typeface="Microsoft YaHei UI"/>
                <a:cs typeface="Microsoft YaHei UI"/>
              </a:rPr>
              <a:t>j</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c</a:t>
            </a:r>
            <a:r>
              <a:rPr dirty="0" smtClean="0" sz="2000" spc="-140">
                <a:solidFill>
                  <a:srgbClr val="303030"/>
                </a:solidFill>
                <a:latin typeface="Microsoft YaHei UI"/>
                <a:cs typeface="Microsoft YaHei UI"/>
              </a:rPr>
              <a:t>t</a:t>
            </a:r>
            <a:r>
              <a:rPr dirty="0" smtClean="0" sz="2000" spc="-20">
                <a:solidFill>
                  <a:srgbClr val="303030"/>
                </a:solidFill>
                <a:latin typeface="Microsoft YaHei UI"/>
                <a:cs typeface="Microsoft YaHei UI"/>
              </a:rPr>
              <a:t>-</a:t>
            </a:r>
            <a:r>
              <a:rPr dirty="0" smtClean="0" sz="2000" spc="-15">
                <a:solidFill>
                  <a:srgbClr val="303030"/>
                </a:solidFill>
                <a:latin typeface="Microsoft YaHei UI"/>
                <a:cs typeface="Microsoft YaHei UI"/>
              </a:rPr>
              <a:t>p</a:t>
            </a:r>
            <a:r>
              <a:rPr dirty="0" smtClean="0" sz="2000" spc="-35">
                <a:solidFill>
                  <a:srgbClr val="303030"/>
                </a:solidFill>
                <a:latin typeface="Microsoft YaHei UI"/>
                <a:cs typeface="Microsoft YaHei UI"/>
              </a:rPr>
              <a:t>r</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d</a:t>
            </a:r>
            <a:r>
              <a:rPr dirty="0" smtClean="0" sz="2000" spc="5">
                <a:solidFill>
                  <a:srgbClr val="303030"/>
                </a:solidFill>
                <a:latin typeface="Microsoft YaHei UI"/>
                <a:cs typeface="Microsoft YaHei UI"/>
              </a:rPr>
              <a:t>i</a:t>
            </a:r>
            <a:r>
              <a:rPr dirty="0" smtClean="0" sz="2000" spc="-5">
                <a:solidFill>
                  <a:srgbClr val="303030"/>
                </a:solidFill>
                <a:latin typeface="Microsoft YaHei UI"/>
                <a:cs typeface="Microsoft YaHei UI"/>
              </a:rPr>
              <a:t>c</a:t>
            </a:r>
            <a:r>
              <a:rPr dirty="0" smtClean="0" sz="2000" spc="-25">
                <a:solidFill>
                  <a:srgbClr val="303030"/>
                </a:solidFill>
                <a:latin typeface="Microsoft YaHei UI"/>
                <a:cs typeface="Microsoft YaHei UI"/>
              </a:rPr>
              <a:t>a</a:t>
            </a:r>
            <a:r>
              <a:rPr dirty="0" smtClean="0" sz="2000" spc="-40">
                <a:solidFill>
                  <a:srgbClr val="303030"/>
                </a:solidFill>
                <a:latin typeface="Microsoft YaHei UI"/>
                <a:cs typeface="Microsoft YaHei UI"/>
              </a:rPr>
              <a:t>t</a:t>
            </a:r>
            <a:r>
              <a:rPr dirty="0" smtClean="0" sz="2000" spc="-10">
                <a:solidFill>
                  <a:srgbClr val="303030"/>
                </a:solidFill>
                <a:latin typeface="Microsoft YaHei UI"/>
                <a:cs typeface="Microsoft YaHei UI"/>
              </a:rPr>
              <a:t>e</a:t>
            </a:r>
            <a:r>
              <a:rPr dirty="0" smtClean="0" sz="2000" spc="-20">
                <a:solidFill>
                  <a:srgbClr val="303030"/>
                </a:solidFill>
                <a:latin typeface="Microsoft YaHei UI"/>
                <a:cs typeface="Microsoft YaHei UI"/>
              </a:rPr>
              <a:t>-</a:t>
            </a:r>
            <a:r>
              <a:rPr dirty="0" smtClean="0" sz="2000" spc="-10">
                <a:solidFill>
                  <a:srgbClr val="303030"/>
                </a:solidFill>
                <a:latin typeface="Microsoft YaHei UI"/>
                <a:cs typeface="Microsoft YaHei UI"/>
              </a:rPr>
              <a:t>o</a:t>
            </a:r>
            <a:r>
              <a:rPr dirty="0" smtClean="0" sz="2000" spc="-15">
                <a:solidFill>
                  <a:srgbClr val="303030"/>
                </a:solidFill>
                <a:latin typeface="Microsoft YaHei UI"/>
                <a:cs typeface="Microsoft YaHei UI"/>
              </a:rPr>
              <a:t>b</a:t>
            </a:r>
            <a:r>
              <a:rPr dirty="0" smtClean="0" sz="2000" spc="5">
                <a:solidFill>
                  <a:srgbClr val="303030"/>
                </a:solidFill>
                <a:latin typeface="Microsoft YaHei UI"/>
                <a:cs typeface="Microsoft YaHei UI"/>
              </a:rPr>
              <a:t>j</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c</a:t>
            </a:r>
            <a:r>
              <a:rPr dirty="0" smtClean="0" sz="2000" spc="-10">
                <a:solidFill>
                  <a:srgbClr val="303030"/>
                </a:solidFill>
                <a:latin typeface="Microsoft YaHei UI"/>
                <a:cs typeface="Microsoft YaHei UI"/>
              </a:rPr>
              <a:t>t</a:t>
            </a:r>
            <a:r>
              <a:rPr dirty="0" smtClean="0" sz="2000" spc="-5">
                <a:solidFill>
                  <a:srgbClr val="303030"/>
                </a:solidFill>
                <a:latin typeface="Microsoft YaHei UI"/>
                <a:cs typeface="Microsoft YaHei UI"/>
              </a:rPr>
              <a:t>.</a:t>
            </a:r>
            <a:r>
              <a:rPr dirty="0" smtClean="0" sz="2000" spc="-10">
                <a:solidFill>
                  <a:srgbClr val="303030"/>
                </a:solidFill>
                <a:latin typeface="Microsoft YaHei UI"/>
                <a:cs typeface="Microsoft YaHei UI"/>
              </a:rPr>
              <a:t> </a:t>
            </a:r>
            <a:r>
              <a:rPr dirty="0" smtClean="0" sz="2000" spc="-20">
                <a:solidFill>
                  <a:srgbClr val="303030"/>
                </a:solidFill>
                <a:latin typeface="Microsoft YaHei UI"/>
                <a:cs typeface="Microsoft YaHei UI"/>
              </a:rPr>
              <a:t>[</a:t>
            </a:r>
            <a:r>
              <a:rPr dirty="0" smtClean="0" sz="2000" spc="-25">
                <a:solidFill>
                  <a:srgbClr val="303030"/>
                </a:solidFill>
                <a:latin typeface="Microsoft YaHei UI"/>
                <a:cs typeface="Microsoft YaHei UI"/>
              </a:rPr>
              <a:t>W</a:t>
            </a:r>
            <a:r>
              <a:rPr dirty="0" smtClean="0" sz="2000" spc="5">
                <a:solidFill>
                  <a:srgbClr val="303030"/>
                </a:solidFill>
                <a:latin typeface="Microsoft YaHei UI"/>
                <a:cs typeface="Microsoft YaHei UI"/>
              </a:rPr>
              <a:t>i</a:t>
            </a:r>
            <a:r>
              <a:rPr dirty="0" smtClean="0" sz="2000" spc="-10">
                <a:solidFill>
                  <a:srgbClr val="303030"/>
                </a:solidFill>
                <a:latin typeface="Microsoft YaHei UI"/>
                <a:cs typeface="Microsoft YaHei UI"/>
              </a:rPr>
              <a:t>k</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d</a:t>
            </a:r>
            <a:r>
              <a:rPr dirty="0" smtClean="0" sz="2000" spc="-5">
                <a:solidFill>
                  <a:srgbClr val="303030"/>
                </a:solidFill>
                <a:latin typeface="Microsoft YaHei UI"/>
                <a:cs typeface="Microsoft YaHei UI"/>
              </a:rPr>
              <a:t>i</a:t>
            </a:r>
            <a:r>
              <a:rPr dirty="0" smtClean="0" sz="2000" spc="-25">
                <a:solidFill>
                  <a:srgbClr val="303030"/>
                </a:solidFill>
                <a:latin typeface="Microsoft YaHei UI"/>
                <a:cs typeface="Microsoft YaHei UI"/>
              </a:rPr>
              <a:t>a</a:t>
            </a:r>
            <a:r>
              <a:rPr dirty="0" smtClean="0" sz="2000" spc="-10">
                <a:solidFill>
                  <a:srgbClr val="303030"/>
                </a:solidFill>
                <a:latin typeface="Microsoft YaHei UI"/>
                <a:cs typeface="Microsoft YaHei UI"/>
              </a:rPr>
              <a:t>]</a:t>
            </a:r>
            <a:endParaRPr sz="2000">
              <a:latin typeface="Microsoft YaHei UI"/>
              <a:cs typeface="Microsoft YaHei UI"/>
            </a:endParaRPr>
          </a:p>
          <a:p>
            <a:pPr>
              <a:lnSpc>
                <a:spcPts val="950"/>
              </a:lnSpc>
              <a:spcBef>
                <a:spcPts val="24"/>
              </a:spcBef>
            </a:pPr>
            <a:endParaRPr sz="950"/>
          </a:p>
          <a:p>
            <a:pPr>
              <a:lnSpc>
                <a:spcPts val="1000"/>
              </a:lnSpc>
            </a:pPr>
            <a:endParaRPr sz="1000"/>
          </a:p>
          <a:p>
            <a:pPr algn="just" marL="437515" marR="772795" indent="0">
              <a:lnSpc>
                <a:spcPct val="150000"/>
              </a:lnSpc>
            </a:pPr>
            <a:r>
              <a:rPr dirty="0" smtClean="0" sz="2000" spc="-15">
                <a:solidFill>
                  <a:srgbClr val="303030"/>
                </a:solidFill>
                <a:latin typeface="Microsoft YaHei UI"/>
                <a:cs typeface="Microsoft YaHei UI"/>
              </a:rPr>
              <a:t>A</a:t>
            </a:r>
            <a:r>
              <a:rPr dirty="0" smtClean="0" sz="2000" spc="-15">
                <a:solidFill>
                  <a:srgbClr val="303030"/>
                </a:solidFill>
                <a:latin typeface="Microsoft YaHei UI"/>
                <a:cs typeface="Microsoft YaHei UI"/>
              </a:rPr>
              <a:t> </a:t>
            </a:r>
            <a:r>
              <a:rPr dirty="0" smtClean="0" sz="2000" spc="-15">
                <a:solidFill>
                  <a:srgbClr val="303030"/>
                </a:solidFill>
                <a:latin typeface="Microsoft YaHei UI"/>
                <a:cs typeface="Microsoft YaHei UI"/>
              </a:rPr>
              <a:t>g</a:t>
            </a:r>
            <a:r>
              <a:rPr dirty="0" smtClean="0" sz="2000" spc="-15">
                <a:solidFill>
                  <a:srgbClr val="303030"/>
                </a:solidFill>
                <a:latin typeface="Microsoft YaHei UI"/>
                <a:cs typeface="Microsoft YaHei UI"/>
              </a:rPr>
              <a:t>r</a:t>
            </a:r>
            <a:r>
              <a:rPr dirty="0" smtClean="0" sz="2000" spc="-25">
                <a:solidFill>
                  <a:srgbClr val="303030"/>
                </a:solidFill>
                <a:latin typeface="Microsoft YaHei UI"/>
                <a:cs typeface="Microsoft YaHei UI"/>
              </a:rPr>
              <a:t>a</a:t>
            </a:r>
            <a:r>
              <a:rPr dirty="0" smtClean="0" sz="2000" spc="-15">
                <a:solidFill>
                  <a:srgbClr val="303030"/>
                </a:solidFill>
                <a:latin typeface="Microsoft YaHei UI"/>
                <a:cs typeface="Microsoft YaHei UI"/>
              </a:rPr>
              <a:t>ph</a:t>
            </a:r>
            <a:r>
              <a:rPr dirty="0" smtClean="0" sz="2000" spc="-5">
                <a:solidFill>
                  <a:srgbClr val="303030"/>
                </a:solidFill>
                <a:latin typeface="Microsoft YaHei UI"/>
                <a:cs typeface="Microsoft YaHei UI"/>
              </a:rPr>
              <a:t> </a:t>
            </a:r>
            <a:r>
              <a:rPr dirty="0" smtClean="0" sz="2000" spc="-15">
                <a:solidFill>
                  <a:srgbClr val="303030"/>
                </a:solidFill>
                <a:latin typeface="Microsoft YaHei UI"/>
                <a:cs typeface="Microsoft YaHei UI"/>
              </a:rPr>
              <a:t>d</a:t>
            </a:r>
            <a:r>
              <a:rPr dirty="0" smtClean="0" sz="2000" spc="-20">
                <a:solidFill>
                  <a:srgbClr val="303030"/>
                </a:solidFill>
                <a:latin typeface="Microsoft YaHei UI"/>
                <a:cs typeface="Microsoft YaHei UI"/>
              </a:rPr>
              <a:t>ata</a:t>
            </a:r>
            <a:r>
              <a:rPr dirty="0" smtClean="0" sz="2000" spc="-35">
                <a:solidFill>
                  <a:srgbClr val="303030"/>
                </a:solidFill>
                <a:latin typeface="Microsoft YaHei UI"/>
                <a:cs typeface="Microsoft YaHei UI"/>
              </a:rPr>
              <a:t>b</a:t>
            </a:r>
            <a:r>
              <a:rPr dirty="0" smtClean="0" sz="2000" spc="-10">
                <a:solidFill>
                  <a:srgbClr val="303030"/>
                </a:solidFill>
                <a:latin typeface="Microsoft YaHei UI"/>
                <a:cs typeface="Microsoft YaHei UI"/>
              </a:rPr>
              <a:t>as</a:t>
            </a:r>
            <a:r>
              <a:rPr dirty="0" smtClean="0" sz="2000" spc="0">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10">
                <a:solidFill>
                  <a:srgbClr val="303030"/>
                </a:solidFill>
                <a:latin typeface="Microsoft YaHei UI"/>
                <a:cs typeface="Microsoft YaHei UI"/>
              </a:rPr>
              <a:t>h</a:t>
            </a:r>
            <a:r>
              <a:rPr dirty="0" smtClean="0" sz="2000" spc="-25">
                <a:solidFill>
                  <a:srgbClr val="303030"/>
                </a:solidFill>
                <a:latin typeface="Microsoft YaHei UI"/>
                <a:cs typeface="Microsoft YaHei UI"/>
              </a:rPr>
              <a:t>a</a:t>
            </a:r>
            <a:r>
              <a:rPr dirty="0" smtClean="0" sz="2000" spc="-10">
                <a:solidFill>
                  <a:srgbClr val="303030"/>
                </a:solidFill>
                <a:latin typeface="Microsoft YaHei UI"/>
                <a:cs typeface="Microsoft YaHei UI"/>
              </a:rPr>
              <a:t>s</a:t>
            </a:r>
            <a:r>
              <a:rPr dirty="0" smtClean="0" sz="2000" spc="-20">
                <a:solidFill>
                  <a:srgbClr val="303030"/>
                </a:solidFill>
                <a:latin typeface="Microsoft YaHei UI"/>
                <a:cs typeface="Microsoft YaHei UI"/>
              </a:rPr>
              <a:t> </a:t>
            </a:r>
            <a:r>
              <a:rPr dirty="0" smtClean="0" sz="2000" spc="-15">
                <a:solidFill>
                  <a:srgbClr val="303030"/>
                </a:solidFill>
                <a:latin typeface="Microsoft YaHei UI"/>
                <a:cs typeface="Microsoft YaHei UI"/>
              </a:rPr>
              <a:t>a</a:t>
            </a:r>
            <a:r>
              <a:rPr dirty="0" smtClean="0" sz="2000" spc="-15">
                <a:solidFill>
                  <a:srgbClr val="303030"/>
                </a:solidFill>
                <a:latin typeface="Microsoft YaHei UI"/>
                <a:cs typeface="Microsoft YaHei UI"/>
              </a:rPr>
              <a:t> </a:t>
            </a:r>
            <a:r>
              <a:rPr dirty="0" smtClean="0" sz="2000" spc="5">
                <a:solidFill>
                  <a:srgbClr val="303030"/>
                </a:solidFill>
                <a:latin typeface="Microsoft YaHei UI"/>
                <a:cs typeface="Microsoft YaHei UI"/>
              </a:rPr>
              <a:t>m</a:t>
            </a:r>
            <a:r>
              <a:rPr dirty="0" smtClean="0" sz="2000" spc="-10">
                <a:solidFill>
                  <a:srgbClr val="303030"/>
                </a:solidFill>
                <a:latin typeface="Microsoft YaHei UI"/>
                <a:cs typeface="Microsoft YaHei UI"/>
              </a:rPr>
              <a:t>o</a:t>
            </a:r>
            <a:r>
              <a:rPr dirty="0" smtClean="0" sz="2000" spc="-35">
                <a:solidFill>
                  <a:srgbClr val="303030"/>
                </a:solidFill>
                <a:latin typeface="Microsoft YaHei UI"/>
                <a:cs typeface="Microsoft YaHei UI"/>
              </a:rPr>
              <a:t>r</a:t>
            </a:r>
            <a:r>
              <a:rPr dirty="0" smtClean="0" sz="2000" spc="0">
                <a:solidFill>
                  <a:srgbClr val="303030"/>
                </a:solidFill>
                <a:latin typeface="Microsoft YaHei UI"/>
                <a:cs typeface="Microsoft YaHei UI"/>
              </a:rPr>
              <a:t>e</a:t>
            </a:r>
            <a:r>
              <a:rPr dirty="0" smtClean="0" sz="2000" spc="-30">
                <a:solidFill>
                  <a:srgbClr val="303030"/>
                </a:solidFill>
                <a:latin typeface="Microsoft YaHei UI"/>
                <a:cs typeface="Microsoft YaHei UI"/>
              </a:rPr>
              <a:t> </a:t>
            </a:r>
            <a:r>
              <a:rPr dirty="0" smtClean="0" sz="2000" spc="-15">
                <a:solidFill>
                  <a:srgbClr val="303030"/>
                </a:solidFill>
                <a:latin typeface="Microsoft YaHei UI"/>
                <a:cs typeface="Microsoft YaHei UI"/>
              </a:rPr>
              <a:t>g</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n</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r</a:t>
            </a:r>
            <a:r>
              <a:rPr dirty="0" smtClean="0" sz="2000" spc="-25">
                <a:solidFill>
                  <a:srgbClr val="303030"/>
                </a:solidFill>
                <a:latin typeface="Microsoft YaHei UI"/>
                <a:cs typeface="Microsoft YaHei UI"/>
              </a:rPr>
              <a:t>a</a:t>
            </a:r>
            <a:r>
              <a:rPr dirty="0" smtClean="0" sz="2000" spc="-5">
                <a:solidFill>
                  <a:srgbClr val="303030"/>
                </a:solidFill>
                <a:latin typeface="Microsoft YaHei UI"/>
                <a:cs typeface="Microsoft YaHei UI"/>
              </a:rPr>
              <a:t>l</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z</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d</a:t>
            </a:r>
            <a:r>
              <a:rPr dirty="0" smtClean="0" sz="2000" spc="-15">
                <a:solidFill>
                  <a:srgbClr val="303030"/>
                </a:solidFill>
                <a:latin typeface="Microsoft YaHei UI"/>
                <a:cs typeface="Microsoft YaHei UI"/>
              </a:rPr>
              <a:t> </a:t>
            </a:r>
            <a:r>
              <a:rPr dirty="0" smtClean="0" sz="2000" spc="-20">
                <a:solidFill>
                  <a:srgbClr val="303030"/>
                </a:solidFill>
                <a:latin typeface="Microsoft YaHei UI"/>
                <a:cs typeface="Microsoft YaHei UI"/>
              </a:rPr>
              <a:t>st</a:t>
            </a:r>
            <a:r>
              <a:rPr dirty="0" smtClean="0" sz="2000" spc="-15">
                <a:solidFill>
                  <a:srgbClr val="303030"/>
                </a:solidFill>
                <a:latin typeface="Microsoft YaHei UI"/>
                <a:cs typeface="Microsoft YaHei UI"/>
              </a:rPr>
              <a:t>r</a:t>
            </a:r>
            <a:r>
              <a:rPr dirty="0" smtClean="0" sz="2000" spc="5">
                <a:solidFill>
                  <a:srgbClr val="303030"/>
                </a:solidFill>
                <a:latin typeface="Microsoft YaHei UI"/>
                <a:cs typeface="Microsoft YaHei UI"/>
              </a:rPr>
              <a:t>u</a:t>
            </a:r>
            <a:r>
              <a:rPr dirty="0" smtClean="0" sz="2000" spc="-5">
                <a:solidFill>
                  <a:srgbClr val="303030"/>
                </a:solidFill>
                <a:latin typeface="Microsoft YaHei UI"/>
                <a:cs typeface="Microsoft YaHei UI"/>
              </a:rPr>
              <a:t>c</a:t>
            </a:r>
            <a:r>
              <a:rPr dirty="0" smtClean="0" sz="2000" spc="-20">
                <a:solidFill>
                  <a:srgbClr val="303030"/>
                </a:solidFill>
                <a:latin typeface="Microsoft YaHei UI"/>
                <a:cs typeface="Microsoft YaHei UI"/>
              </a:rPr>
              <a:t>t</a:t>
            </a:r>
            <a:r>
              <a:rPr dirty="0" smtClean="0" sz="2000" spc="-10">
                <a:solidFill>
                  <a:srgbClr val="303030"/>
                </a:solidFill>
                <a:latin typeface="Microsoft YaHei UI"/>
                <a:cs typeface="Microsoft YaHei UI"/>
              </a:rPr>
              <a:t>u</a:t>
            </a:r>
            <a:r>
              <a:rPr dirty="0" smtClean="0" sz="2000" spc="-35">
                <a:solidFill>
                  <a:srgbClr val="303030"/>
                </a:solidFill>
                <a:latin typeface="Microsoft YaHei UI"/>
                <a:cs typeface="Microsoft YaHei UI"/>
              </a:rPr>
              <a:t>r</a:t>
            </a:r>
            <a:r>
              <a:rPr dirty="0" smtClean="0" sz="2000" spc="0">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20">
                <a:solidFill>
                  <a:srgbClr val="303030"/>
                </a:solidFill>
                <a:latin typeface="Microsoft YaHei UI"/>
                <a:cs typeface="Microsoft YaHei UI"/>
              </a:rPr>
              <a:t>t</a:t>
            </a:r>
            <a:r>
              <a:rPr dirty="0" smtClean="0" sz="2000" spc="-10">
                <a:solidFill>
                  <a:srgbClr val="303030"/>
                </a:solidFill>
                <a:latin typeface="Microsoft YaHei UI"/>
                <a:cs typeface="Microsoft YaHei UI"/>
              </a:rPr>
              <a:t>h</a:t>
            </a:r>
            <a:r>
              <a:rPr dirty="0" smtClean="0" sz="2000" spc="-25">
                <a:solidFill>
                  <a:srgbClr val="303030"/>
                </a:solidFill>
                <a:latin typeface="Microsoft YaHei UI"/>
                <a:cs typeface="Microsoft YaHei UI"/>
              </a:rPr>
              <a:t>a</a:t>
            </a:r>
            <a:r>
              <a:rPr dirty="0" smtClean="0" sz="2000" spc="-15">
                <a:solidFill>
                  <a:srgbClr val="303030"/>
                </a:solidFill>
                <a:latin typeface="Microsoft YaHei UI"/>
                <a:cs typeface="Microsoft YaHei UI"/>
              </a:rPr>
              <a:t>n</a:t>
            </a:r>
            <a:r>
              <a:rPr dirty="0" smtClean="0" sz="2000" spc="15">
                <a:solidFill>
                  <a:srgbClr val="303030"/>
                </a:solidFill>
                <a:latin typeface="Microsoft YaHei UI"/>
                <a:cs typeface="Microsoft YaHei UI"/>
              </a:rPr>
              <a:t> </a:t>
            </a:r>
            <a:r>
              <a:rPr dirty="0" smtClean="0" sz="2000" spc="-15">
                <a:solidFill>
                  <a:srgbClr val="303030"/>
                </a:solidFill>
                <a:latin typeface="Microsoft YaHei UI"/>
                <a:cs typeface="Microsoft YaHei UI"/>
              </a:rPr>
              <a:t>a</a:t>
            </a:r>
            <a:r>
              <a:rPr dirty="0" smtClean="0" sz="2000" spc="-10">
                <a:solidFill>
                  <a:srgbClr val="303030"/>
                </a:solidFill>
                <a:latin typeface="Microsoft YaHei UI"/>
                <a:cs typeface="Microsoft YaHei UI"/>
              </a:rPr>
              <a:t> </a:t>
            </a:r>
            <a:r>
              <a:rPr dirty="0" smtClean="0" sz="2000" spc="-20">
                <a:solidFill>
                  <a:srgbClr val="303030"/>
                </a:solidFill>
                <a:latin typeface="Microsoft YaHei UI"/>
                <a:cs typeface="Microsoft YaHei UI"/>
              </a:rPr>
              <a:t>t</a:t>
            </a:r>
            <a:r>
              <a:rPr dirty="0" smtClean="0" sz="2000" spc="-15">
                <a:solidFill>
                  <a:srgbClr val="303030"/>
                </a:solidFill>
                <a:latin typeface="Microsoft YaHei UI"/>
                <a:cs typeface="Microsoft YaHei UI"/>
              </a:rPr>
              <a:t>r</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le</a:t>
            </a:r>
            <a:r>
              <a:rPr dirty="0" smtClean="0" sz="2000" spc="-20">
                <a:solidFill>
                  <a:srgbClr val="303030"/>
                </a:solidFill>
                <a:latin typeface="Microsoft YaHei UI"/>
                <a:cs typeface="Microsoft YaHei UI"/>
              </a:rPr>
              <a:t>s</a:t>
            </a:r>
            <a:r>
              <a:rPr dirty="0" smtClean="0" sz="2000" spc="-40">
                <a:solidFill>
                  <a:srgbClr val="303030"/>
                </a:solidFill>
                <a:latin typeface="Microsoft YaHei UI"/>
                <a:cs typeface="Microsoft YaHei UI"/>
              </a:rPr>
              <a:t>t</a:t>
            </a:r>
            <a:r>
              <a:rPr dirty="0" smtClean="0" sz="2000" spc="-10">
                <a:solidFill>
                  <a:srgbClr val="303030"/>
                </a:solidFill>
                <a:latin typeface="Microsoft YaHei UI"/>
                <a:cs typeface="Microsoft YaHei UI"/>
              </a:rPr>
              <a:t>o</a:t>
            </a:r>
            <a:r>
              <a:rPr dirty="0" smtClean="0" sz="2000" spc="-35">
                <a:solidFill>
                  <a:srgbClr val="303030"/>
                </a:solidFill>
                <a:latin typeface="Microsoft YaHei UI"/>
                <a:cs typeface="Microsoft YaHei UI"/>
              </a:rPr>
              <a:t>r</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a:t>
            </a:r>
            <a:r>
              <a:rPr dirty="0" smtClean="0" sz="2000" spc="5">
                <a:solidFill>
                  <a:srgbClr val="303030"/>
                </a:solidFill>
                <a:latin typeface="Microsoft YaHei UI"/>
                <a:cs typeface="Microsoft YaHei UI"/>
              </a:rPr>
              <a:t> u</a:t>
            </a:r>
            <a:r>
              <a:rPr dirty="0" smtClean="0" sz="2000" spc="-10">
                <a:solidFill>
                  <a:srgbClr val="303030"/>
                </a:solidFill>
                <a:latin typeface="Microsoft YaHei UI"/>
                <a:cs typeface="Microsoft YaHei UI"/>
              </a:rPr>
              <a:t>s</a:t>
            </a:r>
            <a:r>
              <a:rPr dirty="0" smtClean="0" sz="2000" spc="-5">
                <a:solidFill>
                  <a:srgbClr val="303030"/>
                </a:solidFill>
                <a:latin typeface="Microsoft YaHei UI"/>
                <a:cs typeface="Microsoft YaHei UI"/>
              </a:rPr>
              <a:t>in</a:t>
            </a:r>
            <a:r>
              <a:rPr dirty="0" smtClean="0" sz="2000" spc="-15">
                <a:solidFill>
                  <a:srgbClr val="303030"/>
                </a:solidFill>
                <a:latin typeface="Microsoft YaHei UI"/>
                <a:cs typeface="Microsoft YaHei UI"/>
              </a:rPr>
              <a:t>g</a:t>
            </a:r>
            <a:r>
              <a:rPr dirty="0" smtClean="0" sz="2000" spc="-15">
                <a:solidFill>
                  <a:srgbClr val="303030"/>
                </a:solidFill>
                <a:latin typeface="Microsoft YaHei UI"/>
                <a:cs typeface="Microsoft YaHei UI"/>
              </a:rPr>
              <a:t> </a:t>
            </a:r>
            <a:r>
              <a:rPr dirty="0" smtClean="0" sz="2000" spc="-15">
                <a:solidFill>
                  <a:srgbClr val="303030"/>
                </a:solidFill>
                <a:latin typeface="Microsoft YaHei UI"/>
                <a:cs typeface="Microsoft YaHei UI"/>
              </a:rPr>
              <a:t>g</a:t>
            </a:r>
            <a:r>
              <a:rPr dirty="0" smtClean="0" sz="2000" spc="-15">
                <a:solidFill>
                  <a:srgbClr val="303030"/>
                </a:solidFill>
                <a:latin typeface="Microsoft YaHei UI"/>
                <a:cs typeface="Microsoft YaHei UI"/>
              </a:rPr>
              <a:t>r</a:t>
            </a:r>
            <a:r>
              <a:rPr dirty="0" smtClean="0" sz="2000" spc="-25">
                <a:solidFill>
                  <a:srgbClr val="303030"/>
                </a:solidFill>
                <a:latin typeface="Microsoft YaHei UI"/>
                <a:cs typeface="Microsoft YaHei UI"/>
              </a:rPr>
              <a:t>a</a:t>
            </a:r>
            <a:r>
              <a:rPr dirty="0" smtClean="0" sz="2000" spc="-15">
                <a:solidFill>
                  <a:srgbClr val="303030"/>
                </a:solidFill>
                <a:latin typeface="Microsoft YaHei UI"/>
                <a:cs typeface="Microsoft YaHei UI"/>
              </a:rPr>
              <a:t>ph</a:t>
            </a:r>
            <a:r>
              <a:rPr dirty="0" smtClean="0" sz="2000" spc="-5">
                <a:solidFill>
                  <a:srgbClr val="303030"/>
                </a:solidFill>
                <a:latin typeface="Microsoft YaHei UI"/>
                <a:cs typeface="Microsoft YaHei UI"/>
              </a:rPr>
              <a:t> </a:t>
            </a:r>
            <a:r>
              <a:rPr dirty="0" smtClean="0" sz="2000" spc="-20">
                <a:solidFill>
                  <a:srgbClr val="303030"/>
                </a:solidFill>
                <a:latin typeface="Microsoft YaHei UI"/>
                <a:cs typeface="Microsoft YaHei UI"/>
              </a:rPr>
              <a:t>s</a:t>
            </a:r>
            <a:r>
              <a:rPr dirty="0" smtClean="0" sz="2000" spc="-20">
                <a:solidFill>
                  <a:srgbClr val="303030"/>
                </a:solidFill>
                <a:latin typeface="Microsoft YaHei UI"/>
                <a:cs typeface="Microsoft YaHei UI"/>
              </a:rPr>
              <a:t>t</a:t>
            </a:r>
            <a:r>
              <a:rPr dirty="0" smtClean="0" sz="2000" spc="-15">
                <a:solidFill>
                  <a:srgbClr val="303030"/>
                </a:solidFill>
                <a:latin typeface="Microsoft YaHei UI"/>
                <a:cs typeface="Microsoft YaHei UI"/>
              </a:rPr>
              <a:t>r</a:t>
            </a:r>
            <a:r>
              <a:rPr dirty="0" smtClean="0" sz="2000" spc="5">
                <a:solidFill>
                  <a:srgbClr val="303030"/>
                </a:solidFill>
                <a:latin typeface="Microsoft YaHei UI"/>
                <a:cs typeface="Microsoft YaHei UI"/>
              </a:rPr>
              <a:t>u</a:t>
            </a:r>
            <a:r>
              <a:rPr dirty="0" smtClean="0" sz="2000" spc="-5">
                <a:solidFill>
                  <a:srgbClr val="303030"/>
                </a:solidFill>
                <a:latin typeface="Microsoft YaHei UI"/>
                <a:cs typeface="Microsoft YaHei UI"/>
              </a:rPr>
              <a:t>c</a:t>
            </a:r>
            <a:r>
              <a:rPr dirty="0" smtClean="0" sz="2000" spc="-20">
                <a:solidFill>
                  <a:srgbClr val="303030"/>
                </a:solidFill>
                <a:latin typeface="Microsoft YaHei UI"/>
                <a:cs typeface="Microsoft YaHei UI"/>
              </a:rPr>
              <a:t>t</a:t>
            </a:r>
            <a:r>
              <a:rPr dirty="0" smtClean="0" sz="2000" spc="5">
                <a:solidFill>
                  <a:srgbClr val="303030"/>
                </a:solidFill>
                <a:latin typeface="Microsoft YaHei UI"/>
                <a:cs typeface="Microsoft YaHei UI"/>
              </a:rPr>
              <a:t>u</a:t>
            </a:r>
            <a:r>
              <a:rPr dirty="0" smtClean="0" sz="2000" spc="-25">
                <a:solidFill>
                  <a:srgbClr val="303030"/>
                </a:solidFill>
                <a:latin typeface="Microsoft YaHei UI"/>
                <a:cs typeface="Microsoft YaHei UI"/>
              </a:rPr>
              <a:t>r</a:t>
            </a:r>
            <a:r>
              <a:rPr dirty="0" smtClean="0" sz="2000" spc="5">
                <a:solidFill>
                  <a:srgbClr val="303030"/>
                </a:solidFill>
                <a:latin typeface="Microsoft YaHei UI"/>
                <a:cs typeface="Microsoft YaHei UI"/>
              </a:rPr>
              <a:t>e</a:t>
            </a:r>
            <a:r>
              <a:rPr dirty="0" smtClean="0" sz="2000" spc="-10">
                <a:solidFill>
                  <a:srgbClr val="303030"/>
                </a:solidFill>
                <a:latin typeface="Microsoft YaHei UI"/>
                <a:cs typeface="Microsoft YaHei UI"/>
              </a:rPr>
              <a:t>s</a:t>
            </a:r>
            <a:r>
              <a:rPr dirty="0" smtClean="0" sz="2000" spc="-10">
                <a:solidFill>
                  <a:srgbClr val="303030"/>
                </a:solidFill>
                <a:latin typeface="Microsoft YaHei UI"/>
                <a:cs typeface="Microsoft YaHei UI"/>
              </a:rPr>
              <a:t> </a:t>
            </a:r>
            <a:r>
              <a:rPr dirty="0" smtClean="0" sz="2000" spc="-20">
                <a:solidFill>
                  <a:srgbClr val="303030"/>
                </a:solidFill>
                <a:latin typeface="Microsoft YaHei UI"/>
                <a:cs typeface="Microsoft YaHei UI"/>
              </a:rPr>
              <a:t>w</a:t>
            </a:r>
            <a:r>
              <a:rPr dirty="0" smtClean="0" sz="2000" spc="-5">
                <a:solidFill>
                  <a:srgbClr val="303030"/>
                </a:solidFill>
                <a:latin typeface="Microsoft YaHei UI"/>
                <a:cs typeface="Microsoft YaHei UI"/>
              </a:rPr>
              <a:t>i</a:t>
            </a:r>
            <a:r>
              <a:rPr dirty="0" smtClean="0" sz="2000" spc="-20">
                <a:solidFill>
                  <a:srgbClr val="303030"/>
                </a:solidFill>
                <a:latin typeface="Microsoft YaHei UI"/>
                <a:cs typeface="Microsoft YaHei UI"/>
              </a:rPr>
              <a:t>t</a:t>
            </a:r>
            <a:r>
              <a:rPr dirty="0" smtClean="0" sz="2000" spc="-15">
                <a:solidFill>
                  <a:srgbClr val="303030"/>
                </a:solidFill>
                <a:latin typeface="Microsoft YaHei UI"/>
                <a:cs typeface="Microsoft YaHei UI"/>
              </a:rPr>
              <a:t>h</a:t>
            </a:r>
            <a:r>
              <a:rPr dirty="0" smtClean="0" sz="2000" spc="15">
                <a:solidFill>
                  <a:srgbClr val="303030"/>
                </a:solidFill>
                <a:latin typeface="Microsoft YaHei UI"/>
                <a:cs typeface="Microsoft YaHei UI"/>
              </a:rPr>
              <a:t> </a:t>
            </a:r>
            <a:r>
              <a:rPr dirty="0" smtClean="0" sz="2000" spc="-10">
                <a:solidFill>
                  <a:srgbClr val="303030"/>
                </a:solidFill>
                <a:latin typeface="Microsoft YaHei UI"/>
                <a:cs typeface="Microsoft YaHei UI"/>
              </a:rPr>
              <a:t>no</a:t>
            </a:r>
            <a:r>
              <a:rPr dirty="0" smtClean="0" sz="2000" spc="-15">
                <a:solidFill>
                  <a:srgbClr val="303030"/>
                </a:solidFill>
                <a:latin typeface="Microsoft YaHei UI"/>
                <a:cs typeface="Microsoft YaHei UI"/>
              </a:rPr>
              <a:t>d</a:t>
            </a:r>
            <a:r>
              <a:rPr dirty="0" smtClean="0" sz="2000" spc="5">
                <a:solidFill>
                  <a:srgbClr val="303030"/>
                </a:solidFill>
                <a:latin typeface="Microsoft YaHei UI"/>
                <a:cs typeface="Microsoft YaHei UI"/>
              </a:rPr>
              <a:t>e</a:t>
            </a:r>
            <a:r>
              <a:rPr dirty="0" smtClean="0" sz="2000" spc="-20">
                <a:solidFill>
                  <a:srgbClr val="303030"/>
                </a:solidFill>
                <a:latin typeface="Microsoft YaHei UI"/>
                <a:cs typeface="Microsoft YaHei UI"/>
              </a:rPr>
              <a:t>s</a:t>
            </a:r>
            <a:r>
              <a:rPr dirty="0" smtClean="0" sz="2000" spc="-5">
                <a:solidFill>
                  <a:srgbClr val="303030"/>
                </a:solidFill>
                <a:latin typeface="Microsoft YaHei UI"/>
                <a:cs typeface="Microsoft YaHei UI"/>
              </a:rPr>
              <a:t>,</a:t>
            </a:r>
            <a:r>
              <a:rPr dirty="0" smtClean="0" sz="2000" spc="-15">
                <a:solidFill>
                  <a:srgbClr val="303030"/>
                </a:solidFill>
                <a:latin typeface="Microsoft YaHei UI"/>
                <a:cs typeface="Microsoft YaHei UI"/>
              </a:rPr>
              <a:t> </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dg</a:t>
            </a:r>
            <a:r>
              <a:rPr dirty="0" smtClean="0" sz="2000" spc="5">
                <a:solidFill>
                  <a:srgbClr val="303030"/>
                </a:solidFill>
                <a:latin typeface="Microsoft YaHei UI"/>
                <a:cs typeface="Microsoft YaHei UI"/>
              </a:rPr>
              <a:t>e</a:t>
            </a:r>
            <a:r>
              <a:rPr dirty="0" smtClean="0" sz="2000" spc="-20">
                <a:solidFill>
                  <a:srgbClr val="303030"/>
                </a:solidFill>
                <a:latin typeface="Microsoft YaHei UI"/>
                <a:cs typeface="Microsoft YaHei UI"/>
              </a:rPr>
              <a:t>s</a:t>
            </a:r>
            <a:r>
              <a:rPr dirty="0" smtClean="0" sz="2000" spc="-5">
                <a:solidFill>
                  <a:srgbClr val="303030"/>
                </a:solidFill>
                <a:latin typeface="Microsoft YaHei UI"/>
                <a:cs typeface="Microsoft YaHei UI"/>
              </a:rPr>
              <a:t>,</a:t>
            </a:r>
            <a:r>
              <a:rPr dirty="0" smtClean="0" sz="2000" spc="-15">
                <a:solidFill>
                  <a:srgbClr val="303030"/>
                </a:solidFill>
                <a:latin typeface="Microsoft YaHei UI"/>
                <a:cs typeface="Microsoft YaHei UI"/>
              </a:rPr>
              <a:t> </a:t>
            </a:r>
            <a:r>
              <a:rPr dirty="0" smtClean="0" sz="2000" spc="-25">
                <a:solidFill>
                  <a:srgbClr val="303030"/>
                </a:solidFill>
                <a:latin typeface="Microsoft YaHei UI"/>
                <a:cs typeface="Microsoft YaHei UI"/>
              </a:rPr>
              <a:t>a</a:t>
            </a:r>
            <a:r>
              <a:rPr dirty="0" smtClean="0" sz="2000" spc="-10">
                <a:solidFill>
                  <a:srgbClr val="303030"/>
                </a:solidFill>
                <a:latin typeface="Microsoft YaHei UI"/>
                <a:cs typeface="Microsoft YaHei UI"/>
              </a:rPr>
              <a:t>nd</a:t>
            </a:r>
            <a:r>
              <a:rPr dirty="0" smtClean="0" sz="2000" spc="-5">
                <a:solidFill>
                  <a:srgbClr val="303030"/>
                </a:solidFill>
                <a:latin typeface="Microsoft YaHei UI"/>
                <a:cs typeface="Microsoft YaHei UI"/>
              </a:rPr>
              <a:t> </a:t>
            </a:r>
            <a:r>
              <a:rPr dirty="0" smtClean="0" sz="2000" spc="-15">
                <a:solidFill>
                  <a:srgbClr val="303030"/>
                </a:solidFill>
                <a:latin typeface="Microsoft YaHei UI"/>
                <a:cs typeface="Microsoft YaHei UI"/>
              </a:rPr>
              <a:t>p</a:t>
            </a:r>
            <a:r>
              <a:rPr dirty="0" smtClean="0" sz="2000" spc="-35">
                <a:solidFill>
                  <a:srgbClr val="303030"/>
                </a:solidFill>
                <a:latin typeface="Microsoft YaHei UI"/>
                <a:cs typeface="Microsoft YaHei UI"/>
              </a:rPr>
              <a:t>r</a:t>
            </a:r>
            <a:r>
              <a:rPr dirty="0" smtClean="0" sz="2000" spc="-10">
                <a:solidFill>
                  <a:srgbClr val="303030"/>
                </a:solidFill>
                <a:latin typeface="Microsoft YaHei UI"/>
                <a:cs typeface="Microsoft YaHei UI"/>
              </a:rPr>
              <a:t>o</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e</a:t>
            </a:r>
            <a:r>
              <a:rPr dirty="0" smtClean="0" sz="2000" spc="45">
                <a:solidFill>
                  <a:srgbClr val="303030"/>
                </a:solidFill>
                <a:latin typeface="Microsoft YaHei UI"/>
                <a:cs typeface="Microsoft YaHei UI"/>
              </a:rPr>
              <a:t>r</a:t>
            </a:r>
            <a:r>
              <a:rPr dirty="0" smtClean="0" sz="2000" spc="-20">
                <a:solidFill>
                  <a:srgbClr val="303030"/>
                </a:solidFill>
                <a:latin typeface="Microsoft YaHei UI"/>
                <a:cs typeface="Microsoft YaHei UI"/>
              </a:rPr>
              <a:t>t</a:t>
            </a:r>
            <a:r>
              <a:rPr dirty="0" smtClean="0" sz="2000" spc="-5">
                <a:solidFill>
                  <a:srgbClr val="303030"/>
                </a:solidFill>
                <a:latin typeface="Microsoft YaHei UI"/>
                <a:cs typeface="Microsoft YaHei UI"/>
              </a:rPr>
              <a:t>i</a:t>
            </a:r>
            <a:r>
              <a:rPr dirty="0" smtClean="0" sz="2000" spc="5">
                <a:solidFill>
                  <a:srgbClr val="303030"/>
                </a:solidFill>
                <a:latin typeface="Microsoft YaHei UI"/>
                <a:cs typeface="Microsoft YaHei UI"/>
              </a:rPr>
              <a:t>e</a:t>
            </a:r>
            <a:r>
              <a:rPr dirty="0" smtClean="0" sz="2000" spc="-10">
                <a:solidFill>
                  <a:srgbClr val="303030"/>
                </a:solidFill>
                <a:latin typeface="Microsoft YaHei UI"/>
                <a:cs typeface="Microsoft YaHei UI"/>
              </a:rPr>
              <a:t>s</a:t>
            </a:r>
            <a:r>
              <a:rPr dirty="0" smtClean="0" sz="2000" spc="-20">
                <a:solidFill>
                  <a:srgbClr val="303030"/>
                </a:solidFill>
                <a:latin typeface="Microsoft YaHei UI"/>
                <a:cs typeface="Microsoft YaHei UI"/>
              </a:rPr>
              <a:t> </a:t>
            </a:r>
            <a:r>
              <a:rPr dirty="0" smtClean="0" sz="2000" spc="-40">
                <a:solidFill>
                  <a:srgbClr val="303030"/>
                </a:solidFill>
                <a:latin typeface="Microsoft YaHei UI"/>
                <a:cs typeface="Microsoft YaHei UI"/>
              </a:rPr>
              <a:t>t</a:t>
            </a:r>
            <a:r>
              <a:rPr dirty="0" smtClean="0" sz="2000" spc="-15">
                <a:solidFill>
                  <a:srgbClr val="303030"/>
                </a:solidFill>
                <a:latin typeface="Microsoft YaHei UI"/>
                <a:cs typeface="Microsoft YaHei UI"/>
              </a:rPr>
              <a:t>o</a:t>
            </a:r>
            <a:r>
              <a:rPr dirty="0" smtClean="0" sz="2000" spc="15">
                <a:solidFill>
                  <a:srgbClr val="303030"/>
                </a:solidFill>
                <a:latin typeface="Microsoft YaHei UI"/>
                <a:cs typeface="Microsoft YaHei UI"/>
              </a:rPr>
              <a:t> </a:t>
            </a:r>
            <a:r>
              <a:rPr dirty="0" smtClean="0" sz="2000" spc="-35">
                <a:solidFill>
                  <a:srgbClr val="303030"/>
                </a:solidFill>
                <a:latin typeface="Microsoft YaHei UI"/>
                <a:cs typeface="Microsoft YaHei UI"/>
              </a:rPr>
              <a:t>r</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p</a:t>
            </a:r>
            <a:r>
              <a:rPr dirty="0" smtClean="0" sz="2000" spc="-35">
                <a:solidFill>
                  <a:srgbClr val="303030"/>
                </a:solidFill>
                <a:latin typeface="Microsoft YaHei UI"/>
                <a:cs typeface="Microsoft YaHei UI"/>
              </a:rPr>
              <a:t>r</a:t>
            </a:r>
            <a:r>
              <a:rPr dirty="0" smtClean="0" sz="2000" spc="5">
                <a:solidFill>
                  <a:srgbClr val="303030"/>
                </a:solidFill>
                <a:latin typeface="Microsoft YaHei UI"/>
                <a:cs typeface="Microsoft YaHei UI"/>
              </a:rPr>
              <a:t>e</a:t>
            </a:r>
            <a:r>
              <a:rPr dirty="0" smtClean="0" sz="2000" spc="-10">
                <a:solidFill>
                  <a:srgbClr val="303030"/>
                </a:solidFill>
                <a:latin typeface="Microsoft YaHei UI"/>
                <a:cs typeface="Microsoft YaHei UI"/>
              </a:rPr>
              <a:t>s</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n</a:t>
            </a:r>
            <a:r>
              <a:rPr dirty="0" smtClean="0" sz="2000" spc="-10">
                <a:solidFill>
                  <a:srgbClr val="303030"/>
                </a:solidFill>
                <a:latin typeface="Microsoft YaHei UI"/>
                <a:cs typeface="Microsoft YaHei UI"/>
              </a:rPr>
              <a:t>t</a:t>
            </a:r>
            <a:r>
              <a:rPr dirty="0" smtClean="0" sz="2000" spc="-20">
                <a:solidFill>
                  <a:srgbClr val="303030"/>
                </a:solidFill>
                <a:latin typeface="Microsoft YaHei UI"/>
                <a:cs typeface="Microsoft YaHei UI"/>
              </a:rPr>
              <a:t> </a:t>
            </a:r>
            <a:r>
              <a:rPr dirty="0" smtClean="0" sz="2000" spc="-25">
                <a:solidFill>
                  <a:srgbClr val="303030"/>
                </a:solidFill>
                <a:latin typeface="Microsoft YaHei UI"/>
                <a:cs typeface="Microsoft YaHei UI"/>
              </a:rPr>
              <a:t>a</a:t>
            </a:r>
            <a:r>
              <a:rPr dirty="0" smtClean="0" sz="2000" spc="-10">
                <a:solidFill>
                  <a:srgbClr val="303030"/>
                </a:solidFill>
                <a:latin typeface="Microsoft YaHei UI"/>
                <a:cs typeface="Microsoft YaHei UI"/>
              </a:rPr>
              <a:t>n</a:t>
            </a:r>
            <a:r>
              <a:rPr dirty="0" smtClean="0" sz="2000" spc="-15">
                <a:solidFill>
                  <a:srgbClr val="303030"/>
                </a:solidFill>
                <a:latin typeface="Microsoft YaHei UI"/>
                <a:cs typeface="Microsoft YaHei UI"/>
              </a:rPr>
              <a:t>d</a:t>
            </a:r>
            <a:r>
              <a:rPr dirty="0" smtClean="0" sz="2000" spc="-15">
                <a:solidFill>
                  <a:srgbClr val="303030"/>
                </a:solidFill>
                <a:latin typeface="Microsoft YaHei UI"/>
                <a:cs typeface="Microsoft YaHei UI"/>
              </a:rPr>
              <a:t> </a:t>
            </a:r>
            <a:r>
              <a:rPr dirty="0" smtClean="0" sz="2000" spc="-20">
                <a:solidFill>
                  <a:srgbClr val="303030"/>
                </a:solidFill>
                <a:latin typeface="Microsoft YaHei UI"/>
                <a:cs typeface="Microsoft YaHei UI"/>
              </a:rPr>
              <a:t>s</a:t>
            </a:r>
            <a:r>
              <a:rPr dirty="0" smtClean="0" sz="2000" spc="-35">
                <a:solidFill>
                  <a:srgbClr val="303030"/>
                </a:solidFill>
                <a:latin typeface="Microsoft YaHei UI"/>
                <a:cs typeface="Microsoft YaHei UI"/>
              </a:rPr>
              <a:t>t</a:t>
            </a:r>
            <a:r>
              <a:rPr dirty="0" smtClean="0" sz="2000" spc="-10">
                <a:solidFill>
                  <a:srgbClr val="303030"/>
                </a:solidFill>
                <a:latin typeface="Microsoft YaHei UI"/>
                <a:cs typeface="Microsoft YaHei UI"/>
              </a:rPr>
              <a:t>o</a:t>
            </a:r>
            <a:r>
              <a:rPr dirty="0" smtClean="0" sz="2000" spc="-35">
                <a:solidFill>
                  <a:srgbClr val="303030"/>
                </a:solidFill>
                <a:latin typeface="Microsoft YaHei UI"/>
                <a:cs typeface="Microsoft YaHei UI"/>
              </a:rPr>
              <a:t>r</a:t>
            </a:r>
            <a:r>
              <a:rPr dirty="0" smtClean="0" sz="2000" spc="0">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15">
                <a:solidFill>
                  <a:srgbClr val="303030"/>
                </a:solidFill>
                <a:latin typeface="Microsoft YaHei UI"/>
                <a:cs typeface="Microsoft YaHei UI"/>
              </a:rPr>
              <a:t>d</a:t>
            </a:r>
            <a:r>
              <a:rPr dirty="0" smtClean="0" sz="2000" spc="-20">
                <a:solidFill>
                  <a:srgbClr val="303030"/>
                </a:solidFill>
                <a:latin typeface="Microsoft YaHei UI"/>
                <a:cs typeface="Microsoft YaHei UI"/>
              </a:rPr>
              <a:t>ata</a:t>
            </a:r>
            <a:r>
              <a:rPr dirty="0" smtClean="0" sz="2000" spc="-5">
                <a:solidFill>
                  <a:srgbClr val="303030"/>
                </a:solidFill>
                <a:latin typeface="Microsoft YaHei UI"/>
                <a:cs typeface="Microsoft YaHei UI"/>
              </a:rPr>
              <a:t>.</a:t>
            </a:r>
            <a:r>
              <a:rPr dirty="0" smtClean="0" sz="2000" spc="5">
                <a:solidFill>
                  <a:srgbClr val="303030"/>
                </a:solidFill>
                <a:latin typeface="Microsoft YaHei UI"/>
                <a:cs typeface="Microsoft YaHei UI"/>
              </a:rPr>
              <a:t> </a:t>
            </a:r>
            <a:r>
              <a:rPr dirty="0" smtClean="0" sz="2000" spc="-20">
                <a:solidFill>
                  <a:srgbClr val="303030"/>
                </a:solidFill>
                <a:latin typeface="Microsoft YaHei UI"/>
                <a:cs typeface="Microsoft YaHei UI"/>
              </a:rPr>
              <a:t>[</a:t>
            </a:r>
            <a:r>
              <a:rPr dirty="0" smtClean="0" sz="2000" spc="-25">
                <a:solidFill>
                  <a:srgbClr val="303030"/>
                </a:solidFill>
                <a:latin typeface="Microsoft YaHei UI"/>
                <a:cs typeface="Microsoft YaHei UI"/>
              </a:rPr>
              <a:t>W</a:t>
            </a:r>
            <a:r>
              <a:rPr dirty="0" smtClean="0" sz="2000" spc="5">
                <a:solidFill>
                  <a:srgbClr val="303030"/>
                </a:solidFill>
                <a:latin typeface="Microsoft YaHei UI"/>
                <a:cs typeface="Microsoft YaHei UI"/>
              </a:rPr>
              <a:t>i</a:t>
            </a:r>
            <a:r>
              <a:rPr dirty="0" smtClean="0" sz="2000" spc="-10">
                <a:solidFill>
                  <a:srgbClr val="303030"/>
                </a:solidFill>
                <a:latin typeface="Microsoft YaHei UI"/>
                <a:cs typeface="Microsoft YaHei UI"/>
              </a:rPr>
              <a:t>k</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d</a:t>
            </a:r>
            <a:r>
              <a:rPr dirty="0" smtClean="0" sz="2000" spc="5">
                <a:solidFill>
                  <a:srgbClr val="303030"/>
                </a:solidFill>
                <a:latin typeface="Microsoft YaHei UI"/>
                <a:cs typeface="Microsoft YaHei UI"/>
              </a:rPr>
              <a:t>i</a:t>
            </a:r>
            <a:r>
              <a:rPr dirty="0" smtClean="0" sz="2000" spc="-20">
                <a:solidFill>
                  <a:srgbClr val="303030"/>
                </a:solidFill>
                <a:latin typeface="Microsoft YaHei UI"/>
                <a:cs typeface="Microsoft YaHei UI"/>
              </a:rPr>
              <a:t>a]</a:t>
            </a:r>
            <a:endParaRPr sz="2000">
              <a:latin typeface="Microsoft YaHei UI"/>
              <a:cs typeface="Microsoft YaHei U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04640" y="211587"/>
            <a:ext cx="497840" cy="549275"/>
          </a:xfrm>
          <a:prstGeom prst="rect">
            <a:avLst/>
          </a:prstGeom>
        </p:spPr>
        <p:txBody>
          <a:bodyPr wrap="square" lIns="0" tIns="0" rIns="0" bIns="0" rtlCol="0" vert="horz">
            <a:noAutofit/>
          </a:bodyPr>
          <a:lstStyle/>
          <a:p>
            <a:pPr marL="12700">
              <a:lnSpc>
                <a:spcPts val="4320"/>
              </a:lnSpc>
            </a:pPr>
            <a:r>
              <a:rPr dirty="0" smtClean="0" sz="3700" spc="2920">
                <a:solidFill>
                  <a:srgbClr val="2D2D2D"/>
                </a:solidFill>
                <a:latin typeface="Segoe UI Light"/>
                <a:cs typeface="Segoe UI Light"/>
              </a:rPr>
              <a:t>'</a:t>
            </a:r>
            <a:endParaRPr sz="3700">
              <a:latin typeface="Segoe UI Light"/>
              <a:cs typeface="Segoe UI Light"/>
            </a:endParaRPr>
          </a:p>
        </p:txBody>
      </p:sp>
      <p:sp>
        <p:nvSpPr>
          <p:cNvPr id="3" name="object 3"/>
          <p:cNvSpPr txBox="1"/>
          <p:nvPr/>
        </p:nvSpPr>
        <p:spPr>
          <a:xfrm>
            <a:off x="4927904" y="143534"/>
            <a:ext cx="2967990" cy="635635"/>
          </a:xfrm>
          <a:prstGeom prst="rect">
            <a:avLst/>
          </a:prstGeom>
        </p:spPr>
        <p:txBody>
          <a:bodyPr wrap="square" lIns="0" tIns="0" rIns="0" bIns="0" rtlCol="0" vert="horz">
            <a:noAutofit/>
          </a:bodyPr>
          <a:lstStyle/>
          <a:p>
            <a:pPr marL="12700">
              <a:lnSpc>
                <a:spcPct val="100000"/>
              </a:lnSpc>
            </a:pPr>
            <a:r>
              <a:rPr dirty="0" smtClean="0" sz="4100" spc="80">
                <a:solidFill>
                  <a:srgbClr val="2D2D2D"/>
                </a:solidFill>
                <a:latin typeface="Times New Roman"/>
                <a:cs typeface="Times New Roman"/>
              </a:rPr>
              <a:t>Graph</a:t>
            </a:r>
            <a:r>
              <a:rPr dirty="0" smtClean="0" sz="4100" spc="505">
                <a:solidFill>
                  <a:srgbClr val="2D2D2D"/>
                </a:solidFill>
                <a:latin typeface="Times New Roman"/>
                <a:cs typeface="Times New Roman"/>
              </a:rPr>
              <a:t> </a:t>
            </a:r>
            <a:r>
              <a:rPr dirty="0" smtClean="0" sz="4000" spc="-145">
                <a:solidFill>
                  <a:srgbClr val="2D2D2D"/>
                </a:solidFill>
                <a:latin typeface="Times New Roman"/>
                <a:cs typeface="Times New Roman"/>
              </a:rPr>
              <a:t>DBMS</a:t>
            </a:r>
            <a:endParaRPr sz="4000">
              <a:latin typeface="Times New Roman"/>
              <a:cs typeface="Times New Roman"/>
            </a:endParaRPr>
          </a:p>
        </p:txBody>
      </p:sp>
      <p:sp>
        <p:nvSpPr>
          <p:cNvPr id="4" name="object 4"/>
          <p:cNvSpPr txBox="1"/>
          <p:nvPr/>
        </p:nvSpPr>
        <p:spPr>
          <a:xfrm>
            <a:off x="10756613" y="397534"/>
            <a:ext cx="1005205" cy="350520"/>
          </a:xfrm>
          <a:prstGeom prst="rect">
            <a:avLst/>
          </a:prstGeom>
        </p:spPr>
        <p:txBody>
          <a:bodyPr wrap="square" lIns="0" tIns="0" rIns="0" bIns="0" rtlCol="0" vert="horz">
            <a:noAutofit/>
          </a:bodyPr>
          <a:lstStyle/>
          <a:p>
            <a:pPr marL="12700">
              <a:lnSpc>
                <a:spcPct val="100000"/>
              </a:lnSpc>
            </a:pPr>
            <a:r>
              <a:rPr dirty="0" smtClean="0" sz="2100" spc="-405">
                <a:solidFill>
                  <a:srgbClr val="1C9C82"/>
                </a:solidFill>
                <a:latin typeface="Courier New"/>
                <a:cs typeface="Courier New"/>
              </a:rPr>
              <a:t>PlantData</a:t>
            </a:r>
            <a:endParaRPr sz="2100">
              <a:latin typeface="Courier New"/>
              <a:cs typeface="Courier New"/>
            </a:endParaRPr>
          </a:p>
        </p:txBody>
      </p:sp>
      <p:sp>
        <p:nvSpPr>
          <p:cNvPr id="5" name="object 5"/>
          <p:cNvSpPr txBox="1"/>
          <p:nvPr/>
        </p:nvSpPr>
        <p:spPr>
          <a:xfrm>
            <a:off x="2780940" y="992637"/>
            <a:ext cx="1445895" cy="755650"/>
          </a:xfrm>
          <a:prstGeom prst="rect">
            <a:avLst/>
          </a:prstGeom>
        </p:spPr>
        <p:txBody>
          <a:bodyPr wrap="square" lIns="0" tIns="0" rIns="0" bIns="0" rtlCol="0" vert="horz">
            <a:noAutofit/>
          </a:bodyPr>
          <a:lstStyle/>
          <a:p>
            <a:pPr marL="503555">
              <a:lnSpc>
                <a:spcPct val="100000"/>
              </a:lnSpc>
            </a:pPr>
            <a:r>
              <a:rPr dirty="0" smtClean="0" sz="1150" spc="245">
                <a:solidFill>
                  <a:srgbClr val="2D2D2D"/>
                </a:solidFill>
                <a:latin typeface="Arial"/>
                <a:cs typeface="Arial"/>
              </a:rPr>
              <a:t>Rank</a:t>
            </a:r>
            <a:endParaRPr sz="1150">
              <a:latin typeface="Arial"/>
              <a:cs typeface="Arial"/>
            </a:endParaRPr>
          </a:p>
          <a:p>
            <a:pPr algn="r" marL="12700" marR="74295" indent="111760">
              <a:lnSpc>
                <a:spcPts val="1290"/>
              </a:lnSpc>
              <a:spcBef>
                <a:spcPts val="365"/>
              </a:spcBef>
              <a:tabLst>
                <a:tab pos="512445" algn="l"/>
                <a:tab pos="1115695" algn="l"/>
              </a:tabLst>
            </a:pPr>
            <a:r>
              <a:rPr dirty="0" smtClean="0" sz="1150" spc="55">
                <a:solidFill>
                  <a:srgbClr val="2D2D2D"/>
                </a:solidFill>
                <a:latin typeface="Arial"/>
                <a:cs typeface="Arial"/>
              </a:rPr>
              <a:t>Apr</a:t>
            </a:r>
            <a:r>
              <a:rPr dirty="0" smtClean="0" sz="1150" spc="55">
                <a:solidFill>
                  <a:srgbClr val="2D2D2D"/>
                </a:solidFill>
                <a:latin typeface="Arial"/>
                <a:cs typeface="Arial"/>
              </a:rPr>
              <a:t>	</a:t>
            </a:r>
            <a:r>
              <a:rPr dirty="0" smtClean="0" sz="1150" spc="-55">
                <a:solidFill>
                  <a:srgbClr val="2D2D2D"/>
                </a:solidFill>
                <a:latin typeface="Arial"/>
                <a:cs typeface="Arial"/>
              </a:rPr>
              <a:t>   </a:t>
            </a:r>
            <a:r>
              <a:rPr dirty="0" smtClean="0" sz="1150" spc="50">
                <a:solidFill>
                  <a:srgbClr val="2D2D2D"/>
                </a:solidFill>
                <a:latin typeface="Arial"/>
                <a:cs typeface="Arial"/>
              </a:rPr>
              <a:t>Mar</a:t>
            </a:r>
            <a:r>
              <a:rPr dirty="0" smtClean="0" sz="1150" spc="50">
                <a:solidFill>
                  <a:srgbClr val="2D2D2D"/>
                </a:solidFill>
                <a:latin typeface="Arial"/>
                <a:cs typeface="Arial"/>
              </a:rPr>
              <a:t>	</a:t>
            </a:r>
            <a:r>
              <a:rPr dirty="0" smtClean="0" sz="1150" spc="55">
                <a:solidFill>
                  <a:srgbClr val="463D3D"/>
                </a:solidFill>
                <a:latin typeface="Arial"/>
                <a:cs typeface="Arial"/>
              </a:rPr>
              <a:t>Apr</a:t>
            </a:r>
            <a:r>
              <a:rPr dirty="0" smtClean="0" sz="1150" spc="30">
                <a:solidFill>
                  <a:srgbClr val="463D3D"/>
                </a:solidFill>
                <a:latin typeface="Arial"/>
                <a:cs typeface="Arial"/>
              </a:rPr>
              <a:t> </a:t>
            </a:r>
            <a:r>
              <a:rPr dirty="0" smtClean="0" sz="1150" spc="80">
                <a:solidFill>
                  <a:srgbClr val="463D3D"/>
                </a:solidFill>
                <a:latin typeface="Arial"/>
                <a:cs typeface="Arial"/>
              </a:rPr>
              <a:t>2017</a:t>
            </a:r>
            <a:r>
              <a:rPr dirty="0" smtClean="0" sz="1150" spc="80">
                <a:solidFill>
                  <a:srgbClr val="463D3D"/>
                </a:solidFill>
                <a:latin typeface="Arial"/>
                <a:cs typeface="Arial"/>
              </a:rPr>
              <a:t>	</a:t>
            </a:r>
            <a:r>
              <a:rPr dirty="0" smtClean="0" sz="1150" spc="80">
                <a:solidFill>
                  <a:srgbClr val="463D3D"/>
                </a:solidFill>
                <a:latin typeface="Arial"/>
                <a:cs typeface="Arial"/>
              </a:rPr>
              <a:t>2017</a:t>
            </a:r>
            <a:r>
              <a:rPr dirty="0" smtClean="0" sz="1150" spc="80">
                <a:solidFill>
                  <a:srgbClr val="463D3D"/>
                </a:solidFill>
                <a:latin typeface="Arial"/>
                <a:cs typeface="Arial"/>
              </a:rPr>
              <a:t>  </a:t>
            </a:r>
            <a:r>
              <a:rPr dirty="0" smtClean="0" sz="1150" spc="20">
                <a:solidFill>
                  <a:srgbClr val="463D3D"/>
                </a:solidFill>
                <a:latin typeface="Arial"/>
                <a:cs typeface="Arial"/>
              </a:rPr>
              <a:t> </a:t>
            </a:r>
            <a:r>
              <a:rPr dirty="0" smtClean="0" sz="1150" spc="80">
                <a:solidFill>
                  <a:srgbClr val="463D3D"/>
                </a:solidFill>
                <a:latin typeface="Arial"/>
                <a:cs typeface="Arial"/>
              </a:rPr>
              <a:t>2016</a:t>
            </a:r>
            <a:endParaRPr sz="1150">
              <a:latin typeface="Arial"/>
              <a:cs typeface="Arial"/>
            </a:endParaRPr>
          </a:p>
          <a:p>
            <a:pPr algn="r" marR="12700">
              <a:lnSpc>
                <a:spcPct val="100000"/>
              </a:lnSpc>
              <a:spcBef>
                <a:spcPts val="320"/>
              </a:spcBef>
            </a:pPr>
            <a:r>
              <a:rPr dirty="0" smtClean="0" sz="1050" spc="395">
                <a:solidFill>
                  <a:srgbClr val="777579"/>
                </a:solidFill>
                <a:latin typeface="Segoe UI Light"/>
                <a:cs typeface="Segoe UI Light"/>
              </a:rPr>
              <a:t>1.</a:t>
            </a:r>
            <a:endParaRPr sz="1050">
              <a:latin typeface="Segoe UI Light"/>
              <a:cs typeface="Segoe UI Light"/>
            </a:endParaRPr>
          </a:p>
        </p:txBody>
      </p:sp>
      <p:sp>
        <p:nvSpPr>
          <p:cNvPr id="6" name="object 6"/>
          <p:cNvSpPr txBox="1"/>
          <p:nvPr/>
        </p:nvSpPr>
        <p:spPr>
          <a:xfrm>
            <a:off x="7911238" y="992637"/>
            <a:ext cx="1401445" cy="557530"/>
          </a:xfrm>
          <a:prstGeom prst="rect">
            <a:avLst/>
          </a:prstGeom>
        </p:spPr>
        <p:txBody>
          <a:bodyPr wrap="square" lIns="0" tIns="0" rIns="0" bIns="0" rtlCol="0" vert="horz">
            <a:noAutofit/>
          </a:bodyPr>
          <a:lstStyle/>
          <a:p>
            <a:pPr marL="357505">
              <a:lnSpc>
                <a:spcPct val="100000"/>
              </a:lnSpc>
            </a:pPr>
            <a:r>
              <a:rPr dirty="0" smtClean="0" sz="1150" spc="195">
                <a:solidFill>
                  <a:srgbClr val="2D2D2D"/>
                </a:solidFill>
                <a:latin typeface="Arial"/>
                <a:cs typeface="Arial"/>
              </a:rPr>
              <a:t>Score</a:t>
            </a:r>
            <a:endParaRPr sz="1150">
              <a:latin typeface="Arial"/>
              <a:cs typeface="Arial"/>
            </a:endParaRPr>
          </a:p>
          <a:p>
            <a:pPr algn="ctr" marL="100965">
              <a:lnSpc>
                <a:spcPct val="100000"/>
              </a:lnSpc>
              <a:spcBef>
                <a:spcPts val="250"/>
              </a:spcBef>
              <a:tabLst>
                <a:tab pos="600710" algn="l"/>
                <a:tab pos="1109345" algn="l"/>
              </a:tabLst>
            </a:pPr>
            <a:r>
              <a:rPr dirty="0" smtClean="0" sz="1150" spc="80">
                <a:solidFill>
                  <a:srgbClr val="2D2D2D"/>
                </a:solidFill>
                <a:latin typeface="Arial"/>
                <a:cs typeface="Arial"/>
              </a:rPr>
              <a:t>Apr</a:t>
            </a:r>
            <a:r>
              <a:rPr dirty="0" smtClean="0" sz="1150" spc="80">
                <a:solidFill>
                  <a:srgbClr val="2D2D2D"/>
                </a:solidFill>
                <a:latin typeface="Arial"/>
                <a:cs typeface="Arial"/>
              </a:rPr>
              <a:t>	</a:t>
            </a:r>
            <a:r>
              <a:rPr dirty="0" smtClean="0" sz="1150" spc="50">
                <a:solidFill>
                  <a:srgbClr val="2D2D2D"/>
                </a:solidFill>
                <a:latin typeface="Arial"/>
                <a:cs typeface="Arial"/>
              </a:rPr>
              <a:t>Mar</a:t>
            </a:r>
            <a:r>
              <a:rPr dirty="0" smtClean="0" sz="1150" spc="50">
                <a:solidFill>
                  <a:srgbClr val="2D2D2D"/>
                </a:solidFill>
                <a:latin typeface="Arial"/>
                <a:cs typeface="Arial"/>
              </a:rPr>
              <a:t>	</a:t>
            </a:r>
            <a:r>
              <a:rPr dirty="0" smtClean="0" sz="1150" spc="80">
                <a:solidFill>
                  <a:srgbClr val="2D2D2D"/>
                </a:solidFill>
                <a:latin typeface="Arial"/>
                <a:cs typeface="Arial"/>
              </a:rPr>
              <a:t>Apr</a:t>
            </a:r>
            <a:endParaRPr sz="1150">
              <a:latin typeface="Arial"/>
              <a:cs typeface="Arial"/>
            </a:endParaRPr>
          </a:p>
          <a:p>
            <a:pPr algn="ctr">
              <a:lnSpc>
                <a:spcPts val="1290"/>
              </a:lnSpc>
              <a:tabLst>
                <a:tab pos="499745" algn="l"/>
                <a:tab pos="1008380" algn="l"/>
              </a:tabLst>
            </a:pPr>
            <a:r>
              <a:rPr dirty="0" smtClean="0" sz="1150" spc="80">
                <a:solidFill>
                  <a:srgbClr val="463D3D"/>
                </a:solidFill>
                <a:latin typeface="Arial"/>
                <a:cs typeface="Arial"/>
              </a:rPr>
              <a:t>2017</a:t>
            </a:r>
            <a:r>
              <a:rPr dirty="0" smtClean="0" sz="1150" spc="80">
                <a:solidFill>
                  <a:srgbClr val="463D3D"/>
                </a:solidFill>
                <a:latin typeface="Arial"/>
                <a:cs typeface="Arial"/>
              </a:rPr>
              <a:t>	</a:t>
            </a:r>
            <a:r>
              <a:rPr dirty="0" smtClean="0" sz="1150" spc="80">
                <a:solidFill>
                  <a:srgbClr val="463D3D"/>
                </a:solidFill>
                <a:latin typeface="Arial"/>
                <a:cs typeface="Arial"/>
              </a:rPr>
              <a:t>2017</a:t>
            </a:r>
            <a:r>
              <a:rPr dirty="0" smtClean="0" sz="1150" spc="80">
                <a:solidFill>
                  <a:srgbClr val="463D3D"/>
                </a:solidFill>
                <a:latin typeface="Arial"/>
                <a:cs typeface="Arial"/>
              </a:rPr>
              <a:t>	</a:t>
            </a:r>
            <a:r>
              <a:rPr dirty="0" smtClean="0" sz="1150" spc="80">
                <a:solidFill>
                  <a:srgbClr val="463D3D"/>
                </a:solidFill>
                <a:latin typeface="Arial"/>
                <a:cs typeface="Arial"/>
              </a:rPr>
              <a:t>2016</a:t>
            </a:r>
            <a:endParaRPr sz="1150">
              <a:latin typeface="Arial"/>
              <a:cs typeface="Arial"/>
            </a:endParaRPr>
          </a:p>
        </p:txBody>
      </p:sp>
      <p:sp>
        <p:nvSpPr>
          <p:cNvPr id="7" name="object 7"/>
          <p:cNvSpPr txBox="1"/>
          <p:nvPr/>
        </p:nvSpPr>
        <p:spPr>
          <a:xfrm>
            <a:off x="4401941" y="1165165"/>
            <a:ext cx="726440" cy="636270"/>
          </a:xfrm>
          <a:prstGeom prst="rect">
            <a:avLst/>
          </a:prstGeom>
        </p:spPr>
        <p:txBody>
          <a:bodyPr wrap="square" lIns="0" tIns="0" rIns="0" bIns="0" rtlCol="0" vert="horz">
            <a:noAutofit/>
          </a:bodyPr>
          <a:lstStyle/>
          <a:p>
            <a:pPr marL="20955">
              <a:lnSpc>
                <a:spcPct val="100000"/>
              </a:lnSpc>
            </a:pPr>
            <a:r>
              <a:rPr dirty="0" smtClean="0" sz="1150" spc="204">
                <a:solidFill>
                  <a:srgbClr val="2D2D2D"/>
                </a:solidFill>
                <a:latin typeface="Arial"/>
                <a:cs typeface="Arial"/>
              </a:rPr>
              <a:t>DBMS</a:t>
            </a:r>
            <a:endParaRPr sz="1150">
              <a:latin typeface="Arial"/>
              <a:cs typeface="Arial"/>
            </a:endParaRPr>
          </a:p>
          <a:p>
            <a:pPr marL="12700">
              <a:lnSpc>
                <a:spcPct val="100000"/>
              </a:lnSpc>
              <a:spcBef>
                <a:spcPts val="480"/>
              </a:spcBef>
            </a:pPr>
            <a:r>
              <a:rPr dirty="0" smtClean="0" sz="1150" spc="150">
                <a:solidFill>
                  <a:srgbClr val="4F4DF0"/>
                </a:solidFill>
                <a:latin typeface="Arial"/>
                <a:cs typeface="Arial"/>
              </a:rPr>
              <a:t>Neo4j</a:t>
            </a:r>
            <a:r>
              <a:rPr dirty="0" smtClean="0" sz="1150" spc="65">
                <a:solidFill>
                  <a:srgbClr val="4F4DF0"/>
                </a:solidFill>
                <a:latin typeface="Arial"/>
                <a:cs typeface="Arial"/>
              </a:rPr>
              <a:t> </a:t>
            </a:r>
            <a:r>
              <a:rPr dirty="0" smtClean="0" sz="2550" spc="235">
                <a:solidFill>
                  <a:srgbClr val="ED8E23"/>
                </a:solidFill>
                <a:latin typeface="Times New Roman"/>
                <a:cs typeface="Times New Roman"/>
              </a:rPr>
              <a:t>a</a:t>
            </a:r>
            <a:endParaRPr sz="2550">
              <a:latin typeface="Times New Roman"/>
              <a:cs typeface="Times New Roman"/>
            </a:endParaRPr>
          </a:p>
        </p:txBody>
      </p:sp>
      <p:sp>
        <p:nvSpPr>
          <p:cNvPr id="8" name="object 8"/>
          <p:cNvSpPr txBox="1"/>
          <p:nvPr/>
        </p:nvSpPr>
        <p:spPr>
          <a:xfrm>
            <a:off x="6083300" y="1165165"/>
            <a:ext cx="1496695" cy="186690"/>
          </a:xfrm>
          <a:prstGeom prst="rect">
            <a:avLst/>
          </a:prstGeom>
        </p:spPr>
        <p:txBody>
          <a:bodyPr wrap="square" lIns="0" tIns="0" rIns="0" bIns="0" rtlCol="0" vert="horz">
            <a:noAutofit/>
          </a:bodyPr>
          <a:lstStyle/>
          <a:p>
            <a:pPr marL="12700">
              <a:lnSpc>
                <a:spcPct val="100000"/>
              </a:lnSpc>
            </a:pPr>
            <a:r>
              <a:rPr dirty="0" smtClean="0" sz="1150" spc="220">
                <a:solidFill>
                  <a:srgbClr val="2D2D2D"/>
                </a:solidFill>
                <a:latin typeface="Arial"/>
                <a:cs typeface="Arial"/>
              </a:rPr>
              <a:t>Database</a:t>
            </a:r>
            <a:r>
              <a:rPr dirty="0" smtClean="0" sz="1150" spc="135">
                <a:solidFill>
                  <a:srgbClr val="2D2D2D"/>
                </a:solidFill>
                <a:latin typeface="Arial"/>
                <a:cs typeface="Arial"/>
              </a:rPr>
              <a:t> </a:t>
            </a:r>
            <a:r>
              <a:rPr dirty="0" smtClean="0" sz="1150" spc="250">
                <a:solidFill>
                  <a:srgbClr val="2D2D2D"/>
                </a:solidFill>
                <a:latin typeface="Arial"/>
                <a:cs typeface="Arial"/>
              </a:rPr>
              <a:t>Model</a:t>
            </a:r>
            <a:endParaRPr sz="1150">
              <a:latin typeface="Arial"/>
              <a:cs typeface="Arial"/>
            </a:endParaRPr>
          </a:p>
        </p:txBody>
      </p:sp>
      <p:graphicFrame>
        <p:nvGraphicFramePr>
          <p:cNvPr id="9" name="object 9"/>
          <p:cNvGraphicFramePr>
            <a:graphicFrameLocks noGrp="1"/>
          </p:cNvGraphicFramePr>
          <p:nvPr/>
        </p:nvGraphicFramePr>
        <p:xfrm>
          <a:off x="2983798" y="1537325"/>
          <a:ext cx="764075" cy="1055537"/>
        </p:xfrm>
        <a:graphic>
          <a:graphicData uri="http://schemas.openxmlformats.org/drawingml/2006/table">
            <a:tbl>
              <a:tblPr firstRow="1" bandRow="1">
                <a:tableStyleId>{2D5ABB26-0587-4C30-8999-92F81FD0307C}</a:tableStyleId>
              </a:tblPr>
              <a:tblGrid>
                <a:gridCol w="396706"/>
                <a:gridCol w="367369"/>
              </a:tblGrid>
              <a:tr h="269788">
                <a:tc>
                  <a:txBody>
                    <a:bodyPr/>
                    <a:lstStyle/>
                    <a:p>
                      <a:pPr marL="42545">
                        <a:lnSpc>
                          <a:spcPct val="100000"/>
                        </a:lnSpc>
                      </a:pPr>
                      <a:r>
                        <a:rPr dirty="0" smtClean="0" sz="1300">
                          <a:solidFill>
                            <a:srgbClr val="777579"/>
                          </a:solidFill>
                          <a:latin typeface="Segoe UI Light"/>
                          <a:cs typeface="Segoe UI Light"/>
                        </a:rPr>
                        <a:t>1.</a:t>
                      </a:r>
                      <a:endParaRPr sz="1300">
                        <a:latin typeface="Segoe UI Light"/>
                        <a:cs typeface="Segoe UI Light"/>
                      </a:endParaRPr>
                    </a:p>
                  </a:txBody>
                  <a:tcPr marL="0" marR="0" marB="0" marT="0"/>
                </a:tc>
                <a:tc>
                  <a:txBody>
                    <a:bodyPr/>
                    <a:lstStyle/>
                    <a:p>
                      <a:pPr marL="163195">
                        <a:lnSpc>
                          <a:spcPct val="100000"/>
                        </a:lnSpc>
                      </a:pPr>
                      <a:r>
                        <a:rPr dirty="0" smtClean="0" sz="1050">
                          <a:solidFill>
                            <a:srgbClr val="754D4B"/>
                          </a:solidFill>
                          <a:latin typeface="Segoe UI Light"/>
                          <a:cs typeface="Segoe UI Light"/>
                        </a:rPr>
                        <a:t>1.</a:t>
                      </a:r>
                      <a:endParaRPr sz="1050">
                        <a:latin typeface="Segoe UI Light"/>
                        <a:cs typeface="Segoe UI Light"/>
                      </a:endParaRPr>
                    </a:p>
                  </a:txBody>
                  <a:tcPr marL="0" marR="0" marB="0" marT="0"/>
                </a:tc>
              </a:tr>
              <a:tr h="256721">
                <a:tc>
                  <a:txBody>
                    <a:bodyPr/>
                    <a:lstStyle/>
                    <a:p>
                      <a:pPr marL="33655">
                        <a:lnSpc>
                          <a:spcPct val="100000"/>
                        </a:lnSpc>
                      </a:pPr>
                      <a:r>
                        <a:rPr dirty="0" smtClean="0" sz="1150">
                          <a:solidFill>
                            <a:srgbClr val="777579"/>
                          </a:solidFill>
                          <a:latin typeface="Arial"/>
                          <a:cs typeface="Arial"/>
                        </a:rPr>
                        <a:t>2</a:t>
                      </a:r>
                      <a:r>
                        <a:rPr dirty="0" smtClean="0" sz="1150" spc="-145">
                          <a:solidFill>
                            <a:srgbClr val="777579"/>
                          </a:solidFill>
                          <a:latin typeface="Arial"/>
                          <a:cs typeface="Arial"/>
                        </a:rPr>
                        <a:t> </a:t>
                      </a:r>
                      <a:r>
                        <a:rPr dirty="0" smtClean="0" sz="1150" spc="0">
                          <a:solidFill>
                            <a:srgbClr val="805B79"/>
                          </a:solidFill>
                          <a:latin typeface="Arial"/>
                          <a:cs typeface="Arial"/>
                        </a:rPr>
                        <a:t>.</a:t>
                      </a:r>
                      <a:endParaRPr sz="1150">
                        <a:latin typeface="Arial"/>
                        <a:cs typeface="Arial"/>
                      </a:endParaRPr>
                    </a:p>
                  </a:txBody>
                  <a:tcPr marL="0" marR="0" marB="0" marT="0"/>
                </a:tc>
                <a:tc>
                  <a:txBody>
                    <a:bodyPr/>
                    <a:lstStyle/>
                    <a:p>
                      <a:pPr marL="154305">
                        <a:lnSpc>
                          <a:spcPct val="100000"/>
                        </a:lnSpc>
                      </a:pPr>
                      <a:r>
                        <a:rPr dirty="0" smtClean="0" sz="1150">
                          <a:solidFill>
                            <a:srgbClr val="777579"/>
                          </a:solidFill>
                          <a:latin typeface="Arial"/>
                          <a:cs typeface="Arial"/>
                        </a:rPr>
                        <a:t>2.</a:t>
                      </a:r>
                      <a:endParaRPr sz="1150">
                        <a:latin typeface="Arial"/>
                        <a:cs typeface="Arial"/>
                      </a:endParaRPr>
                    </a:p>
                  </a:txBody>
                  <a:tcPr marL="0" marR="0" marB="0" marT="0"/>
                </a:tc>
              </a:tr>
              <a:tr h="258792">
                <a:tc>
                  <a:txBody>
                    <a:bodyPr/>
                    <a:lstStyle/>
                    <a:p>
                      <a:pPr marL="25400">
                        <a:lnSpc>
                          <a:spcPct val="100000"/>
                        </a:lnSpc>
                      </a:pPr>
                      <a:r>
                        <a:rPr dirty="0" smtClean="0" sz="1150" spc="85">
                          <a:solidFill>
                            <a:srgbClr val="777579"/>
                          </a:solidFill>
                          <a:latin typeface="Arial"/>
                          <a:cs typeface="Arial"/>
                        </a:rPr>
                        <a:t>3</a:t>
                      </a:r>
                      <a:r>
                        <a:rPr dirty="0" smtClean="0" sz="1150" spc="0">
                          <a:solidFill>
                            <a:srgbClr val="622D52"/>
                          </a:solidFill>
                          <a:latin typeface="Arial"/>
                          <a:cs typeface="Arial"/>
                        </a:rPr>
                        <a:t>.</a:t>
                      </a:r>
                      <a:endParaRPr sz="1150">
                        <a:latin typeface="Arial"/>
                        <a:cs typeface="Arial"/>
                      </a:endParaRPr>
                    </a:p>
                  </a:txBody>
                  <a:tcPr marL="0" marR="0" marB="0" marT="0"/>
                </a:tc>
                <a:tc>
                  <a:txBody>
                    <a:bodyPr/>
                    <a:lstStyle/>
                    <a:p>
                      <a:pPr marL="154305">
                        <a:lnSpc>
                          <a:spcPct val="100000"/>
                        </a:lnSpc>
                      </a:pPr>
                      <a:r>
                        <a:rPr dirty="0" smtClean="0" sz="1150">
                          <a:solidFill>
                            <a:srgbClr val="777579"/>
                          </a:solidFill>
                          <a:latin typeface="Arial"/>
                          <a:cs typeface="Arial"/>
                        </a:rPr>
                        <a:t>3.</a:t>
                      </a:r>
                      <a:endParaRPr sz="1150">
                        <a:latin typeface="Arial"/>
                        <a:cs typeface="Arial"/>
                      </a:endParaRPr>
                    </a:p>
                  </a:txBody>
                  <a:tcPr marL="0" marR="0" marB="0" marT="0"/>
                </a:tc>
              </a:tr>
              <a:tr h="270233">
                <a:tc>
                  <a:txBody>
                    <a:bodyPr/>
                    <a:lstStyle/>
                    <a:p>
                      <a:pPr marL="25400">
                        <a:lnSpc>
                          <a:spcPct val="100000"/>
                        </a:lnSpc>
                      </a:pPr>
                      <a:r>
                        <a:rPr dirty="0" smtClean="0" sz="1150">
                          <a:solidFill>
                            <a:srgbClr val="625D66"/>
                          </a:solidFill>
                          <a:latin typeface="Arial"/>
                          <a:cs typeface="Arial"/>
                        </a:rPr>
                        <a:t>4</a:t>
                      </a:r>
                      <a:r>
                        <a:rPr dirty="0" smtClean="0" sz="1150" spc="-195">
                          <a:solidFill>
                            <a:srgbClr val="625D66"/>
                          </a:solidFill>
                          <a:latin typeface="Arial"/>
                          <a:cs typeface="Arial"/>
                        </a:rPr>
                        <a:t> </a:t>
                      </a:r>
                      <a:r>
                        <a:rPr dirty="0" smtClean="0" sz="1150" spc="0">
                          <a:solidFill>
                            <a:srgbClr val="622D52"/>
                          </a:solidFill>
                          <a:latin typeface="Arial"/>
                          <a:cs typeface="Arial"/>
                        </a:rPr>
                        <a:t>.</a:t>
                      </a:r>
                      <a:endParaRPr sz="1150">
                        <a:latin typeface="Arial"/>
                        <a:cs typeface="Arial"/>
                      </a:endParaRPr>
                    </a:p>
                  </a:txBody>
                  <a:tcPr marL="0" marR="0" marB="0" marT="0"/>
                </a:tc>
                <a:tc>
                  <a:txBody>
                    <a:bodyPr/>
                    <a:lstStyle/>
                    <a:p>
                      <a:pPr marL="145415">
                        <a:lnSpc>
                          <a:spcPct val="100000"/>
                        </a:lnSpc>
                      </a:pPr>
                      <a:r>
                        <a:rPr dirty="0" smtClean="0" sz="1150">
                          <a:solidFill>
                            <a:srgbClr val="777579"/>
                          </a:solidFill>
                          <a:latin typeface="Arial"/>
                          <a:cs typeface="Arial"/>
                        </a:rPr>
                        <a:t>4.</a:t>
                      </a:r>
                      <a:endParaRPr sz="1150">
                        <a:latin typeface="Arial"/>
                        <a:cs typeface="Arial"/>
                      </a:endParaRPr>
                    </a:p>
                  </a:txBody>
                  <a:tcPr marL="0" marR="0" marB="0" marT="0"/>
                </a:tc>
              </a:tr>
            </a:tbl>
          </a:graphicData>
        </a:graphic>
      </p:graphicFrame>
      <p:graphicFrame>
        <p:nvGraphicFramePr>
          <p:cNvPr id="10" name="object 10"/>
          <p:cNvGraphicFramePr>
            <a:graphicFrameLocks noGrp="1"/>
          </p:cNvGraphicFramePr>
          <p:nvPr/>
        </p:nvGraphicFramePr>
        <p:xfrm>
          <a:off x="2880330" y="1659981"/>
          <a:ext cx="6496847" cy="5047682"/>
        </p:xfrm>
        <a:graphic>
          <a:graphicData uri="http://schemas.openxmlformats.org/drawingml/2006/table">
            <a:tbl>
              <a:tblPr firstRow="1" bandRow="1">
                <a:tableStyleId>{2D5ABB26-0587-4C30-8999-92F81FD0307C}</a:tableStyleId>
              </a:tblPr>
              <a:tblGrid>
                <a:gridCol w="345337"/>
                <a:gridCol w="510929"/>
                <a:gridCol w="550617"/>
                <a:gridCol w="1578717"/>
                <a:gridCol w="1234039"/>
                <a:gridCol w="1769973"/>
                <a:gridCol w="507233"/>
              </a:tblGrid>
              <a:tr h="638308">
                <a:tc gridSpan="4">
                  <a:txBody>
                    <a:bodyPr/>
                    <a:lstStyle/>
                    <a:p>
                      <a:pPr marL="1534160" indent="-379730">
                        <a:lnSpc>
                          <a:spcPct val="100000"/>
                        </a:lnSpc>
                        <a:buClr>
                          <a:srgbClr val="87898C"/>
                        </a:buClr>
                        <a:buFont typeface="Arial"/>
                        <a:buAutoNum type="arabicPeriod" startAt="2"/>
                        <a:tabLst>
                          <a:tab pos="1534160" algn="l"/>
                        </a:tabLst>
                      </a:pPr>
                      <a:r>
                        <a:rPr dirty="0" smtClean="0" sz="1150" spc="0">
                          <a:solidFill>
                            <a:srgbClr val="625EF0"/>
                          </a:solidFill>
                          <a:latin typeface="Arial"/>
                          <a:cs typeface="Arial"/>
                        </a:rPr>
                        <a:t>Orie</a:t>
                      </a:r>
                      <a:r>
                        <a:rPr dirty="0" smtClean="0" sz="1150" spc="30">
                          <a:solidFill>
                            <a:srgbClr val="625EF0"/>
                          </a:solidFill>
                          <a:latin typeface="Arial"/>
                          <a:cs typeface="Arial"/>
                        </a:rPr>
                        <a:t>n</a:t>
                      </a:r>
                      <a:r>
                        <a:rPr dirty="0" smtClean="0" sz="1350" spc="0">
                          <a:solidFill>
                            <a:srgbClr val="625EF0"/>
                          </a:solidFill>
                          <a:latin typeface="Segoe UI Light"/>
                          <a:cs typeface="Segoe UI Light"/>
                        </a:rPr>
                        <a:t>t</a:t>
                      </a:r>
                      <a:r>
                        <a:rPr dirty="0" smtClean="0" sz="1350" spc="5">
                          <a:solidFill>
                            <a:srgbClr val="625EF0"/>
                          </a:solidFill>
                          <a:latin typeface="Segoe UI Light"/>
                          <a:cs typeface="Segoe UI Light"/>
                        </a:rPr>
                        <a:t>D</a:t>
                      </a:r>
                      <a:r>
                        <a:rPr dirty="0" smtClean="0" sz="1150" spc="0">
                          <a:solidFill>
                            <a:srgbClr val="625EF0"/>
                          </a:solidFill>
                          <a:latin typeface="Arial"/>
                          <a:cs typeface="Arial"/>
                        </a:rPr>
                        <a:t>B</a:t>
                      </a:r>
                      <a:r>
                        <a:rPr dirty="0" smtClean="0" sz="1150" spc="-5">
                          <a:solidFill>
                            <a:srgbClr val="625EF0"/>
                          </a:solidFill>
                          <a:latin typeface="Arial"/>
                          <a:cs typeface="Arial"/>
                        </a:rPr>
                        <a:t> </a:t>
                      </a:r>
                      <a:r>
                        <a:rPr dirty="0" smtClean="0" sz="2550" spc="0">
                          <a:solidFill>
                            <a:srgbClr val="ED8E23"/>
                          </a:solidFill>
                          <a:latin typeface="Times New Roman"/>
                          <a:cs typeface="Times New Roman"/>
                        </a:rPr>
                        <a:t>a</a:t>
                      </a:r>
                      <a:endParaRPr sz="2550">
                        <a:latin typeface="Times New Roman"/>
                        <a:cs typeface="Times New Roman"/>
                      </a:endParaRPr>
                    </a:p>
                    <a:p>
                      <a:pPr algn="ctr" marL="1525270" indent="-379730">
                        <a:lnSpc>
                          <a:spcPct val="100000"/>
                        </a:lnSpc>
                        <a:spcBef>
                          <a:spcPts val="375"/>
                        </a:spcBef>
                        <a:buClr>
                          <a:srgbClr val="87898C"/>
                        </a:buClr>
                        <a:buFont typeface="Arial"/>
                        <a:buAutoNum type="arabicPeriod" startAt="2"/>
                        <a:tabLst>
                          <a:tab pos="480695" algn="l"/>
                          <a:tab pos="1525270" algn="l"/>
                        </a:tabLst>
                      </a:pPr>
                      <a:r>
                        <a:rPr dirty="0" smtClean="0" sz="1150" spc="0">
                          <a:solidFill>
                            <a:srgbClr val="4F4DF0"/>
                          </a:solidFill>
                          <a:latin typeface="Arial"/>
                          <a:cs typeface="Arial"/>
                        </a:rPr>
                        <a:t>Titan</a:t>
                      </a:r>
                      <a:endParaRPr sz="1150">
                        <a:latin typeface="Arial"/>
                        <a:cs typeface="Arial"/>
                      </a:endParaR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gridSpan="3">
                  <a:txBody>
                    <a:bodyPr/>
                    <a:lstStyle/>
                    <a:p>
                      <a:pPr marL="220979">
                        <a:lnSpc>
                          <a:spcPct val="100000"/>
                        </a:lnSpc>
                        <a:tabLst>
                          <a:tab pos="1953895" algn="l"/>
                        </a:tabLst>
                      </a:pPr>
                      <a:r>
                        <a:rPr dirty="0" smtClean="0" baseline="2415" sz="1725">
                          <a:solidFill>
                            <a:srgbClr val="7575F2"/>
                          </a:solidFill>
                          <a:latin typeface="Arial"/>
                          <a:cs typeface="Arial"/>
                        </a:rPr>
                        <a:t>Graph</a:t>
                      </a:r>
                      <a:r>
                        <a:rPr dirty="0" smtClean="0" baseline="2415" sz="1725" spc="225">
                          <a:solidFill>
                            <a:srgbClr val="7575F2"/>
                          </a:solidFill>
                          <a:latin typeface="Arial"/>
                          <a:cs typeface="Arial"/>
                        </a:rPr>
                        <a:t> </a:t>
                      </a:r>
                      <a:r>
                        <a:rPr dirty="0" smtClean="0" baseline="2415" sz="1725" spc="0">
                          <a:solidFill>
                            <a:srgbClr val="7575F2"/>
                          </a:solidFill>
                          <a:latin typeface="Arial"/>
                          <a:cs typeface="Arial"/>
                        </a:rPr>
                        <a:t>DBMS</a:t>
                      </a:r>
                      <a:r>
                        <a:rPr dirty="0" smtClean="0" baseline="2415" sz="1725" spc="0">
                          <a:solidFill>
                            <a:srgbClr val="7575F2"/>
                          </a:solidFill>
                          <a:latin typeface="Arial"/>
                          <a:cs typeface="Arial"/>
                        </a:rPr>
                        <a:t>	</a:t>
                      </a:r>
                      <a:r>
                        <a:rPr dirty="0" smtClean="0" sz="1150" spc="0">
                          <a:solidFill>
                            <a:srgbClr val="777579"/>
                          </a:solidFill>
                          <a:latin typeface="Arial"/>
                          <a:cs typeface="Arial"/>
                        </a:rPr>
                        <a:t>3</a:t>
                      </a:r>
                      <a:r>
                        <a:rPr dirty="0" smtClean="0" sz="1150" spc="90">
                          <a:solidFill>
                            <a:srgbClr val="777579"/>
                          </a:solidFill>
                          <a:latin typeface="Arial"/>
                          <a:cs typeface="Arial"/>
                        </a:rPr>
                        <a:t>4</a:t>
                      </a:r>
                      <a:r>
                        <a:rPr dirty="0" smtClean="0" sz="1150" spc="-30">
                          <a:solidFill>
                            <a:srgbClr val="805B79"/>
                          </a:solidFill>
                          <a:latin typeface="Arial"/>
                          <a:cs typeface="Arial"/>
                        </a:rPr>
                        <a:t>.</a:t>
                      </a:r>
                      <a:r>
                        <a:rPr dirty="0" smtClean="0" sz="1150" spc="0">
                          <a:solidFill>
                            <a:srgbClr val="777579"/>
                          </a:solidFill>
                          <a:latin typeface="Arial"/>
                          <a:cs typeface="Arial"/>
                        </a:rPr>
                        <a:t>91</a:t>
                      </a:r>
                      <a:r>
                        <a:rPr dirty="0" smtClean="0" sz="1150" spc="0">
                          <a:solidFill>
                            <a:srgbClr val="777579"/>
                          </a:solidFill>
                          <a:latin typeface="Arial"/>
                          <a:cs typeface="Arial"/>
                        </a:rPr>
                        <a:t> </a:t>
                      </a:r>
                      <a:r>
                        <a:rPr dirty="0" smtClean="0" sz="1150" spc="-50">
                          <a:solidFill>
                            <a:srgbClr val="777579"/>
                          </a:solidFill>
                          <a:latin typeface="Arial"/>
                          <a:cs typeface="Arial"/>
                        </a:rPr>
                        <a:t> </a:t>
                      </a:r>
                      <a:r>
                        <a:rPr dirty="0" smtClean="0" sz="1150" spc="0">
                          <a:solidFill>
                            <a:srgbClr val="70C150"/>
                          </a:solidFill>
                          <a:latin typeface="Arial"/>
                          <a:cs typeface="Arial"/>
                        </a:rPr>
                        <a:t>+0.59</a:t>
                      </a:r>
                      <a:r>
                        <a:rPr dirty="0" smtClean="0" sz="1150" spc="0">
                          <a:solidFill>
                            <a:srgbClr val="70C150"/>
                          </a:solidFill>
                          <a:latin typeface="Arial"/>
                          <a:cs typeface="Arial"/>
                        </a:rPr>
                        <a:t>  </a:t>
                      </a:r>
                      <a:r>
                        <a:rPr dirty="0" smtClean="0" sz="1150" spc="-65">
                          <a:solidFill>
                            <a:srgbClr val="70C150"/>
                          </a:solidFill>
                          <a:latin typeface="Arial"/>
                          <a:cs typeface="Arial"/>
                        </a:rPr>
                        <a:t> </a:t>
                      </a:r>
                      <a:r>
                        <a:rPr dirty="0" smtClean="0" sz="1150" spc="0">
                          <a:solidFill>
                            <a:srgbClr val="70C150"/>
                          </a:solidFill>
                          <a:latin typeface="Arial"/>
                          <a:cs typeface="Arial"/>
                        </a:rPr>
                        <a:t>+3.00</a:t>
                      </a:r>
                      <a:endParaRPr sz="1150">
                        <a:latin typeface="Arial"/>
                        <a:cs typeface="Arial"/>
                      </a:endParaRPr>
                    </a:p>
                    <a:p>
                      <a:pPr marL="220979">
                        <a:lnSpc>
                          <a:spcPct val="100000"/>
                        </a:lnSpc>
                        <a:spcBef>
                          <a:spcPts val="439"/>
                        </a:spcBef>
                        <a:tabLst>
                          <a:tab pos="2066289" algn="l"/>
                          <a:tab pos="3075305" algn="l"/>
                        </a:tabLst>
                      </a:pPr>
                      <a:r>
                        <a:rPr dirty="0" smtClean="0" sz="1150">
                          <a:solidFill>
                            <a:srgbClr val="777579"/>
                          </a:solidFill>
                          <a:latin typeface="Arial"/>
                          <a:cs typeface="Arial"/>
                        </a:rPr>
                        <a:t>Mult</a:t>
                      </a:r>
                      <a:r>
                        <a:rPr dirty="0" smtClean="0" sz="1150" spc="15">
                          <a:solidFill>
                            <a:srgbClr val="777579"/>
                          </a:solidFill>
                          <a:latin typeface="Arial"/>
                          <a:cs typeface="Arial"/>
                        </a:rPr>
                        <a:t>ì</a:t>
                      </a:r>
                      <a:r>
                        <a:rPr dirty="0" smtClean="0" sz="1150" spc="-5">
                          <a:solidFill>
                            <a:srgbClr val="463D3D"/>
                          </a:solidFill>
                          <a:latin typeface="Arial"/>
                          <a:cs typeface="Arial"/>
                        </a:rPr>
                        <a:t>-</a:t>
                      </a:r>
                      <a:r>
                        <a:rPr dirty="0" smtClean="0" sz="1150" spc="0">
                          <a:solidFill>
                            <a:srgbClr val="87898C"/>
                          </a:solidFill>
                          <a:latin typeface="Arial"/>
                          <a:cs typeface="Arial"/>
                        </a:rPr>
                        <a:t>model</a:t>
                      </a:r>
                      <a:r>
                        <a:rPr dirty="0" smtClean="0" sz="1150" spc="0">
                          <a:solidFill>
                            <a:srgbClr val="87898C"/>
                          </a:solidFill>
                          <a:latin typeface="Arial"/>
                          <a:cs typeface="Arial"/>
                        </a:rPr>
                        <a:t>	</a:t>
                      </a:r>
                      <a:r>
                        <a:rPr dirty="0" smtClean="0" sz="1150" spc="0">
                          <a:solidFill>
                            <a:srgbClr val="777579"/>
                          </a:solidFill>
                          <a:latin typeface="Arial"/>
                          <a:cs typeface="Arial"/>
                        </a:rPr>
                        <a:t>5</a:t>
                      </a:r>
                      <a:r>
                        <a:rPr dirty="0" smtClean="0" sz="1150" spc="-145">
                          <a:solidFill>
                            <a:srgbClr val="777579"/>
                          </a:solidFill>
                          <a:latin typeface="Arial"/>
                          <a:cs typeface="Arial"/>
                        </a:rPr>
                        <a:t> </a:t>
                      </a:r>
                      <a:r>
                        <a:rPr dirty="0" smtClean="0" sz="1300" spc="0">
                          <a:solidFill>
                            <a:srgbClr val="777579"/>
                          </a:solidFill>
                          <a:latin typeface="Segoe UI Light"/>
                          <a:cs typeface="Segoe UI Light"/>
                        </a:rPr>
                        <a:t>.</a:t>
                      </a:r>
                      <a:r>
                        <a:rPr dirty="0" smtClean="0" sz="1300" spc="-30">
                          <a:solidFill>
                            <a:srgbClr val="777579"/>
                          </a:solidFill>
                          <a:latin typeface="Segoe UI Light"/>
                          <a:cs typeface="Segoe UI Light"/>
                        </a:rPr>
                        <a:t>4</a:t>
                      </a:r>
                      <a:r>
                        <a:rPr dirty="0" smtClean="0" sz="1150" spc="0">
                          <a:solidFill>
                            <a:srgbClr val="777579"/>
                          </a:solidFill>
                          <a:latin typeface="Arial"/>
                          <a:cs typeface="Arial"/>
                        </a:rPr>
                        <a:t>4</a:t>
                      </a:r>
                      <a:r>
                        <a:rPr dirty="0" smtClean="0" sz="1150" spc="0">
                          <a:solidFill>
                            <a:srgbClr val="777579"/>
                          </a:solidFill>
                          <a:latin typeface="Arial"/>
                          <a:cs typeface="Arial"/>
                        </a:rPr>
                        <a:t>  </a:t>
                      </a:r>
                      <a:r>
                        <a:rPr dirty="0" smtClean="0" sz="1150" spc="-155">
                          <a:solidFill>
                            <a:srgbClr val="777579"/>
                          </a:solidFill>
                          <a:latin typeface="Arial"/>
                          <a:cs typeface="Arial"/>
                        </a:rPr>
                        <a:t> </a:t>
                      </a:r>
                      <a:r>
                        <a:rPr dirty="0" smtClean="0" sz="1150" spc="0">
                          <a:solidFill>
                            <a:srgbClr val="70C150"/>
                          </a:solidFill>
                          <a:latin typeface="Arial"/>
                          <a:cs typeface="Arial"/>
                        </a:rPr>
                        <a:t>+</a:t>
                      </a:r>
                      <a:r>
                        <a:rPr dirty="0" smtClean="0" sz="1150" spc="25">
                          <a:solidFill>
                            <a:srgbClr val="70C150"/>
                          </a:solidFill>
                          <a:latin typeface="Arial"/>
                          <a:cs typeface="Arial"/>
                        </a:rPr>
                        <a:t>0</a:t>
                      </a:r>
                      <a:r>
                        <a:rPr dirty="0" smtClean="0" sz="1150" spc="-155">
                          <a:solidFill>
                            <a:srgbClr val="52C36D"/>
                          </a:solidFill>
                          <a:latin typeface="Arial"/>
                          <a:cs typeface="Arial"/>
                        </a:rPr>
                        <a:t>.</a:t>
                      </a:r>
                      <a:r>
                        <a:rPr dirty="0" smtClean="0" sz="1150" spc="0">
                          <a:solidFill>
                            <a:srgbClr val="70C150"/>
                          </a:solidFill>
                          <a:latin typeface="Arial"/>
                          <a:cs typeface="Arial"/>
                        </a:rPr>
                        <a:t>10</a:t>
                      </a:r>
                      <a:r>
                        <a:rPr dirty="0" smtClean="0" sz="1150" spc="0">
                          <a:solidFill>
                            <a:srgbClr val="70C150"/>
                          </a:solidFill>
                          <a:latin typeface="Arial"/>
                          <a:cs typeface="Arial"/>
                        </a:rPr>
                        <a:t>	</a:t>
                      </a:r>
                      <a:r>
                        <a:rPr dirty="0" smtClean="0" sz="1150" spc="-15">
                          <a:solidFill>
                            <a:srgbClr val="FF1F1D"/>
                          </a:solidFill>
                          <a:latin typeface="Arial"/>
                          <a:cs typeface="Arial"/>
                        </a:rPr>
                        <a:t>-</a:t>
                      </a:r>
                      <a:r>
                        <a:rPr dirty="0" smtClean="0" sz="1150" spc="30">
                          <a:solidFill>
                            <a:srgbClr val="FF6E72"/>
                          </a:solidFill>
                          <a:latin typeface="Arial"/>
                          <a:cs typeface="Arial"/>
                        </a:rPr>
                        <a:t>0</a:t>
                      </a:r>
                      <a:r>
                        <a:rPr dirty="0" smtClean="0" sz="1150" spc="-100">
                          <a:solidFill>
                            <a:srgbClr val="FF524B"/>
                          </a:solidFill>
                          <a:latin typeface="Arial"/>
                          <a:cs typeface="Arial"/>
                        </a:rPr>
                        <a:t>.</a:t>
                      </a:r>
                      <a:r>
                        <a:rPr dirty="0" smtClean="0" sz="1150" spc="0">
                          <a:solidFill>
                            <a:srgbClr val="FF6E72"/>
                          </a:solidFill>
                          <a:latin typeface="Arial"/>
                          <a:cs typeface="Arial"/>
                        </a:rPr>
                        <a:t>87</a:t>
                      </a:r>
                      <a:endParaRPr sz="1150">
                        <a:latin typeface="Arial"/>
                        <a:cs typeface="Arial"/>
                      </a:endParaRPr>
                    </a:p>
                    <a:p>
                      <a:pPr>
                        <a:lnSpc>
                          <a:spcPts val="650"/>
                        </a:lnSpc>
                        <a:spcBef>
                          <a:spcPts val="45"/>
                        </a:spcBef>
                      </a:pPr>
                      <a:endParaRPr sz="650"/>
                    </a:p>
                    <a:p>
                      <a:pPr marL="220979">
                        <a:lnSpc>
                          <a:spcPct val="100000"/>
                        </a:lnSpc>
                        <a:tabLst>
                          <a:tab pos="2057400" algn="l"/>
                          <a:tab pos="2574925" algn="l"/>
                          <a:tab pos="3075305" algn="l"/>
                        </a:tabLst>
                      </a:pPr>
                      <a:r>
                        <a:rPr dirty="0" smtClean="0" baseline="2415" sz="1725">
                          <a:solidFill>
                            <a:srgbClr val="625EF0"/>
                          </a:solidFill>
                          <a:latin typeface="Arial"/>
                          <a:cs typeface="Arial"/>
                        </a:rPr>
                        <a:t>Graph</a:t>
                      </a:r>
                      <a:r>
                        <a:rPr dirty="0" smtClean="0" baseline="2415" sz="1725" spc="225">
                          <a:solidFill>
                            <a:srgbClr val="625EF0"/>
                          </a:solidFill>
                          <a:latin typeface="Arial"/>
                          <a:cs typeface="Arial"/>
                        </a:rPr>
                        <a:t> </a:t>
                      </a:r>
                      <a:r>
                        <a:rPr dirty="0" smtClean="0" baseline="2415" sz="1725" spc="0">
                          <a:solidFill>
                            <a:srgbClr val="625EF0"/>
                          </a:solidFill>
                          <a:latin typeface="Arial"/>
                          <a:cs typeface="Arial"/>
                        </a:rPr>
                        <a:t>DBMS</a:t>
                      </a:r>
                      <a:r>
                        <a:rPr dirty="0" smtClean="0" baseline="2415" sz="1725" spc="0">
                          <a:solidFill>
                            <a:srgbClr val="625EF0"/>
                          </a:solidFill>
                          <a:latin typeface="Arial"/>
                          <a:cs typeface="Arial"/>
                        </a:rPr>
                        <a:t>	</a:t>
                      </a:r>
                      <a:r>
                        <a:rPr dirty="0" smtClean="0" sz="1150" spc="0">
                          <a:solidFill>
                            <a:srgbClr val="625D66"/>
                          </a:solidFill>
                          <a:latin typeface="Arial"/>
                          <a:cs typeface="Arial"/>
                        </a:rPr>
                        <a:t>4</a:t>
                      </a:r>
                      <a:r>
                        <a:rPr dirty="0" smtClean="0" sz="1150" spc="-195">
                          <a:solidFill>
                            <a:srgbClr val="625D66"/>
                          </a:solidFill>
                          <a:latin typeface="Arial"/>
                          <a:cs typeface="Arial"/>
                        </a:rPr>
                        <a:t> </a:t>
                      </a:r>
                      <a:r>
                        <a:rPr dirty="0" smtClean="0" sz="1150" spc="-30">
                          <a:solidFill>
                            <a:srgbClr val="622D52"/>
                          </a:solidFill>
                          <a:latin typeface="Arial"/>
                          <a:cs typeface="Arial"/>
                        </a:rPr>
                        <a:t>.</a:t>
                      </a:r>
                      <a:r>
                        <a:rPr dirty="0" smtClean="0" sz="1150" spc="0">
                          <a:solidFill>
                            <a:srgbClr val="777579"/>
                          </a:solidFill>
                          <a:latin typeface="Arial"/>
                          <a:cs typeface="Arial"/>
                        </a:rPr>
                        <a:t>63</a:t>
                      </a:r>
                      <a:r>
                        <a:rPr dirty="0" smtClean="0" sz="1150" spc="0">
                          <a:solidFill>
                            <a:srgbClr val="777579"/>
                          </a:solidFill>
                          <a:latin typeface="Arial"/>
                          <a:cs typeface="Arial"/>
                        </a:rPr>
                        <a:t>	</a:t>
                      </a:r>
                      <a:r>
                        <a:rPr dirty="0" smtClean="0" baseline="7246" sz="1725" spc="-7">
                          <a:solidFill>
                            <a:srgbClr val="FF524B"/>
                          </a:solidFill>
                          <a:latin typeface="Arial"/>
                          <a:cs typeface="Arial"/>
                        </a:rPr>
                        <a:t>-</a:t>
                      </a:r>
                      <a:r>
                        <a:rPr dirty="0" smtClean="0" baseline="7246" sz="1725" spc="44">
                          <a:solidFill>
                            <a:srgbClr val="FF6E72"/>
                          </a:solidFill>
                          <a:latin typeface="Arial"/>
                          <a:cs typeface="Arial"/>
                        </a:rPr>
                        <a:t>0</a:t>
                      </a:r>
                      <a:r>
                        <a:rPr dirty="0" smtClean="0" baseline="7246" sz="1725" spc="-44">
                          <a:solidFill>
                            <a:srgbClr val="FF1F1D"/>
                          </a:solidFill>
                          <a:latin typeface="Arial"/>
                          <a:cs typeface="Arial"/>
                        </a:rPr>
                        <a:t>.</a:t>
                      </a:r>
                      <a:r>
                        <a:rPr dirty="0" smtClean="0" baseline="7246" sz="1725" spc="-30">
                          <a:solidFill>
                            <a:srgbClr val="FF524B"/>
                          </a:solidFill>
                          <a:latin typeface="Arial"/>
                          <a:cs typeface="Arial"/>
                        </a:rPr>
                        <a:t>2</a:t>
                      </a:r>
                      <a:r>
                        <a:rPr dirty="0" smtClean="0" baseline="7246" sz="1725" spc="0">
                          <a:solidFill>
                            <a:srgbClr val="FF6E72"/>
                          </a:solidFill>
                          <a:latin typeface="Arial"/>
                          <a:cs typeface="Arial"/>
                        </a:rPr>
                        <a:t>4</a:t>
                      </a:r>
                      <a:r>
                        <a:rPr dirty="0" smtClean="0" baseline="7246" sz="1725" spc="0">
                          <a:solidFill>
                            <a:srgbClr val="FF6E72"/>
                          </a:solidFill>
                          <a:latin typeface="Arial"/>
                          <a:cs typeface="Arial"/>
                        </a:rPr>
                        <a:t>	</a:t>
                      </a:r>
                      <a:r>
                        <a:rPr dirty="0" smtClean="0" baseline="7246" sz="1725" spc="-22">
                          <a:solidFill>
                            <a:srgbClr val="FF524B"/>
                          </a:solidFill>
                          <a:latin typeface="Arial"/>
                          <a:cs typeface="Arial"/>
                        </a:rPr>
                        <a:t>-</a:t>
                      </a:r>
                      <a:r>
                        <a:rPr dirty="0" smtClean="0" baseline="7246" sz="1725" spc="44">
                          <a:solidFill>
                            <a:srgbClr val="FF6E72"/>
                          </a:solidFill>
                          <a:latin typeface="Arial"/>
                          <a:cs typeface="Arial"/>
                        </a:rPr>
                        <a:t>0</a:t>
                      </a:r>
                      <a:r>
                        <a:rPr dirty="0" smtClean="0" baseline="7936" sz="1575" spc="0">
                          <a:solidFill>
                            <a:srgbClr val="FF6E72"/>
                          </a:solidFill>
                          <a:latin typeface="Segoe UI Light"/>
                          <a:cs typeface="Segoe UI Light"/>
                        </a:rPr>
                        <a:t>.</a:t>
                      </a:r>
                      <a:r>
                        <a:rPr dirty="0" smtClean="0" baseline="7936" sz="1575" spc="-30">
                          <a:solidFill>
                            <a:srgbClr val="FF6E72"/>
                          </a:solidFill>
                          <a:latin typeface="Segoe UI Light"/>
                          <a:cs typeface="Segoe UI Light"/>
                        </a:rPr>
                        <a:t>4</a:t>
                      </a:r>
                      <a:r>
                        <a:rPr dirty="0" smtClean="0" baseline="7246" sz="1725" spc="0">
                          <a:solidFill>
                            <a:srgbClr val="FF6E72"/>
                          </a:solidFill>
                          <a:latin typeface="Arial"/>
                          <a:cs typeface="Arial"/>
                        </a:rPr>
                        <a:t>8</a:t>
                      </a:r>
                      <a:endParaRPr baseline="7246" sz="1725">
                        <a:latin typeface="Arial"/>
                        <a:cs typeface="Arial"/>
                      </a:endParaRPr>
                    </a:p>
                  </a:txBody>
                  <a:tcPr marL="0" marR="0" marB="0" marT="0"/>
                </a:tc>
                <a:tc hMerge="1">
                  <a:txBody>
                    <a:bodyPr/>
                    <a:lstStyle/>
                    <a:p>
                      <a:pPr/>
                    </a:p>
                  </a:txBody>
                  <a:tcPr marL="0" marR="0" marB="0" marT="0"/>
                </a:tc>
                <a:tc hMerge="1">
                  <a:txBody>
                    <a:bodyPr/>
                    <a:lstStyle/>
                    <a:p>
                      <a:pPr/>
                    </a:p>
                  </a:txBody>
                  <a:tcPr marL="0" marR="0" marB="0" marT="0"/>
                </a:tc>
              </a:tr>
              <a:tr h="275676">
                <a:tc gridSpan="4">
                  <a:txBody>
                    <a:bodyPr/>
                    <a:lstStyle/>
                    <a:p>
                      <a:pPr marL="1146175">
                        <a:lnSpc>
                          <a:spcPct val="100000"/>
                        </a:lnSpc>
                        <a:tabLst>
                          <a:tab pos="1525270" algn="l"/>
                        </a:tabLst>
                      </a:pPr>
                      <a:r>
                        <a:rPr dirty="0" smtClean="0" baseline="2415" sz="1725" spc="60">
                          <a:solidFill>
                            <a:srgbClr val="625D66"/>
                          </a:solidFill>
                          <a:latin typeface="Arial"/>
                          <a:cs typeface="Arial"/>
                        </a:rPr>
                        <a:t>5</a:t>
                      </a:r>
                      <a:r>
                        <a:rPr dirty="0" smtClean="0" baseline="2415" sz="1725" spc="0">
                          <a:solidFill>
                            <a:srgbClr val="2D2D2D"/>
                          </a:solidFill>
                          <a:latin typeface="Arial"/>
                          <a:cs typeface="Arial"/>
                        </a:rPr>
                        <a:t>.</a:t>
                      </a:r>
                      <a:r>
                        <a:rPr dirty="0" smtClean="0" baseline="2415" sz="1725" spc="0">
                          <a:solidFill>
                            <a:srgbClr val="2D2D2D"/>
                          </a:solidFill>
                          <a:latin typeface="Arial"/>
                          <a:cs typeface="Arial"/>
                        </a:rPr>
                        <a:t>	</a:t>
                      </a:r>
                      <a:r>
                        <a:rPr dirty="0" smtClean="0" sz="1150" spc="0">
                          <a:solidFill>
                            <a:srgbClr val="4F4DF0"/>
                          </a:solidFill>
                          <a:latin typeface="Arial"/>
                          <a:cs typeface="Arial"/>
                        </a:rPr>
                        <a:t>ArangoDB</a:t>
                      </a:r>
                      <a:endParaRPr sz="1150">
                        <a:latin typeface="Arial"/>
                        <a:cs typeface="Arial"/>
                      </a:endParaR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gridSpan="3">
                  <a:txBody>
                    <a:bodyPr/>
                    <a:lstStyle/>
                    <a:p>
                      <a:pPr marL="220979">
                        <a:lnSpc>
                          <a:spcPct val="100000"/>
                        </a:lnSpc>
                        <a:tabLst>
                          <a:tab pos="2066289" algn="l"/>
                        </a:tabLst>
                      </a:pPr>
                      <a:r>
                        <a:rPr dirty="0" smtClean="0" baseline="2415" sz="1725">
                          <a:solidFill>
                            <a:srgbClr val="777579"/>
                          </a:solidFill>
                          <a:latin typeface="Arial"/>
                          <a:cs typeface="Arial"/>
                        </a:rPr>
                        <a:t>Multi-model</a:t>
                      </a:r>
                      <a:r>
                        <a:rPr dirty="0" smtClean="0" baseline="2415" sz="1725" spc="112">
                          <a:solidFill>
                            <a:srgbClr val="777579"/>
                          </a:solidFill>
                          <a:latin typeface="Arial"/>
                          <a:cs typeface="Arial"/>
                        </a:rPr>
                        <a:t> </a:t>
                      </a:r>
                      <a:r>
                        <a:rPr dirty="0" smtClean="0" baseline="1792" sz="2325" spc="0">
                          <a:solidFill>
                            <a:srgbClr val="2A60B3"/>
                          </a:solidFill>
                          <a:latin typeface="Times New Roman"/>
                          <a:cs typeface="Times New Roman"/>
                        </a:rPr>
                        <a:t>0</a:t>
                      </a:r>
                      <a:r>
                        <a:rPr dirty="0" smtClean="0" baseline="1792" sz="2325" spc="0">
                          <a:solidFill>
                            <a:srgbClr val="2A60B3"/>
                          </a:solidFill>
                          <a:latin typeface="Times New Roman"/>
                          <a:cs typeface="Times New Roman"/>
                        </a:rPr>
                        <a:t>	</a:t>
                      </a:r>
                      <a:r>
                        <a:rPr dirty="0" smtClean="0" sz="1150" spc="0">
                          <a:solidFill>
                            <a:srgbClr val="625D66"/>
                          </a:solidFill>
                          <a:latin typeface="Arial"/>
                          <a:cs typeface="Arial"/>
                        </a:rPr>
                        <a:t>2</a:t>
                      </a:r>
                      <a:r>
                        <a:rPr dirty="0" smtClean="0" sz="1150" spc="-145">
                          <a:solidFill>
                            <a:srgbClr val="625D66"/>
                          </a:solidFill>
                          <a:latin typeface="Arial"/>
                          <a:cs typeface="Arial"/>
                        </a:rPr>
                        <a:t> </a:t>
                      </a:r>
                      <a:r>
                        <a:rPr dirty="0" smtClean="0" sz="1150" spc="-30">
                          <a:solidFill>
                            <a:srgbClr val="622D52"/>
                          </a:solidFill>
                          <a:latin typeface="Arial"/>
                          <a:cs typeface="Arial"/>
                        </a:rPr>
                        <a:t>.</a:t>
                      </a:r>
                      <a:r>
                        <a:rPr dirty="0" smtClean="0" sz="1150" spc="0">
                          <a:solidFill>
                            <a:srgbClr val="625D66"/>
                          </a:solidFill>
                          <a:latin typeface="Arial"/>
                          <a:cs typeface="Arial"/>
                        </a:rPr>
                        <a:t>61</a:t>
                      </a:r>
                      <a:r>
                        <a:rPr dirty="0" smtClean="0" sz="1150" spc="0">
                          <a:solidFill>
                            <a:srgbClr val="625D66"/>
                          </a:solidFill>
                          <a:latin typeface="Arial"/>
                          <a:cs typeface="Arial"/>
                        </a:rPr>
                        <a:t> </a:t>
                      </a:r>
                      <a:r>
                        <a:rPr dirty="0" smtClean="0" sz="1150" spc="-40">
                          <a:solidFill>
                            <a:srgbClr val="625D66"/>
                          </a:solidFill>
                          <a:latin typeface="Arial"/>
                          <a:cs typeface="Arial"/>
                        </a:rPr>
                        <a:t> </a:t>
                      </a:r>
                      <a:r>
                        <a:rPr dirty="0" smtClean="0" sz="1150" spc="0">
                          <a:solidFill>
                            <a:srgbClr val="89CA67"/>
                          </a:solidFill>
                          <a:latin typeface="Arial"/>
                          <a:cs typeface="Arial"/>
                        </a:rPr>
                        <a:t>+</a:t>
                      </a:r>
                      <a:r>
                        <a:rPr dirty="0" smtClean="0" sz="1150" spc="25">
                          <a:solidFill>
                            <a:srgbClr val="89CA67"/>
                          </a:solidFill>
                          <a:latin typeface="Arial"/>
                          <a:cs typeface="Arial"/>
                        </a:rPr>
                        <a:t>0</a:t>
                      </a:r>
                      <a:r>
                        <a:rPr dirty="0" smtClean="0" sz="1150" spc="-220">
                          <a:solidFill>
                            <a:srgbClr val="52C36D"/>
                          </a:solidFill>
                          <a:latin typeface="Arial"/>
                          <a:cs typeface="Arial"/>
                        </a:rPr>
                        <a:t>.</a:t>
                      </a:r>
                      <a:r>
                        <a:rPr dirty="0" smtClean="0" sz="1150" spc="0">
                          <a:solidFill>
                            <a:srgbClr val="70C150"/>
                          </a:solidFill>
                          <a:latin typeface="Arial"/>
                          <a:cs typeface="Arial"/>
                        </a:rPr>
                        <a:t>23  </a:t>
                      </a:r>
                      <a:r>
                        <a:rPr dirty="0" smtClean="0" sz="1150" spc="-70">
                          <a:solidFill>
                            <a:srgbClr val="70C150"/>
                          </a:solidFill>
                          <a:latin typeface="Arial"/>
                          <a:cs typeface="Arial"/>
                        </a:rPr>
                        <a:t> </a:t>
                      </a:r>
                      <a:r>
                        <a:rPr dirty="0" smtClean="0" sz="1050" spc="25">
                          <a:solidFill>
                            <a:srgbClr val="77C377"/>
                          </a:solidFill>
                          <a:latin typeface="Segoe UI Light"/>
                          <a:cs typeface="Segoe UI Light"/>
                        </a:rPr>
                        <a:t>+</a:t>
                      </a:r>
                      <a:r>
                        <a:rPr dirty="0" smtClean="0" sz="1050" spc="0">
                          <a:solidFill>
                            <a:srgbClr val="52B316"/>
                          </a:solidFill>
                          <a:latin typeface="Segoe UI Light"/>
                          <a:cs typeface="Segoe UI Light"/>
                        </a:rPr>
                        <a:t>1</a:t>
                      </a:r>
                      <a:r>
                        <a:rPr dirty="0" smtClean="0" sz="1050" spc="-390">
                          <a:solidFill>
                            <a:srgbClr val="52B316"/>
                          </a:solidFill>
                          <a:latin typeface="Segoe UI Light"/>
                          <a:cs typeface="Segoe UI Light"/>
                        </a:rPr>
                        <a:t>.</a:t>
                      </a:r>
                      <a:r>
                        <a:rPr dirty="0" smtClean="0" sz="1150" spc="0">
                          <a:solidFill>
                            <a:srgbClr val="70C150"/>
                          </a:solidFill>
                          <a:latin typeface="Arial"/>
                          <a:cs typeface="Arial"/>
                        </a:rPr>
                        <a:t>10</a:t>
                      </a:r>
                      <a:endParaRPr sz="1150">
                        <a:latin typeface="Arial"/>
                        <a:cs typeface="Arial"/>
                      </a:endParaRPr>
                    </a:p>
                  </a:txBody>
                  <a:tcPr marL="0" marR="0" marB="0" marT="0"/>
                </a:tc>
                <a:tc hMerge="1">
                  <a:txBody>
                    <a:bodyPr/>
                    <a:lstStyle/>
                    <a:p>
                      <a:pPr/>
                    </a:p>
                  </a:txBody>
                  <a:tcPr marL="0" marR="0" marB="0" marT="0"/>
                </a:tc>
                <a:tc hMerge="1">
                  <a:txBody>
                    <a:bodyPr/>
                    <a:lstStyle/>
                    <a:p>
                      <a:pPr/>
                    </a:p>
                  </a:txBody>
                  <a:tcPr marL="0" marR="0" marB="0" marT="0"/>
                </a:tc>
              </a:tr>
              <a:tr h="267418">
                <a:tc>
                  <a:txBody>
                    <a:bodyPr/>
                    <a:lstStyle/>
                    <a:p>
                      <a:pPr marL="128270">
                        <a:lnSpc>
                          <a:spcPct val="100000"/>
                        </a:lnSpc>
                      </a:pPr>
                      <a:r>
                        <a:rPr dirty="0" smtClean="0" sz="1150">
                          <a:solidFill>
                            <a:srgbClr val="625D66"/>
                          </a:solidFill>
                          <a:latin typeface="Arial"/>
                          <a:cs typeface="Arial"/>
                        </a:rPr>
                        <a:t>5</a:t>
                      </a:r>
                      <a:r>
                        <a:rPr dirty="0" smtClean="0" sz="1150" spc="-160">
                          <a:solidFill>
                            <a:srgbClr val="625D66"/>
                          </a:solidFill>
                          <a:latin typeface="Arial"/>
                          <a:cs typeface="Arial"/>
                        </a:rPr>
                        <a:t> </a:t>
                      </a:r>
                      <a:r>
                        <a:rPr dirty="0" smtClean="0" sz="1150" spc="0">
                          <a:solidFill>
                            <a:srgbClr val="622D52"/>
                          </a:solidFill>
                          <a:latin typeface="Arial"/>
                          <a:cs typeface="Arial"/>
                        </a:rPr>
                        <a:t>.</a:t>
                      </a:r>
                      <a:endParaRPr sz="1150">
                        <a:latin typeface="Arial"/>
                        <a:cs typeface="Arial"/>
                      </a:endParaRPr>
                    </a:p>
                  </a:txBody>
                  <a:tcPr marL="0" marR="0" marB="0" marT="0"/>
                </a:tc>
                <a:tc>
                  <a:txBody>
                    <a:bodyPr/>
                    <a:lstStyle/>
                    <a:p>
                      <a:pPr marL="309245">
                        <a:lnSpc>
                          <a:spcPct val="100000"/>
                        </a:lnSpc>
                      </a:pPr>
                      <a:r>
                        <a:rPr dirty="0" smtClean="0" sz="1150">
                          <a:solidFill>
                            <a:srgbClr val="777579"/>
                          </a:solidFill>
                          <a:latin typeface="Arial"/>
                          <a:cs typeface="Arial"/>
                        </a:rPr>
                        <a:t>5</a:t>
                      </a:r>
                      <a:endParaRPr sz="1150">
                        <a:latin typeface="Arial"/>
                        <a:cs typeface="Arial"/>
                      </a:endParaRPr>
                    </a:p>
                  </a:txBody>
                  <a:tcPr marL="0" marR="0" marB="0" marT="0"/>
                </a:tc>
                <a:tc>
                  <a:txBody>
                    <a:bodyPr/>
                    <a:lstStyle/>
                    <a:p>
                      <a:pPr marL="151765">
                        <a:lnSpc>
                          <a:spcPct val="100000"/>
                        </a:lnSpc>
                      </a:pPr>
                      <a:r>
                        <a:rPr dirty="0" smtClean="0" sz="1150">
                          <a:solidFill>
                            <a:srgbClr val="F90808"/>
                          </a:solidFill>
                          <a:latin typeface="Arial"/>
                          <a:cs typeface="Arial"/>
                        </a:rPr>
                        <a:t>"</a:t>
                      </a:r>
                      <a:r>
                        <a:rPr dirty="0" smtClean="0" sz="1150" spc="-145">
                          <a:solidFill>
                            <a:srgbClr val="F90808"/>
                          </a:solidFill>
                          <a:latin typeface="Arial"/>
                          <a:cs typeface="Arial"/>
                        </a:rPr>
                        <a:t> </a:t>
                      </a:r>
                      <a:r>
                        <a:rPr dirty="0" smtClean="0" sz="1150" spc="0">
                          <a:solidFill>
                            <a:srgbClr val="777579"/>
                          </a:solidFill>
                          <a:latin typeface="Arial"/>
                          <a:cs typeface="Arial"/>
                        </a:rPr>
                        <a:t>4</a:t>
                      </a:r>
                      <a:endParaRPr sz="1150">
                        <a:latin typeface="Arial"/>
                        <a:cs typeface="Arial"/>
                      </a:endParaRPr>
                    </a:p>
                  </a:txBody>
                  <a:tcPr marL="0" marR="0" marB="0" marT="0"/>
                </a:tc>
                <a:tc>
                  <a:txBody>
                    <a:bodyPr/>
                    <a:lstStyle/>
                    <a:p>
                      <a:pPr marL="118745">
                        <a:lnSpc>
                          <a:spcPct val="100000"/>
                        </a:lnSpc>
                      </a:pPr>
                      <a:r>
                        <a:rPr dirty="0" smtClean="0" sz="1150">
                          <a:solidFill>
                            <a:srgbClr val="4F4DF0"/>
                          </a:solidFill>
                          <a:latin typeface="Arial"/>
                          <a:cs typeface="Arial"/>
                        </a:rPr>
                        <a:t>Virtuoso</a:t>
                      </a:r>
                      <a:endParaRPr sz="1150">
                        <a:latin typeface="Arial"/>
                        <a:cs typeface="Arial"/>
                      </a:endParaRPr>
                    </a:p>
                  </a:txBody>
                  <a:tcPr marL="0" marR="0" marB="0" marT="0"/>
                </a:tc>
                <a:tc>
                  <a:txBody>
                    <a:bodyPr/>
                    <a:lstStyle/>
                    <a:p>
                      <a:pPr marL="220979">
                        <a:lnSpc>
                          <a:spcPct val="100000"/>
                        </a:lnSpc>
                      </a:pPr>
                      <a:r>
                        <a:rPr dirty="0" smtClean="0" sz="1150">
                          <a:solidFill>
                            <a:srgbClr val="777579"/>
                          </a:solidFill>
                          <a:latin typeface="Arial"/>
                          <a:cs typeface="Arial"/>
                        </a:rPr>
                        <a:t>Multi-model</a:t>
                      </a:r>
                      <a:endParaRPr sz="1150">
                        <a:latin typeface="Arial"/>
                        <a:cs typeface="Arial"/>
                      </a:endParaRPr>
                    </a:p>
                  </a:txBody>
                  <a:tcPr marL="0" marR="0" marB="0" marT="0"/>
                </a:tc>
                <a:tc>
                  <a:txBody>
                    <a:bodyPr/>
                    <a:lstStyle/>
                    <a:p>
                      <a:pPr marL="840740">
                        <a:lnSpc>
                          <a:spcPct val="100000"/>
                        </a:lnSpc>
                        <a:tabLst>
                          <a:tab pos="1341120" algn="l"/>
                        </a:tabLst>
                      </a:pPr>
                      <a:r>
                        <a:rPr dirty="0" smtClean="0" baseline="-6410" sz="1950">
                          <a:solidFill>
                            <a:srgbClr val="625D66"/>
                          </a:solidFill>
                          <a:latin typeface="Segoe UI Light"/>
                          <a:cs typeface="Segoe UI Light"/>
                        </a:rPr>
                        <a:t>1</a:t>
                      </a:r>
                      <a:r>
                        <a:rPr dirty="0" smtClean="0" baseline="-6410" sz="1950" spc="-727">
                          <a:solidFill>
                            <a:srgbClr val="625D66"/>
                          </a:solidFill>
                          <a:latin typeface="Segoe UI Light"/>
                          <a:cs typeface="Segoe UI Light"/>
                        </a:rPr>
                        <a:t>.</a:t>
                      </a:r>
                      <a:r>
                        <a:rPr dirty="0" smtClean="0" baseline="-7246" sz="1725" spc="0">
                          <a:solidFill>
                            <a:srgbClr val="625D66"/>
                          </a:solidFill>
                          <a:latin typeface="Arial"/>
                          <a:cs typeface="Arial"/>
                        </a:rPr>
                        <a:t>87</a:t>
                      </a:r>
                      <a:r>
                        <a:rPr dirty="0" smtClean="0" baseline="-7246" sz="1725" spc="0">
                          <a:solidFill>
                            <a:srgbClr val="625D66"/>
                          </a:solidFill>
                          <a:latin typeface="Arial"/>
                          <a:cs typeface="Arial"/>
                        </a:rPr>
                        <a:t>	</a:t>
                      </a:r>
                      <a:r>
                        <a:rPr dirty="0" smtClean="0" sz="1150" spc="0">
                          <a:solidFill>
                            <a:srgbClr val="FF6E72"/>
                          </a:solidFill>
                          <a:latin typeface="Arial"/>
                          <a:cs typeface="Arial"/>
                        </a:rPr>
                        <a:t>-</a:t>
                      </a:r>
                      <a:r>
                        <a:rPr dirty="0" smtClean="0" sz="1150" spc="60">
                          <a:solidFill>
                            <a:srgbClr val="FF6E72"/>
                          </a:solidFill>
                          <a:latin typeface="Arial"/>
                          <a:cs typeface="Arial"/>
                        </a:rPr>
                        <a:t>0</a:t>
                      </a:r>
                      <a:r>
                        <a:rPr dirty="0" smtClean="0" sz="1150" spc="35">
                          <a:solidFill>
                            <a:srgbClr val="FF362F"/>
                          </a:solidFill>
                          <a:latin typeface="Arial"/>
                          <a:cs typeface="Arial"/>
                        </a:rPr>
                        <a:t>.</a:t>
                      </a:r>
                      <a:r>
                        <a:rPr dirty="0" smtClean="0" sz="1150" spc="0">
                          <a:solidFill>
                            <a:srgbClr val="F90808"/>
                          </a:solidFill>
                          <a:latin typeface="Arial"/>
                          <a:cs typeface="Arial"/>
                        </a:rPr>
                        <a:t>11</a:t>
                      </a:r>
                      <a:endParaRPr sz="1150">
                        <a:latin typeface="Arial"/>
                        <a:cs typeface="Arial"/>
                      </a:endParaRPr>
                    </a:p>
                  </a:txBody>
                  <a:tcPr marL="0" marR="0" marB="0" marT="0"/>
                </a:tc>
                <a:tc>
                  <a:txBody>
                    <a:bodyPr/>
                    <a:lstStyle/>
                    <a:p>
                      <a:pPr marL="71120">
                        <a:lnSpc>
                          <a:spcPct val="100000"/>
                        </a:lnSpc>
                      </a:pPr>
                      <a:r>
                        <a:rPr dirty="0" smtClean="0" sz="1150">
                          <a:solidFill>
                            <a:srgbClr val="FF6E72"/>
                          </a:solidFill>
                          <a:latin typeface="Arial"/>
                          <a:cs typeface="Arial"/>
                        </a:rPr>
                        <a:t>-</a:t>
                      </a:r>
                      <a:r>
                        <a:rPr dirty="0" smtClean="0" sz="1150" spc="45">
                          <a:solidFill>
                            <a:srgbClr val="FF6E72"/>
                          </a:solidFill>
                          <a:latin typeface="Arial"/>
                          <a:cs typeface="Arial"/>
                        </a:rPr>
                        <a:t>0</a:t>
                      </a:r>
                      <a:r>
                        <a:rPr dirty="0" smtClean="0" sz="1150" spc="-30">
                          <a:solidFill>
                            <a:srgbClr val="FF524B"/>
                          </a:solidFill>
                          <a:latin typeface="Arial"/>
                          <a:cs typeface="Arial"/>
                        </a:rPr>
                        <a:t>.</a:t>
                      </a:r>
                      <a:r>
                        <a:rPr dirty="0" smtClean="0" sz="1150" spc="0">
                          <a:solidFill>
                            <a:srgbClr val="FF6E72"/>
                          </a:solidFill>
                          <a:latin typeface="Arial"/>
                          <a:cs typeface="Arial"/>
                        </a:rPr>
                        <a:t>53</a:t>
                      </a:r>
                      <a:endParaRPr sz="1150">
                        <a:latin typeface="Arial"/>
                        <a:cs typeface="Arial"/>
                      </a:endParaRPr>
                    </a:p>
                  </a:txBody>
                  <a:tcPr marL="0" marR="0" marB="0" marT="0"/>
                </a:tc>
              </a:tr>
              <a:tr h="186497">
                <a:tc>
                  <a:txBody>
                    <a:bodyPr/>
                    <a:lstStyle/>
                    <a:p>
                      <a:pPr marL="128270">
                        <a:lnSpc>
                          <a:spcPts val="1285"/>
                        </a:lnSpc>
                      </a:pPr>
                      <a:r>
                        <a:rPr dirty="0" smtClean="0" sz="1150" spc="85">
                          <a:solidFill>
                            <a:srgbClr val="777579"/>
                          </a:solidFill>
                          <a:latin typeface="Arial"/>
                          <a:cs typeface="Arial"/>
                        </a:rPr>
                        <a:t>6</a:t>
                      </a:r>
                      <a:r>
                        <a:rPr dirty="0" smtClean="0" sz="1150" spc="0">
                          <a:solidFill>
                            <a:srgbClr val="6E3F60"/>
                          </a:solidFill>
                          <a:latin typeface="Arial"/>
                          <a:cs typeface="Arial"/>
                        </a:rPr>
                        <a:t>.</a:t>
                      </a:r>
                      <a:endParaRPr sz="1150">
                        <a:latin typeface="Arial"/>
                        <a:cs typeface="Arial"/>
                      </a:endParaRPr>
                    </a:p>
                  </a:txBody>
                  <a:tcPr marL="0" marR="0" marB="0" marT="0"/>
                </a:tc>
                <a:tc>
                  <a:txBody>
                    <a:bodyPr/>
                    <a:lstStyle/>
                    <a:p>
                      <a:pPr marL="309245">
                        <a:lnSpc>
                          <a:spcPts val="1355"/>
                        </a:lnSpc>
                      </a:pPr>
                      <a:r>
                        <a:rPr dirty="0" smtClean="0" sz="1150">
                          <a:solidFill>
                            <a:srgbClr val="777579"/>
                          </a:solidFill>
                          <a:latin typeface="Arial"/>
                          <a:cs typeface="Arial"/>
                        </a:rPr>
                        <a:t>6.</a:t>
                      </a:r>
                      <a:endParaRPr sz="1150">
                        <a:latin typeface="Arial"/>
                        <a:cs typeface="Arial"/>
                      </a:endParaRPr>
                    </a:p>
                  </a:txBody>
                  <a:tcPr marL="0" marR="0" marB="0" marT="0"/>
                </a:tc>
                <a:tc>
                  <a:txBody>
                    <a:bodyPr/>
                    <a:lstStyle/>
                    <a:p>
                      <a:pPr marL="289560">
                        <a:lnSpc>
                          <a:spcPts val="1355"/>
                        </a:lnSpc>
                      </a:pPr>
                      <a:r>
                        <a:rPr dirty="0" smtClean="0" sz="1150">
                          <a:solidFill>
                            <a:srgbClr val="777579"/>
                          </a:solidFill>
                          <a:latin typeface="Arial"/>
                          <a:cs typeface="Arial"/>
                        </a:rPr>
                        <a:t>6.</a:t>
                      </a:r>
                      <a:endParaRPr sz="1150">
                        <a:latin typeface="Arial"/>
                        <a:cs typeface="Arial"/>
                      </a:endParaRPr>
                    </a:p>
                  </a:txBody>
                  <a:tcPr marL="0" marR="0" marB="0" marT="0"/>
                </a:tc>
                <a:tc>
                  <a:txBody>
                    <a:bodyPr/>
                    <a:lstStyle/>
                    <a:p>
                      <a:pPr marL="127000">
                        <a:lnSpc>
                          <a:spcPts val="1285"/>
                        </a:lnSpc>
                      </a:pPr>
                      <a:r>
                        <a:rPr dirty="0" smtClean="0" sz="1150">
                          <a:solidFill>
                            <a:srgbClr val="625EF0"/>
                          </a:solidFill>
                          <a:latin typeface="Arial"/>
                          <a:cs typeface="Arial"/>
                        </a:rPr>
                        <a:t>G</a:t>
                      </a:r>
                      <a:r>
                        <a:rPr dirty="0" smtClean="0" sz="1150" spc="-10">
                          <a:solidFill>
                            <a:srgbClr val="625EF0"/>
                          </a:solidFill>
                          <a:latin typeface="Arial"/>
                          <a:cs typeface="Arial"/>
                        </a:rPr>
                        <a:t>i</a:t>
                      </a:r>
                      <a:r>
                        <a:rPr dirty="0" smtClean="0" sz="1150" spc="-15">
                          <a:solidFill>
                            <a:srgbClr val="3838EF"/>
                          </a:solidFill>
                          <a:latin typeface="Arial"/>
                          <a:cs typeface="Arial"/>
                        </a:rPr>
                        <a:t>r</a:t>
                      </a:r>
                      <a:r>
                        <a:rPr dirty="0" smtClean="0" sz="1150" spc="0">
                          <a:solidFill>
                            <a:srgbClr val="625EF0"/>
                          </a:solidFill>
                          <a:latin typeface="Arial"/>
                          <a:cs typeface="Arial"/>
                        </a:rPr>
                        <a:t>a</a:t>
                      </a:r>
                      <a:r>
                        <a:rPr dirty="0" smtClean="0" sz="1150" spc="55">
                          <a:solidFill>
                            <a:srgbClr val="625EF0"/>
                          </a:solidFill>
                          <a:latin typeface="Arial"/>
                          <a:cs typeface="Arial"/>
                        </a:rPr>
                        <a:t>p</a:t>
                      </a:r>
                      <a:r>
                        <a:rPr dirty="0" smtClean="0" sz="1150" spc="0">
                          <a:solidFill>
                            <a:srgbClr val="3838EF"/>
                          </a:solidFill>
                          <a:latin typeface="Arial"/>
                          <a:cs typeface="Arial"/>
                        </a:rPr>
                        <a:t>h</a:t>
                      </a:r>
                      <a:endParaRPr sz="1150">
                        <a:latin typeface="Arial"/>
                        <a:cs typeface="Arial"/>
                      </a:endParaRPr>
                    </a:p>
                  </a:txBody>
                  <a:tcPr marL="0" marR="0" marB="0" marT="0"/>
                </a:tc>
                <a:tc>
                  <a:txBody>
                    <a:bodyPr/>
                    <a:lstStyle/>
                    <a:p>
                      <a:pPr marL="220979">
                        <a:lnSpc>
                          <a:spcPts val="1355"/>
                        </a:lnSpc>
                      </a:pPr>
                      <a:r>
                        <a:rPr dirty="0" smtClean="0" sz="1150">
                          <a:solidFill>
                            <a:srgbClr val="7575F2"/>
                          </a:solidFill>
                          <a:latin typeface="Arial"/>
                          <a:cs typeface="Arial"/>
                        </a:rPr>
                        <a:t>Graph</a:t>
                      </a:r>
                      <a:r>
                        <a:rPr dirty="0" smtClean="0" sz="1150" spc="80">
                          <a:solidFill>
                            <a:srgbClr val="7575F2"/>
                          </a:solidFill>
                          <a:latin typeface="Arial"/>
                          <a:cs typeface="Arial"/>
                        </a:rPr>
                        <a:t> </a:t>
                      </a:r>
                      <a:r>
                        <a:rPr dirty="0" smtClean="0" sz="1150" spc="0">
                          <a:solidFill>
                            <a:srgbClr val="7575F2"/>
                          </a:solidFill>
                          <a:latin typeface="Arial"/>
                          <a:cs typeface="Arial"/>
                        </a:rPr>
                        <a:t>DBMS</a:t>
                      </a:r>
                      <a:endParaRPr sz="1150">
                        <a:latin typeface="Arial"/>
                        <a:cs typeface="Arial"/>
                      </a:endParaRPr>
                    </a:p>
                  </a:txBody>
                  <a:tcPr marL="0" marR="0" marB="0" marT="0"/>
                </a:tc>
                <a:tc>
                  <a:txBody>
                    <a:bodyPr/>
                    <a:lstStyle/>
                    <a:p>
                      <a:pPr marL="840740">
                        <a:lnSpc>
                          <a:spcPts val="1505"/>
                        </a:lnSpc>
                        <a:tabLst>
                          <a:tab pos="1341120" algn="l"/>
                        </a:tabLst>
                      </a:pPr>
                      <a:r>
                        <a:rPr dirty="0" smtClean="0" baseline="-6410" sz="1950">
                          <a:solidFill>
                            <a:srgbClr val="625D66"/>
                          </a:solidFill>
                          <a:latin typeface="Segoe UI Light"/>
                          <a:cs typeface="Segoe UI Light"/>
                        </a:rPr>
                        <a:t>1</a:t>
                      </a:r>
                      <a:r>
                        <a:rPr dirty="0" smtClean="0" baseline="-6410" sz="1950" spc="-727">
                          <a:solidFill>
                            <a:srgbClr val="625D66"/>
                          </a:solidFill>
                          <a:latin typeface="Segoe UI Light"/>
                          <a:cs typeface="Segoe UI Light"/>
                        </a:rPr>
                        <a:t>.</a:t>
                      </a:r>
                      <a:r>
                        <a:rPr dirty="0" smtClean="0" baseline="-7246" sz="1725" spc="0">
                          <a:solidFill>
                            <a:srgbClr val="625D66"/>
                          </a:solidFill>
                          <a:latin typeface="Arial"/>
                          <a:cs typeface="Arial"/>
                        </a:rPr>
                        <a:t>02</a:t>
                      </a:r>
                      <a:r>
                        <a:rPr dirty="0" smtClean="0" baseline="-7246" sz="1725" spc="0">
                          <a:solidFill>
                            <a:srgbClr val="625D66"/>
                          </a:solidFill>
                          <a:latin typeface="Arial"/>
                          <a:cs typeface="Arial"/>
                        </a:rPr>
                        <a:t>	</a:t>
                      </a:r>
                      <a:r>
                        <a:rPr dirty="0" smtClean="0" sz="1150" spc="-5">
                          <a:solidFill>
                            <a:srgbClr val="FF362F"/>
                          </a:solidFill>
                          <a:latin typeface="Arial"/>
                          <a:cs typeface="Arial"/>
                        </a:rPr>
                        <a:t>-</a:t>
                      </a:r>
                      <a:r>
                        <a:rPr dirty="0" smtClean="0" sz="1150" spc="0">
                          <a:solidFill>
                            <a:srgbClr val="FF6E72"/>
                          </a:solidFill>
                          <a:latin typeface="Arial"/>
                          <a:cs typeface="Arial"/>
                        </a:rPr>
                        <a:t>0.04</a:t>
                      </a:r>
                      <a:endParaRPr sz="1150">
                        <a:latin typeface="Arial"/>
                        <a:cs typeface="Arial"/>
                      </a:endParaRPr>
                    </a:p>
                  </a:txBody>
                  <a:tcPr marL="0" marR="0" marB="0" marT="0"/>
                </a:tc>
                <a:tc>
                  <a:txBody>
                    <a:bodyPr/>
                    <a:lstStyle/>
                    <a:p>
                      <a:pPr marL="36830">
                        <a:lnSpc>
                          <a:spcPts val="1355"/>
                        </a:lnSpc>
                      </a:pPr>
                      <a:r>
                        <a:rPr dirty="0" smtClean="0" sz="1150">
                          <a:solidFill>
                            <a:srgbClr val="70C150"/>
                          </a:solidFill>
                          <a:latin typeface="Arial"/>
                          <a:cs typeface="Arial"/>
                        </a:rPr>
                        <a:t>+0</a:t>
                      </a:r>
                      <a:r>
                        <a:rPr dirty="0" smtClean="0" sz="1150" spc="55">
                          <a:solidFill>
                            <a:srgbClr val="70C150"/>
                          </a:solidFill>
                          <a:latin typeface="Arial"/>
                          <a:cs typeface="Arial"/>
                        </a:rPr>
                        <a:t>.</a:t>
                      </a:r>
                      <a:r>
                        <a:rPr dirty="0" smtClean="0" sz="1150" spc="0">
                          <a:solidFill>
                            <a:srgbClr val="89CA67"/>
                          </a:solidFill>
                          <a:latin typeface="Arial"/>
                          <a:cs typeface="Arial"/>
                        </a:rPr>
                        <a:t>17</a:t>
                      </a:r>
                      <a:endParaRPr sz="1150">
                        <a:latin typeface="Arial"/>
                        <a:cs typeface="Arial"/>
                      </a:endParaRPr>
                    </a:p>
                  </a:txBody>
                  <a:tcPr marL="0" marR="0" marB="0" marT="0"/>
                </a:tc>
              </a:tr>
              <a:tr h="272255">
                <a:tc>
                  <a:txBody>
                    <a:bodyPr/>
                    <a:lstStyle/>
                    <a:p>
                      <a:pPr marL="128270">
                        <a:lnSpc>
                          <a:spcPct val="100000"/>
                        </a:lnSpc>
                      </a:pPr>
                      <a:r>
                        <a:rPr dirty="0" smtClean="0" sz="1150">
                          <a:solidFill>
                            <a:srgbClr val="777579"/>
                          </a:solidFill>
                          <a:latin typeface="Arial"/>
                          <a:cs typeface="Arial"/>
                        </a:rPr>
                        <a:t>7</a:t>
                      </a:r>
                      <a:r>
                        <a:rPr dirty="0" smtClean="0" sz="1150" spc="-175">
                          <a:solidFill>
                            <a:srgbClr val="777579"/>
                          </a:solidFill>
                          <a:latin typeface="Arial"/>
                          <a:cs typeface="Arial"/>
                        </a:rPr>
                        <a:t> </a:t>
                      </a:r>
                      <a:r>
                        <a:rPr dirty="0" smtClean="0" sz="1150" spc="0">
                          <a:solidFill>
                            <a:srgbClr val="805B79"/>
                          </a:solidFill>
                          <a:latin typeface="Arial"/>
                          <a:cs typeface="Arial"/>
                        </a:rPr>
                        <a:t>.</a:t>
                      </a:r>
                      <a:endParaRPr sz="1150">
                        <a:latin typeface="Arial"/>
                        <a:cs typeface="Arial"/>
                      </a:endParaRPr>
                    </a:p>
                  </a:txBody>
                  <a:tcPr marL="0" marR="0" marB="0" marT="0"/>
                </a:tc>
                <a:tc>
                  <a:txBody>
                    <a:bodyPr/>
                    <a:lstStyle/>
                    <a:p>
                      <a:pPr marL="309245">
                        <a:lnSpc>
                          <a:spcPct val="100000"/>
                        </a:lnSpc>
                      </a:pPr>
                      <a:r>
                        <a:rPr dirty="0" smtClean="0" sz="1150">
                          <a:solidFill>
                            <a:srgbClr val="777579"/>
                          </a:solidFill>
                          <a:latin typeface="Arial"/>
                          <a:cs typeface="Arial"/>
                        </a:rPr>
                        <a:t>7.</a:t>
                      </a:r>
                      <a:endParaRPr sz="1150">
                        <a:latin typeface="Arial"/>
                        <a:cs typeface="Arial"/>
                      </a:endParaRPr>
                    </a:p>
                  </a:txBody>
                  <a:tcPr marL="0" marR="0" marB="0" marT="0"/>
                </a:tc>
                <a:tc>
                  <a:txBody>
                    <a:bodyPr/>
                    <a:lstStyle/>
                    <a:p>
                      <a:pPr marL="289560">
                        <a:lnSpc>
                          <a:spcPct val="100000"/>
                        </a:lnSpc>
                      </a:pPr>
                      <a:r>
                        <a:rPr dirty="0" smtClean="0" sz="1150">
                          <a:solidFill>
                            <a:srgbClr val="777579"/>
                          </a:solidFill>
                          <a:latin typeface="Arial"/>
                          <a:cs typeface="Arial"/>
                        </a:rPr>
                        <a:t>8.</a:t>
                      </a:r>
                      <a:endParaRPr sz="1150">
                        <a:latin typeface="Arial"/>
                        <a:cs typeface="Arial"/>
                      </a:endParaRPr>
                    </a:p>
                  </a:txBody>
                  <a:tcPr marL="0" marR="0" marB="0" marT="0"/>
                </a:tc>
                <a:tc>
                  <a:txBody>
                    <a:bodyPr/>
                    <a:lstStyle/>
                    <a:p>
                      <a:pPr marL="118745">
                        <a:lnSpc>
                          <a:spcPts val="2790"/>
                        </a:lnSpc>
                      </a:pPr>
                      <a:r>
                        <a:rPr dirty="0" smtClean="0" sz="1150">
                          <a:solidFill>
                            <a:srgbClr val="4F4DF0"/>
                          </a:solidFill>
                          <a:latin typeface="Arial"/>
                          <a:cs typeface="Arial"/>
                        </a:rPr>
                        <a:t>Alleg</a:t>
                      </a:r>
                      <a:r>
                        <a:rPr dirty="0" smtClean="0" sz="1150" spc="90">
                          <a:solidFill>
                            <a:srgbClr val="4F4DF0"/>
                          </a:solidFill>
                          <a:latin typeface="Arial"/>
                          <a:cs typeface="Arial"/>
                        </a:rPr>
                        <a:t>r</a:t>
                      </a:r>
                      <a:r>
                        <a:rPr dirty="0" smtClean="0" sz="1150" spc="0">
                          <a:solidFill>
                            <a:srgbClr val="7575F2"/>
                          </a:solidFill>
                          <a:latin typeface="Arial"/>
                          <a:cs typeface="Arial"/>
                        </a:rPr>
                        <a:t>o</a:t>
                      </a:r>
                      <a:r>
                        <a:rPr dirty="0" smtClean="0" sz="1150" spc="35">
                          <a:solidFill>
                            <a:srgbClr val="7575F2"/>
                          </a:solidFill>
                          <a:latin typeface="Arial"/>
                          <a:cs typeface="Arial"/>
                        </a:rPr>
                        <a:t>G</a:t>
                      </a:r>
                      <a:r>
                        <a:rPr dirty="0" smtClean="0" sz="1150" spc="0">
                          <a:solidFill>
                            <a:srgbClr val="4F4DF0"/>
                          </a:solidFill>
                          <a:latin typeface="Arial"/>
                          <a:cs typeface="Arial"/>
                        </a:rPr>
                        <a:t>raph</a:t>
                      </a:r>
                      <a:r>
                        <a:rPr dirty="0" smtClean="0" sz="1150" spc="60">
                          <a:solidFill>
                            <a:srgbClr val="4F4DF0"/>
                          </a:solidFill>
                          <a:latin typeface="Arial"/>
                          <a:cs typeface="Arial"/>
                        </a:rPr>
                        <a:t> </a:t>
                      </a:r>
                      <a:r>
                        <a:rPr dirty="0" smtClean="0" sz="2550" spc="0">
                          <a:solidFill>
                            <a:srgbClr val="ED8E23"/>
                          </a:solidFill>
                          <a:latin typeface="Times New Roman"/>
                          <a:cs typeface="Times New Roman"/>
                        </a:rPr>
                        <a:t>a</a:t>
                      </a:r>
                      <a:endParaRPr sz="2550">
                        <a:latin typeface="Times New Roman"/>
                        <a:cs typeface="Times New Roman"/>
                      </a:endParaRPr>
                    </a:p>
                  </a:txBody>
                  <a:tcPr marL="0" marR="0" marB="0" marT="0"/>
                </a:tc>
                <a:tc>
                  <a:txBody>
                    <a:bodyPr/>
                    <a:lstStyle/>
                    <a:p>
                      <a:pPr marL="220979">
                        <a:lnSpc>
                          <a:spcPct val="100000"/>
                        </a:lnSpc>
                      </a:pPr>
                      <a:r>
                        <a:rPr dirty="0" smtClean="0" sz="1150">
                          <a:solidFill>
                            <a:srgbClr val="777579"/>
                          </a:solidFill>
                          <a:latin typeface="Arial"/>
                          <a:cs typeface="Arial"/>
                        </a:rPr>
                        <a:t>Mult</a:t>
                      </a:r>
                      <a:r>
                        <a:rPr dirty="0" smtClean="0" sz="1150" spc="-55">
                          <a:solidFill>
                            <a:srgbClr val="777579"/>
                          </a:solidFill>
                          <a:latin typeface="Arial"/>
                          <a:cs typeface="Arial"/>
                        </a:rPr>
                        <a:t>ì</a:t>
                      </a:r>
                      <a:r>
                        <a:rPr dirty="0" smtClean="0" sz="1150" spc="-15">
                          <a:solidFill>
                            <a:srgbClr val="463D3D"/>
                          </a:solidFill>
                          <a:latin typeface="Arial"/>
                          <a:cs typeface="Arial"/>
                        </a:rPr>
                        <a:t>-</a:t>
                      </a:r>
                      <a:r>
                        <a:rPr dirty="0" smtClean="0" sz="1150" spc="0">
                          <a:solidFill>
                            <a:srgbClr val="777579"/>
                          </a:solidFill>
                          <a:latin typeface="Arial"/>
                          <a:cs typeface="Arial"/>
                        </a:rPr>
                        <a:t>model</a:t>
                      </a:r>
                      <a:endParaRPr sz="1150">
                        <a:latin typeface="Arial"/>
                        <a:cs typeface="Arial"/>
                      </a:endParaRPr>
                    </a:p>
                  </a:txBody>
                  <a:tcPr marL="0" marR="0" marB="0" marT="0"/>
                </a:tc>
                <a:tc>
                  <a:txBody>
                    <a:bodyPr/>
                    <a:lstStyle/>
                    <a:p>
                      <a:pPr marL="823594">
                        <a:lnSpc>
                          <a:spcPts val="1540"/>
                        </a:lnSpc>
                      </a:pPr>
                      <a:r>
                        <a:rPr dirty="0" smtClean="0" sz="1150">
                          <a:solidFill>
                            <a:srgbClr val="777579"/>
                          </a:solidFill>
                          <a:latin typeface="Arial"/>
                          <a:cs typeface="Arial"/>
                        </a:rPr>
                        <a:t>0</a:t>
                      </a:r>
                      <a:r>
                        <a:rPr dirty="0" smtClean="0" sz="1150" spc="-170">
                          <a:solidFill>
                            <a:srgbClr val="777579"/>
                          </a:solidFill>
                          <a:latin typeface="Arial"/>
                          <a:cs typeface="Arial"/>
                        </a:rPr>
                        <a:t> </a:t>
                      </a:r>
                      <a:r>
                        <a:rPr dirty="0" smtClean="0" sz="1300" spc="0">
                          <a:solidFill>
                            <a:srgbClr val="777579"/>
                          </a:solidFill>
                          <a:latin typeface="Segoe UI Light"/>
                          <a:cs typeface="Segoe UI Light"/>
                        </a:rPr>
                        <a:t>.</a:t>
                      </a:r>
                      <a:r>
                        <a:rPr dirty="0" smtClean="0" sz="1300" spc="-30">
                          <a:solidFill>
                            <a:srgbClr val="777579"/>
                          </a:solidFill>
                          <a:latin typeface="Segoe UI Light"/>
                          <a:cs typeface="Segoe UI Light"/>
                        </a:rPr>
                        <a:t>4</a:t>
                      </a:r>
                      <a:r>
                        <a:rPr dirty="0" smtClean="0" sz="1150" spc="0">
                          <a:solidFill>
                            <a:srgbClr val="777579"/>
                          </a:solidFill>
                          <a:latin typeface="Arial"/>
                          <a:cs typeface="Arial"/>
                        </a:rPr>
                        <a:t>9</a:t>
                      </a:r>
                      <a:r>
                        <a:rPr dirty="0" smtClean="0" sz="1150" spc="0">
                          <a:solidFill>
                            <a:srgbClr val="777579"/>
                          </a:solidFill>
                          <a:latin typeface="Arial"/>
                          <a:cs typeface="Arial"/>
                        </a:rPr>
                        <a:t> </a:t>
                      </a:r>
                      <a:r>
                        <a:rPr dirty="0" smtClean="0" sz="1150" spc="120">
                          <a:solidFill>
                            <a:srgbClr val="777579"/>
                          </a:solidFill>
                          <a:latin typeface="Arial"/>
                          <a:cs typeface="Arial"/>
                        </a:rPr>
                        <a:t> </a:t>
                      </a:r>
                      <a:r>
                        <a:rPr dirty="0" smtClean="0" sz="1150" spc="0">
                          <a:solidFill>
                            <a:srgbClr val="70C150"/>
                          </a:solidFill>
                          <a:latin typeface="Arial"/>
                          <a:cs typeface="Arial"/>
                        </a:rPr>
                        <a:t>+</a:t>
                      </a:r>
                      <a:r>
                        <a:rPr dirty="0" smtClean="0" sz="1150" spc="25">
                          <a:solidFill>
                            <a:srgbClr val="70C150"/>
                          </a:solidFill>
                          <a:latin typeface="Arial"/>
                          <a:cs typeface="Arial"/>
                        </a:rPr>
                        <a:t>0</a:t>
                      </a:r>
                      <a:r>
                        <a:rPr dirty="0" smtClean="0" sz="1150" spc="-220">
                          <a:solidFill>
                            <a:srgbClr val="52C36D"/>
                          </a:solidFill>
                          <a:latin typeface="Arial"/>
                          <a:cs typeface="Arial"/>
                        </a:rPr>
                        <a:t>.</a:t>
                      </a:r>
                      <a:r>
                        <a:rPr dirty="0" smtClean="0" sz="1150" spc="30">
                          <a:solidFill>
                            <a:srgbClr val="77C377"/>
                          </a:solidFill>
                          <a:latin typeface="Arial"/>
                          <a:cs typeface="Arial"/>
                        </a:rPr>
                        <a:t>0</a:t>
                      </a:r>
                      <a:r>
                        <a:rPr dirty="0" smtClean="0" sz="1150" spc="0">
                          <a:solidFill>
                            <a:srgbClr val="70C150"/>
                          </a:solidFill>
                          <a:latin typeface="Arial"/>
                          <a:cs typeface="Arial"/>
                        </a:rPr>
                        <a:t>1</a:t>
                      </a:r>
                      <a:endParaRPr sz="1150">
                        <a:latin typeface="Arial"/>
                        <a:cs typeface="Arial"/>
                      </a:endParaRPr>
                    </a:p>
                  </a:txBody>
                  <a:tcPr marL="0" marR="0" marB="0" marT="0"/>
                </a:tc>
                <a:tc>
                  <a:txBody>
                    <a:bodyPr/>
                    <a:lstStyle/>
                    <a:p>
                      <a:pPr marL="80010">
                        <a:lnSpc>
                          <a:spcPct val="100000"/>
                        </a:lnSpc>
                      </a:pPr>
                      <a:r>
                        <a:rPr dirty="0" smtClean="0" sz="1150" spc="-5">
                          <a:solidFill>
                            <a:srgbClr val="FF1F1D"/>
                          </a:solidFill>
                          <a:latin typeface="Arial"/>
                          <a:cs typeface="Arial"/>
                        </a:rPr>
                        <a:t>-</a:t>
                      </a:r>
                      <a:r>
                        <a:rPr dirty="0" smtClean="0" sz="1150" spc="30">
                          <a:solidFill>
                            <a:srgbClr val="FF6E72"/>
                          </a:solidFill>
                          <a:latin typeface="Arial"/>
                          <a:cs typeface="Arial"/>
                        </a:rPr>
                        <a:t>0</a:t>
                      </a:r>
                      <a:r>
                        <a:rPr dirty="0" smtClean="0" sz="1150" spc="-100">
                          <a:solidFill>
                            <a:srgbClr val="FF524B"/>
                          </a:solidFill>
                          <a:latin typeface="Arial"/>
                          <a:cs typeface="Arial"/>
                        </a:rPr>
                        <a:t>.</a:t>
                      </a:r>
                      <a:r>
                        <a:rPr dirty="0" smtClean="0" sz="1150" spc="0">
                          <a:solidFill>
                            <a:srgbClr val="FF6E72"/>
                          </a:solidFill>
                          <a:latin typeface="Arial"/>
                          <a:cs typeface="Arial"/>
                        </a:rPr>
                        <a:t>09</a:t>
                      </a:r>
                      <a:endParaRPr sz="1150">
                        <a:latin typeface="Arial"/>
                        <a:cs typeface="Arial"/>
                      </a:endParaRPr>
                    </a:p>
                  </a:txBody>
                  <a:tcPr marL="0" marR="0" marB="0" marT="0"/>
                </a:tc>
              </a:tr>
              <a:tr h="313834">
                <a:tc>
                  <a:txBody>
                    <a:bodyPr/>
                    <a:lstStyle/>
                    <a:p>
                      <a:pPr marL="128270">
                        <a:lnSpc>
                          <a:spcPct val="100000"/>
                        </a:lnSpc>
                      </a:pPr>
                      <a:r>
                        <a:rPr dirty="0" smtClean="0" sz="1150" spc="80">
                          <a:solidFill>
                            <a:srgbClr val="777579"/>
                          </a:solidFill>
                          <a:latin typeface="Arial"/>
                          <a:cs typeface="Arial"/>
                        </a:rPr>
                        <a:t>8</a:t>
                      </a:r>
                      <a:r>
                        <a:rPr dirty="0" smtClean="0" sz="1150" spc="0">
                          <a:solidFill>
                            <a:srgbClr val="6E3F60"/>
                          </a:solidFill>
                          <a:latin typeface="Arial"/>
                          <a:cs typeface="Arial"/>
                        </a:rPr>
                        <a:t>.</a:t>
                      </a:r>
                      <a:endParaRPr sz="1150">
                        <a:latin typeface="Arial"/>
                        <a:cs typeface="Arial"/>
                      </a:endParaRPr>
                    </a:p>
                  </a:txBody>
                  <a:tcPr marL="0" marR="0" marB="0" marT="0"/>
                </a:tc>
                <a:tc>
                  <a:txBody>
                    <a:bodyPr/>
                    <a:lstStyle/>
                    <a:p>
                      <a:pPr marL="309245">
                        <a:lnSpc>
                          <a:spcPct val="100000"/>
                        </a:lnSpc>
                      </a:pPr>
                      <a:r>
                        <a:rPr dirty="0" smtClean="0" sz="1150">
                          <a:solidFill>
                            <a:srgbClr val="777579"/>
                          </a:solidFill>
                          <a:latin typeface="Arial"/>
                          <a:cs typeface="Arial"/>
                        </a:rPr>
                        <a:t>8.</a:t>
                      </a:r>
                      <a:endParaRPr sz="1150">
                        <a:latin typeface="Arial"/>
                        <a:cs typeface="Arial"/>
                      </a:endParaRPr>
                    </a:p>
                  </a:txBody>
                  <a:tcPr marL="0" marR="0" marB="0" marT="0"/>
                </a:tc>
                <a:tc>
                  <a:txBody>
                    <a:bodyPr/>
                    <a:lstStyle/>
                    <a:p>
                      <a:pPr marL="212090">
                        <a:lnSpc>
                          <a:spcPct val="100000"/>
                        </a:lnSpc>
                      </a:pPr>
                      <a:r>
                        <a:rPr dirty="0" smtClean="0" sz="1150">
                          <a:solidFill>
                            <a:srgbClr val="777579"/>
                          </a:solidFill>
                          <a:latin typeface="Arial"/>
                          <a:cs typeface="Arial"/>
                        </a:rPr>
                        <a:t>19</a:t>
                      </a:r>
                      <a:endParaRPr sz="1150">
                        <a:latin typeface="Arial"/>
                        <a:cs typeface="Arial"/>
                      </a:endParaRPr>
                    </a:p>
                  </a:txBody>
                  <a:tcPr marL="0" marR="0" marB="0" marT="0"/>
                </a:tc>
                <a:tc>
                  <a:txBody>
                    <a:bodyPr/>
                    <a:lstStyle/>
                    <a:p>
                      <a:pPr marL="127000">
                        <a:lnSpc>
                          <a:spcPct val="100000"/>
                        </a:lnSpc>
                      </a:pPr>
                      <a:r>
                        <a:rPr dirty="0" smtClean="0" sz="1150">
                          <a:solidFill>
                            <a:srgbClr val="625EF0"/>
                          </a:solidFill>
                          <a:latin typeface="Arial"/>
                          <a:cs typeface="Arial"/>
                        </a:rPr>
                        <a:t>GraphDB</a:t>
                      </a:r>
                      <a:r>
                        <a:rPr dirty="0" smtClean="0" sz="1150" spc="105">
                          <a:solidFill>
                            <a:srgbClr val="625EF0"/>
                          </a:solidFill>
                          <a:latin typeface="Arial"/>
                          <a:cs typeface="Arial"/>
                        </a:rPr>
                        <a:t> </a:t>
                      </a:r>
                      <a:r>
                        <a:rPr dirty="0" smtClean="0" sz="2550" spc="0">
                          <a:solidFill>
                            <a:srgbClr val="ED8E23"/>
                          </a:solidFill>
                          <a:latin typeface="Times New Roman"/>
                          <a:cs typeface="Times New Roman"/>
                        </a:rPr>
                        <a:t>a</a:t>
                      </a:r>
                      <a:endParaRPr sz="2550">
                        <a:latin typeface="Times New Roman"/>
                        <a:cs typeface="Times New Roman"/>
                      </a:endParaRPr>
                    </a:p>
                  </a:txBody>
                  <a:tcPr marL="0" marR="0" marB="0" marT="0"/>
                </a:tc>
                <a:tc>
                  <a:txBody>
                    <a:bodyPr/>
                    <a:lstStyle/>
                    <a:p>
                      <a:pPr marL="220979">
                        <a:lnSpc>
                          <a:spcPct val="100000"/>
                        </a:lnSpc>
                      </a:pPr>
                      <a:r>
                        <a:rPr dirty="0" smtClean="0" sz="1150">
                          <a:solidFill>
                            <a:srgbClr val="777579"/>
                          </a:solidFill>
                          <a:latin typeface="Arial"/>
                          <a:cs typeface="Arial"/>
                        </a:rPr>
                        <a:t>Multi-model</a:t>
                      </a:r>
                      <a:endParaRPr sz="1150">
                        <a:latin typeface="Arial"/>
                        <a:cs typeface="Arial"/>
                      </a:endParaRPr>
                    </a:p>
                  </a:txBody>
                  <a:tcPr marL="0" marR="0" marB="0" marT="0"/>
                </a:tc>
                <a:tc>
                  <a:txBody>
                    <a:bodyPr/>
                    <a:lstStyle/>
                    <a:p>
                      <a:pPr marL="823594">
                        <a:lnSpc>
                          <a:spcPct val="100000"/>
                        </a:lnSpc>
                      </a:pPr>
                      <a:r>
                        <a:rPr dirty="0" smtClean="0" sz="1150">
                          <a:solidFill>
                            <a:srgbClr val="777579"/>
                          </a:solidFill>
                          <a:latin typeface="Arial"/>
                          <a:cs typeface="Arial"/>
                        </a:rPr>
                        <a:t>0</a:t>
                      </a:r>
                      <a:r>
                        <a:rPr dirty="0" smtClean="0" sz="1150" spc="-170">
                          <a:solidFill>
                            <a:srgbClr val="777579"/>
                          </a:solidFill>
                          <a:latin typeface="Arial"/>
                          <a:cs typeface="Arial"/>
                        </a:rPr>
                        <a:t> </a:t>
                      </a:r>
                      <a:r>
                        <a:rPr dirty="0" smtClean="0" sz="1300" spc="0">
                          <a:solidFill>
                            <a:srgbClr val="777579"/>
                          </a:solidFill>
                          <a:latin typeface="Segoe UI Light"/>
                          <a:cs typeface="Segoe UI Light"/>
                        </a:rPr>
                        <a:t>.</a:t>
                      </a:r>
                      <a:r>
                        <a:rPr dirty="0" smtClean="0" sz="1300" spc="35">
                          <a:solidFill>
                            <a:srgbClr val="777579"/>
                          </a:solidFill>
                          <a:latin typeface="Segoe UI Light"/>
                          <a:cs typeface="Segoe UI Light"/>
                        </a:rPr>
                        <a:t>4</a:t>
                      </a:r>
                      <a:r>
                        <a:rPr dirty="0" smtClean="0" sz="1150" spc="0">
                          <a:solidFill>
                            <a:srgbClr val="777579"/>
                          </a:solidFill>
                          <a:latin typeface="Arial"/>
                          <a:cs typeface="Arial"/>
                        </a:rPr>
                        <a:t>2</a:t>
                      </a:r>
                      <a:r>
                        <a:rPr dirty="0" smtClean="0" sz="1150" spc="0">
                          <a:solidFill>
                            <a:srgbClr val="777579"/>
                          </a:solidFill>
                          <a:latin typeface="Arial"/>
                          <a:cs typeface="Arial"/>
                        </a:rPr>
                        <a:t> </a:t>
                      </a:r>
                      <a:r>
                        <a:rPr dirty="0" smtClean="0" sz="1150" spc="140">
                          <a:solidFill>
                            <a:srgbClr val="777579"/>
                          </a:solidFill>
                          <a:latin typeface="Arial"/>
                          <a:cs typeface="Arial"/>
                        </a:rPr>
                        <a:t> </a:t>
                      </a:r>
                      <a:r>
                        <a:rPr dirty="0" smtClean="0" sz="1150" spc="0">
                          <a:solidFill>
                            <a:srgbClr val="89CA67"/>
                          </a:solidFill>
                          <a:latin typeface="Arial"/>
                          <a:cs typeface="Arial"/>
                        </a:rPr>
                        <a:t>+</a:t>
                      </a:r>
                      <a:r>
                        <a:rPr dirty="0" smtClean="0" sz="1150" spc="25">
                          <a:solidFill>
                            <a:srgbClr val="89CA67"/>
                          </a:solidFill>
                          <a:latin typeface="Arial"/>
                          <a:cs typeface="Arial"/>
                        </a:rPr>
                        <a:t>0</a:t>
                      </a:r>
                      <a:r>
                        <a:rPr dirty="0" smtClean="0" sz="1150" spc="-220">
                          <a:solidFill>
                            <a:srgbClr val="52C36D"/>
                          </a:solidFill>
                          <a:latin typeface="Arial"/>
                          <a:cs typeface="Arial"/>
                        </a:rPr>
                        <a:t>.</a:t>
                      </a:r>
                      <a:r>
                        <a:rPr dirty="0" smtClean="0" sz="1150" spc="0">
                          <a:solidFill>
                            <a:srgbClr val="77C377"/>
                          </a:solidFill>
                          <a:latin typeface="Arial"/>
                          <a:cs typeface="Arial"/>
                        </a:rPr>
                        <a:t>02</a:t>
                      </a:r>
                      <a:endParaRPr sz="1150">
                        <a:latin typeface="Arial"/>
                        <a:cs typeface="Arial"/>
                      </a:endParaRPr>
                    </a:p>
                  </a:txBody>
                  <a:tcPr marL="0" marR="0" marB="0" marT="0"/>
                </a:tc>
                <a:tc>
                  <a:txBody>
                    <a:bodyPr/>
                    <a:lstStyle/>
                    <a:p>
                      <a:pPr marL="27940">
                        <a:lnSpc>
                          <a:spcPct val="100000"/>
                        </a:lnSpc>
                      </a:pPr>
                      <a:r>
                        <a:rPr dirty="0" smtClean="0" sz="1150">
                          <a:solidFill>
                            <a:srgbClr val="70C150"/>
                          </a:solidFill>
                          <a:latin typeface="Arial"/>
                          <a:cs typeface="Arial"/>
                        </a:rPr>
                        <a:t>+0.36</a:t>
                      </a:r>
                      <a:endParaRPr sz="1150">
                        <a:latin typeface="Arial"/>
                        <a:cs typeface="Arial"/>
                      </a:endParaRPr>
                    </a:p>
                  </a:txBody>
                  <a:tcPr marL="0" marR="0" marB="0" marT="0"/>
                </a:tc>
              </a:tr>
              <a:tr h="257097">
                <a:tc>
                  <a:txBody>
                    <a:bodyPr/>
                    <a:lstStyle/>
                    <a:p>
                      <a:pPr marL="128270">
                        <a:lnSpc>
                          <a:spcPct val="100000"/>
                        </a:lnSpc>
                      </a:pPr>
                      <a:r>
                        <a:rPr dirty="0" smtClean="0" sz="1150">
                          <a:solidFill>
                            <a:srgbClr val="777579"/>
                          </a:solidFill>
                          <a:latin typeface="Arial"/>
                          <a:cs typeface="Arial"/>
                        </a:rPr>
                        <a:t>9</a:t>
                      </a:r>
                      <a:r>
                        <a:rPr dirty="0" smtClean="0" sz="1150" spc="-165">
                          <a:solidFill>
                            <a:srgbClr val="777579"/>
                          </a:solidFill>
                          <a:latin typeface="Arial"/>
                          <a:cs typeface="Arial"/>
                        </a:rPr>
                        <a:t> </a:t>
                      </a:r>
                      <a:r>
                        <a:rPr dirty="0" smtClean="0" sz="1150" spc="0">
                          <a:solidFill>
                            <a:srgbClr val="622D52"/>
                          </a:solidFill>
                          <a:latin typeface="Arial"/>
                          <a:cs typeface="Arial"/>
                        </a:rPr>
                        <a:t>.</a:t>
                      </a:r>
                      <a:endParaRPr sz="1150">
                        <a:latin typeface="Arial"/>
                        <a:cs typeface="Arial"/>
                      </a:endParaRPr>
                    </a:p>
                  </a:txBody>
                  <a:tcPr marL="0" marR="0" marB="0" marT="0"/>
                </a:tc>
                <a:tc>
                  <a:txBody>
                    <a:bodyPr/>
                    <a:lstStyle/>
                    <a:p>
                      <a:pPr marL="309245">
                        <a:lnSpc>
                          <a:spcPct val="100000"/>
                        </a:lnSpc>
                      </a:pPr>
                      <a:r>
                        <a:rPr dirty="0" smtClean="0" sz="1150">
                          <a:solidFill>
                            <a:srgbClr val="777579"/>
                          </a:solidFill>
                          <a:latin typeface="Arial"/>
                          <a:cs typeface="Arial"/>
                        </a:rPr>
                        <a:t>9.</a:t>
                      </a:r>
                      <a:endParaRPr sz="1150">
                        <a:latin typeface="Arial"/>
                        <a:cs typeface="Arial"/>
                      </a:endParaRPr>
                    </a:p>
                  </a:txBody>
                  <a:tcPr marL="0" marR="0" marB="0" marT="0"/>
                </a:tc>
                <a:tc>
                  <a:txBody>
                    <a:bodyPr/>
                    <a:lstStyle/>
                    <a:p>
                      <a:pPr marL="177800">
                        <a:lnSpc>
                          <a:spcPct val="100000"/>
                        </a:lnSpc>
                      </a:pPr>
                      <a:r>
                        <a:rPr dirty="0" smtClean="0" sz="1000">
                          <a:solidFill>
                            <a:srgbClr val="F90808"/>
                          </a:solidFill>
                          <a:latin typeface="Segoe UI Light"/>
                          <a:cs typeface="Segoe UI Light"/>
                        </a:rPr>
                        <a:t>"</a:t>
                      </a:r>
                      <a:r>
                        <a:rPr dirty="0" smtClean="0" sz="1000" spc="65">
                          <a:solidFill>
                            <a:srgbClr val="F90808"/>
                          </a:solidFill>
                          <a:latin typeface="Segoe UI Light"/>
                          <a:cs typeface="Segoe UI Light"/>
                        </a:rPr>
                        <a:t> </a:t>
                      </a:r>
                      <a:r>
                        <a:rPr dirty="0" smtClean="0" sz="1150" spc="35">
                          <a:solidFill>
                            <a:srgbClr val="777579"/>
                          </a:solidFill>
                          <a:latin typeface="Arial"/>
                          <a:cs typeface="Arial"/>
                        </a:rPr>
                        <a:t>7</a:t>
                      </a:r>
                      <a:r>
                        <a:rPr dirty="0" smtClean="0" sz="1150" spc="0">
                          <a:solidFill>
                            <a:srgbClr val="2D2D2D"/>
                          </a:solidFill>
                          <a:latin typeface="Arial"/>
                          <a:cs typeface="Arial"/>
                        </a:rPr>
                        <a:t>.</a:t>
                      </a:r>
                      <a:endParaRPr sz="1150">
                        <a:latin typeface="Arial"/>
                        <a:cs typeface="Arial"/>
                      </a:endParaRPr>
                    </a:p>
                  </a:txBody>
                  <a:tcPr marL="0" marR="0" marB="0" marT="0"/>
                </a:tc>
                <a:tc>
                  <a:txBody>
                    <a:bodyPr/>
                    <a:lstStyle/>
                    <a:p>
                      <a:pPr marL="127000">
                        <a:lnSpc>
                          <a:spcPct val="100000"/>
                        </a:lnSpc>
                      </a:pPr>
                      <a:r>
                        <a:rPr dirty="0" smtClean="0" sz="1150">
                          <a:solidFill>
                            <a:srgbClr val="4F4DF0"/>
                          </a:solidFill>
                          <a:latin typeface="Arial"/>
                          <a:cs typeface="Arial"/>
                        </a:rPr>
                        <a:t>Stardog</a:t>
                      </a:r>
                      <a:endParaRPr sz="1150">
                        <a:latin typeface="Arial"/>
                        <a:cs typeface="Arial"/>
                      </a:endParaRPr>
                    </a:p>
                  </a:txBody>
                  <a:tcPr marL="0" marR="0" marB="0" marT="0"/>
                </a:tc>
                <a:tc>
                  <a:txBody>
                    <a:bodyPr/>
                    <a:lstStyle/>
                    <a:p>
                      <a:pPr marL="220979">
                        <a:lnSpc>
                          <a:spcPct val="100000"/>
                        </a:lnSpc>
                      </a:pPr>
                      <a:r>
                        <a:rPr dirty="0" smtClean="0" sz="1150">
                          <a:solidFill>
                            <a:srgbClr val="777579"/>
                          </a:solidFill>
                          <a:latin typeface="Arial"/>
                          <a:cs typeface="Arial"/>
                        </a:rPr>
                        <a:t>Multi-model</a:t>
                      </a:r>
                      <a:endParaRPr sz="1150">
                        <a:latin typeface="Arial"/>
                        <a:cs typeface="Arial"/>
                      </a:endParaRPr>
                    </a:p>
                  </a:txBody>
                  <a:tcPr marL="0" marR="0" marB="0" marT="0"/>
                </a:tc>
                <a:tc>
                  <a:txBody>
                    <a:bodyPr/>
                    <a:lstStyle/>
                    <a:p>
                      <a:pPr marL="823594">
                        <a:lnSpc>
                          <a:spcPct val="100000"/>
                        </a:lnSpc>
                      </a:pPr>
                      <a:r>
                        <a:rPr dirty="0" smtClean="0" sz="1150">
                          <a:solidFill>
                            <a:srgbClr val="625D66"/>
                          </a:solidFill>
                          <a:latin typeface="Arial"/>
                          <a:cs typeface="Arial"/>
                        </a:rPr>
                        <a:t>0</a:t>
                      </a:r>
                      <a:r>
                        <a:rPr dirty="0" smtClean="0" sz="1150" spc="-170">
                          <a:solidFill>
                            <a:srgbClr val="625D66"/>
                          </a:solidFill>
                          <a:latin typeface="Arial"/>
                          <a:cs typeface="Arial"/>
                        </a:rPr>
                        <a:t> </a:t>
                      </a:r>
                      <a:r>
                        <a:rPr dirty="0" smtClean="0" sz="1300" spc="0">
                          <a:solidFill>
                            <a:srgbClr val="625D66"/>
                          </a:solidFill>
                          <a:latin typeface="Segoe UI Light"/>
                          <a:cs typeface="Segoe UI Light"/>
                        </a:rPr>
                        <a:t>.</a:t>
                      </a:r>
                      <a:r>
                        <a:rPr dirty="0" smtClean="0" sz="1300" spc="105">
                          <a:solidFill>
                            <a:srgbClr val="625D66"/>
                          </a:solidFill>
                          <a:latin typeface="Segoe UI Light"/>
                          <a:cs typeface="Segoe UI Light"/>
                        </a:rPr>
                        <a:t>4</a:t>
                      </a:r>
                      <a:r>
                        <a:rPr dirty="0" smtClean="0" sz="1150" spc="0">
                          <a:solidFill>
                            <a:srgbClr val="625D66"/>
                          </a:solidFill>
                          <a:latin typeface="Arial"/>
                          <a:cs typeface="Arial"/>
                        </a:rPr>
                        <a:t>1</a:t>
                      </a:r>
                      <a:r>
                        <a:rPr dirty="0" smtClean="0" sz="1150" spc="40">
                          <a:solidFill>
                            <a:srgbClr val="625D66"/>
                          </a:solidFill>
                          <a:latin typeface="Arial"/>
                          <a:cs typeface="Arial"/>
                        </a:rPr>
                        <a:t> </a:t>
                      </a:r>
                      <a:r>
                        <a:rPr dirty="0" smtClean="0" sz="1150" spc="0">
                          <a:solidFill>
                            <a:srgbClr val="89CA67"/>
                          </a:solidFill>
                          <a:latin typeface="Arial"/>
                          <a:cs typeface="Arial"/>
                        </a:rPr>
                        <a:t>+</a:t>
                      </a:r>
                      <a:r>
                        <a:rPr dirty="0" smtClean="0" sz="1150" spc="25">
                          <a:solidFill>
                            <a:srgbClr val="89CA67"/>
                          </a:solidFill>
                          <a:latin typeface="Arial"/>
                          <a:cs typeface="Arial"/>
                        </a:rPr>
                        <a:t>0</a:t>
                      </a:r>
                      <a:r>
                        <a:rPr dirty="0" smtClean="0" sz="1150" spc="-220">
                          <a:solidFill>
                            <a:srgbClr val="52C36D"/>
                          </a:solidFill>
                          <a:latin typeface="Arial"/>
                          <a:cs typeface="Arial"/>
                        </a:rPr>
                        <a:t>.</a:t>
                      </a:r>
                      <a:r>
                        <a:rPr dirty="0" smtClean="0" sz="1150" spc="0">
                          <a:solidFill>
                            <a:srgbClr val="77C377"/>
                          </a:solidFill>
                          <a:latin typeface="Arial"/>
                          <a:cs typeface="Arial"/>
                        </a:rPr>
                        <a:t>03</a:t>
                      </a:r>
                      <a:endParaRPr sz="1150">
                        <a:latin typeface="Arial"/>
                        <a:cs typeface="Arial"/>
                      </a:endParaRPr>
                    </a:p>
                  </a:txBody>
                  <a:tcPr marL="0" marR="0" marB="0" marT="0"/>
                </a:tc>
                <a:tc>
                  <a:txBody>
                    <a:bodyPr/>
                    <a:lstStyle/>
                    <a:p>
                      <a:pPr marL="71120">
                        <a:lnSpc>
                          <a:spcPct val="100000"/>
                        </a:lnSpc>
                      </a:pPr>
                      <a:r>
                        <a:rPr dirty="0" smtClean="0" sz="1150">
                          <a:solidFill>
                            <a:srgbClr val="FF6E72"/>
                          </a:solidFill>
                          <a:latin typeface="Arial"/>
                          <a:cs typeface="Arial"/>
                        </a:rPr>
                        <a:t>-</a:t>
                      </a:r>
                      <a:r>
                        <a:rPr dirty="0" smtClean="0" sz="1150" spc="45">
                          <a:solidFill>
                            <a:srgbClr val="FF6E72"/>
                          </a:solidFill>
                          <a:latin typeface="Arial"/>
                          <a:cs typeface="Arial"/>
                        </a:rPr>
                        <a:t>0</a:t>
                      </a:r>
                      <a:r>
                        <a:rPr dirty="0" smtClean="0" sz="1150" spc="0">
                          <a:solidFill>
                            <a:srgbClr val="FF524B"/>
                          </a:solidFill>
                          <a:latin typeface="Arial"/>
                          <a:cs typeface="Arial"/>
                        </a:rPr>
                        <a:t>.</a:t>
                      </a:r>
                      <a:r>
                        <a:rPr dirty="0" smtClean="0" sz="1150" spc="-250">
                          <a:solidFill>
                            <a:srgbClr val="FF524B"/>
                          </a:solidFill>
                          <a:latin typeface="Arial"/>
                          <a:cs typeface="Arial"/>
                        </a:rPr>
                        <a:t>1</a:t>
                      </a:r>
                      <a:r>
                        <a:rPr dirty="0" smtClean="0" sz="1150" spc="0">
                          <a:solidFill>
                            <a:srgbClr val="FF6E72"/>
                          </a:solidFill>
                          <a:latin typeface="Arial"/>
                          <a:cs typeface="Arial"/>
                        </a:rPr>
                        <a:t>7</a:t>
                      </a:r>
                      <a:endParaRPr sz="1150">
                        <a:latin typeface="Arial"/>
                        <a:cs typeface="Arial"/>
                      </a:endParaRPr>
                    </a:p>
                  </a:txBody>
                  <a:tcPr marL="0" marR="0" marB="0" marT="0"/>
                </a:tc>
              </a:tr>
              <a:tr h="258792">
                <a:tc>
                  <a:txBody>
                    <a:bodyPr/>
                    <a:lstStyle/>
                    <a:p>
                      <a:pPr marL="33655">
                        <a:lnSpc>
                          <a:spcPct val="100000"/>
                        </a:lnSpc>
                      </a:pPr>
                      <a:r>
                        <a:rPr dirty="0" smtClean="0" sz="1150" spc="-530">
                          <a:solidFill>
                            <a:srgbClr val="463D3D"/>
                          </a:solidFill>
                          <a:latin typeface="Arial"/>
                          <a:cs typeface="Arial"/>
                        </a:rPr>
                        <a:t>1</a:t>
                      </a:r>
                      <a:r>
                        <a:rPr dirty="0" smtClean="0" sz="1150" spc="5">
                          <a:solidFill>
                            <a:srgbClr val="625D66"/>
                          </a:solidFill>
                          <a:latin typeface="Arial"/>
                          <a:cs typeface="Arial"/>
                        </a:rPr>
                        <a:t>0</a:t>
                      </a:r>
                      <a:r>
                        <a:rPr dirty="0" smtClean="0" sz="1150" spc="0">
                          <a:solidFill>
                            <a:srgbClr val="622D52"/>
                          </a:solidFill>
                          <a:latin typeface="Arial"/>
                          <a:cs typeface="Arial"/>
                        </a:rPr>
                        <a:t>.</a:t>
                      </a:r>
                      <a:endParaRPr sz="1150">
                        <a:latin typeface="Arial"/>
                        <a:cs typeface="Arial"/>
                      </a:endParaRPr>
                    </a:p>
                  </a:txBody>
                  <a:tcPr marL="0" marR="0" marB="0" marT="0"/>
                </a:tc>
                <a:tc>
                  <a:txBody>
                    <a:bodyPr/>
                    <a:lstStyle/>
                    <a:p>
                      <a:pPr marL="231775">
                        <a:lnSpc>
                          <a:spcPct val="100000"/>
                        </a:lnSpc>
                      </a:pPr>
                      <a:r>
                        <a:rPr dirty="0" smtClean="0" sz="1150" spc="-380">
                          <a:solidFill>
                            <a:srgbClr val="623331"/>
                          </a:solidFill>
                          <a:latin typeface="Arial"/>
                          <a:cs typeface="Arial"/>
                        </a:rPr>
                        <a:t>1</a:t>
                      </a:r>
                      <a:r>
                        <a:rPr dirty="0" smtClean="0" sz="1150" spc="0">
                          <a:solidFill>
                            <a:srgbClr val="777579"/>
                          </a:solidFill>
                          <a:latin typeface="Arial"/>
                          <a:cs typeface="Arial"/>
                        </a:rPr>
                        <a:t>0.</a:t>
                      </a:r>
                      <a:endParaRPr sz="1150">
                        <a:latin typeface="Arial"/>
                        <a:cs typeface="Arial"/>
                      </a:endParaRPr>
                    </a:p>
                  </a:txBody>
                  <a:tcPr marL="0" marR="0" marB="0" marT="0"/>
                </a:tc>
                <a:tc>
                  <a:txBody>
                    <a:bodyPr/>
                    <a:lstStyle/>
                    <a:p>
                      <a:pPr marL="151765">
                        <a:lnSpc>
                          <a:spcPct val="100000"/>
                        </a:lnSpc>
                      </a:pPr>
                      <a:r>
                        <a:rPr dirty="0" smtClean="0" sz="1150">
                          <a:solidFill>
                            <a:srgbClr val="F90808"/>
                          </a:solidFill>
                          <a:latin typeface="Arial"/>
                          <a:cs typeface="Arial"/>
                        </a:rPr>
                        <a:t>"</a:t>
                      </a:r>
                      <a:r>
                        <a:rPr dirty="0" smtClean="0" sz="1150" spc="-145">
                          <a:solidFill>
                            <a:srgbClr val="F90808"/>
                          </a:solidFill>
                          <a:latin typeface="Arial"/>
                          <a:cs typeface="Arial"/>
                        </a:rPr>
                        <a:t> </a:t>
                      </a:r>
                      <a:r>
                        <a:rPr dirty="0" smtClean="0" sz="1150" spc="0">
                          <a:solidFill>
                            <a:srgbClr val="777579"/>
                          </a:solidFill>
                          <a:latin typeface="Arial"/>
                          <a:cs typeface="Arial"/>
                        </a:rPr>
                        <a:t>9</a:t>
                      </a:r>
                      <a:endParaRPr sz="1150">
                        <a:latin typeface="Arial"/>
                        <a:cs typeface="Arial"/>
                      </a:endParaRPr>
                    </a:p>
                  </a:txBody>
                  <a:tcPr marL="0" marR="0" marB="0" marT="0"/>
                </a:tc>
                <a:tc>
                  <a:txBody>
                    <a:bodyPr/>
                    <a:lstStyle/>
                    <a:p>
                      <a:pPr marL="127000">
                        <a:lnSpc>
                          <a:spcPct val="100000"/>
                        </a:lnSpc>
                      </a:pPr>
                      <a:r>
                        <a:rPr dirty="0" smtClean="0" sz="1150">
                          <a:solidFill>
                            <a:srgbClr val="4F4DF0"/>
                          </a:solidFill>
                          <a:latin typeface="Arial"/>
                          <a:cs typeface="Arial"/>
                        </a:rPr>
                        <a:t>Sqrrl</a:t>
                      </a:r>
                      <a:endParaRPr sz="1150">
                        <a:latin typeface="Arial"/>
                        <a:cs typeface="Arial"/>
                      </a:endParaRPr>
                    </a:p>
                  </a:txBody>
                  <a:tcPr marL="0" marR="0" marB="0" marT="0"/>
                </a:tc>
                <a:tc>
                  <a:txBody>
                    <a:bodyPr/>
                    <a:lstStyle/>
                    <a:p>
                      <a:pPr marL="220979">
                        <a:lnSpc>
                          <a:spcPct val="100000"/>
                        </a:lnSpc>
                      </a:pPr>
                      <a:r>
                        <a:rPr dirty="0" smtClean="0" sz="1150">
                          <a:solidFill>
                            <a:srgbClr val="777579"/>
                          </a:solidFill>
                          <a:latin typeface="Arial"/>
                          <a:cs typeface="Arial"/>
                        </a:rPr>
                        <a:t>Multi-model</a:t>
                      </a:r>
                      <a:endParaRPr sz="1150">
                        <a:latin typeface="Arial"/>
                        <a:cs typeface="Arial"/>
                      </a:endParaRPr>
                    </a:p>
                  </a:txBody>
                  <a:tcPr marL="0" marR="0" marB="0" marT="0"/>
                </a:tc>
                <a:tc>
                  <a:txBody>
                    <a:bodyPr/>
                    <a:lstStyle/>
                    <a:p>
                      <a:pPr marL="823594">
                        <a:lnSpc>
                          <a:spcPct val="100000"/>
                        </a:lnSpc>
                      </a:pPr>
                      <a:r>
                        <a:rPr dirty="0" smtClean="0" sz="1150">
                          <a:solidFill>
                            <a:srgbClr val="625D66"/>
                          </a:solidFill>
                          <a:latin typeface="Arial"/>
                          <a:cs typeface="Arial"/>
                        </a:rPr>
                        <a:t>0</a:t>
                      </a:r>
                      <a:r>
                        <a:rPr dirty="0" smtClean="0" sz="1150" spc="-170">
                          <a:solidFill>
                            <a:srgbClr val="625D66"/>
                          </a:solidFill>
                          <a:latin typeface="Arial"/>
                          <a:cs typeface="Arial"/>
                        </a:rPr>
                        <a:t> </a:t>
                      </a:r>
                      <a:r>
                        <a:rPr dirty="0" smtClean="0" sz="1150" spc="-30">
                          <a:solidFill>
                            <a:srgbClr val="622D52"/>
                          </a:solidFill>
                          <a:latin typeface="Arial"/>
                          <a:cs typeface="Arial"/>
                        </a:rPr>
                        <a:t>.</a:t>
                      </a:r>
                      <a:r>
                        <a:rPr dirty="0" smtClean="0" sz="1150" spc="0">
                          <a:solidFill>
                            <a:srgbClr val="777579"/>
                          </a:solidFill>
                          <a:latin typeface="Arial"/>
                          <a:cs typeface="Arial"/>
                        </a:rPr>
                        <a:t>39</a:t>
                      </a:r>
                      <a:r>
                        <a:rPr dirty="0" smtClean="0" sz="1150" spc="0">
                          <a:solidFill>
                            <a:srgbClr val="777579"/>
                          </a:solidFill>
                          <a:latin typeface="Arial"/>
                          <a:cs typeface="Arial"/>
                        </a:rPr>
                        <a:t> </a:t>
                      </a:r>
                      <a:r>
                        <a:rPr dirty="0" smtClean="0" sz="1150" spc="140">
                          <a:solidFill>
                            <a:srgbClr val="777579"/>
                          </a:solidFill>
                          <a:latin typeface="Arial"/>
                          <a:cs typeface="Arial"/>
                        </a:rPr>
                        <a:t> </a:t>
                      </a:r>
                      <a:r>
                        <a:rPr dirty="0" smtClean="0" sz="1150" spc="0">
                          <a:solidFill>
                            <a:srgbClr val="89CA67"/>
                          </a:solidFill>
                          <a:latin typeface="Arial"/>
                          <a:cs typeface="Arial"/>
                        </a:rPr>
                        <a:t>+</a:t>
                      </a:r>
                      <a:r>
                        <a:rPr dirty="0" smtClean="0" sz="1150" spc="25">
                          <a:solidFill>
                            <a:srgbClr val="89CA67"/>
                          </a:solidFill>
                          <a:latin typeface="Arial"/>
                          <a:cs typeface="Arial"/>
                        </a:rPr>
                        <a:t>0</a:t>
                      </a:r>
                      <a:r>
                        <a:rPr dirty="0" smtClean="0" sz="1150" spc="-220">
                          <a:solidFill>
                            <a:srgbClr val="52C36D"/>
                          </a:solidFill>
                          <a:latin typeface="Arial"/>
                          <a:cs typeface="Arial"/>
                        </a:rPr>
                        <a:t>.</a:t>
                      </a:r>
                      <a:r>
                        <a:rPr dirty="0" smtClean="0" sz="1150" spc="0">
                          <a:solidFill>
                            <a:srgbClr val="77C377"/>
                          </a:solidFill>
                          <a:latin typeface="Arial"/>
                          <a:cs typeface="Arial"/>
                        </a:rPr>
                        <a:t>06</a:t>
                      </a:r>
                      <a:endParaRPr sz="1150">
                        <a:latin typeface="Arial"/>
                        <a:cs typeface="Arial"/>
                      </a:endParaRPr>
                    </a:p>
                  </a:txBody>
                  <a:tcPr marL="0" marR="0" marB="0" marT="0"/>
                </a:tc>
                <a:tc>
                  <a:txBody>
                    <a:bodyPr/>
                    <a:lstStyle/>
                    <a:p>
                      <a:pPr marL="36830">
                        <a:lnSpc>
                          <a:spcPct val="100000"/>
                        </a:lnSpc>
                      </a:pPr>
                      <a:r>
                        <a:rPr dirty="0" smtClean="0" sz="1150">
                          <a:solidFill>
                            <a:srgbClr val="77C377"/>
                          </a:solidFill>
                          <a:latin typeface="Arial"/>
                          <a:cs typeface="Arial"/>
                        </a:rPr>
                        <a:t>+</a:t>
                      </a:r>
                      <a:r>
                        <a:rPr dirty="0" smtClean="0" sz="1150" spc="25">
                          <a:solidFill>
                            <a:srgbClr val="77C377"/>
                          </a:solidFill>
                          <a:latin typeface="Arial"/>
                          <a:cs typeface="Arial"/>
                        </a:rPr>
                        <a:t>0</a:t>
                      </a:r>
                      <a:r>
                        <a:rPr dirty="0" smtClean="0" sz="1150" spc="-100">
                          <a:solidFill>
                            <a:srgbClr val="50BD3F"/>
                          </a:solidFill>
                          <a:latin typeface="Arial"/>
                          <a:cs typeface="Arial"/>
                        </a:rPr>
                        <a:t>.</a:t>
                      </a:r>
                      <a:r>
                        <a:rPr dirty="0" smtClean="0" sz="1150" spc="0">
                          <a:solidFill>
                            <a:srgbClr val="77C377"/>
                          </a:solidFill>
                          <a:latin typeface="Arial"/>
                          <a:cs typeface="Arial"/>
                        </a:rPr>
                        <a:t>09</a:t>
                      </a:r>
                      <a:endParaRPr sz="1150">
                        <a:latin typeface="Arial"/>
                        <a:cs typeface="Arial"/>
                      </a:endParaRPr>
                    </a:p>
                  </a:txBody>
                  <a:tcPr marL="0" marR="0" marB="0" marT="0"/>
                </a:tc>
              </a:tr>
              <a:tr h="251371">
                <a:tc>
                  <a:txBody>
                    <a:bodyPr/>
                    <a:lstStyle/>
                    <a:p>
                      <a:pPr marL="33655">
                        <a:lnSpc>
                          <a:spcPct val="100000"/>
                        </a:lnSpc>
                      </a:pPr>
                      <a:r>
                        <a:rPr dirty="0" smtClean="0" sz="1250">
                          <a:solidFill>
                            <a:srgbClr val="625D66"/>
                          </a:solidFill>
                          <a:latin typeface="Arial"/>
                          <a:cs typeface="Arial"/>
                        </a:rPr>
                        <a:t>11</a:t>
                      </a:r>
                      <a:endParaRPr sz="1250">
                        <a:latin typeface="Arial"/>
                        <a:cs typeface="Arial"/>
                      </a:endParaRPr>
                    </a:p>
                  </a:txBody>
                  <a:tcPr marL="0" marR="0" marB="0" marT="0"/>
                </a:tc>
                <a:tc>
                  <a:txBody>
                    <a:bodyPr/>
                    <a:lstStyle/>
                    <a:p>
                      <a:pPr marL="231775">
                        <a:lnSpc>
                          <a:spcPct val="100000"/>
                        </a:lnSpc>
                      </a:pPr>
                      <a:r>
                        <a:rPr dirty="0" smtClean="0" sz="1150" spc="-165">
                          <a:solidFill>
                            <a:srgbClr val="754D4B"/>
                          </a:solidFill>
                          <a:latin typeface="Arial"/>
                          <a:cs typeface="Arial"/>
                        </a:rPr>
                        <a:t>1</a:t>
                      </a:r>
                      <a:r>
                        <a:rPr dirty="0" smtClean="0" sz="1050" spc="0">
                          <a:solidFill>
                            <a:srgbClr val="754D4B"/>
                          </a:solidFill>
                          <a:latin typeface="Segoe UI Light"/>
                          <a:cs typeface="Segoe UI Light"/>
                        </a:rPr>
                        <a:t>1.</a:t>
                      </a:r>
                      <a:endParaRPr sz="1050">
                        <a:latin typeface="Segoe UI Light"/>
                        <a:cs typeface="Segoe UI Light"/>
                      </a:endParaRPr>
                    </a:p>
                  </a:txBody>
                  <a:tcPr marL="0" marR="0" marB="0" marT="0"/>
                </a:tc>
                <a:tc>
                  <a:txBody>
                    <a:bodyPr/>
                    <a:lstStyle/>
                    <a:p>
                      <a:pPr marL="13970">
                        <a:lnSpc>
                          <a:spcPct val="100000"/>
                        </a:lnSpc>
                      </a:pPr>
                      <a:r>
                        <a:rPr dirty="0" smtClean="0" sz="1150">
                          <a:solidFill>
                            <a:srgbClr val="F90808"/>
                          </a:solidFill>
                          <a:latin typeface="Arial"/>
                          <a:cs typeface="Arial"/>
                        </a:rPr>
                        <a:t>ψ</a:t>
                      </a:r>
                      <a:r>
                        <a:rPr dirty="0" smtClean="0" sz="1150" spc="-45">
                          <a:solidFill>
                            <a:srgbClr val="F90808"/>
                          </a:solidFill>
                          <a:latin typeface="Arial"/>
                          <a:cs typeface="Arial"/>
                        </a:rPr>
                        <a:t> </a:t>
                      </a:r>
                      <a:r>
                        <a:rPr dirty="0" smtClean="0" sz="1150" spc="0">
                          <a:solidFill>
                            <a:srgbClr val="777579"/>
                          </a:solidFill>
                          <a:latin typeface="Arial"/>
                          <a:cs typeface="Arial"/>
                        </a:rPr>
                        <a:t>10.</a:t>
                      </a:r>
                      <a:endParaRPr sz="1150">
                        <a:latin typeface="Arial"/>
                        <a:cs typeface="Arial"/>
                      </a:endParaRPr>
                    </a:p>
                  </a:txBody>
                  <a:tcPr marL="0" marR="0" marB="0" marT="0"/>
                </a:tc>
                <a:tc>
                  <a:txBody>
                    <a:bodyPr/>
                    <a:lstStyle/>
                    <a:p>
                      <a:pPr marL="127000">
                        <a:lnSpc>
                          <a:spcPct val="100000"/>
                        </a:lnSpc>
                      </a:pPr>
                      <a:r>
                        <a:rPr dirty="0" smtClean="0" sz="1150">
                          <a:solidFill>
                            <a:srgbClr val="4F4DF0"/>
                          </a:solidFill>
                          <a:latin typeface="Arial"/>
                          <a:cs typeface="Arial"/>
                        </a:rPr>
                        <a:t>Infin</a:t>
                      </a:r>
                      <a:r>
                        <a:rPr dirty="0" smtClean="0" sz="1150" spc="-75">
                          <a:solidFill>
                            <a:srgbClr val="4F4DF0"/>
                          </a:solidFill>
                          <a:latin typeface="Arial"/>
                          <a:cs typeface="Arial"/>
                        </a:rPr>
                        <a:t>i</a:t>
                      </a:r>
                      <a:r>
                        <a:rPr dirty="0" smtClean="0" sz="1150" spc="30">
                          <a:solidFill>
                            <a:srgbClr val="1F21EF"/>
                          </a:solidFill>
                          <a:latin typeface="Arial"/>
                          <a:cs typeface="Arial"/>
                        </a:rPr>
                        <a:t>t</a:t>
                      </a:r>
                      <a:r>
                        <a:rPr dirty="0" smtClean="0" sz="1150" spc="0">
                          <a:solidFill>
                            <a:srgbClr val="625EF0"/>
                          </a:solidFill>
                          <a:latin typeface="Arial"/>
                          <a:cs typeface="Arial"/>
                        </a:rPr>
                        <a:t>eGrap</a:t>
                      </a:r>
                      <a:r>
                        <a:rPr dirty="0" smtClean="0" sz="1150" spc="-220">
                          <a:solidFill>
                            <a:srgbClr val="625EF0"/>
                          </a:solidFill>
                          <a:latin typeface="Arial"/>
                          <a:cs typeface="Arial"/>
                        </a:rPr>
                        <a:t> </a:t>
                      </a:r>
                      <a:r>
                        <a:rPr dirty="0" smtClean="0" sz="1150" spc="0">
                          <a:solidFill>
                            <a:srgbClr val="3838EF"/>
                          </a:solidFill>
                          <a:latin typeface="Arial"/>
                          <a:cs typeface="Arial"/>
                        </a:rPr>
                        <a:t>h</a:t>
                      </a:r>
                      <a:endParaRPr sz="1150">
                        <a:latin typeface="Arial"/>
                        <a:cs typeface="Arial"/>
                      </a:endParaRPr>
                    </a:p>
                  </a:txBody>
                  <a:tcPr marL="0" marR="0" marB="0" marT="0"/>
                </a:tc>
                <a:tc>
                  <a:txBody>
                    <a:bodyPr/>
                    <a:lstStyle/>
                    <a:p>
                      <a:pPr marL="220979">
                        <a:lnSpc>
                          <a:spcPct val="100000"/>
                        </a:lnSpc>
                      </a:pPr>
                      <a:r>
                        <a:rPr dirty="0" smtClean="0" sz="1150">
                          <a:solidFill>
                            <a:srgbClr val="7575F2"/>
                          </a:solidFill>
                          <a:latin typeface="Arial"/>
                          <a:cs typeface="Arial"/>
                        </a:rPr>
                        <a:t>Graph</a:t>
                      </a:r>
                      <a:r>
                        <a:rPr dirty="0" smtClean="0" sz="1150" spc="150">
                          <a:solidFill>
                            <a:srgbClr val="7575F2"/>
                          </a:solidFill>
                          <a:latin typeface="Arial"/>
                          <a:cs typeface="Arial"/>
                        </a:rPr>
                        <a:t> </a:t>
                      </a:r>
                      <a:r>
                        <a:rPr dirty="0" smtClean="0" sz="1150" spc="0">
                          <a:solidFill>
                            <a:srgbClr val="625EF0"/>
                          </a:solidFill>
                          <a:latin typeface="Arial"/>
                          <a:cs typeface="Arial"/>
                        </a:rPr>
                        <a:t>DBMS</a:t>
                      </a:r>
                      <a:endParaRPr sz="1150">
                        <a:latin typeface="Arial"/>
                        <a:cs typeface="Arial"/>
                      </a:endParaRPr>
                    </a:p>
                  </a:txBody>
                  <a:tcPr marL="0" marR="0" marB="0" marT="0"/>
                </a:tc>
                <a:tc>
                  <a:txBody>
                    <a:bodyPr/>
                    <a:lstStyle/>
                    <a:p>
                      <a:pPr marL="823594">
                        <a:lnSpc>
                          <a:spcPct val="100000"/>
                        </a:lnSpc>
                      </a:pPr>
                      <a:r>
                        <a:rPr dirty="0" smtClean="0" sz="1150">
                          <a:solidFill>
                            <a:srgbClr val="777579"/>
                          </a:solidFill>
                          <a:latin typeface="Arial"/>
                          <a:cs typeface="Arial"/>
                        </a:rPr>
                        <a:t>0</a:t>
                      </a:r>
                      <a:r>
                        <a:rPr dirty="0" smtClean="0" sz="1150" spc="-170">
                          <a:solidFill>
                            <a:srgbClr val="777579"/>
                          </a:solidFill>
                          <a:latin typeface="Arial"/>
                          <a:cs typeface="Arial"/>
                        </a:rPr>
                        <a:t> </a:t>
                      </a:r>
                      <a:r>
                        <a:rPr dirty="0" smtClean="0" sz="1150" spc="35">
                          <a:solidFill>
                            <a:srgbClr val="6E3F60"/>
                          </a:solidFill>
                          <a:latin typeface="Arial"/>
                          <a:cs typeface="Arial"/>
                        </a:rPr>
                        <a:t>.</a:t>
                      </a:r>
                      <a:r>
                        <a:rPr dirty="0" smtClean="0" sz="1150" spc="0">
                          <a:solidFill>
                            <a:srgbClr val="777579"/>
                          </a:solidFill>
                          <a:latin typeface="Arial"/>
                          <a:cs typeface="Arial"/>
                        </a:rPr>
                        <a:t>23</a:t>
                      </a:r>
                      <a:r>
                        <a:rPr dirty="0" smtClean="0" sz="1150" spc="0">
                          <a:solidFill>
                            <a:srgbClr val="777579"/>
                          </a:solidFill>
                          <a:latin typeface="Arial"/>
                          <a:cs typeface="Arial"/>
                        </a:rPr>
                        <a:t>  </a:t>
                      </a:r>
                      <a:r>
                        <a:rPr dirty="0" smtClean="0" sz="1150" spc="-80">
                          <a:solidFill>
                            <a:srgbClr val="777579"/>
                          </a:solidFill>
                          <a:latin typeface="Arial"/>
                          <a:cs typeface="Arial"/>
                        </a:rPr>
                        <a:t> </a:t>
                      </a:r>
                      <a:r>
                        <a:rPr dirty="0" smtClean="0" sz="1150" spc="0">
                          <a:solidFill>
                            <a:srgbClr val="89CA67"/>
                          </a:solidFill>
                          <a:latin typeface="Arial"/>
                          <a:cs typeface="Arial"/>
                        </a:rPr>
                        <a:t>+</a:t>
                      </a:r>
                      <a:r>
                        <a:rPr dirty="0" smtClean="0" sz="1150" spc="25">
                          <a:solidFill>
                            <a:srgbClr val="89CA67"/>
                          </a:solidFill>
                          <a:latin typeface="Arial"/>
                          <a:cs typeface="Arial"/>
                        </a:rPr>
                        <a:t>0</a:t>
                      </a:r>
                      <a:r>
                        <a:rPr dirty="0" smtClean="0" sz="1150" spc="-220">
                          <a:solidFill>
                            <a:srgbClr val="52C36D"/>
                          </a:solidFill>
                          <a:latin typeface="Arial"/>
                          <a:cs typeface="Arial"/>
                        </a:rPr>
                        <a:t>.</a:t>
                      </a:r>
                      <a:r>
                        <a:rPr dirty="0" smtClean="0" sz="1150" spc="30">
                          <a:solidFill>
                            <a:srgbClr val="77C377"/>
                          </a:solidFill>
                          <a:latin typeface="Arial"/>
                          <a:cs typeface="Arial"/>
                        </a:rPr>
                        <a:t>0</a:t>
                      </a:r>
                      <a:r>
                        <a:rPr dirty="0" smtClean="0" sz="1150" spc="0">
                          <a:solidFill>
                            <a:srgbClr val="70C150"/>
                          </a:solidFill>
                          <a:latin typeface="Arial"/>
                          <a:cs typeface="Arial"/>
                        </a:rPr>
                        <a:t>1</a:t>
                      </a:r>
                      <a:endParaRPr sz="1150">
                        <a:latin typeface="Arial"/>
                        <a:cs typeface="Arial"/>
                      </a:endParaRPr>
                    </a:p>
                  </a:txBody>
                  <a:tcPr marL="0" marR="0" marB="0" marT="0"/>
                </a:tc>
                <a:tc>
                  <a:txBody>
                    <a:bodyPr/>
                    <a:lstStyle/>
                    <a:p>
                      <a:pPr marL="36830">
                        <a:lnSpc>
                          <a:spcPct val="100000"/>
                        </a:lnSpc>
                      </a:pPr>
                      <a:r>
                        <a:rPr dirty="0" smtClean="0" sz="1150">
                          <a:solidFill>
                            <a:srgbClr val="70C150"/>
                          </a:solidFill>
                          <a:latin typeface="Arial"/>
                          <a:cs typeface="Arial"/>
                        </a:rPr>
                        <a:t>+0.00</a:t>
                      </a:r>
                      <a:endParaRPr sz="1150">
                        <a:latin typeface="Arial"/>
                        <a:cs typeface="Arial"/>
                      </a:endParaRPr>
                    </a:p>
                  </a:txBody>
                  <a:tcPr marL="0" marR="0" marB="0" marT="0"/>
                </a:tc>
              </a:tr>
              <a:tr h="253274">
                <a:tc>
                  <a:txBody>
                    <a:bodyPr/>
                    <a:lstStyle/>
                    <a:p>
                      <a:pPr marL="33655">
                        <a:lnSpc>
                          <a:spcPct val="100000"/>
                        </a:lnSpc>
                      </a:pPr>
                      <a:r>
                        <a:rPr dirty="0" smtClean="0" sz="1150">
                          <a:solidFill>
                            <a:srgbClr val="625D66"/>
                          </a:solidFill>
                          <a:latin typeface="Arial"/>
                          <a:cs typeface="Arial"/>
                        </a:rPr>
                        <a:t>1</a:t>
                      </a:r>
                      <a:r>
                        <a:rPr dirty="0" smtClean="0" sz="1150" spc="-10">
                          <a:solidFill>
                            <a:srgbClr val="625D66"/>
                          </a:solidFill>
                          <a:latin typeface="Arial"/>
                          <a:cs typeface="Arial"/>
                        </a:rPr>
                        <a:t>2</a:t>
                      </a:r>
                      <a:r>
                        <a:rPr dirty="0" smtClean="0" sz="1150" spc="0">
                          <a:solidFill>
                            <a:srgbClr val="805B79"/>
                          </a:solidFill>
                          <a:latin typeface="Arial"/>
                          <a:cs typeface="Arial"/>
                        </a:rPr>
                        <a:t>.</a:t>
                      </a:r>
                      <a:endParaRPr sz="1150">
                        <a:latin typeface="Arial"/>
                        <a:cs typeface="Arial"/>
                      </a:endParaRPr>
                    </a:p>
                  </a:txBody>
                  <a:tcPr marL="0" marR="0" marB="0" marT="0"/>
                </a:tc>
                <a:tc>
                  <a:txBody>
                    <a:bodyPr/>
                    <a:lstStyle/>
                    <a:p>
                      <a:pPr marL="231775">
                        <a:lnSpc>
                          <a:spcPct val="100000"/>
                        </a:lnSpc>
                      </a:pPr>
                      <a:r>
                        <a:rPr dirty="0" smtClean="0" sz="1150" spc="-235">
                          <a:solidFill>
                            <a:srgbClr val="754D4B"/>
                          </a:solidFill>
                          <a:latin typeface="Arial"/>
                          <a:cs typeface="Arial"/>
                        </a:rPr>
                        <a:t>1</a:t>
                      </a:r>
                      <a:r>
                        <a:rPr dirty="0" smtClean="0" sz="1150" spc="0">
                          <a:solidFill>
                            <a:srgbClr val="777579"/>
                          </a:solidFill>
                          <a:latin typeface="Arial"/>
                          <a:cs typeface="Arial"/>
                        </a:rPr>
                        <a:t>2.</a:t>
                      </a:r>
                      <a:endParaRPr sz="1150">
                        <a:latin typeface="Arial"/>
                        <a:cs typeface="Arial"/>
                      </a:endParaRPr>
                    </a:p>
                  </a:txBody>
                  <a:tcPr marL="0" marR="0" marB="0" marT="0"/>
                </a:tc>
                <a:tc>
                  <a:txBody>
                    <a:bodyPr/>
                    <a:lstStyle/>
                    <a:p>
                      <a:pPr/>
                      <a:endParaRPr sz="1150">
                        <a:latin typeface="Arial"/>
                        <a:cs typeface="Arial"/>
                      </a:endParaRPr>
                    </a:p>
                  </a:txBody>
                  <a:tcPr marL="0" marR="0" marB="0" marT="0"/>
                </a:tc>
                <a:tc>
                  <a:txBody>
                    <a:bodyPr/>
                    <a:lstStyle/>
                    <a:p>
                      <a:pPr marL="127000">
                        <a:lnSpc>
                          <a:spcPct val="100000"/>
                        </a:lnSpc>
                      </a:pPr>
                      <a:r>
                        <a:rPr dirty="0" smtClean="0" sz="1150">
                          <a:solidFill>
                            <a:srgbClr val="625EF0"/>
                          </a:solidFill>
                          <a:latin typeface="Arial"/>
                          <a:cs typeface="Arial"/>
                        </a:rPr>
                        <a:t>D</a:t>
                      </a:r>
                      <a:r>
                        <a:rPr dirty="0" smtClean="0" sz="1150" spc="25">
                          <a:solidFill>
                            <a:srgbClr val="625EF0"/>
                          </a:solidFill>
                          <a:latin typeface="Arial"/>
                          <a:cs typeface="Arial"/>
                        </a:rPr>
                        <a:t>g</a:t>
                      </a:r>
                      <a:r>
                        <a:rPr dirty="0" smtClean="0" sz="1150" spc="-80">
                          <a:solidFill>
                            <a:srgbClr val="3838EF"/>
                          </a:solidFill>
                          <a:latin typeface="Arial"/>
                          <a:cs typeface="Arial"/>
                        </a:rPr>
                        <a:t>r</a:t>
                      </a:r>
                      <a:r>
                        <a:rPr dirty="0" smtClean="0" sz="1150" spc="0">
                          <a:solidFill>
                            <a:srgbClr val="625EF0"/>
                          </a:solidFill>
                          <a:latin typeface="Arial"/>
                          <a:cs typeface="Arial"/>
                        </a:rPr>
                        <a:t>aph</a:t>
                      </a:r>
                      <a:endParaRPr sz="1150">
                        <a:latin typeface="Arial"/>
                        <a:cs typeface="Arial"/>
                      </a:endParaRPr>
                    </a:p>
                  </a:txBody>
                  <a:tcPr marL="0" marR="0" marB="0" marT="0"/>
                </a:tc>
                <a:tc>
                  <a:txBody>
                    <a:bodyPr/>
                    <a:lstStyle/>
                    <a:p>
                      <a:pPr marL="220979">
                        <a:lnSpc>
                          <a:spcPct val="100000"/>
                        </a:lnSpc>
                      </a:pPr>
                      <a:r>
                        <a:rPr dirty="0" smtClean="0" sz="1150">
                          <a:solidFill>
                            <a:srgbClr val="7575F2"/>
                          </a:solidFill>
                          <a:latin typeface="Arial"/>
                          <a:cs typeface="Arial"/>
                        </a:rPr>
                        <a:t>Graph</a:t>
                      </a:r>
                      <a:r>
                        <a:rPr dirty="0" smtClean="0" sz="1150" spc="150">
                          <a:solidFill>
                            <a:srgbClr val="7575F2"/>
                          </a:solidFill>
                          <a:latin typeface="Arial"/>
                          <a:cs typeface="Arial"/>
                        </a:rPr>
                        <a:t> </a:t>
                      </a:r>
                      <a:r>
                        <a:rPr dirty="0" smtClean="0" sz="1150" spc="0">
                          <a:solidFill>
                            <a:srgbClr val="7575F2"/>
                          </a:solidFill>
                          <a:latin typeface="Arial"/>
                          <a:cs typeface="Arial"/>
                        </a:rPr>
                        <a:t>DBMS</a:t>
                      </a:r>
                      <a:endParaRPr sz="1150">
                        <a:latin typeface="Arial"/>
                        <a:cs typeface="Arial"/>
                      </a:endParaRPr>
                    </a:p>
                  </a:txBody>
                  <a:tcPr marL="0" marR="0" marB="0" marT="0"/>
                </a:tc>
                <a:tc>
                  <a:txBody>
                    <a:bodyPr/>
                    <a:lstStyle/>
                    <a:p>
                      <a:pPr marL="823594">
                        <a:lnSpc>
                          <a:spcPct val="100000"/>
                        </a:lnSpc>
                      </a:pPr>
                      <a:r>
                        <a:rPr dirty="0" smtClean="0" sz="1150">
                          <a:solidFill>
                            <a:srgbClr val="777579"/>
                          </a:solidFill>
                          <a:latin typeface="Arial"/>
                          <a:cs typeface="Arial"/>
                        </a:rPr>
                        <a:t>0</a:t>
                      </a:r>
                      <a:r>
                        <a:rPr dirty="0" smtClean="0" sz="1150" spc="-170">
                          <a:solidFill>
                            <a:srgbClr val="777579"/>
                          </a:solidFill>
                          <a:latin typeface="Arial"/>
                          <a:cs typeface="Arial"/>
                        </a:rPr>
                        <a:t> </a:t>
                      </a:r>
                      <a:r>
                        <a:rPr dirty="0" smtClean="0" sz="1150" spc="35">
                          <a:solidFill>
                            <a:srgbClr val="805B79"/>
                          </a:solidFill>
                          <a:latin typeface="Arial"/>
                          <a:cs typeface="Arial"/>
                        </a:rPr>
                        <a:t>.</a:t>
                      </a:r>
                      <a:r>
                        <a:rPr dirty="0" smtClean="0" sz="1150" spc="0">
                          <a:solidFill>
                            <a:srgbClr val="777579"/>
                          </a:solidFill>
                          <a:latin typeface="Arial"/>
                          <a:cs typeface="Arial"/>
                        </a:rPr>
                        <a:t>22</a:t>
                      </a:r>
                      <a:r>
                        <a:rPr dirty="0" smtClean="0" sz="1150" spc="0">
                          <a:solidFill>
                            <a:srgbClr val="777579"/>
                          </a:solidFill>
                          <a:latin typeface="Arial"/>
                          <a:cs typeface="Arial"/>
                        </a:rPr>
                        <a:t> </a:t>
                      </a:r>
                      <a:r>
                        <a:rPr dirty="0" smtClean="0" sz="1150" spc="150">
                          <a:solidFill>
                            <a:srgbClr val="777579"/>
                          </a:solidFill>
                          <a:latin typeface="Arial"/>
                          <a:cs typeface="Arial"/>
                        </a:rPr>
                        <a:t> </a:t>
                      </a:r>
                      <a:r>
                        <a:rPr dirty="0" smtClean="0" sz="1150" spc="0">
                          <a:solidFill>
                            <a:srgbClr val="70C150"/>
                          </a:solidFill>
                          <a:latin typeface="Arial"/>
                          <a:cs typeface="Arial"/>
                        </a:rPr>
                        <a:t>+</a:t>
                      </a:r>
                      <a:r>
                        <a:rPr dirty="0" smtClean="0" sz="1150" spc="25">
                          <a:solidFill>
                            <a:srgbClr val="70C150"/>
                          </a:solidFill>
                          <a:latin typeface="Arial"/>
                          <a:cs typeface="Arial"/>
                        </a:rPr>
                        <a:t>0</a:t>
                      </a:r>
                      <a:r>
                        <a:rPr dirty="0" smtClean="0" sz="1150" spc="-220">
                          <a:solidFill>
                            <a:srgbClr val="52C36D"/>
                          </a:solidFill>
                          <a:latin typeface="Arial"/>
                          <a:cs typeface="Arial"/>
                        </a:rPr>
                        <a:t>.</a:t>
                      </a:r>
                      <a:r>
                        <a:rPr dirty="0" smtClean="0" sz="1150" spc="30">
                          <a:solidFill>
                            <a:srgbClr val="77C377"/>
                          </a:solidFill>
                          <a:latin typeface="Arial"/>
                          <a:cs typeface="Arial"/>
                        </a:rPr>
                        <a:t>0</a:t>
                      </a:r>
                      <a:r>
                        <a:rPr dirty="0" smtClean="0" sz="1150" spc="0">
                          <a:solidFill>
                            <a:srgbClr val="70C150"/>
                          </a:solidFill>
                          <a:latin typeface="Arial"/>
                          <a:cs typeface="Arial"/>
                        </a:rPr>
                        <a:t>1</a:t>
                      </a:r>
                      <a:endParaRPr sz="1150">
                        <a:latin typeface="Arial"/>
                        <a:cs typeface="Arial"/>
                      </a:endParaRPr>
                    </a:p>
                  </a:txBody>
                  <a:tcPr marL="0" marR="0" marB="0" marT="0"/>
                </a:tc>
                <a:tc>
                  <a:txBody>
                    <a:bodyPr/>
                    <a:lstStyle/>
                    <a:p>
                      <a:pPr/>
                      <a:endParaRPr sz="1150">
                        <a:latin typeface="Arial"/>
                        <a:cs typeface="Arial"/>
                      </a:endParaRPr>
                    </a:p>
                  </a:txBody>
                  <a:tcPr marL="0" marR="0" marB="0" marT="0"/>
                </a:tc>
              </a:tr>
              <a:tr h="254479">
                <a:tc>
                  <a:txBody>
                    <a:bodyPr/>
                    <a:lstStyle/>
                    <a:p>
                      <a:pPr marL="33655">
                        <a:lnSpc>
                          <a:spcPct val="100000"/>
                        </a:lnSpc>
                      </a:pPr>
                      <a:r>
                        <a:rPr dirty="0" smtClean="0" sz="1150">
                          <a:solidFill>
                            <a:srgbClr val="625D66"/>
                          </a:solidFill>
                          <a:latin typeface="Arial"/>
                          <a:cs typeface="Arial"/>
                        </a:rPr>
                        <a:t>1</a:t>
                      </a:r>
                      <a:r>
                        <a:rPr dirty="0" smtClean="0" sz="1150" spc="70">
                          <a:solidFill>
                            <a:srgbClr val="625D66"/>
                          </a:solidFill>
                          <a:latin typeface="Arial"/>
                          <a:cs typeface="Arial"/>
                        </a:rPr>
                        <a:t>3</a:t>
                      </a:r>
                      <a:r>
                        <a:rPr dirty="0" smtClean="0" sz="1150" spc="0">
                          <a:solidFill>
                            <a:srgbClr val="6E3F60"/>
                          </a:solidFill>
                          <a:latin typeface="Arial"/>
                          <a:cs typeface="Arial"/>
                        </a:rPr>
                        <a:t>.</a:t>
                      </a:r>
                      <a:endParaRPr sz="1150">
                        <a:latin typeface="Arial"/>
                        <a:cs typeface="Arial"/>
                      </a:endParaRPr>
                    </a:p>
                  </a:txBody>
                  <a:tcPr marL="0" marR="0" marB="0" marT="0"/>
                </a:tc>
                <a:tc>
                  <a:txBody>
                    <a:bodyPr/>
                    <a:lstStyle/>
                    <a:p>
                      <a:pPr marL="231775">
                        <a:lnSpc>
                          <a:spcPct val="100000"/>
                        </a:lnSpc>
                      </a:pPr>
                      <a:r>
                        <a:rPr dirty="0" smtClean="0" sz="1150" spc="-235">
                          <a:solidFill>
                            <a:srgbClr val="754D4B"/>
                          </a:solidFill>
                          <a:latin typeface="Arial"/>
                          <a:cs typeface="Arial"/>
                        </a:rPr>
                        <a:t>1</a:t>
                      </a:r>
                      <a:r>
                        <a:rPr dirty="0" smtClean="0" sz="1150" spc="0">
                          <a:solidFill>
                            <a:srgbClr val="777579"/>
                          </a:solidFill>
                          <a:latin typeface="Arial"/>
                          <a:cs typeface="Arial"/>
                        </a:rPr>
                        <a:t>3</a:t>
                      </a:r>
                      <a:endParaRPr sz="1150">
                        <a:latin typeface="Arial"/>
                        <a:cs typeface="Arial"/>
                      </a:endParaRPr>
                    </a:p>
                  </a:txBody>
                  <a:tcPr marL="0" marR="0" marB="0" marT="0"/>
                </a:tc>
                <a:tc>
                  <a:txBody>
                    <a:bodyPr/>
                    <a:lstStyle/>
                    <a:p>
                      <a:pPr marL="212090">
                        <a:lnSpc>
                          <a:spcPct val="100000"/>
                        </a:lnSpc>
                      </a:pPr>
                      <a:r>
                        <a:rPr dirty="0" smtClean="0" sz="1150">
                          <a:solidFill>
                            <a:srgbClr val="777579"/>
                          </a:solidFill>
                          <a:latin typeface="Arial"/>
                          <a:cs typeface="Arial"/>
                        </a:rPr>
                        <a:t>18</a:t>
                      </a:r>
                      <a:endParaRPr sz="1150">
                        <a:latin typeface="Arial"/>
                        <a:cs typeface="Arial"/>
                      </a:endParaRPr>
                    </a:p>
                  </a:txBody>
                  <a:tcPr marL="0" marR="0" marB="0" marT="0"/>
                </a:tc>
                <a:tc>
                  <a:txBody>
                    <a:bodyPr/>
                    <a:lstStyle/>
                    <a:p>
                      <a:pPr marL="127000">
                        <a:lnSpc>
                          <a:spcPct val="100000"/>
                        </a:lnSpc>
                      </a:pPr>
                      <a:r>
                        <a:rPr dirty="0" smtClean="0" sz="1150">
                          <a:solidFill>
                            <a:srgbClr val="625EF0"/>
                          </a:solidFill>
                          <a:latin typeface="Arial"/>
                          <a:cs typeface="Arial"/>
                        </a:rPr>
                        <a:t>Blazegraph</a:t>
                      </a:r>
                      <a:endParaRPr sz="1150">
                        <a:latin typeface="Arial"/>
                        <a:cs typeface="Arial"/>
                      </a:endParaRPr>
                    </a:p>
                  </a:txBody>
                  <a:tcPr marL="0" marR="0" marB="0" marT="0"/>
                </a:tc>
                <a:tc>
                  <a:txBody>
                    <a:bodyPr/>
                    <a:lstStyle/>
                    <a:p>
                      <a:pPr marL="220979">
                        <a:lnSpc>
                          <a:spcPct val="100000"/>
                        </a:lnSpc>
                      </a:pPr>
                      <a:r>
                        <a:rPr dirty="0" smtClean="0" sz="1150">
                          <a:solidFill>
                            <a:srgbClr val="777579"/>
                          </a:solidFill>
                          <a:latin typeface="Arial"/>
                          <a:cs typeface="Arial"/>
                        </a:rPr>
                        <a:t>Mult</a:t>
                      </a:r>
                      <a:r>
                        <a:rPr dirty="0" smtClean="0" sz="1150" spc="5">
                          <a:solidFill>
                            <a:srgbClr val="777579"/>
                          </a:solidFill>
                          <a:latin typeface="Arial"/>
                          <a:cs typeface="Arial"/>
                        </a:rPr>
                        <a:t>i</a:t>
                      </a:r>
                      <a:r>
                        <a:rPr dirty="0" smtClean="0" sz="1150" spc="-5">
                          <a:solidFill>
                            <a:srgbClr val="463D3D"/>
                          </a:solidFill>
                          <a:latin typeface="Arial"/>
                          <a:cs typeface="Arial"/>
                        </a:rPr>
                        <a:t>-</a:t>
                      </a:r>
                      <a:r>
                        <a:rPr dirty="0" smtClean="0" sz="1150" spc="0">
                          <a:solidFill>
                            <a:srgbClr val="87898C"/>
                          </a:solidFill>
                          <a:latin typeface="Arial"/>
                          <a:cs typeface="Arial"/>
                        </a:rPr>
                        <a:t>model</a:t>
                      </a:r>
                      <a:r>
                        <a:rPr dirty="0" smtClean="0" sz="1150" spc="45">
                          <a:solidFill>
                            <a:srgbClr val="87898C"/>
                          </a:solidFill>
                          <a:latin typeface="Arial"/>
                          <a:cs typeface="Arial"/>
                        </a:rPr>
                        <a:t> </a:t>
                      </a:r>
                      <a:r>
                        <a:rPr dirty="0" smtClean="0" sz="1550" spc="0">
                          <a:solidFill>
                            <a:srgbClr val="2A60B3"/>
                          </a:solidFill>
                          <a:latin typeface="Times New Roman"/>
                          <a:cs typeface="Times New Roman"/>
                        </a:rPr>
                        <a:t>0</a:t>
                      </a:r>
                      <a:endParaRPr sz="1550">
                        <a:latin typeface="Times New Roman"/>
                        <a:cs typeface="Times New Roman"/>
                      </a:endParaRPr>
                    </a:p>
                  </a:txBody>
                  <a:tcPr marL="0" marR="0" marB="0" marT="0"/>
                </a:tc>
                <a:tc>
                  <a:txBody>
                    <a:bodyPr/>
                    <a:lstStyle/>
                    <a:p>
                      <a:pPr marL="823594">
                        <a:lnSpc>
                          <a:spcPct val="100000"/>
                        </a:lnSpc>
                      </a:pPr>
                      <a:r>
                        <a:rPr dirty="0" smtClean="0" sz="1150">
                          <a:solidFill>
                            <a:srgbClr val="777579"/>
                          </a:solidFill>
                          <a:latin typeface="Arial"/>
                          <a:cs typeface="Arial"/>
                        </a:rPr>
                        <a:t>0</a:t>
                      </a:r>
                      <a:r>
                        <a:rPr dirty="0" smtClean="0" sz="1150" spc="-170">
                          <a:solidFill>
                            <a:srgbClr val="777579"/>
                          </a:solidFill>
                          <a:latin typeface="Arial"/>
                          <a:cs typeface="Arial"/>
                        </a:rPr>
                        <a:t> </a:t>
                      </a:r>
                      <a:r>
                        <a:rPr dirty="0" smtClean="0" sz="1150" spc="35">
                          <a:solidFill>
                            <a:srgbClr val="6E3F60"/>
                          </a:solidFill>
                          <a:latin typeface="Arial"/>
                          <a:cs typeface="Arial"/>
                        </a:rPr>
                        <a:t>.</a:t>
                      </a:r>
                      <a:r>
                        <a:rPr dirty="0" smtClean="0" sz="1150" spc="0">
                          <a:solidFill>
                            <a:srgbClr val="777579"/>
                          </a:solidFill>
                          <a:latin typeface="Arial"/>
                          <a:cs typeface="Arial"/>
                        </a:rPr>
                        <a:t>20</a:t>
                      </a:r>
                      <a:r>
                        <a:rPr dirty="0" smtClean="0" sz="1150" spc="0">
                          <a:solidFill>
                            <a:srgbClr val="777579"/>
                          </a:solidFill>
                          <a:latin typeface="Arial"/>
                          <a:cs typeface="Arial"/>
                        </a:rPr>
                        <a:t>  </a:t>
                      </a:r>
                      <a:r>
                        <a:rPr dirty="0" smtClean="0" sz="1150" spc="-160">
                          <a:solidFill>
                            <a:srgbClr val="777579"/>
                          </a:solidFill>
                          <a:latin typeface="Arial"/>
                          <a:cs typeface="Arial"/>
                        </a:rPr>
                        <a:t> </a:t>
                      </a:r>
                      <a:r>
                        <a:rPr dirty="0" smtClean="0" sz="1150" spc="0">
                          <a:solidFill>
                            <a:srgbClr val="70C150"/>
                          </a:solidFill>
                          <a:latin typeface="Arial"/>
                          <a:cs typeface="Arial"/>
                        </a:rPr>
                        <a:t>+</a:t>
                      </a:r>
                      <a:r>
                        <a:rPr dirty="0" smtClean="0" sz="1150" spc="25">
                          <a:solidFill>
                            <a:srgbClr val="70C150"/>
                          </a:solidFill>
                          <a:latin typeface="Arial"/>
                          <a:cs typeface="Arial"/>
                        </a:rPr>
                        <a:t>0</a:t>
                      </a:r>
                      <a:r>
                        <a:rPr dirty="0" smtClean="0" sz="1150" spc="-220">
                          <a:solidFill>
                            <a:srgbClr val="52C36D"/>
                          </a:solidFill>
                          <a:latin typeface="Arial"/>
                          <a:cs typeface="Arial"/>
                        </a:rPr>
                        <a:t>.</a:t>
                      </a:r>
                      <a:r>
                        <a:rPr dirty="0" smtClean="0" sz="1150" spc="0">
                          <a:solidFill>
                            <a:srgbClr val="77C377"/>
                          </a:solidFill>
                          <a:latin typeface="Arial"/>
                          <a:cs typeface="Arial"/>
                        </a:rPr>
                        <a:t>03</a:t>
                      </a:r>
                      <a:endParaRPr sz="1150">
                        <a:latin typeface="Arial"/>
                        <a:cs typeface="Arial"/>
                      </a:endParaRPr>
                    </a:p>
                  </a:txBody>
                  <a:tcPr marL="0" marR="0" marB="0" marT="0"/>
                </a:tc>
                <a:tc>
                  <a:txBody>
                    <a:bodyPr/>
                    <a:lstStyle/>
                    <a:p>
                      <a:pPr marL="36830">
                        <a:lnSpc>
                          <a:spcPct val="100000"/>
                        </a:lnSpc>
                      </a:pPr>
                      <a:r>
                        <a:rPr dirty="0" smtClean="0" sz="1150">
                          <a:solidFill>
                            <a:srgbClr val="70C150"/>
                          </a:solidFill>
                          <a:latin typeface="Arial"/>
                          <a:cs typeface="Arial"/>
                        </a:rPr>
                        <a:t>+</a:t>
                      </a:r>
                      <a:r>
                        <a:rPr dirty="0" smtClean="0" sz="1150" spc="25">
                          <a:solidFill>
                            <a:srgbClr val="70C150"/>
                          </a:solidFill>
                          <a:latin typeface="Arial"/>
                          <a:cs typeface="Arial"/>
                        </a:rPr>
                        <a:t>0</a:t>
                      </a:r>
                      <a:r>
                        <a:rPr dirty="0" smtClean="0" sz="1150" spc="-30">
                          <a:solidFill>
                            <a:srgbClr val="24B838"/>
                          </a:solidFill>
                          <a:latin typeface="Arial"/>
                          <a:cs typeface="Arial"/>
                        </a:rPr>
                        <a:t>.</a:t>
                      </a:r>
                      <a:r>
                        <a:rPr dirty="0" smtClean="0" sz="1150" spc="0">
                          <a:solidFill>
                            <a:srgbClr val="89CA67"/>
                          </a:solidFill>
                          <a:latin typeface="Arial"/>
                          <a:cs typeface="Arial"/>
                        </a:rPr>
                        <a:t>13</a:t>
                      </a:r>
                      <a:endParaRPr sz="1150">
                        <a:latin typeface="Arial"/>
                        <a:cs typeface="Arial"/>
                      </a:endParaRPr>
                    </a:p>
                  </a:txBody>
                  <a:tcPr marL="0" marR="0" marB="0" marT="0"/>
                </a:tc>
              </a:tr>
              <a:tr h="238765">
                <a:tc>
                  <a:txBody>
                    <a:bodyPr/>
                    <a:lstStyle/>
                    <a:p>
                      <a:pPr marL="33655">
                        <a:lnSpc>
                          <a:spcPct val="100000"/>
                        </a:lnSpc>
                      </a:pPr>
                      <a:r>
                        <a:rPr dirty="0" smtClean="0" sz="1150" spc="-385">
                          <a:solidFill>
                            <a:srgbClr val="463D3D"/>
                          </a:solidFill>
                          <a:latin typeface="Arial"/>
                          <a:cs typeface="Arial"/>
                        </a:rPr>
                        <a:t>1</a:t>
                      </a:r>
                      <a:r>
                        <a:rPr dirty="0" smtClean="0" sz="1150" spc="55">
                          <a:solidFill>
                            <a:srgbClr val="625D66"/>
                          </a:solidFill>
                          <a:latin typeface="Arial"/>
                          <a:cs typeface="Arial"/>
                        </a:rPr>
                        <a:t>4</a:t>
                      </a:r>
                      <a:r>
                        <a:rPr dirty="0" smtClean="0" sz="1150" spc="0">
                          <a:solidFill>
                            <a:srgbClr val="622D52"/>
                          </a:solidFill>
                          <a:latin typeface="Arial"/>
                          <a:cs typeface="Arial"/>
                        </a:rPr>
                        <a:t>.</a:t>
                      </a:r>
                      <a:endParaRPr sz="1150">
                        <a:latin typeface="Arial"/>
                        <a:cs typeface="Arial"/>
                      </a:endParaRPr>
                    </a:p>
                  </a:txBody>
                  <a:tcPr marL="0" marR="0" marB="0" marT="0"/>
                </a:tc>
                <a:tc>
                  <a:txBody>
                    <a:bodyPr/>
                    <a:lstStyle/>
                    <a:p>
                      <a:pPr marL="231775">
                        <a:lnSpc>
                          <a:spcPct val="100000"/>
                        </a:lnSpc>
                      </a:pPr>
                      <a:r>
                        <a:rPr dirty="0" smtClean="0" sz="1150" spc="-305">
                          <a:solidFill>
                            <a:srgbClr val="623331"/>
                          </a:solidFill>
                          <a:latin typeface="Arial"/>
                          <a:cs typeface="Arial"/>
                        </a:rPr>
                        <a:t>1</a:t>
                      </a:r>
                      <a:r>
                        <a:rPr dirty="0" smtClean="0" sz="1150" spc="0">
                          <a:solidFill>
                            <a:srgbClr val="777579"/>
                          </a:solidFill>
                          <a:latin typeface="Arial"/>
                          <a:cs typeface="Arial"/>
                        </a:rPr>
                        <a:t>4.</a:t>
                      </a:r>
                      <a:endParaRPr sz="1150">
                        <a:latin typeface="Arial"/>
                        <a:cs typeface="Arial"/>
                      </a:endParaRPr>
                    </a:p>
                  </a:txBody>
                  <a:tcPr marL="0" marR="0" marB="0" marT="0"/>
                </a:tc>
                <a:tc>
                  <a:txBody>
                    <a:bodyPr/>
                    <a:lstStyle/>
                    <a:p>
                      <a:pPr marL="212090">
                        <a:lnSpc>
                          <a:spcPct val="100000"/>
                        </a:lnSpc>
                      </a:pPr>
                      <a:r>
                        <a:rPr dirty="0" smtClean="0" sz="1150">
                          <a:solidFill>
                            <a:srgbClr val="777579"/>
                          </a:solidFill>
                          <a:latin typeface="Arial"/>
                          <a:cs typeface="Arial"/>
                        </a:rPr>
                        <a:t>1</a:t>
                      </a:r>
                      <a:r>
                        <a:rPr dirty="0" smtClean="0" sz="1150" spc="-25">
                          <a:solidFill>
                            <a:srgbClr val="777579"/>
                          </a:solidFill>
                          <a:latin typeface="Arial"/>
                          <a:cs typeface="Arial"/>
                        </a:rPr>
                        <a:t>5</a:t>
                      </a:r>
                      <a:r>
                        <a:rPr dirty="0" smtClean="0" sz="1150" spc="0">
                          <a:solidFill>
                            <a:srgbClr val="2D2D2D"/>
                          </a:solidFill>
                          <a:latin typeface="Arial"/>
                          <a:cs typeface="Arial"/>
                        </a:rPr>
                        <a:t>.</a:t>
                      </a:r>
                      <a:endParaRPr sz="1150">
                        <a:latin typeface="Arial"/>
                        <a:cs typeface="Arial"/>
                      </a:endParaRPr>
                    </a:p>
                  </a:txBody>
                  <a:tcPr marL="0" marR="0" marB="0" marT="0"/>
                </a:tc>
                <a:tc>
                  <a:txBody>
                    <a:bodyPr/>
                    <a:lstStyle/>
                    <a:p>
                      <a:pPr marL="127000">
                        <a:lnSpc>
                          <a:spcPct val="100000"/>
                        </a:lnSpc>
                      </a:pPr>
                      <a:r>
                        <a:rPr dirty="0" smtClean="0" sz="1150">
                          <a:solidFill>
                            <a:srgbClr val="4F4DF0"/>
                          </a:solidFill>
                          <a:latin typeface="Arial"/>
                          <a:cs typeface="Arial"/>
                        </a:rPr>
                        <a:t>FlockDB</a:t>
                      </a:r>
                      <a:endParaRPr sz="1150">
                        <a:latin typeface="Arial"/>
                        <a:cs typeface="Arial"/>
                      </a:endParaRPr>
                    </a:p>
                  </a:txBody>
                  <a:tcPr marL="0" marR="0" marB="0" marT="0"/>
                </a:tc>
                <a:tc>
                  <a:txBody>
                    <a:bodyPr/>
                    <a:lstStyle/>
                    <a:p>
                      <a:pPr marL="220979">
                        <a:lnSpc>
                          <a:spcPct val="100000"/>
                        </a:lnSpc>
                      </a:pPr>
                      <a:r>
                        <a:rPr dirty="0" smtClean="0" sz="1150">
                          <a:solidFill>
                            <a:srgbClr val="625EF0"/>
                          </a:solidFill>
                          <a:latin typeface="Arial"/>
                          <a:cs typeface="Arial"/>
                        </a:rPr>
                        <a:t>Graph</a:t>
                      </a:r>
                      <a:r>
                        <a:rPr dirty="0" smtClean="0" sz="1150" spc="150">
                          <a:solidFill>
                            <a:srgbClr val="625EF0"/>
                          </a:solidFill>
                          <a:latin typeface="Arial"/>
                          <a:cs typeface="Arial"/>
                        </a:rPr>
                        <a:t> </a:t>
                      </a:r>
                      <a:r>
                        <a:rPr dirty="0" smtClean="0" sz="1150" spc="0">
                          <a:solidFill>
                            <a:srgbClr val="625EF0"/>
                          </a:solidFill>
                          <a:latin typeface="Arial"/>
                          <a:cs typeface="Arial"/>
                        </a:rPr>
                        <a:t>DBMS</a:t>
                      </a:r>
                      <a:endParaRPr sz="1150">
                        <a:latin typeface="Arial"/>
                        <a:cs typeface="Arial"/>
                      </a:endParaRPr>
                    </a:p>
                  </a:txBody>
                  <a:tcPr marL="0" marR="0" marB="0" marT="0"/>
                </a:tc>
                <a:tc>
                  <a:txBody>
                    <a:bodyPr/>
                    <a:lstStyle/>
                    <a:p>
                      <a:pPr marL="823594">
                        <a:lnSpc>
                          <a:spcPct val="100000"/>
                        </a:lnSpc>
                      </a:pPr>
                      <a:r>
                        <a:rPr dirty="0" smtClean="0" sz="1150">
                          <a:solidFill>
                            <a:srgbClr val="625D66"/>
                          </a:solidFill>
                          <a:latin typeface="Arial"/>
                          <a:cs typeface="Arial"/>
                        </a:rPr>
                        <a:t>0</a:t>
                      </a:r>
                      <a:r>
                        <a:rPr dirty="0" smtClean="0" sz="1150" spc="-170">
                          <a:solidFill>
                            <a:srgbClr val="625D66"/>
                          </a:solidFill>
                          <a:latin typeface="Arial"/>
                          <a:cs typeface="Arial"/>
                        </a:rPr>
                        <a:t> </a:t>
                      </a:r>
                      <a:r>
                        <a:rPr dirty="0" smtClean="0" sz="1150" spc="0">
                          <a:solidFill>
                            <a:srgbClr val="622D52"/>
                          </a:solidFill>
                          <a:latin typeface="Arial"/>
                          <a:cs typeface="Arial"/>
                        </a:rPr>
                        <a:t>.</a:t>
                      </a:r>
                      <a:r>
                        <a:rPr dirty="0" smtClean="0" sz="1150" spc="-215">
                          <a:solidFill>
                            <a:srgbClr val="622D52"/>
                          </a:solidFill>
                          <a:latin typeface="Arial"/>
                          <a:cs typeface="Arial"/>
                        </a:rPr>
                        <a:t> </a:t>
                      </a:r>
                      <a:r>
                        <a:rPr dirty="0" smtClean="0" sz="1150" spc="0">
                          <a:solidFill>
                            <a:srgbClr val="625D66"/>
                          </a:solidFill>
                          <a:latin typeface="Arial"/>
                          <a:cs typeface="Arial"/>
                        </a:rPr>
                        <a:t>13</a:t>
                      </a:r>
                      <a:r>
                        <a:rPr dirty="0" smtClean="0" sz="1150" spc="0">
                          <a:solidFill>
                            <a:srgbClr val="625D66"/>
                          </a:solidFill>
                          <a:latin typeface="Arial"/>
                          <a:cs typeface="Arial"/>
                        </a:rPr>
                        <a:t> </a:t>
                      </a:r>
                      <a:r>
                        <a:rPr dirty="0" smtClean="0" sz="1150" spc="120">
                          <a:solidFill>
                            <a:srgbClr val="625D66"/>
                          </a:solidFill>
                          <a:latin typeface="Arial"/>
                          <a:cs typeface="Arial"/>
                        </a:rPr>
                        <a:t> </a:t>
                      </a:r>
                      <a:r>
                        <a:rPr dirty="0" smtClean="0" sz="1150" spc="0">
                          <a:solidFill>
                            <a:srgbClr val="89CA67"/>
                          </a:solidFill>
                          <a:latin typeface="Arial"/>
                          <a:cs typeface="Arial"/>
                        </a:rPr>
                        <a:t>+</a:t>
                      </a:r>
                      <a:r>
                        <a:rPr dirty="0" smtClean="0" sz="1150" spc="25">
                          <a:solidFill>
                            <a:srgbClr val="89CA67"/>
                          </a:solidFill>
                          <a:latin typeface="Arial"/>
                          <a:cs typeface="Arial"/>
                        </a:rPr>
                        <a:t>0</a:t>
                      </a:r>
                      <a:r>
                        <a:rPr dirty="0" smtClean="0" sz="1150" spc="-220">
                          <a:solidFill>
                            <a:srgbClr val="52C36D"/>
                          </a:solidFill>
                          <a:latin typeface="Arial"/>
                          <a:cs typeface="Arial"/>
                        </a:rPr>
                        <a:t>.</a:t>
                      </a:r>
                      <a:r>
                        <a:rPr dirty="0" smtClean="0" sz="1150" spc="0">
                          <a:solidFill>
                            <a:srgbClr val="77C377"/>
                          </a:solidFill>
                          <a:latin typeface="Arial"/>
                          <a:cs typeface="Arial"/>
                        </a:rPr>
                        <a:t>0</a:t>
                      </a:r>
                      <a:r>
                        <a:rPr dirty="0" smtClean="0" sz="1150" spc="-210">
                          <a:solidFill>
                            <a:srgbClr val="77C377"/>
                          </a:solidFill>
                          <a:latin typeface="Arial"/>
                          <a:cs typeface="Arial"/>
                        </a:rPr>
                        <a:t> </a:t>
                      </a:r>
                      <a:r>
                        <a:rPr dirty="0" smtClean="0" sz="1150" spc="0">
                          <a:solidFill>
                            <a:srgbClr val="52B316"/>
                          </a:solidFill>
                          <a:latin typeface="Arial"/>
                          <a:cs typeface="Arial"/>
                        </a:rPr>
                        <a:t>1</a:t>
                      </a:r>
                      <a:endParaRPr sz="1150">
                        <a:latin typeface="Arial"/>
                        <a:cs typeface="Arial"/>
                      </a:endParaRPr>
                    </a:p>
                  </a:txBody>
                  <a:tcPr marL="0" marR="0" marB="0" marT="0"/>
                </a:tc>
                <a:tc>
                  <a:txBody>
                    <a:bodyPr/>
                    <a:lstStyle/>
                    <a:p>
                      <a:pPr marL="71120">
                        <a:lnSpc>
                          <a:spcPct val="100000"/>
                        </a:lnSpc>
                      </a:pPr>
                      <a:r>
                        <a:rPr dirty="0" smtClean="0" sz="1150">
                          <a:solidFill>
                            <a:srgbClr val="FF6E72"/>
                          </a:solidFill>
                          <a:latin typeface="Arial"/>
                          <a:cs typeface="Arial"/>
                        </a:rPr>
                        <a:t>-</a:t>
                      </a:r>
                      <a:r>
                        <a:rPr dirty="0" smtClean="0" sz="1150" spc="45">
                          <a:solidFill>
                            <a:srgbClr val="FF6E72"/>
                          </a:solidFill>
                          <a:latin typeface="Arial"/>
                          <a:cs typeface="Arial"/>
                        </a:rPr>
                        <a:t>0</a:t>
                      </a:r>
                      <a:r>
                        <a:rPr dirty="0" smtClean="0" sz="1150" spc="-100">
                          <a:solidFill>
                            <a:srgbClr val="FF524B"/>
                          </a:solidFill>
                          <a:latin typeface="Arial"/>
                          <a:cs typeface="Arial"/>
                        </a:rPr>
                        <a:t>.</a:t>
                      </a:r>
                      <a:r>
                        <a:rPr dirty="0" smtClean="0" sz="1150" spc="30">
                          <a:solidFill>
                            <a:srgbClr val="FF6E72"/>
                          </a:solidFill>
                          <a:latin typeface="Arial"/>
                          <a:cs typeface="Arial"/>
                        </a:rPr>
                        <a:t>0</a:t>
                      </a:r>
                      <a:r>
                        <a:rPr dirty="0" smtClean="0" sz="1150" spc="0">
                          <a:solidFill>
                            <a:srgbClr val="FF524B"/>
                          </a:solidFill>
                          <a:latin typeface="Arial"/>
                          <a:cs typeface="Arial"/>
                        </a:rPr>
                        <a:t>1</a:t>
                      </a:r>
                      <a:endParaRPr sz="1150">
                        <a:latin typeface="Arial"/>
                        <a:cs typeface="Arial"/>
                      </a:endParaRPr>
                    </a:p>
                  </a:txBody>
                  <a:tcPr marL="0" marR="0" marB="0" marT="0"/>
                </a:tc>
              </a:tr>
              <a:tr h="278819">
                <a:tc>
                  <a:txBody>
                    <a:bodyPr/>
                    <a:lstStyle/>
                    <a:p>
                      <a:pPr marL="33655">
                        <a:lnSpc>
                          <a:spcPct val="100000"/>
                        </a:lnSpc>
                      </a:pPr>
                      <a:r>
                        <a:rPr dirty="0" smtClean="0" sz="1150" spc="-530">
                          <a:solidFill>
                            <a:srgbClr val="463D3D"/>
                          </a:solidFill>
                          <a:latin typeface="Arial"/>
                          <a:cs typeface="Arial"/>
                        </a:rPr>
                        <a:t>1</a:t>
                      </a:r>
                      <a:r>
                        <a:rPr dirty="0" smtClean="0" sz="1150" spc="0">
                          <a:solidFill>
                            <a:srgbClr val="625D66"/>
                          </a:solidFill>
                          <a:latin typeface="Arial"/>
                          <a:cs typeface="Arial"/>
                        </a:rPr>
                        <a:t>5</a:t>
                      </a:r>
                      <a:r>
                        <a:rPr dirty="0" smtClean="0" sz="1150" spc="-160">
                          <a:solidFill>
                            <a:srgbClr val="625D66"/>
                          </a:solidFill>
                          <a:latin typeface="Arial"/>
                          <a:cs typeface="Arial"/>
                        </a:rPr>
                        <a:t> </a:t>
                      </a:r>
                      <a:r>
                        <a:rPr dirty="0" smtClean="0" sz="1150" spc="0">
                          <a:solidFill>
                            <a:srgbClr val="622D52"/>
                          </a:solidFill>
                          <a:latin typeface="Arial"/>
                          <a:cs typeface="Arial"/>
                        </a:rPr>
                        <a:t>.</a:t>
                      </a:r>
                      <a:endParaRPr sz="1150">
                        <a:latin typeface="Arial"/>
                        <a:cs typeface="Arial"/>
                      </a:endParaRPr>
                    </a:p>
                  </a:txBody>
                  <a:tcPr marL="0" marR="0" marB="0" marT="0"/>
                </a:tc>
                <a:tc>
                  <a:txBody>
                    <a:bodyPr/>
                    <a:lstStyle/>
                    <a:p>
                      <a:pPr marL="231775">
                        <a:lnSpc>
                          <a:spcPct val="100000"/>
                        </a:lnSpc>
                      </a:pPr>
                      <a:r>
                        <a:rPr dirty="0" smtClean="0" sz="1150" spc="-380">
                          <a:solidFill>
                            <a:srgbClr val="623331"/>
                          </a:solidFill>
                          <a:latin typeface="Arial"/>
                          <a:cs typeface="Arial"/>
                        </a:rPr>
                        <a:t>1</a:t>
                      </a:r>
                      <a:r>
                        <a:rPr dirty="0" smtClean="0" sz="1150" spc="0">
                          <a:solidFill>
                            <a:srgbClr val="777579"/>
                          </a:solidFill>
                          <a:latin typeface="Arial"/>
                          <a:cs typeface="Arial"/>
                        </a:rPr>
                        <a:t>6.</a:t>
                      </a:r>
                      <a:endParaRPr sz="1150">
                        <a:latin typeface="Arial"/>
                        <a:cs typeface="Arial"/>
                      </a:endParaRPr>
                    </a:p>
                  </a:txBody>
                  <a:tcPr marL="0" marR="0" marB="0" marT="0"/>
                </a:tc>
                <a:tc>
                  <a:txBody>
                    <a:bodyPr/>
                    <a:lstStyle/>
                    <a:p>
                      <a:pPr/>
                      <a:endParaRPr sz="1150">
                        <a:latin typeface="Arial"/>
                        <a:cs typeface="Arial"/>
                      </a:endParaRPr>
                    </a:p>
                  </a:txBody>
                  <a:tcPr marL="0" marR="0" marB="0" marT="0"/>
                </a:tc>
                <a:tc>
                  <a:txBody>
                    <a:bodyPr/>
                    <a:lstStyle/>
                    <a:p>
                      <a:pPr marL="127000">
                        <a:lnSpc>
                          <a:spcPct val="100000"/>
                        </a:lnSpc>
                      </a:pPr>
                      <a:r>
                        <a:rPr dirty="0" smtClean="0" sz="1150">
                          <a:solidFill>
                            <a:srgbClr val="4F4DF0"/>
                          </a:solidFill>
                          <a:latin typeface="Arial"/>
                          <a:cs typeface="Arial"/>
                        </a:rPr>
                        <a:t>Graph</a:t>
                      </a:r>
                      <a:r>
                        <a:rPr dirty="0" smtClean="0" sz="1150">
                          <a:solidFill>
                            <a:srgbClr val="4F4DF0"/>
                          </a:solidFill>
                          <a:latin typeface="Arial"/>
                          <a:cs typeface="Arial"/>
                        </a:rPr>
                        <a:t> </a:t>
                      </a:r>
                      <a:r>
                        <a:rPr dirty="0" smtClean="0" sz="1150" spc="-60">
                          <a:solidFill>
                            <a:srgbClr val="4F4DF0"/>
                          </a:solidFill>
                          <a:latin typeface="Arial"/>
                          <a:cs typeface="Arial"/>
                        </a:rPr>
                        <a:t> </a:t>
                      </a:r>
                      <a:r>
                        <a:rPr dirty="0" smtClean="0" sz="1150" spc="0">
                          <a:solidFill>
                            <a:srgbClr val="4F4DF0"/>
                          </a:solidFill>
                          <a:latin typeface="Arial"/>
                          <a:cs typeface="Arial"/>
                        </a:rPr>
                        <a:t>Engine</a:t>
                      </a:r>
                      <a:endParaRPr sz="1150">
                        <a:latin typeface="Arial"/>
                        <a:cs typeface="Arial"/>
                      </a:endParaRPr>
                    </a:p>
                  </a:txBody>
                  <a:tcPr marL="0" marR="0" marB="0" marT="0"/>
                </a:tc>
                <a:tc>
                  <a:txBody>
                    <a:bodyPr/>
                    <a:lstStyle/>
                    <a:p>
                      <a:pPr marL="220979">
                        <a:lnSpc>
                          <a:spcPct val="100000"/>
                        </a:lnSpc>
                      </a:pPr>
                      <a:r>
                        <a:rPr dirty="0" smtClean="0" sz="1150">
                          <a:solidFill>
                            <a:srgbClr val="777579"/>
                          </a:solidFill>
                          <a:latin typeface="Arial"/>
                          <a:cs typeface="Arial"/>
                        </a:rPr>
                        <a:t>Multi-model</a:t>
                      </a:r>
                      <a:r>
                        <a:rPr dirty="0" smtClean="0" sz="1150" spc="75">
                          <a:solidFill>
                            <a:srgbClr val="777579"/>
                          </a:solidFill>
                          <a:latin typeface="Arial"/>
                          <a:cs typeface="Arial"/>
                        </a:rPr>
                        <a:t> </a:t>
                      </a:r>
                      <a:r>
                        <a:rPr dirty="0" smtClean="0" sz="1550" spc="0">
                          <a:solidFill>
                            <a:srgbClr val="2A60B3"/>
                          </a:solidFill>
                          <a:latin typeface="Times New Roman"/>
                          <a:cs typeface="Times New Roman"/>
                        </a:rPr>
                        <a:t>0</a:t>
                      </a:r>
                      <a:endParaRPr sz="1550">
                        <a:latin typeface="Times New Roman"/>
                        <a:cs typeface="Times New Roman"/>
                      </a:endParaRPr>
                    </a:p>
                  </a:txBody>
                  <a:tcPr marL="0" marR="0" marB="0" marT="0"/>
                </a:tc>
                <a:tc>
                  <a:txBody>
                    <a:bodyPr/>
                    <a:lstStyle/>
                    <a:p>
                      <a:pPr marL="823594">
                        <a:lnSpc>
                          <a:spcPct val="100000"/>
                        </a:lnSpc>
                      </a:pPr>
                      <a:r>
                        <a:rPr dirty="0" smtClean="0" sz="1150">
                          <a:solidFill>
                            <a:srgbClr val="625D66"/>
                          </a:solidFill>
                          <a:latin typeface="Arial"/>
                          <a:cs typeface="Arial"/>
                        </a:rPr>
                        <a:t>0</a:t>
                      </a:r>
                      <a:r>
                        <a:rPr dirty="0" smtClean="0" sz="1150" spc="-170">
                          <a:solidFill>
                            <a:srgbClr val="625D66"/>
                          </a:solidFill>
                          <a:latin typeface="Arial"/>
                          <a:cs typeface="Arial"/>
                        </a:rPr>
                        <a:t> </a:t>
                      </a:r>
                      <a:r>
                        <a:rPr dirty="0" smtClean="0" sz="1150" spc="0">
                          <a:solidFill>
                            <a:srgbClr val="622D52"/>
                          </a:solidFill>
                          <a:latin typeface="Arial"/>
                          <a:cs typeface="Arial"/>
                        </a:rPr>
                        <a:t>.</a:t>
                      </a:r>
                      <a:r>
                        <a:rPr dirty="0" smtClean="0" sz="1150" spc="-215">
                          <a:solidFill>
                            <a:srgbClr val="622D52"/>
                          </a:solidFill>
                          <a:latin typeface="Arial"/>
                          <a:cs typeface="Arial"/>
                        </a:rPr>
                        <a:t> </a:t>
                      </a:r>
                      <a:r>
                        <a:rPr dirty="0" smtClean="0" sz="1150" spc="0">
                          <a:solidFill>
                            <a:srgbClr val="625D66"/>
                          </a:solidFill>
                          <a:latin typeface="Arial"/>
                          <a:cs typeface="Arial"/>
                        </a:rPr>
                        <a:t>12</a:t>
                      </a:r>
                      <a:r>
                        <a:rPr dirty="0" smtClean="0" sz="1150" spc="0">
                          <a:solidFill>
                            <a:srgbClr val="625D66"/>
                          </a:solidFill>
                          <a:latin typeface="Arial"/>
                          <a:cs typeface="Arial"/>
                        </a:rPr>
                        <a:t> </a:t>
                      </a:r>
                      <a:r>
                        <a:rPr dirty="0" smtClean="0" sz="1150" spc="30">
                          <a:solidFill>
                            <a:srgbClr val="625D66"/>
                          </a:solidFill>
                          <a:latin typeface="Arial"/>
                          <a:cs typeface="Arial"/>
                        </a:rPr>
                        <a:t> </a:t>
                      </a:r>
                      <a:r>
                        <a:rPr dirty="0" smtClean="0" sz="1150" spc="0">
                          <a:solidFill>
                            <a:srgbClr val="89CA67"/>
                          </a:solidFill>
                          <a:latin typeface="Arial"/>
                          <a:cs typeface="Arial"/>
                        </a:rPr>
                        <a:t>+</a:t>
                      </a:r>
                      <a:r>
                        <a:rPr dirty="0" smtClean="0" sz="1150" spc="25">
                          <a:solidFill>
                            <a:srgbClr val="89CA67"/>
                          </a:solidFill>
                          <a:latin typeface="Arial"/>
                          <a:cs typeface="Arial"/>
                        </a:rPr>
                        <a:t>0</a:t>
                      </a:r>
                      <a:r>
                        <a:rPr dirty="0" smtClean="0" sz="1150" spc="-220">
                          <a:solidFill>
                            <a:srgbClr val="52C36D"/>
                          </a:solidFill>
                          <a:latin typeface="Arial"/>
                          <a:cs typeface="Arial"/>
                        </a:rPr>
                        <a:t>.</a:t>
                      </a:r>
                      <a:r>
                        <a:rPr dirty="0" smtClean="0" sz="1150" spc="0">
                          <a:solidFill>
                            <a:srgbClr val="77C377"/>
                          </a:solidFill>
                          <a:latin typeface="Arial"/>
                          <a:cs typeface="Arial"/>
                        </a:rPr>
                        <a:t>03</a:t>
                      </a:r>
                      <a:endParaRPr sz="1150">
                        <a:latin typeface="Arial"/>
                        <a:cs typeface="Arial"/>
                      </a:endParaRPr>
                    </a:p>
                  </a:txBody>
                  <a:tcPr marL="0" marR="0" marB="0" marT="0"/>
                </a:tc>
                <a:tc>
                  <a:txBody>
                    <a:bodyPr/>
                    <a:lstStyle/>
                    <a:p>
                      <a:pPr/>
                      <a:endParaRPr sz="1150">
                        <a:latin typeface="Arial"/>
                        <a:cs typeface="Arial"/>
                      </a:endParaRPr>
                    </a:p>
                  </a:txBody>
                  <a:tcPr marL="0" marR="0" marB="0" marT="0"/>
                </a:tc>
              </a:tr>
              <a:tr h="254479">
                <a:tc>
                  <a:txBody>
                    <a:bodyPr/>
                    <a:lstStyle/>
                    <a:p>
                      <a:pPr marL="33655">
                        <a:lnSpc>
                          <a:spcPct val="100000"/>
                        </a:lnSpc>
                      </a:pPr>
                      <a:r>
                        <a:rPr dirty="0" smtClean="0" sz="1150" spc="-385">
                          <a:solidFill>
                            <a:srgbClr val="463D3D"/>
                          </a:solidFill>
                          <a:latin typeface="Arial"/>
                          <a:cs typeface="Arial"/>
                        </a:rPr>
                        <a:t>1</a:t>
                      </a:r>
                      <a:r>
                        <a:rPr dirty="0" smtClean="0" sz="1150" spc="85">
                          <a:solidFill>
                            <a:srgbClr val="777579"/>
                          </a:solidFill>
                          <a:latin typeface="Arial"/>
                          <a:cs typeface="Arial"/>
                        </a:rPr>
                        <a:t>6</a:t>
                      </a:r>
                      <a:r>
                        <a:rPr dirty="0" smtClean="0" sz="1150" spc="0">
                          <a:solidFill>
                            <a:srgbClr val="6E3F60"/>
                          </a:solidFill>
                          <a:latin typeface="Arial"/>
                          <a:cs typeface="Arial"/>
                        </a:rPr>
                        <a:t>.</a:t>
                      </a:r>
                      <a:endParaRPr sz="1150">
                        <a:latin typeface="Arial"/>
                        <a:cs typeface="Arial"/>
                      </a:endParaRPr>
                    </a:p>
                  </a:txBody>
                  <a:tcPr marL="0" marR="0" marB="0" marT="0"/>
                </a:tc>
                <a:tc>
                  <a:txBody>
                    <a:bodyPr/>
                    <a:lstStyle/>
                    <a:p>
                      <a:pPr marL="33020">
                        <a:lnSpc>
                          <a:spcPct val="100000"/>
                        </a:lnSpc>
                      </a:pPr>
                      <a:r>
                        <a:rPr dirty="0" smtClean="0" sz="1150">
                          <a:solidFill>
                            <a:srgbClr val="F90808"/>
                          </a:solidFill>
                          <a:latin typeface="Arial"/>
                          <a:cs typeface="Arial"/>
                        </a:rPr>
                        <a:t>ψ</a:t>
                      </a:r>
                      <a:r>
                        <a:rPr dirty="0" smtClean="0" sz="1150" spc="-45">
                          <a:solidFill>
                            <a:srgbClr val="F90808"/>
                          </a:solidFill>
                          <a:latin typeface="Arial"/>
                          <a:cs typeface="Arial"/>
                        </a:rPr>
                        <a:t> </a:t>
                      </a:r>
                      <a:r>
                        <a:rPr dirty="0" smtClean="0" sz="1150" spc="-380">
                          <a:solidFill>
                            <a:srgbClr val="754D4B"/>
                          </a:solidFill>
                          <a:latin typeface="Arial"/>
                          <a:cs typeface="Arial"/>
                        </a:rPr>
                        <a:t>1</a:t>
                      </a:r>
                      <a:r>
                        <a:rPr dirty="0" smtClean="0" sz="1150" spc="0">
                          <a:solidFill>
                            <a:srgbClr val="777579"/>
                          </a:solidFill>
                          <a:latin typeface="Arial"/>
                          <a:cs typeface="Arial"/>
                        </a:rPr>
                        <a:t>5.</a:t>
                      </a:r>
                      <a:endParaRPr sz="1150">
                        <a:latin typeface="Arial"/>
                        <a:cs typeface="Arial"/>
                      </a:endParaRPr>
                    </a:p>
                  </a:txBody>
                  <a:tcPr marL="0" marR="0" marB="0" marT="0"/>
                </a:tc>
                <a:tc>
                  <a:txBody>
                    <a:bodyPr/>
                    <a:lstStyle/>
                    <a:p>
                      <a:pPr marL="212090">
                        <a:lnSpc>
                          <a:spcPct val="100000"/>
                        </a:lnSpc>
                      </a:pPr>
                      <a:r>
                        <a:rPr dirty="0" smtClean="0" sz="1150">
                          <a:solidFill>
                            <a:srgbClr val="777579"/>
                          </a:solidFill>
                          <a:latin typeface="Arial"/>
                          <a:cs typeface="Arial"/>
                        </a:rPr>
                        <a:t>1</a:t>
                      </a:r>
                      <a:r>
                        <a:rPr dirty="0" smtClean="0" sz="1150" spc="-40">
                          <a:solidFill>
                            <a:srgbClr val="777579"/>
                          </a:solidFill>
                          <a:latin typeface="Arial"/>
                          <a:cs typeface="Arial"/>
                        </a:rPr>
                        <a:t>7</a:t>
                      </a:r>
                      <a:r>
                        <a:rPr dirty="0" smtClean="0" sz="1150" spc="0">
                          <a:solidFill>
                            <a:srgbClr val="463D3D"/>
                          </a:solidFill>
                          <a:latin typeface="Arial"/>
                          <a:cs typeface="Arial"/>
                        </a:rPr>
                        <a:t>.</a:t>
                      </a:r>
                      <a:endParaRPr sz="1150">
                        <a:latin typeface="Arial"/>
                        <a:cs typeface="Arial"/>
                      </a:endParaRPr>
                    </a:p>
                  </a:txBody>
                  <a:tcPr marL="0" marR="0" marB="0" marT="0"/>
                </a:tc>
                <a:tc>
                  <a:txBody>
                    <a:bodyPr/>
                    <a:lstStyle/>
                    <a:p>
                      <a:pPr marL="127000">
                        <a:lnSpc>
                          <a:spcPct val="100000"/>
                        </a:lnSpc>
                      </a:pPr>
                      <a:r>
                        <a:rPr dirty="0" smtClean="0" sz="1150">
                          <a:solidFill>
                            <a:srgbClr val="4F4DF0"/>
                          </a:solidFill>
                          <a:latin typeface="Arial"/>
                          <a:cs typeface="Arial"/>
                        </a:rPr>
                        <a:t>InfoGrid</a:t>
                      </a:r>
                      <a:endParaRPr sz="1150">
                        <a:latin typeface="Arial"/>
                        <a:cs typeface="Arial"/>
                      </a:endParaRPr>
                    </a:p>
                  </a:txBody>
                  <a:tcPr marL="0" marR="0" marB="0" marT="0"/>
                </a:tc>
                <a:tc>
                  <a:txBody>
                    <a:bodyPr/>
                    <a:lstStyle/>
                    <a:p>
                      <a:pPr marL="220979">
                        <a:lnSpc>
                          <a:spcPct val="100000"/>
                        </a:lnSpc>
                      </a:pPr>
                      <a:r>
                        <a:rPr dirty="0" smtClean="0" sz="1150">
                          <a:solidFill>
                            <a:srgbClr val="7575F2"/>
                          </a:solidFill>
                          <a:latin typeface="Arial"/>
                          <a:cs typeface="Arial"/>
                        </a:rPr>
                        <a:t>Graph</a:t>
                      </a:r>
                      <a:r>
                        <a:rPr dirty="0" smtClean="0" sz="1150" spc="150">
                          <a:solidFill>
                            <a:srgbClr val="7575F2"/>
                          </a:solidFill>
                          <a:latin typeface="Arial"/>
                          <a:cs typeface="Arial"/>
                        </a:rPr>
                        <a:t> </a:t>
                      </a:r>
                      <a:r>
                        <a:rPr dirty="0" smtClean="0" sz="1150" spc="0">
                          <a:solidFill>
                            <a:srgbClr val="625EF0"/>
                          </a:solidFill>
                          <a:latin typeface="Arial"/>
                          <a:cs typeface="Arial"/>
                        </a:rPr>
                        <a:t>DBMS</a:t>
                      </a:r>
                      <a:endParaRPr sz="1150">
                        <a:latin typeface="Arial"/>
                        <a:cs typeface="Arial"/>
                      </a:endParaRPr>
                    </a:p>
                  </a:txBody>
                  <a:tcPr marL="0" marR="0" marB="0" marT="0"/>
                </a:tc>
                <a:tc>
                  <a:txBody>
                    <a:bodyPr/>
                    <a:lstStyle/>
                    <a:p>
                      <a:pPr marL="823594">
                        <a:lnSpc>
                          <a:spcPct val="100000"/>
                        </a:lnSpc>
                      </a:pPr>
                      <a:r>
                        <a:rPr dirty="0" smtClean="0" sz="1150">
                          <a:solidFill>
                            <a:srgbClr val="777579"/>
                          </a:solidFill>
                          <a:latin typeface="Arial"/>
                          <a:cs typeface="Arial"/>
                        </a:rPr>
                        <a:t>0</a:t>
                      </a:r>
                      <a:r>
                        <a:rPr dirty="0" smtClean="0" sz="1150" spc="-170">
                          <a:solidFill>
                            <a:srgbClr val="777579"/>
                          </a:solidFill>
                          <a:latin typeface="Arial"/>
                          <a:cs typeface="Arial"/>
                        </a:rPr>
                        <a:t> </a:t>
                      </a:r>
                      <a:r>
                        <a:rPr dirty="0" smtClean="0" sz="1150" spc="0">
                          <a:solidFill>
                            <a:srgbClr val="6E3F60"/>
                          </a:solidFill>
                          <a:latin typeface="Arial"/>
                          <a:cs typeface="Arial"/>
                        </a:rPr>
                        <a:t>.</a:t>
                      </a:r>
                      <a:r>
                        <a:rPr dirty="0" smtClean="0" sz="1150" spc="-215">
                          <a:solidFill>
                            <a:srgbClr val="6E3F60"/>
                          </a:solidFill>
                          <a:latin typeface="Arial"/>
                          <a:cs typeface="Arial"/>
                        </a:rPr>
                        <a:t> </a:t>
                      </a:r>
                      <a:r>
                        <a:rPr dirty="0" smtClean="0" sz="1150" spc="0">
                          <a:solidFill>
                            <a:srgbClr val="625D66"/>
                          </a:solidFill>
                          <a:latin typeface="Arial"/>
                          <a:cs typeface="Arial"/>
                        </a:rPr>
                        <a:t>12</a:t>
                      </a:r>
                      <a:r>
                        <a:rPr dirty="0" smtClean="0" sz="1150" spc="0">
                          <a:solidFill>
                            <a:srgbClr val="625D66"/>
                          </a:solidFill>
                          <a:latin typeface="Arial"/>
                          <a:cs typeface="Arial"/>
                        </a:rPr>
                        <a:t> </a:t>
                      </a:r>
                      <a:r>
                        <a:rPr dirty="0" smtClean="0" sz="1150" spc="30">
                          <a:solidFill>
                            <a:srgbClr val="625D66"/>
                          </a:solidFill>
                          <a:latin typeface="Arial"/>
                          <a:cs typeface="Arial"/>
                        </a:rPr>
                        <a:t> </a:t>
                      </a:r>
                      <a:r>
                        <a:rPr dirty="0" smtClean="0" sz="1150" spc="0">
                          <a:solidFill>
                            <a:srgbClr val="89CA67"/>
                          </a:solidFill>
                          <a:latin typeface="Arial"/>
                          <a:cs typeface="Arial"/>
                        </a:rPr>
                        <a:t>+</a:t>
                      </a:r>
                      <a:r>
                        <a:rPr dirty="0" smtClean="0" sz="1150" spc="25">
                          <a:solidFill>
                            <a:srgbClr val="89CA67"/>
                          </a:solidFill>
                          <a:latin typeface="Arial"/>
                          <a:cs typeface="Arial"/>
                        </a:rPr>
                        <a:t>0</a:t>
                      </a:r>
                      <a:r>
                        <a:rPr dirty="0" smtClean="0" sz="1150" spc="-220">
                          <a:solidFill>
                            <a:srgbClr val="52C36D"/>
                          </a:solidFill>
                          <a:latin typeface="Arial"/>
                          <a:cs typeface="Arial"/>
                        </a:rPr>
                        <a:t>.</a:t>
                      </a:r>
                      <a:r>
                        <a:rPr dirty="0" smtClean="0" sz="1150" spc="30">
                          <a:solidFill>
                            <a:srgbClr val="77C377"/>
                          </a:solidFill>
                          <a:latin typeface="Arial"/>
                          <a:cs typeface="Arial"/>
                        </a:rPr>
                        <a:t>0</a:t>
                      </a:r>
                      <a:r>
                        <a:rPr dirty="0" smtClean="0" sz="1150" spc="0">
                          <a:solidFill>
                            <a:srgbClr val="70C150"/>
                          </a:solidFill>
                          <a:latin typeface="Arial"/>
                          <a:cs typeface="Arial"/>
                        </a:rPr>
                        <a:t>1</a:t>
                      </a:r>
                      <a:endParaRPr sz="1150">
                        <a:latin typeface="Arial"/>
                        <a:cs typeface="Arial"/>
                      </a:endParaRPr>
                    </a:p>
                  </a:txBody>
                  <a:tcPr marL="0" marR="0" marB="0" marT="0"/>
                </a:tc>
                <a:tc>
                  <a:txBody>
                    <a:bodyPr/>
                    <a:lstStyle/>
                    <a:p>
                      <a:pPr marL="71120">
                        <a:lnSpc>
                          <a:spcPct val="100000"/>
                        </a:lnSpc>
                      </a:pPr>
                      <a:r>
                        <a:rPr dirty="0" smtClean="0" sz="1150" spc="-15">
                          <a:solidFill>
                            <a:srgbClr val="FF524B"/>
                          </a:solidFill>
                          <a:latin typeface="Arial"/>
                          <a:cs typeface="Arial"/>
                        </a:rPr>
                        <a:t>-</a:t>
                      </a:r>
                      <a:r>
                        <a:rPr dirty="0" smtClean="0" sz="1150" spc="30">
                          <a:solidFill>
                            <a:srgbClr val="FF6E72"/>
                          </a:solidFill>
                          <a:latin typeface="Arial"/>
                          <a:cs typeface="Arial"/>
                        </a:rPr>
                        <a:t>0</a:t>
                      </a:r>
                      <a:r>
                        <a:rPr dirty="0" smtClean="0" sz="1150" spc="-100">
                          <a:solidFill>
                            <a:srgbClr val="FF524B"/>
                          </a:solidFill>
                          <a:latin typeface="Arial"/>
                          <a:cs typeface="Arial"/>
                        </a:rPr>
                        <a:t>.</a:t>
                      </a:r>
                      <a:r>
                        <a:rPr dirty="0" smtClean="0" sz="1150" spc="30">
                          <a:solidFill>
                            <a:srgbClr val="FF6E72"/>
                          </a:solidFill>
                          <a:latin typeface="Arial"/>
                          <a:cs typeface="Arial"/>
                        </a:rPr>
                        <a:t>0</a:t>
                      </a:r>
                      <a:r>
                        <a:rPr dirty="0" smtClean="0" sz="1150" spc="0">
                          <a:solidFill>
                            <a:srgbClr val="FF524B"/>
                          </a:solidFill>
                          <a:latin typeface="Arial"/>
                          <a:cs typeface="Arial"/>
                        </a:rPr>
                        <a:t>1</a:t>
                      </a:r>
                      <a:endParaRPr sz="1150">
                        <a:latin typeface="Arial"/>
                        <a:cs typeface="Arial"/>
                      </a:endParaRPr>
                    </a:p>
                  </a:txBody>
                  <a:tcPr marL="0" marR="0" marB="0" marT="0"/>
                </a:tc>
              </a:tr>
              <a:tr h="238765">
                <a:tc>
                  <a:txBody>
                    <a:bodyPr/>
                    <a:lstStyle/>
                    <a:p>
                      <a:pPr marL="33655">
                        <a:lnSpc>
                          <a:spcPct val="100000"/>
                        </a:lnSpc>
                      </a:pPr>
                      <a:r>
                        <a:rPr dirty="0" smtClean="0" sz="1150">
                          <a:solidFill>
                            <a:srgbClr val="625D66"/>
                          </a:solidFill>
                          <a:latin typeface="Arial"/>
                          <a:cs typeface="Arial"/>
                        </a:rPr>
                        <a:t>1</a:t>
                      </a:r>
                      <a:r>
                        <a:rPr dirty="0" smtClean="0" sz="1150" spc="-20">
                          <a:solidFill>
                            <a:srgbClr val="625D66"/>
                          </a:solidFill>
                          <a:latin typeface="Arial"/>
                          <a:cs typeface="Arial"/>
                        </a:rPr>
                        <a:t>7</a:t>
                      </a:r>
                      <a:r>
                        <a:rPr dirty="0" smtClean="0" sz="1150" spc="0">
                          <a:solidFill>
                            <a:srgbClr val="805B79"/>
                          </a:solidFill>
                          <a:latin typeface="Arial"/>
                          <a:cs typeface="Arial"/>
                        </a:rPr>
                        <a:t>.</a:t>
                      </a:r>
                      <a:endParaRPr sz="1150">
                        <a:latin typeface="Arial"/>
                        <a:cs typeface="Arial"/>
                      </a:endParaRPr>
                    </a:p>
                  </a:txBody>
                  <a:tcPr marL="0" marR="0" marB="0" marT="0"/>
                </a:tc>
                <a:tc>
                  <a:txBody>
                    <a:bodyPr/>
                    <a:lstStyle/>
                    <a:p>
                      <a:pPr marL="231775">
                        <a:lnSpc>
                          <a:spcPct val="100000"/>
                        </a:lnSpc>
                      </a:pPr>
                      <a:r>
                        <a:rPr dirty="0" smtClean="0" sz="1150" spc="-235">
                          <a:solidFill>
                            <a:srgbClr val="754D4B"/>
                          </a:solidFill>
                          <a:latin typeface="Arial"/>
                          <a:cs typeface="Arial"/>
                        </a:rPr>
                        <a:t>1</a:t>
                      </a:r>
                      <a:r>
                        <a:rPr dirty="0" smtClean="0" sz="1150" spc="0">
                          <a:solidFill>
                            <a:srgbClr val="777579"/>
                          </a:solidFill>
                          <a:latin typeface="Arial"/>
                          <a:cs typeface="Arial"/>
                        </a:rPr>
                        <a:t>7.</a:t>
                      </a:r>
                      <a:endParaRPr sz="1150">
                        <a:latin typeface="Arial"/>
                        <a:cs typeface="Arial"/>
                      </a:endParaRPr>
                    </a:p>
                  </a:txBody>
                  <a:tcPr marL="0" marR="0" marB="0" marT="0"/>
                </a:tc>
                <a:tc>
                  <a:txBody>
                    <a:bodyPr/>
                    <a:lstStyle/>
                    <a:p>
                      <a:pPr marL="212090">
                        <a:lnSpc>
                          <a:spcPct val="100000"/>
                        </a:lnSpc>
                      </a:pPr>
                      <a:r>
                        <a:rPr dirty="0" smtClean="0" sz="1150">
                          <a:solidFill>
                            <a:srgbClr val="777579"/>
                          </a:solidFill>
                          <a:latin typeface="Arial"/>
                          <a:cs typeface="Arial"/>
                        </a:rPr>
                        <a:t>13.</a:t>
                      </a:r>
                      <a:endParaRPr sz="1150">
                        <a:latin typeface="Arial"/>
                        <a:cs typeface="Arial"/>
                      </a:endParaRPr>
                    </a:p>
                  </a:txBody>
                  <a:tcPr marL="0" marR="0" marB="0" marT="0"/>
                </a:tc>
                <a:tc>
                  <a:txBody>
                    <a:bodyPr/>
                    <a:lstStyle/>
                    <a:p>
                      <a:pPr marL="127000">
                        <a:lnSpc>
                          <a:spcPct val="100000"/>
                        </a:lnSpc>
                      </a:pPr>
                      <a:r>
                        <a:rPr dirty="0" smtClean="0" sz="1150">
                          <a:solidFill>
                            <a:srgbClr val="3838EF"/>
                          </a:solidFill>
                          <a:latin typeface="Arial"/>
                          <a:cs typeface="Arial"/>
                        </a:rPr>
                        <a:t>H</a:t>
                      </a:r>
                      <a:r>
                        <a:rPr dirty="0" smtClean="0" sz="1150">
                          <a:solidFill>
                            <a:srgbClr val="625EF0"/>
                          </a:solidFill>
                          <a:latin typeface="Arial"/>
                          <a:cs typeface="Arial"/>
                        </a:rPr>
                        <a:t>yper</a:t>
                      </a:r>
                      <a:r>
                        <a:rPr dirty="0" smtClean="0" sz="1150" spc="85">
                          <a:solidFill>
                            <a:srgbClr val="625EF0"/>
                          </a:solidFill>
                          <a:latin typeface="Arial"/>
                          <a:cs typeface="Arial"/>
                        </a:rPr>
                        <a:t>G</a:t>
                      </a:r>
                      <a:r>
                        <a:rPr dirty="0" smtClean="0" sz="1150" spc="-15">
                          <a:solidFill>
                            <a:srgbClr val="3838EF"/>
                          </a:solidFill>
                          <a:latin typeface="Arial"/>
                          <a:cs typeface="Arial"/>
                        </a:rPr>
                        <a:t>r</a:t>
                      </a:r>
                      <a:r>
                        <a:rPr dirty="0" smtClean="0" sz="1150" spc="0">
                          <a:solidFill>
                            <a:srgbClr val="625EF0"/>
                          </a:solidFill>
                          <a:latin typeface="Arial"/>
                          <a:cs typeface="Arial"/>
                        </a:rPr>
                        <a:t>aphDB</a:t>
                      </a:r>
                      <a:endParaRPr sz="1150">
                        <a:latin typeface="Arial"/>
                        <a:cs typeface="Arial"/>
                      </a:endParaRPr>
                    </a:p>
                  </a:txBody>
                  <a:tcPr marL="0" marR="0" marB="0" marT="0"/>
                </a:tc>
                <a:tc>
                  <a:txBody>
                    <a:bodyPr/>
                    <a:lstStyle/>
                    <a:p>
                      <a:pPr marL="220979">
                        <a:lnSpc>
                          <a:spcPct val="100000"/>
                        </a:lnSpc>
                      </a:pPr>
                      <a:r>
                        <a:rPr dirty="0" smtClean="0" sz="1150">
                          <a:solidFill>
                            <a:srgbClr val="7575F2"/>
                          </a:solidFill>
                          <a:latin typeface="Arial"/>
                          <a:cs typeface="Arial"/>
                        </a:rPr>
                        <a:t>Graph</a:t>
                      </a:r>
                      <a:r>
                        <a:rPr dirty="0" smtClean="0" sz="1150" spc="150">
                          <a:solidFill>
                            <a:srgbClr val="7575F2"/>
                          </a:solidFill>
                          <a:latin typeface="Arial"/>
                          <a:cs typeface="Arial"/>
                        </a:rPr>
                        <a:t> </a:t>
                      </a:r>
                      <a:r>
                        <a:rPr dirty="0" smtClean="0" sz="1150" spc="0">
                          <a:solidFill>
                            <a:srgbClr val="7575F2"/>
                          </a:solidFill>
                          <a:latin typeface="Arial"/>
                          <a:cs typeface="Arial"/>
                        </a:rPr>
                        <a:t>DBMS</a:t>
                      </a:r>
                      <a:endParaRPr sz="1150">
                        <a:latin typeface="Arial"/>
                        <a:cs typeface="Arial"/>
                      </a:endParaRPr>
                    </a:p>
                  </a:txBody>
                  <a:tcPr marL="0" marR="0" marB="0" marT="0"/>
                </a:tc>
                <a:tc>
                  <a:txBody>
                    <a:bodyPr/>
                    <a:lstStyle/>
                    <a:p>
                      <a:pPr marL="823594">
                        <a:lnSpc>
                          <a:spcPct val="100000"/>
                        </a:lnSpc>
                      </a:pPr>
                      <a:r>
                        <a:rPr dirty="0" smtClean="0" sz="1150">
                          <a:solidFill>
                            <a:srgbClr val="777579"/>
                          </a:solidFill>
                          <a:latin typeface="Arial"/>
                          <a:cs typeface="Arial"/>
                        </a:rPr>
                        <a:t>0</a:t>
                      </a:r>
                      <a:r>
                        <a:rPr dirty="0" smtClean="0" sz="1150" spc="-170">
                          <a:solidFill>
                            <a:srgbClr val="777579"/>
                          </a:solidFill>
                          <a:latin typeface="Arial"/>
                          <a:cs typeface="Arial"/>
                        </a:rPr>
                        <a:t> </a:t>
                      </a:r>
                      <a:r>
                        <a:rPr dirty="0" smtClean="0" sz="1150" spc="0">
                          <a:solidFill>
                            <a:srgbClr val="805B79"/>
                          </a:solidFill>
                          <a:latin typeface="Arial"/>
                          <a:cs typeface="Arial"/>
                        </a:rPr>
                        <a:t>.</a:t>
                      </a:r>
                      <a:r>
                        <a:rPr dirty="0" smtClean="0" sz="1150" spc="-215">
                          <a:solidFill>
                            <a:srgbClr val="805B79"/>
                          </a:solidFill>
                          <a:latin typeface="Arial"/>
                          <a:cs typeface="Arial"/>
                        </a:rPr>
                        <a:t> </a:t>
                      </a:r>
                      <a:r>
                        <a:rPr dirty="0" smtClean="0" sz="1150" spc="0">
                          <a:solidFill>
                            <a:srgbClr val="777579"/>
                          </a:solidFill>
                          <a:latin typeface="Arial"/>
                          <a:cs typeface="Arial"/>
                        </a:rPr>
                        <a:t>10</a:t>
                      </a:r>
                      <a:r>
                        <a:rPr dirty="0" smtClean="0" sz="1150" spc="0">
                          <a:solidFill>
                            <a:srgbClr val="777579"/>
                          </a:solidFill>
                          <a:latin typeface="Arial"/>
                          <a:cs typeface="Arial"/>
                        </a:rPr>
                        <a:t> </a:t>
                      </a:r>
                      <a:r>
                        <a:rPr dirty="0" smtClean="0" sz="1150" spc="30">
                          <a:solidFill>
                            <a:srgbClr val="777579"/>
                          </a:solidFill>
                          <a:latin typeface="Arial"/>
                          <a:cs typeface="Arial"/>
                        </a:rPr>
                        <a:t> </a:t>
                      </a:r>
                      <a:r>
                        <a:rPr dirty="0" smtClean="0" sz="1150" spc="0">
                          <a:solidFill>
                            <a:srgbClr val="70C150"/>
                          </a:solidFill>
                          <a:latin typeface="Arial"/>
                          <a:cs typeface="Arial"/>
                        </a:rPr>
                        <a:t>+</a:t>
                      </a:r>
                      <a:r>
                        <a:rPr dirty="0" smtClean="0" sz="1150" spc="25">
                          <a:solidFill>
                            <a:srgbClr val="70C150"/>
                          </a:solidFill>
                          <a:latin typeface="Arial"/>
                          <a:cs typeface="Arial"/>
                        </a:rPr>
                        <a:t>0</a:t>
                      </a:r>
                      <a:r>
                        <a:rPr dirty="0" smtClean="0" sz="1150" spc="-220">
                          <a:solidFill>
                            <a:srgbClr val="52C36D"/>
                          </a:solidFill>
                          <a:latin typeface="Arial"/>
                          <a:cs typeface="Arial"/>
                        </a:rPr>
                        <a:t>.</a:t>
                      </a:r>
                      <a:r>
                        <a:rPr dirty="0" smtClean="0" sz="1150" spc="30">
                          <a:solidFill>
                            <a:srgbClr val="77C377"/>
                          </a:solidFill>
                          <a:latin typeface="Arial"/>
                          <a:cs typeface="Arial"/>
                        </a:rPr>
                        <a:t>0</a:t>
                      </a:r>
                      <a:r>
                        <a:rPr dirty="0" smtClean="0" sz="1150" spc="0">
                          <a:solidFill>
                            <a:srgbClr val="70C150"/>
                          </a:solidFill>
                          <a:latin typeface="Arial"/>
                          <a:cs typeface="Arial"/>
                        </a:rPr>
                        <a:t>1</a:t>
                      </a:r>
                      <a:endParaRPr sz="1150">
                        <a:latin typeface="Arial"/>
                        <a:cs typeface="Arial"/>
                      </a:endParaRPr>
                    </a:p>
                  </a:txBody>
                  <a:tcPr marL="0" marR="0" marB="0" marT="0"/>
                </a:tc>
                <a:tc>
                  <a:txBody>
                    <a:bodyPr/>
                    <a:lstStyle/>
                    <a:p>
                      <a:pPr marL="71120">
                        <a:lnSpc>
                          <a:spcPct val="100000"/>
                        </a:lnSpc>
                      </a:pPr>
                      <a:r>
                        <a:rPr dirty="0" smtClean="0" sz="1150" spc="-15">
                          <a:solidFill>
                            <a:srgbClr val="FF1F1D"/>
                          </a:solidFill>
                          <a:latin typeface="Arial"/>
                          <a:cs typeface="Arial"/>
                        </a:rPr>
                        <a:t>-</a:t>
                      </a:r>
                      <a:r>
                        <a:rPr dirty="0" smtClean="0" sz="1150" spc="0">
                          <a:solidFill>
                            <a:srgbClr val="FF6E72"/>
                          </a:solidFill>
                          <a:latin typeface="Arial"/>
                          <a:cs typeface="Arial"/>
                        </a:rPr>
                        <a:t>0.05</a:t>
                      </a:r>
                      <a:endParaRPr sz="1150">
                        <a:latin typeface="Arial"/>
                        <a:cs typeface="Arial"/>
                      </a:endParaRPr>
                    </a:p>
                  </a:txBody>
                  <a:tcPr marL="0" marR="0" marB="0" marT="0"/>
                </a:tc>
              </a:tr>
              <a:tr h="275565">
                <a:tc>
                  <a:txBody>
                    <a:bodyPr/>
                    <a:lstStyle/>
                    <a:p>
                      <a:pPr marL="33655">
                        <a:lnSpc>
                          <a:spcPct val="100000"/>
                        </a:lnSpc>
                      </a:pPr>
                      <a:r>
                        <a:rPr dirty="0" smtClean="0" sz="1150">
                          <a:solidFill>
                            <a:srgbClr val="777579"/>
                          </a:solidFill>
                          <a:latin typeface="Arial"/>
                          <a:cs typeface="Arial"/>
                        </a:rPr>
                        <a:t>1</a:t>
                      </a:r>
                      <a:r>
                        <a:rPr dirty="0" smtClean="0" sz="1150" spc="-5">
                          <a:solidFill>
                            <a:srgbClr val="777579"/>
                          </a:solidFill>
                          <a:latin typeface="Arial"/>
                          <a:cs typeface="Arial"/>
                        </a:rPr>
                        <a:t>8</a:t>
                      </a:r>
                      <a:r>
                        <a:rPr dirty="0" smtClean="0" sz="1150" spc="0">
                          <a:solidFill>
                            <a:srgbClr val="805B79"/>
                          </a:solidFill>
                          <a:latin typeface="Arial"/>
                          <a:cs typeface="Arial"/>
                        </a:rPr>
                        <a:t>.</a:t>
                      </a:r>
                      <a:endParaRPr sz="1150">
                        <a:latin typeface="Arial"/>
                        <a:cs typeface="Arial"/>
                      </a:endParaRPr>
                    </a:p>
                  </a:txBody>
                  <a:tcPr marL="0" marR="0" marB="0" marT="0"/>
                </a:tc>
                <a:tc>
                  <a:txBody>
                    <a:bodyPr/>
                    <a:lstStyle/>
                    <a:p>
                      <a:pPr marL="231775">
                        <a:lnSpc>
                          <a:spcPct val="100000"/>
                        </a:lnSpc>
                      </a:pPr>
                      <a:r>
                        <a:rPr dirty="0" smtClean="0" sz="1150" spc="-235">
                          <a:solidFill>
                            <a:srgbClr val="754D4B"/>
                          </a:solidFill>
                          <a:latin typeface="Arial"/>
                          <a:cs typeface="Arial"/>
                        </a:rPr>
                        <a:t>1</a:t>
                      </a:r>
                      <a:r>
                        <a:rPr dirty="0" smtClean="0" sz="1150" spc="0">
                          <a:solidFill>
                            <a:srgbClr val="777579"/>
                          </a:solidFill>
                          <a:latin typeface="Arial"/>
                          <a:cs typeface="Arial"/>
                        </a:rPr>
                        <a:t>8</a:t>
                      </a:r>
                      <a:endParaRPr sz="1150">
                        <a:latin typeface="Arial"/>
                        <a:cs typeface="Arial"/>
                      </a:endParaRPr>
                    </a:p>
                  </a:txBody>
                  <a:tcPr marL="0" marR="0" marB="0" marT="0"/>
                </a:tc>
                <a:tc>
                  <a:txBody>
                    <a:bodyPr/>
                    <a:lstStyle/>
                    <a:p>
                      <a:pPr marL="13970">
                        <a:lnSpc>
                          <a:spcPct val="100000"/>
                        </a:lnSpc>
                      </a:pPr>
                      <a:r>
                        <a:rPr dirty="0" smtClean="0" sz="1150">
                          <a:solidFill>
                            <a:srgbClr val="F90808"/>
                          </a:solidFill>
                          <a:latin typeface="Arial"/>
                          <a:cs typeface="Arial"/>
                        </a:rPr>
                        <a:t>ψ</a:t>
                      </a:r>
                      <a:r>
                        <a:rPr dirty="0" smtClean="0" sz="1150" spc="-45">
                          <a:solidFill>
                            <a:srgbClr val="F90808"/>
                          </a:solidFill>
                          <a:latin typeface="Arial"/>
                          <a:cs typeface="Arial"/>
                        </a:rPr>
                        <a:t> </a:t>
                      </a:r>
                      <a:r>
                        <a:rPr dirty="0" smtClean="0" sz="1150" spc="0">
                          <a:solidFill>
                            <a:srgbClr val="777579"/>
                          </a:solidFill>
                          <a:latin typeface="Arial"/>
                          <a:cs typeface="Arial"/>
                        </a:rPr>
                        <a:t>12</a:t>
                      </a:r>
                      <a:endParaRPr sz="1150">
                        <a:latin typeface="Arial"/>
                        <a:cs typeface="Arial"/>
                      </a:endParaRPr>
                    </a:p>
                  </a:txBody>
                  <a:tcPr marL="0" marR="0" marB="0" marT="0"/>
                </a:tc>
                <a:tc>
                  <a:txBody>
                    <a:bodyPr/>
                    <a:lstStyle/>
                    <a:p>
                      <a:pPr marL="118745">
                        <a:lnSpc>
                          <a:spcPct val="100000"/>
                        </a:lnSpc>
                      </a:pPr>
                      <a:r>
                        <a:rPr dirty="0" smtClean="0" sz="1150">
                          <a:solidFill>
                            <a:srgbClr val="625EF0"/>
                          </a:solidFill>
                          <a:latin typeface="Arial"/>
                          <a:cs typeface="Arial"/>
                        </a:rPr>
                        <a:t>VelocítyDB</a:t>
                      </a:r>
                      <a:endParaRPr sz="1150">
                        <a:latin typeface="Arial"/>
                        <a:cs typeface="Arial"/>
                      </a:endParaRPr>
                    </a:p>
                  </a:txBody>
                  <a:tcPr marL="0" marR="0" marB="0" marT="0"/>
                </a:tc>
                <a:tc>
                  <a:txBody>
                    <a:bodyPr/>
                    <a:lstStyle/>
                    <a:p>
                      <a:pPr marL="220979">
                        <a:lnSpc>
                          <a:spcPct val="100000"/>
                        </a:lnSpc>
                      </a:pPr>
                      <a:r>
                        <a:rPr dirty="0" smtClean="0" sz="1150">
                          <a:solidFill>
                            <a:srgbClr val="777579"/>
                          </a:solidFill>
                          <a:latin typeface="Arial"/>
                          <a:cs typeface="Arial"/>
                        </a:rPr>
                        <a:t>Mult</a:t>
                      </a:r>
                      <a:r>
                        <a:rPr dirty="0" smtClean="0" sz="1150" spc="-60">
                          <a:solidFill>
                            <a:srgbClr val="777579"/>
                          </a:solidFill>
                          <a:latin typeface="Arial"/>
                          <a:cs typeface="Arial"/>
                        </a:rPr>
                        <a:t>i</a:t>
                      </a:r>
                      <a:r>
                        <a:rPr dirty="0" smtClean="0" sz="1150" spc="-15">
                          <a:solidFill>
                            <a:srgbClr val="463D3D"/>
                          </a:solidFill>
                          <a:latin typeface="Arial"/>
                          <a:cs typeface="Arial"/>
                        </a:rPr>
                        <a:t>-</a:t>
                      </a:r>
                      <a:r>
                        <a:rPr dirty="0" smtClean="0" sz="1150" spc="0">
                          <a:solidFill>
                            <a:srgbClr val="87898C"/>
                          </a:solidFill>
                          <a:latin typeface="Arial"/>
                          <a:cs typeface="Arial"/>
                        </a:rPr>
                        <a:t>model</a:t>
                      </a:r>
                      <a:r>
                        <a:rPr dirty="0" smtClean="0" sz="1150" spc="45">
                          <a:solidFill>
                            <a:srgbClr val="87898C"/>
                          </a:solidFill>
                          <a:latin typeface="Arial"/>
                          <a:cs typeface="Arial"/>
                        </a:rPr>
                        <a:t> </a:t>
                      </a:r>
                      <a:r>
                        <a:rPr dirty="0" smtClean="0" sz="1550" spc="0">
                          <a:solidFill>
                            <a:srgbClr val="2A60B3"/>
                          </a:solidFill>
                          <a:latin typeface="Times New Roman"/>
                          <a:cs typeface="Times New Roman"/>
                        </a:rPr>
                        <a:t>0</a:t>
                      </a:r>
                      <a:endParaRPr sz="1550">
                        <a:latin typeface="Times New Roman"/>
                        <a:cs typeface="Times New Roman"/>
                      </a:endParaRPr>
                    </a:p>
                  </a:txBody>
                  <a:tcPr marL="0" marR="0" marB="0" marT="0"/>
                </a:tc>
                <a:tc>
                  <a:txBody>
                    <a:bodyPr/>
                    <a:lstStyle/>
                    <a:p>
                      <a:pPr marL="823594">
                        <a:lnSpc>
                          <a:spcPct val="100000"/>
                        </a:lnSpc>
                      </a:pPr>
                      <a:r>
                        <a:rPr dirty="0" smtClean="0" sz="1150">
                          <a:solidFill>
                            <a:srgbClr val="777579"/>
                          </a:solidFill>
                          <a:latin typeface="Arial"/>
                          <a:cs typeface="Arial"/>
                        </a:rPr>
                        <a:t>0</a:t>
                      </a:r>
                      <a:r>
                        <a:rPr dirty="0" smtClean="0" sz="1150" spc="-170">
                          <a:solidFill>
                            <a:srgbClr val="777579"/>
                          </a:solidFill>
                          <a:latin typeface="Arial"/>
                          <a:cs typeface="Arial"/>
                        </a:rPr>
                        <a:t> </a:t>
                      </a:r>
                      <a:r>
                        <a:rPr dirty="0" smtClean="0" sz="1150" spc="-30">
                          <a:solidFill>
                            <a:srgbClr val="805B79"/>
                          </a:solidFill>
                          <a:latin typeface="Arial"/>
                          <a:cs typeface="Arial"/>
                        </a:rPr>
                        <a:t>.</a:t>
                      </a:r>
                      <a:r>
                        <a:rPr dirty="0" smtClean="0" sz="1150" spc="0">
                          <a:solidFill>
                            <a:srgbClr val="777579"/>
                          </a:solidFill>
                          <a:latin typeface="Arial"/>
                          <a:cs typeface="Arial"/>
                        </a:rPr>
                        <a:t>08</a:t>
                      </a:r>
                      <a:r>
                        <a:rPr dirty="0" smtClean="0" sz="1150" spc="0">
                          <a:solidFill>
                            <a:srgbClr val="777579"/>
                          </a:solidFill>
                          <a:latin typeface="Arial"/>
                          <a:cs typeface="Arial"/>
                        </a:rPr>
                        <a:t> </a:t>
                      </a:r>
                      <a:r>
                        <a:rPr dirty="0" smtClean="0" sz="1150" spc="140">
                          <a:solidFill>
                            <a:srgbClr val="777579"/>
                          </a:solidFill>
                          <a:latin typeface="Arial"/>
                          <a:cs typeface="Arial"/>
                        </a:rPr>
                        <a:t> </a:t>
                      </a:r>
                      <a:r>
                        <a:rPr dirty="0" smtClean="0" sz="1150" spc="0">
                          <a:solidFill>
                            <a:srgbClr val="70C150"/>
                          </a:solidFill>
                          <a:latin typeface="Arial"/>
                          <a:cs typeface="Arial"/>
                        </a:rPr>
                        <a:t>+</a:t>
                      </a:r>
                      <a:r>
                        <a:rPr dirty="0" smtClean="0" sz="1150" spc="25">
                          <a:solidFill>
                            <a:srgbClr val="70C150"/>
                          </a:solidFill>
                          <a:latin typeface="Arial"/>
                          <a:cs typeface="Arial"/>
                        </a:rPr>
                        <a:t>0</a:t>
                      </a:r>
                      <a:r>
                        <a:rPr dirty="0" smtClean="0" sz="1150" spc="-220">
                          <a:solidFill>
                            <a:srgbClr val="52C36D"/>
                          </a:solidFill>
                          <a:latin typeface="Arial"/>
                          <a:cs typeface="Arial"/>
                        </a:rPr>
                        <a:t>.</a:t>
                      </a:r>
                      <a:r>
                        <a:rPr dirty="0" smtClean="0" sz="1150" spc="30">
                          <a:solidFill>
                            <a:srgbClr val="77C377"/>
                          </a:solidFill>
                          <a:latin typeface="Arial"/>
                          <a:cs typeface="Arial"/>
                        </a:rPr>
                        <a:t>0</a:t>
                      </a:r>
                      <a:r>
                        <a:rPr dirty="0" smtClean="0" sz="1150" spc="0">
                          <a:solidFill>
                            <a:srgbClr val="70C150"/>
                          </a:solidFill>
                          <a:latin typeface="Arial"/>
                          <a:cs typeface="Arial"/>
                        </a:rPr>
                        <a:t>1</a:t>
                      </a:r>
                      <a:endParaRPr sz="1150">
                        <a:latin typeface="Arial"/>
                        <a:cs typeface="Arial"/>
                      </a:endParaRPr>
                    </a:p>
                  </a:txBody>
                  <a:tcPr marL="0" marR="0" marB="0" marT="0"/>
                </a:tc>
                <a:tc>
                  <a:txBody>
                    <a:bodyPr/>
                    <a:lstStyle/>
                    <a:p>
                      <a:pPr marL="71120">
                        <a:lnSpc>
                          <a:spcPct val="100000"/>
                        </a:lnSpc>
                      </a:pPr>
                      <a:r>
                        <a:rPr dirty="0" smtClean="0" sz="1150" spc="-15">
                          <a:solidFill>
                            <a:srgbClr val="FF1F1D"/>
                          </a:solidFill>
                          <a:latin typeface="Arial"/>
                          <a:cs typeface="Arial"/>
                        </a:rPr>
                        <a:t>-</a:t>
                      </a:r>
                      <a:r>
                        <a:rPr dirty="0" smtClean="0" sz="1150" spc="30">
                          <a:solidFill>
                            <a:srgbClr val="FF6E72"/>
                          </a:solidFill>
                          <a:latin typeface="Arial"/>
                          <a:cs typeface="Arial"/>
                        </a:rPr>
                        <a:t>0</a:t>
                      </a:r>
                      <a:r>
                        <a:rPr dirty="0" smtClean="0" sz="1150" spc="-30">
                          <a:solidFill>
                            <a:srgbClr val="FF524B"/>
                          </a:solidFill>
                          <a:latin typeface="Arial"/>
                          <a:cs typeface="Arial"/>
                        </a:rPr>
                        <a:t>.</a:t>
                      </a:r>
                      <a:r>
                        <a:rPr dirty="0" smtClean="0" sz="1150" spc="0">
                          <a:solidFill>
                            <a:srgbClr val="FF6E72"/>
                          </a:solidFill>
                          <a:latin typeface="Arial"/>
                          <a:cs typeface="Arial"/>
                        </a:rPr>
                        <a:t>10</a:t>
                      </a:r>
                      <a:endParaRPr sz="1150">
                        <a:latin typeface="Arial"/>
                        <a:cs typeface="Arial"/>
                      </a:endParaRPr>
                    </a:p>
                  </a:txBody>
                  <a:tcPr marL="0" marR="0" marB="0" marT="0"/>
                </a:tc>
              </a:tr>
              <a:tr h="262045">
                <a:tc>
                  <a:txBody>
                    <a:bodyPr/>
                    <a:lstStyle/>
                    <a:p>
                      <a:pPr marL="33655">
                        <a:lnSpc>
                          <a:spcPct val="100000"/>
                        </a:lnSpc>
                      </a:pPr>
                      <a:r>
                        <a:rPr dirty="0" smtClean="0" sz="1150" spc="-385">
                          <a:solidFill>
                            <a:srgbClr val="463D3D"/>
                          </a:solidFill>
                          <a:latin typeface="Arial"/>
                          <a:cs typeface="Arial"/>
                        </a:rPr>
                        <a:t>1</a:t>
                      </a:r>
                      <a:r>
                        <a:rPr dirty="0" smtClean="0" sz="1150" spc="85">
                          <a:solidFill>
                            <a:srgbClr val="777579"/>
                          </a:solidFill>
                          <a:latin typeface="Arial"/>
                          <a:cs typeface="Arial"/>
                        </a:rPr>
                        <a:t>9</a:t>
                      </a:r>
                      <a:r>
                        <a:rPr dirty="0" smtClean="0" sz="1150" spc="0">
                          <a:solidFill>
                            <a:srgbClr val="622D52"/>
                          </a:solidFill>
                          <a:latin typeface="Arial"/>
                          <a:cs typeface="Arial"/>
                        </a:rPr>
                        <a:t>.</a:t>
                      </a:r>
                      <a:endParaRPr sz="1150">
                        <a:latin typeface="Arial"/>
                        <a:cs typeface="Arial"/>
                      </a:endParaRPr>
                    </a:p>
                  </a:txBody>
                  <a:tcPr marL="0" marR="0" marB="0" marT="0"/>
                </a:tc>
                <a:tc>
                  <a:txBody>
                    <a:bodyPr/>
                    <a:lstStyle/>
                    <a:p>
                      <a:pPr marL="231775">
                        <a:lnSpc>
                          <a:spcPct val="100000"/>
                        </a:lnSpc>
                      </a:pPr>
                      <a:r>
                        <a:rPr dirty="0" smtClean="0" sz="1150" spc="-235">
                          <a:solidFill>
                            <a:srgbClr val="623331"/>
                          </a:solidFill>
                          <a:latin typeface="Arial"/>
                          <a:cs typeface="Arial"/>
                        </a:rPr>
                        <a:t>1</a:t>
                      </a:r>
                      <a:r>
                        <a:rPr dirty="0" smtClean="0" sz="1150" spc="0">
                          <a:solidFill>
                            <a:srgbClr val="777579"/>
                          </a:solidFill>
                          <a:latin typeface="Arial"/>
                          <a:cs typeface="Arial"/>
                        </a:rPr>
                        <a:t>9.</a:t>
                      </a:r>
                      <a:endParaRPr sz="1150">
                        <a:latin typeface="Arial"/>
                        <a:cs typeface="Arial"/>
                      </a:endParaRPr>
                    </a:p>
                  </a:txBody>
                  <a:tcPr marL="0" marR="0" marB="0" marT="0"/>
                </a:tc>
                <a:tc>
                  <a:txBody>
                    <a:bodyPr/>
                    <a:lstStyle/>
                    <a:p>
                      <a:pPr marL="13970">
                        <a:lnSpc>
                          <a:spcPct val="100000"/>
                        </a:lnSpc>
                      </a:pPr>
                      <a:r>
                        <a:rPr dirty="0" smtClean="0" sz="1150">
                          <a:solidFill>
                            <a:srgbClr val="F90808"/>
                          </a:solidFill>
                          <a:latin typeface="Arial"/>
                          <a:cs typeface="Arial"/>
                        </a:rPr>
                        <a:t>ψ</a:t>
                      </a:r>
                      <a:r>
                        <a:rPr dirty="0" smtClean="0" sz="1150" spc="-45">
                          <a:solidFill>
                            <a:srgbClr val="F90808"/>
                          </a:solidFill>
                          <a:latin typeface="Arial"/>
                          <a:cs typeface="Arial"/>
                        </a:rPr>
                        <a:t> </a:t>
                      </a:r>
                      <a:r>
                        <a:rPr dirty="0" smtClean="0" sz="1150" spc="0">
                          <a:solidFill>
                            <a:srgbClr val="777579"/>
                          </a:solidFill>
                          <a:latin typeface="Arial"/>
                          <a:cs typeface="Arial"/>
                        </a:rPr>
                        <a:t>1</a:t>
                      </a:r>
                      <a:r>
                        <a:rPr dirty="0" smtClean="0" sz="1150" spc="-40">
                          <a:solidFill>
                            <a:srgbClr val="777579"/>
                          </a:solidFill>
                          <a:latin typeface="Arial"/>
                          <a:cs typeface="Arial"/>
                        </a:rPr>
                        <a:t>4</a:t>
                      </a:r>
                      <a:r>
                        <a:rPr dirty="0" smtClean="0" sz="1150" spc="0">
                          <a:solidFill>
                            <a:srgbClr val="2D2D2D"/>
                          </a:solidFill>
                          <a:latin typeface="Arial"/>
                          <a:cs typeface="Arial"/>
                        </a:rPr>
                        <a:t>.</a:t>
                      </a:r>
                      <a:endParaRPr sz="1150">
                        <a:latin typeface="Arial"/>
                        <a:cs typeface="Arial"/>
                      </a:endParaRPr>
                    </a:p>
                  </a:txBody>
                  <a:tcPr marL="0" marR="0" marB="0" marT="0"/>
                </a:tc>
                <a:tc>
                  <a:txBody>
                    <a:bodyPr/>
                    <a:lstStyle/>
                    <a:p>
                      <a:pPr marL="127000">
                        <a:lnSpc>
                          <a:spcPct val="100000"/>
                        </a:lnSpc>
                      </a:pPr>
                      <a:r>
                        <a:rPr dirty="0" smtClean="0" sz="1150">
                          <a:solidFill>
                            <a:srgbClr val="4F4DF0"/>
                          </a:solidFill>
                          <a:latin typeface="Arial"/>
                          <a:cs typeface="Arial"/>
                        </a:rPr>
                        <a:t>GlobalsDB</a:t>
                      </a:r>
                      <a:endParaRPr sz="1150">
                        <a:latin typeface="Arial"/>
                        <a:cs typeface="Arial"/>
                      </a:endParaRPr>
                    </a:p>
                  </a:txBody>
                  <a:tcPr marL="0" marR="0" marB="0" marT="0"/>
                </a:tc>
                <a:tc>
                  <a:txBody>
                    <a:bodyPr/>
                    <a:lstStyle/>
                    <a:p>
                      <a:pPr marL="220979">
                        <a:lnSpc>
                          <a:spcPct val="100000"/>
                        </a:lnSpc>
                      </a:pPr>
                      <a:r>
                        <a:rPr dirty="0" smtClean="0" sz="1150">
                          <a:solidFill>
                            <a:srgbClr val="777579"/>
                          </a:solidFill>
                          <a:latin typeface="Arial"/>
                          <a:cs typeface="Arial"/>
                        </a:rPr>
                        <a:t>Multi-model</a:t>
                      </a:r>
                      <a:endParaRPr sz="1150">
                        <a:latin typeface="Arial"/>
                        <a:cs typeface="Arial"/>
                      </a:endParaRPr>
                    </a:p>
                  </a:txBody>
                  <a:tcPr marL="0" marR="0" marB="0" marT="0"/>
                </a:tc>
                <a:tc>
                  <a:txBody>
                    <a:bodyPr/>
                    <a:lstStyle/>
                    <a:p>
                      <a:pPr marL="823594">
                        <a:lnSpc>
                          <a:spcPct val="100000"/>
                        </a:lnSpc>
                        <a:tabLst>
                          <a:tab pos="1341120" algn="l"/>
                        </a:tabLst>
                      </a:pPr>
                      <a:r>
                        <a:rPr dirty="0" smtClean="0" baseline="-7246" sz="1725">
                          <a:solidFill>
                            <a:srgbClr val="777579"/>
                          </a:solidFill>
                          <a:latin typeface="Arial"/>
                          <a:cs typeface="Arial"/>
                        </a:rPr>
                        <a:t>0</a:t>
                      </a:r>
                      <a:r>
                        <a:rPr dirty="0" smtClean="0" baseline="-7246" sz="1725" spc="-254">
                          <a:solidFill>
                            <a:srgbClr val="777579"/>
                          </a:solidFill>
                          <a:latin typeface="Arial"/>
                          <a:cs typeface="Arial"/>
                        </a:rPr>
                        <a:t> </a:t>
                      </a:r>
                      <a:r>
                        <a:rPr dirty="0" smtClean="0" baseline="-7246" sz="1725" spc="-44">
                          <a:solidFill>
                            <a:srgbClr val="622D52"/>
                          </a:solidFill>
                          <a:latin typeface="Arial"/>
                          <a:cs typeface="Arial"/>
                        </a:rPr>
                        <a:t>.</a:t>
                      </a:r>
                      <a:r>
                        <a:rPr dirty="0" smtClean="0" baseline="-7246" sz="1725" spc="0">
                          <a:solidFill>
                            <a:srgbClr val="777579"/>
                          </a:solidFill>
                          <a:latin typeface="Arial"/>
                          <a:cs typeface="Arial"/>
                        </a:rPr>
                        <a:t>06</a:t>
                      </a:r>
                      <a:r>
                        <a:rPr dirty="0" smtClean="0" baseline="-7246" sz="1725" spc="0">
                          <a:solidFill>
                            <a:srgbClr val="777579"/>
                          </a:solidFill>
                          <a:latin typeface="Arial"/>
                          <a:cs typeface="Arial"/>
                        </a:rPr>
                        <a:t>	</a:t>
                      </a:r>
                      <a:r>
                        <a:rPr dirty="0" smtClean="0" sz="1150" spc="-5">
                          <a:solidFill>
                            <a:srgbClr val="FF524B"/>
                          </a:solidFill>
                          <a:latin typeface="Arial"/>
                          <a:cs typeface="Arial"/>
                        </a:rPr>
                        <a:t>-</a:t>
                      </a:r>
                      <a:r>
                        <a:rPr dirty="0" smtClean="0" sz="1150" spc="30">
                          <a:solidFill>
                            <a:srgbClr val="FF6E72"/>
                          </a:solidFill>
                          <a:latin typeface="Arial"/>
                          <a:cs typeface="Arial"/>
                        </a:rPr>
                        <a:t>0</a:t>
                      </a:r>
                      <a:r>
                        <a:rPr dirty="0" smtClean="0" sz="1150" spc="-220">
                          <a:solidFill>
                            <a:srgbClr val="FF1F1D"/>
                          </a:solidFill>
                          <a:latin typeface="Arial"/>
                          <a:cs typeface="Arial"/>
                        </a:rPr>
                        <a:t>.</a:t>
                      </a:r>
                      <a:r>
                        <a:rPr dirty="0" smtClean="0" sz="1150" spc="0">
                          <a:solidFill>
                            <a:srgbClr val="FF6E72"/>
                          </a:solidFill>
                          <a:latin typeface="Arial"/>
                          <a:cs typeface="Arial"/>
                        </a:rPr>
                        <a:t>0</a:t>
                      </a:r>
                      <a:r>
                        <a:rPr dirty="0" smtClean="0" sz="1150" spc="-210">
                          <a:solidFill>
                            <a:srgbClr val="FF6E72"/>
                          </a:solidFill>
                          <a:latin typeface="Arial"/>
                          <a:cs typeface="Arial"/>
                        </a:rPr>
                        <a:t> </a:t>
                      </a:r>
                      <a:r>
                        <a:rPr dirty="0" smtClean="0" sz="1150" spc="0">
                          <a:solidFill>
                            <a:srgbClr val="FF1F1D"/>
                          </a:solidFill>
                          <a:latin typeface="Arial"/>
                          <a:cs typeface="Arial"/>
                        </a:rPr>
                        <a:t>1</a:t>
                      </a:r>
                      <a:endParaRPr sz="1150">
                        <a:latin typeface="Arial"/>
                        <a:cs typeface="Arial"/>
                      </a:endParaRPr>
                    </a:p>
                  </a:txBody>
                  <a:tcPr marL="0" marR="0" marB="0" marT="0"/>
                </a:tc>
                <a:tc>
                  <a:txBody>
                    <a:bodyPr/>
                    <a:lstStyle/>
                    <a:p>
                      <a:pPr marL="71120">
                        <a:lnSpc>
                          <a:spcPct val="100000"/>
                        </a:lnSpc>
                      </a:pPr>
                      <a:r>
                        <a:rPr dirty="0" smtClean="0" sz="1150" spc="-15">
                          <a:solidFill>
                            <a:srgbClr val="FF524B"/>
                          </a:solidFill>
                          <a:latin typeface="Arial"/>
                          <a:cs typeface="Arial"/>
                        </a:rPr>
                        <a:t>-</a:t>
                      </a:r>
                      <a:r>
                        <a:rPr dirty="0" smtClean="0" sz="1150" spc="30">
                          <a:solidFill>
                            <a:srgbClr val="FF6E72"/>
                          </a:solidFill>
                          <a:latin typeface="Arial"/>
                          <a:cs typeface="Arial"/>
                        </a:rPr>
                        <a:t>0</a:t>
                      </a:r>
                      <a:r>
                        <a:rPr dirty="0" smtClean="0" sz="1150" spc="-100">
                          <a:solidFill>
                            <a:srgbClr val="FF524B"/>
                          </a:solidFill>
                          <a:latin typeface="Arial"/>
                          <a:cs typeface="Arial"/>
                        </a:rPr>
                        <a:t>.</a:t>
                      </a:r>
                      <a:r>
                        <a:rPr dirty="0" smtClean="0" sz="1150" spc="0">
                          <a:solidFill>
                            <a:srgbClr val="FF6E72"/>
                          </a:solidFill>
                          <a:latin typeface="Arial"/>
                          <a:cs typeface="Arial"/>
                        </a:rPr>
                        <a:t>09</a:t>
                      </a:r>
                      <a:endParaRPr sz="1150">
                        <a:latin typeface="Arial"/>
                        <a:cs typeface="Arial"/>
                      </a:endParaRPr>
                    </a:p>
                  </a:txBody>
                  <a:tcPr marL="0" marR="0" marB="0" marT="0"/>
                </a:tc>
              </a:tr>
              <a:tr h="270234">
                <a:tc>
                  <a:txBody>
                    <a:bodyPr/>
                    <a:lstStyle/>
                    <a:p>
                      <a:pPr marL="25400">
                        <a:lnSpc>
                          <a:spcPct val="100000"/>
                        </a:lnSpc>
                      </a:pPr>
                      <a:r>
                        <a:rPr dirty="0" smtClean="0" sz="1150">
                          <a:solidFill>
                            <a:srgbClr val="625D66"/>
                          </a:solidFill>
                          <a:latin typeface="Arial"/>
                          <a:cs typeface="Arial"/>
                        </a:rPr>
                        <a:t>20</a:t>
                      </a:r>
                      <a:r>
                        <a:rPr dirty="0" smtClean="0" sz="1150" spc="-204">
                          <a:solidFill>
                            <a:srgbClr val="625D66"/>
                          </a:solidFill>
                          <a:latin typeface="Arial"/>
                          <a:cs typeface="Arial"/>
                        </a:rPr>
                        <a:t> </a:t>
                      </a:r>
                      <a:r>
                        <a:rPr dirty="0" smtClean="0" sz="1150" spc="0">
                          <a:solidFill>
                            <a:srgbClr val="622D52"/>
                          </a:solidFill>
                          <a:latin typeface="Arial"/>
                          <a:cs typeface="Arial"/>
                        </a:rPr>
                        <a:t>.</a:t>
                      </a:r>
                      <a:endParaRPr sz="1150">
                        <a:latin typeface="Arial"/>
                        <a:cs typeface="Arial"/>
                      </a:endParaRPr>
                    </a:p>
                  </a:txBody>
                  <a:tcPr marL="0" marR="0" marB="0" marT="0"/>
                </a:tc>
                <a:tc>
                  <a:txBody>
                    <a:bodyPr/>
                    <a:lstStyle/>
                    <a:p>
                      <a:pPr marL="222885">
                        <a:lnSpc>
                          <a:spcPct val="100000"/>
                        </a:lnSpc>
                      </a:pPr>
                      <a:r>
                        <a:rPr dirty="0" smtClean="0" sz="1150">
                          <a:solidFill>
                            <a:srgbClr val="625D66"/>
                          </a:solidFill>
                          <a:latin typeface="Arial"/>
                          <a:cs typeface="Arial"/>
                        </a:rPr>
                        <a:t>2</a:t>
                      </a:r>
                      <a:r>
                        <a:rPr dirty="0" smtClean="0" sz="1150" spc="-200">
                          <a:solidFill>
                            <a:srgbClr val="625D66"/>
                          </a:solidFill>
                          <a:latin typeface="Arial"/>
                          <a:cs typeface="Arial"/>
                        </a:rPr>
                        <a:t> </a:t>
                      </a:r>
                      <a:r>
                        <a:rPr dirty="0" smtClean="0" sz="1050" spc="0">
                          <a:solidFill>
                            <a:srgbClr val="623331"/>
                          </a:solidFill>
                          <a:latin typeface="Segoe UI Light"/>
                          <a:cs typeface="Segoe UI Light"/>
                        </a:rPr>
                        <a:t>1.</a:t>
                      </a:r>
                      <a:endParaRPr sz="1050">
                        <a:latin typeface="Segoe UI Light"/>
                        <a:cs typeface="Segoe UI Light"/>
                      </a:endParaRPr>
                    </a:p>
                  </a:txBody>
                  <a:tcPr marL="0" marR="0" marB="0" marT="0"/>
                </a:tc>
                <a:tc>
                  <a:txBody>
                    <a:bodyPr/>
                    <a:lstStyle/>
                    <a:p>
                      <a:pPr marL="212090">
                        <a:lnSpc>
                          <a:spcPct val="100000"/>
                        </a:lnSpc>
                      </a:pPr>
                      <a:r>
                        <a:rPr dirty="0" smtClean="0" sz="1150">
                          <a:solidFill>
                            <a:srgbClr val="777579"/>
                          </a:solidFill>
                          <a:latin typeface="Arial"/>
                          <a:cs typeface="Arial"/>
                        </a:rPr>
                        <a:t>2</a:t>
                      </a:r>
                      <a:r>
                        <a:rPr dirty="0" smtClean="0" sz="1150" spc="65">
                          <a:solidFill>
                            <a:srgbClr val="777579"/>
                          </a:solidFill>
                          <a:latin typeface="Arial"/>
                          <a:cs typeface="Arial"/>
                        </a:rPr>
                        <a:t>0</a:t>
                      </a:r>
                      <a:r>
                        <a:rPr dirty="0" smtClean="0" sz="1150" spc="0">
                          <a:solidFill>
                            <a:srgbClr val="2D2D2D"/>
                          </a:solidFill>
                          <a:latin typeface="Arial"/>
                          <a:cs typeface="Arial"/>
                        </a:rPr>
                        <a:t>.</a:t>
                      </a:r>
                      <a:endParaRPr sz="1150">
                        <a:latin typeface="Arial"/>
                        <a:cs typeface="Arial"/>
                      </a:endParaRPr>
                    </a:p>
                  </a:txBody>
                  <a:tcPr marL="0" marR="0" marB="0" marT="0"/>
                </a:tc>
                <a:tc>
                  <a:txBody>
                    <a:bodyPr/>
                    <a:lstStyle/>
                    <a:p>
                      <a:pPr marL="127000">
                        <a:lnSpc>
                          <a:spcPct val="100000"/>
                        </a:lnSpc>
                      </a:pPr>
                      <a:r>
                        <a:rPr dirty="0" smtClean="0" sz="1150">
                          <a:solidFill>
                            <a:srgbClr val="625EF0"/>
                          </a:solidFill>
                          <a:latin typeface="Arial"/>
                          <a:cs typeface="Arial"/>
                        </a:rPr>
                        <a:t>GraphBase</a:t>
                      </a:r>
                      <a:endParaRPr sz="1150">
                        <a:latin typeface="Arial"/>
                        <a:cs typeface="Arial"/>
                      </a:endParaRPr>
                    </a:p>
                  </a:txBody>
                  <a:tcPr marL="0" marR="0" marB="0" marT="0"/>
                </a:tc>
                <a:tc>
                  <a:txBody>
                    <a:bodyPr/>
                    <a:lstStyle/>
                    <a:p>
                      <a:pPr marL="220979">
                        <a:lnSpc>
                          <a:spcPct val="100000"/>
                        </a:lnSpc>
                      </a:pPr>
                      <a:r>
                        <a:rPr dirty="0" smtClean="0" sz="1150">
                          <a:solidFill>
                            <a:srgbClr val="625EF0"/>
                          </a:solidFill>
                          <a:latin typeface="Arial"/>
                          <a:cs typeface="Arial"/>
                        </a:rPr>
                        <a:t>Graph</a:t>
                      </a:r>
                      <a:r>
                        <a:rPr dirty="0" smtClean="0" sz="1150" spc="150">
                          <a:solidFill>
                            <a:srgbClr val="625EF0"/>
                          </a:solidFill>
                          <a:latin typeface="Arial"/>
                          <a:cs typeface="Arial"/>
                        </a:rPr>
                        <a:t> </a:t>
                      </a:r>
                      <a:r>
                        <a:rPr dirty="0" smtClean="0" sz="1150" spc="0">
                          <a:solidFill>
                            <a:srgbClr val="625EF0"/>
                          </a:solidFill>
                          <a:latin typeface="Arial"/>
                          <a:cs typeface="Arial"/>
                        </a:rPr>
                        <a:t>DBMS</a:t>
                      </a:r>
                      <a:endParaRPr sz="1150">
                        <a:latin typeface="Arial"/>
                        <a:cs typeface="Arial"/>
                      </a:endParaRPr>
                    </a:p>
                  </a:txBody>
                  <a:tcPr marL="0" marR="0" marB="0" marT="0"/>
                </a:tc>
                <a:tc>
                  <a:txBody>
                    <a:bodyPr/>
                    <a:lstStyle/>
                    <a:p>
                      <a:pPr marL="823594">
                        <a:lnSpc>
                          <a:spcPct val="100000"/>
                        </a:lnSpc>
                      </a:pPr>
                      <a:r>
                        <a:rPr dirty="0" smtClean="0" sz="1150">
                          <a:solidFill>
                            <a:srgbClr val="625D66"/>
                          </a:solidFill>
                          <a:latin typeface="Arial"/>
                          <a:cs typeface="Arial"/>
                        </a:rPr>
                        <a:t>0</a:t>
                      </a:r>
                      <a:r>
                        <a:rPr dirty="0" smtClean="0" sz="1150" spc="-170">
                          <a:solidFill>
                            <a:srgbClr val="625D66"/>
                          </a:solidFill>
                          <a:latin typeface="Arial"/>
                          <a:cs typeface="Arial"/>
                        </a:rPr>
                        <a:t> </a:t>
                      </a:r>
                      <a:r>
                        <a:rPr dirty="0" smtClean="0" sz="1150" spc="-30">
                          <a:solidFill>
                            <a:srgbClr val="622D52"/>
                          </a:solidFill>
                          <a:latin typeface="Arial"/>
                          <a:cs typeface="Arial"/>
                        </a:rPr>
                        <a:t>.</a:t>
                      </a:r>
                      <a:r>
                        <a:rPr dirty="0" smtClean="0" sz="1150" spc="0">
                          <a:solidFill>
                            <a:srgbClr val="777579"/>
                          </a:solidFill>
                          <a:latin typeface="Arial"/>
                          <a:cs typeface="Arial"/>
                        </a:rPr>
                        <a:t>04</a:t>
                      </a:r>
                      <a:r>
                        <a:rPr dirty="0" smtClean="0" sz="1150" spc="0">
                          <a:solidFill>
                            <a:srgbClr val="777579"/>
                          </a:solidFill>
                          <a:latin typeface="Arial"/>
                          <a:cs typeface="Arial"/>
                        </a:rPr>
                        <a:t> </a:t>
                      </a:r>
                      <a:r>
                        <a:rPr dirty="0" smtClean="0" sz="1150" spc="125">
                          <a:solidFill>
                            <a:srgbClr val="777579"/>
                          </a:solidFill>
                          <a:latin typeface="Arial"/>
                          <a:cs typeface="Arial"/>
                        </a:rPr>
                        <a:t> </a:t>
                      </a:r>
                      <a:r>
                        <a:rPr dirty="0" smtClean="0" sz="1150" spc="0">
                          <a:solidFill>
                            <a:srgbClr val="89CA67"/>
                          </a:solidFill>
                          <a:latin typeface="Arial"/>
                          <a:cs typeface="Arial"/>
                        </a:rPr>
                        <a:t>+</a:t>
                      </a:r>
                      <a:r>
                        <a:rPr dirty="0" smtClean="0" sz="1150" spc="25">
                          <a:solidFill>
                            <a:srgbClr val="89CA67"/>
                          </a:solidFill>
                          <a:latin typeface="Arial"/>
                          <a:cs typeface="Arial"/>
                        </a:rPr>
                        <a:t>0</a:t>
                      </a:r>
                      <a:r>
                        <a:rPr dirty="0" smtClean="0" sz="1150" spc="-220">
                          <a:solidFill>
                            <a:srgbClr val="52C36D"/>
                          </a:solidFill>
                          <a:latin typeface="Arial"/>
                          <a:cs typeface="Arial"/>
                        </a:rPr>
                        <a:t>.</a:t>
                      </a:r>
                      <a:r>
                        <a:rPr dirty="0" smtClean="0" sz="1150" spc="-25">
                          <a:solidFill>
                            <a:srgbClr val="77C377"/>
                          </a:solidFill>
                          <a:latin typeface="Arial"/>
                          <a:cs typeface="Arial"/>
                        </a:rPr>
                        <a:t>0</a:t>
                      </a:r>
                      <a:r>
                        <a:rPr dirty="0" smtClean="0" sz="1150" spc="0">
                          <a:solidFill>
                            <a:srgbClr val="52C36D"/>
                          </a:solidFill>
                          <a:latin typeface="Arial"/>
                          <a:cs typeface="Arial"/>
                        </a:rPr>
                        <a:t>4</a:t>
                      </a:r>
                      <a:endParaRPr sz="1150">
                        <a:latin typeface="Arial"/>
                        <a:cs typeface="Arial"/>
                      </a:endParaRPr>
                    </a:p>
                  </a:txBody>
                  <a:tcPr marL="0" marR="0" marB="0" marT="0"/>
                </a:tc>
                <a:tc>
                  <a:txBody>
                    <a:bodyPr/>
                    <a:lstStyle/>
                    <a:p>
                      <a:pPr marL="36830">
                        <a:lnSpc>
                          <a:spcPct val="100000"/>
                        </a:lnSpc>
                      </a:pPr>
                      <a:r>
                        <a:rPr dirty="0" smtClean="0" sz="1150">
                          <a:solidFill>
                            <a:srgbClr val="77C377"/>
                          </a:solidFill>
                          <a:latin typeface="Arial"/>
                          <a:cs typeface="Arial"/>
                        </a:rPr>
                        <a:t>+</a:t>
                      </a:r>
                      <a:r>
                        <a:rPr dirty="0" smtClean="0" sz="1150" spc="25">
                          <a:solidFill>
                            <a:srgbClr val="77C377"/>
                          </a:solidFill>
                          <a:latin typeface="Arial"/>
                          <a:cs typeface="Arial"/>
                        </a:rPr>
                        <a:t>0</a:t>
                      </a:r>
                      <a:r>
                        <a:rPr dirty="0" smtClean="0" sz="1150" spc="-100">
                          <a:solidFill>
                            <a:srgbClr val="50BD3F"/>
                          </a:solidFill>
                          <a:latin typeface="Arial"/>
                          <a:cs typeface="Arial"/>
                        </a:rPr>
                        <a:t>.</a:t>
                      </a:r>
                      <a:r>
                        <a:rPr dirty="0" smtClean="0" sz="1150" spc="30">
                          <a:solidFill>
                            <a:srgbClr val="77C377"/>
                          </a:solidFill>
                          <a:latin typeface="Arial"/>
                          <a:cs typeface="Arial"/>
                        </a:rPr>
                        <a:t>0</a:t>
                      </a:r>
                      <a:r>
                        <a:rPr dirty="0" smtClean="0" sz="1150" spc="0">
                          <a:solidFill>
                            <a:srgbClr val="70C150"/>
                          </a:solidFill>
                          <a:latin typeface="Arial"/>
                          <a:cs typeface="Arial"/>
                        </a:rPr>
                        <a:t>1</a:t>
                      </a:r>
                      <a:endParaRPr sz="1150">
                        <a:latin typeface="Arial"/>
                        <a:cs typeface="Arial"/>
                      </a:endParaRPr>
                    </a:p>
                  </a:txBody>
                  <a:tcPr marL="0" marR="0" marB="0" marT="0"/>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9050">
              <a:lnSpc>
                <a:spcPct val="100000"/>
              </a:lnSpc>
            </a:pPr>
            <a:r>
              <a:rPr dirty="0" smtClean="0" sz="3600" b="1">
                <a:solidFill>
                  <a:srgbClr val="303030"/>
                </a:solidFill>
                <a:latin typeface="Microsoft YaHei UI"/>
                <a:cs typeface="Microsoft YaHei UI"/>
              </a:rPr>
              <a:t>图数据存储的选用指标</a:t>
            </a:r>
            <a:endParaRPr sz="3600">
              <a:latin typeface="Microsoft YaHei UI"/>
              <a:cs typeface="Microsoft YaHei UI"/>
            </a:endParaRPr>
          </a:p>
        </p:txBody>
      </p:sp>
      <p:sp>
        <p:nvSpPr>
          <p:cNvPr id="3" name="object 3"/>
          <p:cNvSpPr txBox="1"/>
          <p:nvPr/>
        </p:nvSpPr>
        <p:spPr>
          <a:xfrm>
            <a:off x="1341320" y="1444766"/>
            <a:ext cx="3111500" cy="476758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数据存储支持</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数据操作和管理方式</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支持的图结构</a:t>
            </a:r>
            <a:endParaRPr sz="2400">
              <a:latin typeface="Microsoft YaHei UI"/>
              <a:cs typeface="Microsoft YaHei UI"/>
            </a:endParaRPr>
          </a:p>
          <a:p>
            <a:pPr>
              <a:lnSpc>
                <a:spcPts val="750"/>
              </a:lnSpc>
              <a:spcBef>
                <a:spcPts val="10"/>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实体和关系表示</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查询机制</a:t>
            </a:r>
            <a:endParaRPr sz="2400">
              <a:latin typeface="Microsoft YaHei UI"/>
              <a:cs typeface="Microsoft YaHei U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2065">
              <a:lnSpc>
                <a:spcPct val="100000"/>
              </a:lnSpc>
            </a:pPr>
            <a:r>
              <a:rPr dirty="0" smtClean="0" sz="3600" b="1">
                <a:solidFill>
                  <a:srgbClr val="303030"/>
                </a:solidFill>
                <a:latin typeface="Microsoft YaHei UI"/>
                <a:cs typeface="Microsoft YaHei UI"/>
              </a:rPr>
              <a:t>数据存储支持</a:t>
            </a:r>
            <a:endParaRPr sz="3600">
              <a:latin typeface="Microsoft YaHei UI"/>
              <a:cs typeface="Microsoft YaHei UI"/>
            </a:endParaRPr>
          </a:p>
        </p:txBody>
      </p:sp>
      <p:sp>
        <p:nvSpPr>
          <p:cNvPr id="3" name="object 3"/>
          <p:cNvSpPr/>
          <p:nvPr/>
        </p:nvSpPr>
        <p:spPr>
          <a:xfrm>
            <a:off x="0" y="980732"/>
            <a:ext cx="2639910" cy="1465567"/>
          </a:xfrm>
          <a:custGeom>
            <a:avLst/>
            <a:gdLst/>
            <a:ahLst/>
            <a:cxnLst/>
            <a:rect l="l" t="t" r="r" b="b"/>
            <a:pathLst>
              <a:path w="2639910" h="1465567">
                <a:moveTo>
                  <a:pt x="0" y="1465567"/>
                </a:moveTo>
                <a:lnTo>
                  <a:pt x="2639910" y="1465567"/>
                </a:lnTo>
                <a:lnTo>
                  <a:pt x="2639910" y="0"/>
                </a:lnTo>
                <a:lnTo>
                  <a:pt x="0" y="0"/>
                </a:lnTo>
                <a:lnTo>
                  <a:pt x="0" y="1465567"/>
                </a:lnTo>
                <a:close/>
              </a:path>
            </a:pathLst>
          </a:custGeom>
          <a:solidFill>
            <a:srgbClr val="23AB8C"/>
          </a:solidFill>
        </p:spPr>
        <p:txBody>
          <a:bodyPr wrap="square" lIns="0" tIns="0" rIns="0" bIns="0" rtlCol="0">
            <a:noAutofit/>
          </a:bodyPr>
          <a:lstStyle/>
          <a:p/>
        </p:txBody>
      </p:sp>
      <p:sp>
        <p:nvSpPr>
          <p:cNvPr id="4" name="object 4"/>
          <p:cNvSpPr/>
          <p:nvPr/>
        </p:nvSpPr>
        <p:spPr>
          <a:xfrm>
            <a:off x="2639910" y="980732"/>
            <a:ext cx="2853270" cy="1465567"/>
          </a:xfrm>
          <a:custGeom>
            <a:avLst/>
            <a:gdLst/>
            <a:ahLst/>
            <a:cxnLst/>
            <a:rect l="l" t="t" r="r" b="b"/>
            <a:pathLst>
              <a:path w="2853270" h="1465567">
                <a:moveTo>
                  <a:pt x="0" y="0"/>
                </a:moveTo>
                <a:lnTo>
                  <a:pt x="2853270" y="0"/>
                </a:lnTo>
                <a:lnTo>
                  <a:pt x="2853270" y="1465567"/>
                </a:lnTo>
                <a:lnTo>
                  <a:pt x="0" y="1465567"/>
                </a:lnTo>
                <a:lnTo>
                  <a:pt x="0" y="0"/>
                </a:lnTo>
                <a:close/>
              </a:path>
            </a:pathLst>
          </a:custGeom>
          <a:solidFill>
            <a:srgbClr val="23AB8C"/>
          </a:solidFill>
        </p:spPr>
        <p:txBody>
          <a:bodyPr wrap="square" lIns="0" tIns="0" rIns="0" bIns="0" rtlCol="0">
            <a:noAutofit/>
          </a:bodyPr>
          <a:lstStyle/>
          <a:p/>
        </p:txBody>
      </p:sp>
      <p:sp>
        <p:nvSpPr>
          <p:cNvPr id="5" name="object 5"/>
          <p:cNvSpPr/>
          <p:nvPr/>
        </p:nvSpPr>
        <p:spPr>
          <a:xfrm>
            <a:off x="5493168" y="980719"/>
            <a:ext cx="2114969" cy="1465567"/>
          </a:xfrm>
          <a:custGeom>
            <a:avLst/>
            <a:gdLst/>
            <a:ahLst/>
            <a:cxnLst/>
            <a:rect l="l" t="t" r="r" b="b"/>
            <a:pathLst>
              <a:path w="2114969" h="1465567">
                <a:moveTo>
                  <a:pt x="0" y="0"/>
                </a:moveTo>
                <a:lnTo>
                  <a:pt x="2114969" y="0"/>
                </a:lnTo>
                <a:lnTo>
                  <a:pt x="2114969" y="1465567"/>
                </a:lnTo>
                <a:lnTo>
                  <a:pt x="0" y="1465567"/>
                </a:lnTo>
                <a:lnTo>
                  <a:pt x="0" y="0"/>
                </a:lnTo>
                <a:close/>
              </a:path>
            </a:pathLst>
          </a:custGeom>
          <a:solidFill>
            <a:srgbClr val="23AB8C"/>
          </a:solidFill>
        </p:spPr>
        <p:txBody>
          <a:bodyPr wrap="square" lIns="0" tIns="0" rIns="0" bIns="0" rtlCol="0">
            <a:noAutofit/>
          </a:bodyPr>
          <a:lstStyle/>
          <a:p/>
        </p:txBody>
      </p:sp>
      <p:sp>
        <p:nvSpPr>
          <p:cNvPr id="6" name="object 6"/>
          <p:cNvSpPr/>
          <p:nvPr/>
        </p:nvSpPr>
        <p:spPr>
          <a:xfrm>
            <a:off x="7608151" y="980719"/>
            <a:ext cx="2132749" cy="1465567"/>
          </a:xfrm>
          <a:custGeom>
            <a:avLst/>
            <a:gdLst/>
            <a:ahLst/>
            <a:cxnLst/>
            <a:rect l="l" t="t" r="r" b="b"/>
            <a:pathLst>
              <a:path w="2132749" h="1465567">
                <a:moveTo>
                  <a:pt x="0" y="0"/>
                </a:moveTo>
                <a:lnTo>
                  <a:pt x="2132749" y="0"/>
                </a:lnTo>
                <a:lnTo>
                  <a:pt x="2132749" y="1465567"/>
                </a:lnTo>
                <a:lnTo>
                  <a:pt x="0" y="1465567"/>
                </a:lnTo>
                <a:lnTo>
                  <a:pt x="0" y="0"/>
                </a:lnTo>
                <a:close/>
              </a:path>
            </a:pathLst>
          </a:custGeom>
          <a:solidFill>
            <a:srgbClr val="23AB8C"/>
          </a:solidFill>
        </p:spPr>
        <p:txBody>
          <a:bodyPr wrap="square" lIns="0" tIns="0" rIns="0" bIns="0" rtlCol="0">
            <a:noAutofit/>
          </a:bodyPr>
          <a:lstStyle/>
          <a:p/>
        </p:txBody>
      </p:sp>
      <p:sp>
        <p:nvSpPr>
          <p:cNvPr id="7" name="object 7"/>
          <p:cNvSpPr/>
          <p:nvPr/>
        </p:nvSpPr>
        <p:spPr>
          <a:xfrm>
            <a:off x="9740900" y="980719"/>
            <a:ext cx="2451100" cy="1465567"/>
          </a:xfrm>
          <a:custGeom>
            <a:avLst/>
            <a:gdLst/>
            <a:ahLst/>
            <a:cxnLst/>
            <a:rect l="l" t="t" r="r" b="b"/>
            <a:pathLst>
              <a:path w="2451100" h="1465567">
                <a:moveTo>
                  <a:pt x="0" y="0"/>
                </a:moveTo>
                <a:lnTo>
                  <a:pt x="2451100" y="0"/>
                </a:lnTo>
                <a:lnTo>
                  <a:pt x="2451100" y="1465567"/>
                </a:lnTo>
                <a:lnTo>
                  <a:pt x="0" y="1465567"/>
                </a:lnTo>
                <a:lnTo>
                  <a:pt x="0" y="0"/>
                </a:lnTo>
                <a:close/>
              </a:path>
            </a:pathLst>
          </a:custGeom>
          <a:solidFill>
            <a:srgbClr val="23AB8C"/>
          </a:solidFill>
        </p:spPr>
        <p:txBody>
          <a:bodyPr wrap="square" lIns="0" tIns="0" rIns="0" bIns="0" rtlCol="0">
            <a:noAutofit/>
          </a:bodyPr>
          <a:lstStyle/>
          <a:p/>
        </p:txBody>
      </p:sp>
      <p:sp>
        <p:nvSpPr>
          <p:cNvPr id="8" name="object 8"/>
          <p:cNvSpPr/>
          <p:nvPr/>
        </p:nvSpPr>
        <p:spPr>
          <a:xfrm>
            <a:off x="0" y="2446286"/>
            <a:ext cx="2639910" cy="366560"/>
          </a:xfrm>
          <a:custGeom>
            <a:avLst/>
            <a:gdLst/>
            <a:ahLst/>
            <a:cxnLst/>
            <a:rect l="l" t="t" r="r" b="b"/>
            <a:pathLst>
              <a:path w="2639910" h="366560">
                <a:moveTo>
                  <a:pt x="0" y="366560"/>
                </a:moveTo>
                <a:lnTo>
                  <a:pt x="2639910" y="366560"/>
                </a:lnTo>
                <a:lnTo>
                  <a:pt x="2639910" y="0"/>
                </a:lnTo>
                <a:lnTo>
                  <a:pt x="0" y="0"/>
                </a:lnTo>
                <a:lnTo>
                  <a:pt x="0" y="366560"/>
                </a:lnTo>
                <a:close/>
              </a:path>
            </a:pathLst>
          </a:custGeom>
          <a:solidFill>
            <a:srgbClr val="23AB8C"/>
          </a:solidFill>
        </p:spPr>
        <p:txBody>
          <a:bodyPr wrap="square" lIns="0" tIns="0" rIns="0" bIns="0" rtlCol="0">
            <a:noAutofit/>
          </a:bodyPr>
          <a:lstStyle/>
          <a:p/>
        </p:txBody>
      </p:sp>
      <p:sp>
        <p:nvSpPr>
          <p:cNvPr id="9" name="object 9"/>
          <p:cNvSpPr/>
          <p:nvPr/>
        </p:nvSpPr>
        <p:spPr>
          <a:xfrm>
            <a:off x="2639910" y="2446286"/>
            <a:ext cx="2853270" cy="366560"/>
          </a:xfrm>
          <a:custGeom>
            <a:avLst/>
            <a:gdLst/>
            <a:ahLst/>
            <a:cxnLst/>
            <a:rect l="l" t="t" r="r" b="b"/>
            <a:pathLst>
              <a:path w="2853270" h="366560">
                <a:moveTo>
                  <a:pt x="0" y="0"/>
                </a:moveTo>
                <a:lnTo>
                  <a:pt x="2853270" y="0"/>
                </a:lnTo>
                <a:lnTo>
                  <a:pt x="2853270" y="366560"/>
                </a:lnTo>
                <a:lnTo>
                  <a:pt x="0" y="366560"/>
                </a:lnTo>
                <a:lnTo>
                  <a:pt x="0" y="0"/>
                </a:lnTo>
                <a:close/>
              </a:path>
            </a:pathLst>
          </a:custGeom>
          <a:solidFill>
            <a:srgbClr val="CCECE4"/>
          </a:solidFill>
        </p:spPr>
        <p:txBody>
          <a:bodyPr wrap="square" lIns="0" tIns="0" rIns="0" bIns="0" rtlCol="0">
            <a:noAutofit/>
          </a:bodyPr>
          <a:lstStyle/>
          <a:p/>
        </p:txBody>
      </p:sp>
      <p:sp>
        <p:nvSpPr>
          <p:cNvPr id="10" name="object 10"/>
          <p:cNvSpPr/>
          <p:nvPr/>
        </p:nvSpPr>
        <p:spPr>
          <a:xfrm>
            <a:off x="5493168" y="2446286"/>
            <a:ext cx="2114969" cy="366560"/>
          </a:xfrm>
          <a:custGeom>
            <a:avLst/>
            <a:gdLst/>
            <a:ahLst/>
            <a:cxnLst/>
            <a:rect l="l" t="t" r="r" b="b"/>
            <a:pathLst>
              <a:path w="2114969" h="366560">
                <a:moveTo>
                  <a:pt x="0" y="0"/>
                </a:moveTo>
                <a:lnTo>
                  <a:pt x="2114969" y="0"/>
                </a:lnTo>
                <a:lnTo>
                  <a:pt x="2114969" y="366560"/>
                </a:lnTo>
                <a:lnTo>
                  <a:pt x="0" y="366560"/>
                </a:lnTo>
                <a:lnTo>
                  <a:pt x="0" y="0"/>
                </a:lnTo>
                <a:close/>
              </a:path>
            </a:pathLst>
          </a:custGeom>
          <a:solidFill>
            <a:srgbClr val="CCECE4"/>
          </a:solidFill>
        </p:spPr>
        <p:txBody>
          <a:bodyPr wrap="square" lIns="0" tIns="0" rIns="0" bIns="0" rtlCol="0">
            <a:noAutofit/>
          </a:bodyPr>
          <a:lstStyle/>
          <a:p/>
        </p:txBody>
      </p:sp>
      <p:sp>
        <p:nvSpPr>
          <p:cNvPr id="11" name="object 11"/>
          <p:cNvSpPr/>
          <p:nvPr/>
        </p:nvSpPr>
        <p:spPr>
          <a:xfrm>
            <a:off x="7608151" y="2446286"/>
            <a:ext cx="2132749" cy="366560"/>
          </a:xfrm>
          <a:custGeom>
            <a:avLst/>
            <a:gdLst/>
            <a:ahLst/>
            <a:cxnLst/>
            <a:rect l="l" t="t" r="r" b="b"/>
            <a:pathLst>
              <a:path w="2132749" h="366560">
                <a:moveTo>
                  <a:pt x="0" y="0"/>
                </a:moveTo>
                <a:lnTo>
                  <a:pt x="2132749" y="0"/>
                </a:lnTo>
                <a:lnTo>
                  <a:pt x="2132749" y="366560"/>
                </a:lnTo>
                <a:lnTo>
                  <a:pt x="0" y="366560"/>
                </a:lnTo>
                <a:lnTo>
                  <a:pt x="0" y="0"/>
                </a:lnTo>
                <a:close/>
              </a:path>
            </a:pathLst>
          </a:custGeom>
          <a:solidFill>
            <a:srgbClr val="CCECE4"/>
          </a:solidFill>
        </p:spPr>
        <p:txBody>
          <a:bodyPr wrap="square" lIns="0" tIns="0" rIns="0" bIns="0" rtlCol="0">
            <a:noAutofit/>
          </a:bodyPr>
          <a:lstStyle/>
          <a:p/>
        </p:txBody>
      </p:sp>
      <p:sp>
        <p:nvSpPr>
          <p:cNvPr id="12" name="object 12"/>
          <p:cNvSpPr/>
          <p:nvPr/>
        </p:nvSpPr>
        <p:spPr>
          <a:xfrm>
            <a:off x="9740900" y="2446286"/>
            <a:ext cx="2451100" cy="366560"/>
          </a:xfrm>
          <a:custGeom>
            <a:avLst/>
            <a:gdLst/>
            <a:ahLst/>
            <a:cxnLst/>
            <a:rect l="l" t="t" r="r" b="b"/>
            <a:pathLst>
              <a:path w="2451100" h="366560">
                <a:moveTo>
                  <a:pt x="0" y="0"/>
                </a:moveTo>
                <a:lnTo>
                  <a:pt x="2451100" y="0"/>
                </a:lnTo>
                <a:lnTo>
                  <a:pt x="2451100" y="366560"/>
                </a:lnTo>
                <a:lnTo>
                  <a:pt x="0" y="366560"/>
                </a:lnTo>
                <a:lnTo>
                  <a:pt x="0" y="0"/>
                </a:lnTo>
                <a:close/>
              </a:path>
            </a:pathLst>
          </a:custGeom>
          <a:solidFill>
            <a:srgbClr val="CCECE4"/>
          </a:solidFill>
        </p:spPr>
        <p:txBody>
          <a:bodyPr wrap="square" lIns="0" tIns="0" rIns="0" bIns="0" rtlCol="0">
            <a:noAutofit/>
          </a:bodyPr>
          <a:lstStyle/>
          <a:p/>
        </p:txBody>
      </p:sp>
      <p:sp>
        <p:nvSpPr>
          <p:cNvPr id="13" name="object 13"/>
          <p:cNvSpPr/>
          <p:nvPr/>
        </p:nvSpPr>
        <p:spPr>
          <a:xfrm>
            <a:off x="0" y="2812846"/>
            <a:ext cx="2639910" cy="366560"/>
          </a:xfrm>
          <a:custGeom>
            <a:avLst/>
            <a:gdLst/>
            <a:ahLst/>
            <a:cxnLst/>
            <a:rect l="l" t="t" r="r" b="b"/>
            <a:pathLst>
              <a:path w="2639910" h="366560">
                <a:moveTo>
                  <a:pt x="0" y="366560"/>
                </a:moveTo>
                <a:lnTo>
                  <a:pt x="2639910" y="366560"/>
                </a:lnTo>
                <a:lnTo>
                  <a:pt x="2639910" y="0"/>
                </a:lnTo>
                <a:lnTo>
                  <a:pt x="0" y="0"/>
                </a:lnTo>
                <a:lnTo>
                  <a:pt x="0" y="366560"/>
                </a:lnTo>
                <a:close/>
              </a:path>
            </a:pathLst>
          </a:custGeom>
          <a:solidFill>
            <a:srgbClr val="23AB8C"/>
          </a:solidFill>
        </p:spPr>
        <p:txBody>
          <a:bodyPr wrap="square" lIns="0" tIns="0" rIns="0" bIns="0" rtlCol="0">
            <a:noAutofit/>
          </a:bodyPr>
          <a:lstStyle/>
          <a:p/>
        </p:txBody>
      </p:sp>
      <p:sp>
        <p:nvSpPr>
          <p:cNvPr id="14" name="object 14"/>
          <p:cNvSpPr/>
          <p:nvPr/>
        </p:nvSpPr>
        <p:spPr>
          <a:xfrm>
            <a:off x="2639910" y="2812846"/>
            <a:ext cx="2853270" cy="366560"/>
          </a:xfrm>
          <a:custGeom>
            <a:avLst/>
            <a:gdLst/>
            <a:ahLst/>
            <a:cxnLst/>
            <a:rect l="l" t="t" r="r" b="b"/>
            <a:pathLst>
              <a:path w="2853270" h="366560">
                <a:moveTo>
                  <a:pt x="0" y="0"/>
                </a:moveTo>
                <a:lnTo>
                  <a:pt x="2853270" y="0"/>
                </a:lnTo>
                <a:lnTo>
                  <a:pt x="2853270" y="366560"/>
                </a:lnTo>
                <a:lnTo>
                  <a:pt x="0" y="366560"/>
                </a:lnTo>
                <a:lnTo>
                  <a:pt x="0" y="0"/>
                </a:lnTo>
                <a:close/>
              </a:path>
            </a:pathLst>
          </a:custGeom>
          <a:solidFill>
            <a:srgbClr val="F2F2F2"/>
          </a:solidFill>
        </p:spPr>
        <p:txBody>
          <a:bodyPr wrap="square" lIns="0" tIns="0" rIns="0" bIns="0" rtlCol="0">
            <a:noAutofit/>
          </a:bodyPr>
          <a:lstStyle/>
          <a:p/>
        </p:txBody>
      </p:sp>
      <p:sp>
        <p:nvSpPr>
          <p:cNvPr id="15" name="object 15"/>
          <p:cNvSpPr/>
          <p:nvPr/>
        </p:nvSpPr>
        <p:spPr>
          <a:xfrm>
            <a:off x="5493168" y="2812846"/>
            <a:ext cx="2114969" cy="366560"/>
          </a:xfrm>
          <a:custGeom>
            <a:avLst/>
            <a:gdLst/>
            <a:ahLst/>
            <a:cxnLst/>
            <a:rect l="l" t="t" r="r" b="b"/>
            <a:pathLst>
              <a:path w="2114969" h="366560">
                <a:moveTo>
                  <a:pt x="0" y="0"/>
                </a:moveTo>
                <a:lnTo>
                  <a:pt x="2114969" y="0"/>
                </a:lnTo>
                <a:lnTo>
                  <a:pt x="2114969" y="366560"/>
                </a:lnTo>
                <a:lnTo>
                  <a:pt x="0" y="366560"/>
                </a:lnTo>
                <a:lnTo>
                  <a:pt x="0" y="0"/>
                </a:lnTo>
                <a:close/>
              </a:path>
            </a:pathLst>
          </a:custGeom>
          <a:solidFill>
            <a:srgbClr val="F2F2F2"/>
          </a:solidFill>
        </p:spPr>
        <p:txBody>
          <a:bodyPr wrap="square" lIns="0" tIns="0" rIns="0" bIns="0" rtlCol="0">
            <a:noAutofit/>
          </a:bodyPr>
          <a:lstStyle/>
          <a:p/>
        </p:txBody>
      </p:sp>
      <p:sp>
        <p:nvSpPr>
          <p:cNvPr id="16" name="object 16"/>
          <p:cNvSpPr/>
          <p:nvPr/>
        </p:nvSpPr>
        <p:spPr>
          <a:xfrm>
            <a:off x="7608151" y="2812846"/>
            <a:ext cx="2132749" cy="366560"/>
          </a:xfrm>
          <a:custGeom>
            <a:avLst/>
            <a:gdLst/>
            <a:ahLst/>
            <a:cxnLst/>
            <a:rect l="l" t="t" r="r" b="b"/>
            <a:pathLst>
              <a:path w="2132749" h="366560">
                <a:moveTo>
                  <a:pt x="0" y="0"/>
                </a:moveTo>
                <a:lnTo>
                  <a:pt x="2132749" y="0"/>
                </a:lnTo>
                <a:lnTo>
                  <a:pt x="2132749" y="366560"/>
                </a:lnTo>
                <a:lnTo>
                  <a:pt x="0" y="366560"/>
                </a:lnTo>
                <a:lnTo>
                  <a:pt x="0" y="0"/>
                </a:lnTo>
                <a:close/>
              </a:path>
            </a:pathLst>
          </a:custGeom>
          <a:solidFill>
            <a:srgbClr val="F2F2F2"/>
          </a:solidFill>
        </p:spPr>
        <p:txBody>
          <a:bodyPr wrap="square" lIns="0" tIns="0" rIns="0" bIns="0" rtlCol="0">
            <a:noAutofit/>
          </a:bodyPr>
          <a:lstStyle/>
          <a:p/>
        </p:txBody>
      </p:sp>
      <p:sp>
        <p:nvSpPr>
          <p:cNvPr id="17" name="object 17"/>
          <p:cNvSpPr/>
          <p:nvPr/>
        </p:nvSpPr>
        <p:spPr>
          <a:xfrm>
            <a:off x="9740900" y="2812846"/>
            <a:ext cx="2451100" cy="366560"/>
          </a:xfrm>
          <a:custGeom>
            <a:avLst/>
            <a:gdLst/>
            <a:ahLst/>
            <a:cxnLst/>
            <a:rect l="l" t="t" r="r" b="b"/>
            <a:pathLst>
              <a:path w="2451100" h="366560">
                <a:moveTo>
                  <a:pt x="0" y="0"/>
                </a:moveTo>
                <a:lnTo>
                  <a:pt x="2451100" y="0"/>
                </a:lnTo>
                <a:lnTo>
                  <a:pt x="2451100" y="366560"/>
                </a:lnTo>
                <a:lnTo>
                  <a:pt x="0" y="366560"/>
                </a:lnTo>
                <a:lnTo>
                  <a:pt x="0" y="0"/>
                </a:lnTo>
                <a:close/>
              </a:path>
            </a:pathLst>
          </a:custGeom>
          <a:solidFill>
            <a:srgbClr val="F2F2F2"/>
          </a:solidFill>
        </p:spPr>
        <p:txBody>
          <a:bodyPr wrap="square" lIns="0" tIns="0" rIns="0" bIns="0" rtlCol="0">
            <a:noAutofit/>
          </a:bodyPr>
          <a:lstStyle/>
          <a:p/>
        </p:txBody>
      </p:sp>
      <p:sp>
        <p:nvSpPr>
          <p:cNvPr id="18" name="object 18"/>
          <p:cNvSpPr/>
          <p:nvPr/>
        </p:nvSpPr>
        <p:spPr>
          <a:xfrm>
            <a:off x="0" y="3179406"/>
            <a:ext cx="2639910" cy="366560"/>
          </a:xfrm>
          <a:custGeom>
            <a:avLst/>
            <a:gdLst/>
            <a:ahLst/>
            <a:cxnLst/>
            <a:rect l="l" t="t" r="r" b="b"/>
            <a:pathLst>
              <a:path w="2639910" h="366560">
                <a:moveTo>
                  <a:pt x="0" y="366560"/>
                </a:moveTo>
                <a:lnTo>
                  <a:pt x="2639910" y="366560"/>
                </a:lnTo>
                <a:lnTo>
                  <a:pt x="2639910" y="0"/>
                </a:lnTo>
                <a:lnTo>
                  <a:pt x="0" y="0"/>
                </a:lnTo>
                <a:lnTo>
                  <a:pt x="0" y="366560"/>
                </a:lnTo>
                <a:close/>
              </a:path>
            </a:pathLst>
          </a:custGeom>
          <a:solidFill>
            <a:srgbClr val="23AB8C"/>
          </a:solidFill>
        </p:spPr>
        <p:txBody>
          <a:bodyPr wrap="square" lIns="0" tIns="0" rIns="0" bIns="0" rtlCol="0">
            <a:noAutofit/>
          </a:bodyPr>
          <a:lstStyle/>
          <a:p/>
        </p:txBody>
      </p:sp>
      <p:sp>
        <p:nvSpPr>
          <p:cNvPr id="19" name="object 19"/>
          <p:cNvSpPr/>
          <p:nvPr/>
        </p:nvSpPr>
        <p:spPr>
          <a:xfrm>
            <a:off x="2639910" y="3179406"/>
            <a:ext cx="2853270" cy="366560"/>
          </a:xfrm>
          <a:custGeom>
            <a:avLst/>
            <a:gdLst/>
            <a:ahLst/>
            <a:cxnLst/>
            <a:rect l="l" t="t" r="r" b="b"/>
            <a:pathLst>
              <a:path w="2853270" h="366560">
                <a:moveTo>
                  <a:pt x="0" y="0"/>
                </a:moveTo>
                <a:lnTo>
                  <a:pt x="2853270" y="0"/>
                </a:lnTo>
                <a:lnTo>
                  <a:pt x="2853270" y="366560"/>
                </a:lnTo>
                <a:lnTo>
                  <a:pt x="0" y="366560"/>
                </a:lnTo>
                <a:lnTo>
                  <a:pt x="0" y="0"/>
                </a:lnTo>
                <a:close/>
              </a:path>
            </a:pathLst>
          </a:custGeom>
          <a:solidFill>
            <a:srgbClr val="CCECE4"/>
          </a:solidFill>
        </p:spPr>
        <p:txBody>
          <a:bodyPr wrap="square" lIns="0" tIns="0" rIns="0" bIns="0" rtlCol="0">
            <a:noAutofit/>
          </a:bodyPr>
          <a:lstStyle/>
          <a:p/>
        </p:txBody>
      </p:sp>
      <p:sp>
        <p:nvSpPr>
          <p:cNvPr id="20" name="object 20"/>
          <p:cNvSpPr/>
          <p:nvPr/>
        </p:nvSpPr>
        <p:spPr>
          <a:xfrm>
            <a:off x="5493168" y="3179406"/>
            <a:ext cx="2114969" cy="366560"/>
          </a:xfrm>
          <a:custGeom>
            <a:avLst/>
            <a:gdLst/>
            <a:ahLst/>
            <a:cxnLst/>
            <a:rect l="l" t="t" r="r" b="b"/>
            <a:pathLst>
              <a:path w="2114969" h="366560">
                <a:moveTo>
                  <a:pt x="0" y="0"/>
                </a:moveTo>
                <a:lnTo>
                  <a:pt x="2114969" y="0"/>
                </a:lnTo>
                <a:lnTo>
                  <a:pt x="2114969" y="366560"/>
                </a:lnTo>
                <a:lnTo>
                  <a:pt x="0" y="366560"/>
                </a:lnTo>
                <a:lnTo>
                  <a:pt x="0" y="0"/>
                </a:lnTo>
                <a:close/>
              </a:path>
            </a:pathLst>
          </a:custGeom>
          <a:solidFill>
            <a:srgbClr val="CCECE4"/>
          </a:solidFill>
        </p:spPr>
        <p:txBody>
          <a:bodyPr wrap="square" lIns="0" tIns="0" rIns="0" bIns="0" rtlCol="0">
            <a:noAutofit/>
          </a:bodyPr>
          <a:lstStyle/>
          <a:p/>
        </p:txBody>
      </p:sp>
      <p:sp>
        <p:nvSpPr>
          <p:cNvPr id="21" name="object 21"/>
          <p:cNvSpPr/>
          <p:nvPr/>
        </p:nvSpPr>
        <p:spPr>
          <a:xfrm>
            <a:off x="7608151" y="3179406"/>
            <a:ext cx="2132749" cy="366560"/>
          </a:xfrm>
          <a:custGeom>
            <a:avLst/>
            <a:gdLst/>
            <a:ahLst/>
            <a:cxnLst/>
            <a:rect l="l" t="t" r="r" b="b"/>
            <a:pathLst>
              <a:path w="2132749" h="366560">
                <a:moveTo>
                  <a:pt x="0" y="0"/>
                </a:moveTo>
                <a:lnTo>
                  <a:pt x="2132749" y="0"/>
                </a:lnTo>
                <a:lnTo>
                  <a:pt x="2132749" y="366560"/>
                </a:lnTo>
                <a:lnTo>
                  <a:pt x="0" y="366560"/>
                </a:lnTo>
                <a:lnTo>
                  <a:pt x="0" y="0"/>
                </a:lnTo>
                <a:close/>
              </a:path>
            </a:pathLst>
          </a:custGeom>
          <a:solidFill>
            <a:srgbClr val="CCECE4"/>
          </a:solidFill>
        </p:spPr>
        <p:txBody>
          <a:bodyPr wrap="square" lIns="0" tIns="0" rIns="0" bIns="0" rtlCol="0">
            <a:noAutofit/>
          </a:bodyPr>
          <a:lstStyle/>
          <a:p/>
        </p:txBody>
      </p:sp>
      <p:sp>
        <p:nvSpPr>
          <p:cNvPr id="22" name="object 22"/>
          <p:cNvSpPr/>
          <p:nvPr/>
        </p:nvSpPr>
        <p:spPr>
          <a:xfrm>
            <a:off x="9740900" y="3179406"/>
            <a:ext cx="2451100" cy="366560"/>
          </a:xfrm>
          <a:custGeom>
            <a:avLst/>
            <a:gdLst/>
            <a:ahLst/>
            <a:cxnLst/>
            <a:rect l="l" t="t" r="r" b="b"/>
            <a:pathLst>
              <a:path w="2451100" h="366560">
                <a:moveTo>
                  <a:pt x="0" y="0"/>
                </a:moveTo>
                <a:lnTo>
                  <a:pt x="2451100" y="0"/>
                </a:lnTo>
                <a:lnTo>
                  <a:pt x="2451100" y="366560"/>
                </a:lnTo>
                <a:lnTo>
                  <a:pt x="0" y="366560"/>
                </a:lnTo>
                <a:lnTo>
                  <a:pt x="0" y="0"/>
                </a:lnTo>
                <a:close/>
              </a:path>
            </a:pathLst>
          </a:custGeom>
          <a:solidFill>
            <a:srgbClr val="CCECE4"/>
          </a:solidFill>
        </p:spPr>
        <p:txBody>
          <a:bodyPr wrap="square" lIns="0" tIns="0" rIns="0" bIns="0" rtlCol="0">
            <a:noAutofit/>
          </a:bodyPr>
          <a:lstStyle/>
          <a:p/>
        </p:txBody>
      </p:sp>
      <p:sp>
        <p:nvSpPr>
          <p:cNvPr id="23" name="object 23"/>
          <p:cNvSpPr/>
          <p:nvPr/>
        </p:nvSpPr>
        <p:spPr>
          <a:xfrm>
            <a:off x="0" y="3545966"/>
            <a:ext cx="2639910" cy="386765"/>
          </a:xfrm>
          <a:custGeom>
            <a:avLst/>
            <a:gdLst/>
            <a:ahLst/>
            <a:cxnLst/>
            <a:rect l="l" t="t" r="r" b="b"/>
            <a:pathLst>
              <a:path w="2639910" h="386765">
                <a:moveTo>
                  <a:pt x="0" y="386765"/>
                </a:moveTo>
                <a:lnTo>
                  <a:pt x="2639910" y="386765"/>
                </a:lnTo>
                <a:lnTo>
                  <a:pt x="2639910" y="0"/>
                </a:lnTo>
                <a:lnTo>
                  <a:pt x="0" y="0"/>
                </a:lnTo>
                <a:lnTo>
                  <a:pt x="0" y="386765"/>
                </a:lnTo>
                <a:close/>
              </a:path>
            </a:pathLst>
          </a:custGeom>
          <a:solidFill>
            <a:srgbClr val="23AB8C"/>
          </a:solidFill>
        </p:spPr>
        <p:txBody>
          <a:bodyPr wrap="square" lIns="0" tIns="0" rIns="0" bIns="0" rtlCol="0">
            <a:noAutofit/>
          </a:bodyPr>
          <a:lstStyle/>
          <a:p/>
        </p:txBody>
      </p:sp>
      <p:sp>
        <p:nvSpPr>
          <p:cNvPr id="24" name="object 24"/>
          <p:cNvSpPr/>
          <p:nvPr/>
        </p:nvSpPr>
        <p:spPr>
          <a:xfrm>
            <a:off x="2639910" y="3545966"/>
            <a:ext cx="2853270" cy="386778"/>
          </a:xfrm>
          <a:custGeom>
            <a:avLst/>
            <a:gdLst/>
            <a:ahLst/>
            <a:cxnLst/>
            <a:rect l="l" t="t" r="r" b="b"/>
            <a:pathLst>
              <a:path w="2853270" h="386778">
                <a:moveTo>
                  <a:pt x="0" y="0"/>
                </a:moveTo>
                <a:lnTo>
                  <a:pt x="2853270" y="0"/>
                </a:lnTo>
                <a:lnTo>
                  <a:pt x="2853270" y="386778"/>
                </a:lnTo>
                <a:lnTo>
                  <a:pt x="0" y="386778"/>
                </a:lnTo>
                <a:lnTo>
                  <a:pt x="0" y="0"/>
                </a:lnTo>
                <a:close/>
              </a:path>
            </a:pathLst>
          </a:custGeom>
          <a:solidFill>
            <a:srgbClr val="F2F2F2"/>
          </a:solidFill>
        </p:spPr>
        <p:txBody>
          <a:bodyPr wrap="square" lIns="0" tIns="0" rIns="0" bIns="0" rtlCol="0">
            <a:noAutofit/>
          </a:bodyPr>
          <a:lstStyle/>
          <a:p/>
        </p:txBody>
      </p:sp>
      <p:sp>
        <p:nvSpPr>
          <p:cNvPr id="25" name="object 25"/>
          <p:cNvSpPr/>
          <p:nvPr/>
        </p:nvSpPr>
        <p:spPr>
          <a:xfrm>
            <a:off x="5493168" y="3545966"/>
            <a:ext cx="2114969" cy="386778"/>
          </a:xfrm>
          <a:custGeom>
            <a:avLst/>
            <a:gdLst/>
            <a:ahLst/>
            <a:cxnLst/>
            <a:rect l="l" t="t" r="r" b="b"/>
            <a:pathLst>
              <a:path w="2114969" h="386778">
                <a:moveTo>
                  <a:pt x="0" y="0"/>
                </a:moveTo>
                <a:lnTo>
                  <a:pt x="2114969" y="0"/>
                </a:lnTo>
                <a:lnTo>
                  <a:pt x="2114969" y="386778"/>
                </a:lnTo>
                <a:lnTo>
                  <a:pt x="0" y="386778"/>
                </a:lnTo>
                <a:lnTo>
                  <a:pt x="0" y="0"/>
                </a:lnTo>
                <a:close/>
              </a:path>
            </a:pathLst>
          </a:custGeom>
          <a:solidFill>
            <a:srgbClr val="F2F2F2"/>
          </a:solidFill>
        </p:spPr>
        <p:txBody>
          <a:bodyPr wrap="square" lIns="0" tIns="0" rIns="0" bIns="0" rtlCol="0">
            <a:noAutofit/>
          </a:bodyPr>
          <a:lstStyle/>
          <a:p/>
        </p:txBody>
      </p:sp>
      <p:sp>
        <p:nvSpPr>
          <p:cNvPr id="26" name="object 26"/>
          <p:cNvSpPr/>
          <p:nvPr/>
        </p:nvSpPr>
        <p:spPr>
          <a:xfrm>
            <a:off x="7608151" y="3545966"/>
            <a:ext cx="2132749" cy="386778"/>
          </a:xfrm>
          <a:custGeom>
            <a:avLst/>
            <a:gdLst/>
            <a:ahLst/>
            <a:cxnLst/>
            <a:rect l="l" t="t" r="r" b="b"/>
            <a:pathLst>
              <a:path w="2132749" h="386778">
                <a:moveTo>
                  <a:pt x="0" y="0"/>
                </a:moveTo>
                <a:lnTo>
                  <a:pt x="2132749" y="0"/>
                </a:lnTo>
                <a:lnTo>
                  <a:pt x="2132749" y="386778"/>
                </a:lnTo>
                <a:lnTo>
                  <a:pt x="0" y="386778"/>
                </a:lnTo>
                <a:lnTo>
                  <a:pt x="0" y="0"/>
                </a:lnTo>
                <a:close/>
              </a:path>
            </a:pathLst>
          </a:custGeom>
          <a:solidFill>
            <a:srgbClr val="F2F2F2"/>
          </a:solidFill>
        </p:spPr>
        <p:txBody>
          <a:bodyPr wrap="square" lIns="0" tIns="0" rIns="0" bIns="0" rtlCol="0">
            <a:noAutofit/>
          </a:bodyPr>
          <a:lstStyle/>
          <a:p/>
        </p:txBody>
      </p:sp>
      <p:sp>
        <p:nvSpPr>
          <p:cNvPr id="27" name="object 27"/>
          <p:cNvSpPr/>
          <p:nvPr/>
        </p:nvSpPr>
        <p:spPr>
          <a:xfrm>
            <a:off x="9740900" y="3545966"/>
            <a:ext cx="2451100" cy="386778"/>
          </a:xfrm>
          <a:custGeom>
            <a:avLst/>
            <a:gdLst/>
            <a:ahLst/>
            <a:cxnLst/>
            <a:rect l="l" t="t" r="r" b="b"/>
            <a:pathLst>
              <a:path w="2451100" h="386778">
                <a:moveTo>
                  <a:pt x="0" y="0"/>
                </a:moveTo>
                <a:lnTo>
                  <a:pt x="2451100" y="0"/>
                </a:lnTo>
                <a:lnTo>
                  <a:pt x="2451100" y="386778"/>
                </a:lnTo>
                <a:lnTo>
                  <a:pt x="0" y="386778"/>
                </a:lnTo>
                <a:lnTo>
                  <a:pt x="0" y="0"/>
                </a:lnTo>
                <a:close/>
              </a:path>
            </a:pathLst>
          </a:custGeom>
          <a:solidFill>
            <a:srgbClr val="F2F2F2"/>
          </a:solidFill>
        </p:spPr>
        <p:txBody>
          <a:bodyPr wrap="square" lIns="0" tIns="0" rIns="0" bIns="0" rtlCol="0">
            <a:noAutofit/>
          </a:bodyPr>
          <a:lstStyle/>
          <a:p/>
        </p:txBody>
      </p:sp>
      <p:sp>
        <p:nvSpPr>
          <p:cNvPr id="28" name="object 28"/>
          <p:cNvSpPr/>
          <p:nvPr/>
        </p:nvSpPr>
        <p:spPr>
          <a:xfrm>
            <a:off x="0" y="3932732"/>
            <a:ext cx="2639910" cy="366560"/>
          </a:xfrm>
          <a:custGeom>
            <a:avLst/>
            <a:gdLst/>
            <a:ahLst/>
            <a:cxnLst/>
            <a:rect l="l" t="t" r="r" b="b"/>
            <a:pathLst>
              <a:path w="2639910" h="366560">
                <a:moveTo>
                  <a:pt x="0" y="366560"/>
                </a:moveTo>
                <a:lnTo>
                  <a:pt x="2639910" y="366560"/>
                </a:lnTo>
                <a:lnTo>
                  <a:pt x="2639910" y="0"/>
                </a:lnTo>
                <a:lnTo>
                  <a:pt x="0" y="0"/>
                </a:lnTo>
                <a:lnTo>
                  <a:pt x="0" y="366560"/>
                </a:lnTo>
                <a:close/>
              </a:path>
            </a:pathLst>
          </a:custGeom>
          <a:solidFill>
            <a:srgbClr val="23AB8C"/>
          </a:solidFill>
        </p:spPr>
        <p:txBody>
          <a:bodyPr wrap="square" lIns="0" tIns="0" rIns="0" bIns="0" rtlCol="0">
            <a:noAutofit/>
          </a:bodyPr>
          <a:lstStyle/>
          <a:p/>
        </p:txBody>
      </p:sp>
      <p:sp>
        <p:nvSpPr>
          <p:cNvPr id="29" name="object 29"/>
          <p:cNvSpPr/>
          <p:nvPr/>
        </p:nvSpPr>
        <p:spPr>
          <a:xfrm>
            <a:off x="2639910" y="3932732"/>
            <a:ext cx="2853270" cy="366560"/>
          </a:xfrm>
          <a:custGeom>
            <a:avLst/>
            <a:gdLst/>
            <a:ahLst/>
            <a:cxnLst/>
            <a:rect l="l" t="t" r="r" b="b"/>
            <a:pathLst>
              <a:path w="2853270" h="366560">
                <a:moveTo>
                  <a:pt x="0" y="0"/>
                </a:moveTo>
                <a:lnTo>
                  <a:pt x="2853270" y="0"/>
                </a:lnTo>
                <a:lnTo>
                  <a:pt x="2853270" y="366560"/>
                </a:lnTo>
                <a:lnTo>
                  <a:pt x="0" y="366560"/>
                </a:lnTo>
                <a:lnTo>
                  <a:pt x="0" y="0"/>
                </a:lnTo>
                <a:close/>
              </a:path>
            </a:pathLst>
          </a:custGeom>
          <a:solidFill>
            <a:srgbClr val="CCECE4"/>
          </a:solidFill>
        </p:spPr>
        <p:txBody>
          <a:bodyPr wrap="square" lIns="0" tIns="0" rIns="0" bIns="0" rtlCol="0">
            <a:noAutofit/>
          </a:bodyPr>
          <a:lstStyle/>
          <a:p/>
        </p:txBody>
      </p:sp>
      <p:sp>
        <p:nvSpPr>
          <p:cNvPr id="30" name="object 30"/>
          <p:cNvSpPr/>
          <p:nvPr/>
        </p:nvSpPr>
        <p:spPr>
          <a:xfrm>
            <a:off x="5493168" y="3932732"/>
            <a:ext cx="2114969" cy="366560"/>
          </a:xfrm>
          <a:custGeom>
            <a:avLst/>
            <a:gdLst/>
            <a:ahLst/>
            <a:cxnLst/>
            <a:rect l="l" t="t" r="r" b="b"/>
            <a:pathLst>
              <a:path w="2114969" h="366560">
                <a:moveTo>
                  <a:pt x="0" y="0"/>
                </a:moveTo>
                <a:lnTo>
                  <a:pt x="2114969" y="0"/>
                </a:lnTo>
                <a:lnTo>
                  <a:pt x="2114969" y="366560"/>
                </a:lnTo>
                <a:lnTo>
                  <a:pt x="0" y="366560"/>
                </a:lnTo>
                <a:lnTo>
                  <a:pt x="0" y="0"/>
                </a:lnTo>
                <a:close/>
              </a:path>
            </a:pathLst>
          </a:custGeom>
          <a:solidFill>
            <a:srgbClr val="CCECE4"/>
          </a:solidFill>
        </p:spPr>
        <p:txBody>
          <a:bodyPr wrap="square" lIns="0" tIns="0" rIns="0" bIns="0" rtlCol="0">
            <a:noAutofit/>
          </a:bodyPr>
          <a:lstStyle/>
          <a:p/>
        </p:txBody>
      </p:sp>
      <p:sp>
        <p:nvSpPr>
          <p:cNvPr id="31" name="object 31"/>
          <p:cNvSpPr/>
          <p:nvPr/>
        </p:nvSpPr>
        <p:spPr>
          <a:xfrm>
            <a:off x="7608151" y="3932732"/>
            <a:ext cx="2132749" cy="366560"/>
          </a:xfrm>
          <a:custGeom>
            <a:avLst/>
            <a:gdLst/>
            <a:ahLst/>
            <a:cxnLst/>
            <a:rect l="l" t="t" r="r" b="b"/>
            <a:pathLst>
              <a:path w="2132749" h="366560">
                <a:moveTo>
                  <a:pt x="0" y="0"/>
                </a:moveTo>
                <a:lnTo>
                  <a:pt x="2132749" y="0"/>
                </a:lnTo>
                <a:lnTo>
                  <a:pt x="2132749" y="366560"/>
                </a:lnTo>
                <a:lnTo>
                  <a:pt x="0" y="366560"/>
                </a:lnTo>
                <a:lnTo>
                  <a:pt x="0" y="0"/>
                </a:lnTo>
                <a:close/>
              </a:path>
            </a:pathLst>
          </a:custGeom>
          <a:solidFill>
            <a:srgbClr val="CCECE4"/>
          </a:solidFill>
        </p:spPr>
        <p:txBody>
          <a:bodyPr wrap="square" lIns="0" tIns="0" rIns="0" bIns="0" rtlCol="0">
            <a:noAutofit/>
          </a:bodyPr>
          <a:lstStyle/>
          <a:p/>
        </p:txBody>
      </p:sp>
      <p:sp>
        <p:nvSpPr>
          <p:cNvPr id="32" name="object 32"/>
          <p:cNvSpPr/>
          <p:nvPr/>
        </p:nvSpPr>
        <p:spPr>
          <a:xfrm>
            <a:off x="9740900" y="3932732"/>
            <a:ext cx="2451100" cy="366560"/>
          </a:xfrm>
          <a:custGeom>
            <a:avLst/>
            <a:gdLst/>
            <a:ahLst/>
            <a:cxnLst/>
            <a:rect l="l" t="t" r="r" b="b"/>
            <a:pathLst>
              <a:path w="2451100" h="366560">
                <a:moveTo>
                  <a:pt x="0" y="0"/>
                </a:moveTo>
                <a:lnTo>
                  <a:pt x="2451100" y="0"/>
                </a:lnTo>
                <a:lnTo>
                  <a:pt x="2451100" y="366560"/>
                </a:lnTo>
                <a:lnTo>
                  <a:pt x="0" y="366560"/>
                </a:lnTo>
                <a:lnTo>
                  <a:pt x="0" y="0"/>
                </a:lnTo>
                <a:close/>
              </a:path>
            </a:pathLst>
          </a:custGeom>
          <a:solidFill>
            <a:srgbClr val="CCECE4"/>
          </a:solidFill>
        </p:spPr>
        <p:txBody>
          <a:bodyPr wrap="square" lIns="0" tIns="0" rIns="0" bIns="0" rtlCol="0">
            <a:noAutofit/>
          </a:bodyPr>
          <a:lstStyle/>
          <a:p/>
        </p:txBody>
      </p:sp>
      <p:sp>
        <p:nvSpPr>
          <p:cNvPr id="33" name="object 33"/>
          <p:cNvSpPr/>
          <p:nvPr/>
        </p:nvSpPr>
        <p:spPr>
          <a:xfrm>
            <a:off x="0" y="4299293"/>
            <a:ext cx="2639910" cy="366560"/>
          </a:xfrm>
          <a:custGeom>
            <a:avLst/>
            <a:gdLst/>
            <a:ahLst/>
            <a:cxnLst/>
            <a:rect l="l" t="t" r="r" b="b"/>
            <a:pathLst>
              <a:path w="2639910" h="366560">
                <a:moveTo>
                  <a:pt x="0" y="366560"/>
                </a:moveTo>
                <a:lnTo>
                  <a:pt x="2639910" y="366560"/>
                </a:lnTo>
                <a:lnTo>
                  <a:pt x="2639910" y="0"/>
                </a:lnTo>
                <a:lnTo>
                  <a:pt x="0" y="0"/>
                </a:lnTo>
                <a:lnTo>
                  <a:pt x="0" y="366560"/>
                </a:lnTo>
                <a:close/>
              </a:path>
            </a:pathLst>
          </a:custGeom>
          <a:solidFill>
            <a:srgbClr val="23AB8C"/>
          </a:solidFill>
        </p:spPr>
        <p:txBody>
          <a:bodyPr wrap="square" lIns="0" tIns="0" rIns="0" bIns="0" rtlCol="0">
            <a:noAutofit/>
          </a:bodyPr>
          <a:lstStyle/>
          <a:p/>
        </p:txBody>
      </p:sp>
      <p:sp>
        <p:nvSpPr>
          <p:cNvPr id="34" name="object 34"/>
          <p:cNvSpPr/>
          <p:nvPr/>
        </p:nvSpPr>
        <p:spPr>
          <a:xfrm>
            <a:off x="2639910" y="4299293"/>
            <a:ext cx="2853270" cy="366560"/>
          </a:xfrm>
          <a:custGeom>
            <a:avLst/>
            <a:gdLst/>
            <a:ahLst/>
            <a:cxnLst/>
            <a:rect l="l" t="t" r="r" b="b"/>
            <a:pathLst>
              <a:path w="2853270" h="366560">
                <a:moveTo>
                  <a:pt x="0" y="0"/>
                </a:moveTo>
                <a:lnTo>
                  <a:pt x="2853270" y="0"/>
                </a:lnTo>
                <a:lnTo>
                  <a:pt x="2853270" y="366560"/>
                </a:lnTo>
                <a:lnTo>
                  <a:pt x="0" y="366560"/>
                </a:lnTo>
                <a:lnTo>
                  <a:pt x="0" y="0"/>
                </a:lnTo>
                <a:close/>
              </a:path>
            </a:pathLst>
          </a:custGeom>
          <a:solidFill>
            <a:srgbClr val="F2F2F2"/>
          </a:solidFill>
        </p:spPr>
        <p:txBody>
          <a:bodyPr wrap="square" lIns="0" tIns="0" rIns="0" bIns="0" rtlCol="0">
            <a:noAutofit/>
          </a:bodyPr>
          <a:lstStyle/>
          <a:p/>
        </p:txBody>
      </p:sp>
      <p:sp>
        <p:nvSpPr>
          <p:cNvPr id="35" name="object 35"/>
          <p:cNvSpPr/>
          <p:nvPr/>
        </p:nvSpPr>
        <p:spPr>
          <a:xfrm>
            <a:off x="5493168" y="4299293"/>
            <a:ext cx="2114969" cy="366560"/>
          </a:xfrm>
          <a:custGeom>
            <a:avLst/>
            <a:gdLst/>
            <a:ahLst/>
            <a:cxnLst/>
            <a:rect l="l" t="t" r="r" b="b"/>
            <a:pathLst>
              <a:path w="2114969" h="366560">
                <a:moveTo>
                  <a:pt x="0" y="0"/>
                </a:moveTo>
                <a:lnTo>
                  <a:pt x="2114969" y="0"/>
                </a:lnTo>
                <a:lnTo>
                  <a:pt x="2114969" y="366560"/>
                </a:lnTo>
                <a:lnTo>
                  <a:pt x="0" y="366560"/>
                </a:lnTo>
                <a:lnTo>
                  <a:pt x="0" y="0"/>
                </a:lnTo>
                <a:close/>
              </a:path>
            </a:pathLst>
          </a:custGeom>
          <a:solidFill>
            <a:srgbClr val="F2F2F2"/>
          </a:solidFill>
        </p:spPr>
        <p:txBody>
          <a:bodyPr wrap="square" lIns="0" tIns="0" rIns="0" bIns="0" rtlCol="0">
            <a:noAutofit/>
          </a:bodyPr>
          <a:lstStyle/>
          <a:p/>
        </p:txBody>
      </p:sp>
      <p:sp>
        <p:nvSpPr>
          <p:cNvPr id="36" name="object 36"/>
          <p:cNvSpPr/>
          <p:nvPr/>
        </p:nvSpPr>
        <p:spPr>
          <a:xfrm>
            <a:off x="7608151" y="4299293"/>
            <a:ext cx="2132749" cy="366560"/>
          </a:xfrm>
          <a:custGeom>
            <a:avLst/>
            <a:gdLst/>
            <a:ahLst/>
            <a:cxnLst/>
            <a:rect l="l" t="t" r="r" b="b"/>
            <a:pathLst>
              <a:path w="2132749" h="366560">
                <a:moveTo>
                  <a:pt x="0" y="0"/>
                </a:moveTo>
                <a:lnTo>
                  <a:pt x="2132749" y="0"/>
                </a:lnTo>
                <a:lnTo>
                  <a:pt x="2132749" y="366560"/>
                </a:lnTo>
                <a:lnTo>
                  <a:pt x="0" y="366560"/>
                </a:lnTo>
                <a:lnTo>
                  <a:pt x="0" y="0"/>
                </a:lnTo>
                <a:close/>
              </a:path>
            </a:pathLst>
          </a:custGeom>
          <a:solidFill>
            <a:srgbClr val="F2F2F2"/>
          </a:solidFill>
        </p:spPr>
        <p:txBody>
          <a:bodyPr wrap="square" lIns="0" tIns="0" rIns="0" bIns="0" rtlCol="0">
            <a:noAutofit/>
          </a:bodyPr>
          <a:lstStyle/>
          <a:p/>
        </p:txBody>
      </p:sp>
      <p:sp>
        <p:nvSpPr>
          <p:cNvPr id="37" name="object 37"/>
          <p:cNvSpPr/>
          <p:nvPr/>
        </p:nvSpPr>
        <p:spPr>
          <a:xfrm>
            <a:off x="9740900" y="4299293"/>
            <a:ext cx="2451100" cy="366560"/>
          </a:xfrm>
          <a:custGeom>
            <a:avLst/>
            <a:gdLst/>
            <a:ahLst/>
            <a:cxnLst/>
            <a:rect l="l" t="t" r="r" b="b"/>
            <a:pathLst>
              <a:path w="2451100" h="366560">
                <a:moveTo>
                  <a:pt x="0" y="0"/>
                </a:moveTo>
                <a:lnTo>
                  <a:pt x="2451100" y="0"/>
                </a:lnTo>
                <a:lnTo>
                  <a:pt x="2451100" y="366560"/>
                </a:lnTo>
                <a:lnTo>
                  <a:pt x="0" y="366560"/>
                </a:lnTo>
                <a:lnTo>
                  <a:pt x="0" y="0"/>
                </a:lnTo>
                <a:close/>
              </a:path>
            </a:pathLst>
          </a:custGeom>
          <a:solidFill>
            <a:srgbClr val="F2F2F2"/>
          </a:solidFill>
        </p:spPr>
        <p:txBody>
          <a:bodyPr wrap="square" lIns="0" tIns="0" rIns="0" bIns="0" rtlCol="0">
            <a:noAutofit/>
          </a:bodyPr>
          <a:lstStyle/>
          <a:p/>
        </p:txBody>
      </p:sp>
      <p:sp>
        <p:nvSpPr>
          <p:cNvPr id="38" name="object 38"/>
          <p:cNvSpPr/>
          <p:nvPr/>
        </p:nvSpPr>
        <p:spPr>
          <a:xfrm>
            <a:off x="0" y="4665853"/>
            <a:ext cx="2639910" cy="366560"/>
          </a:xfrm>
          <a:custGeom>
            <a:avLst/>
            <a:gdLst/>
            <a:ahLst/>
            <a:cxnLst/>
            <a:rect l="l" t="t" r="r" b="b"/>
            <a:pathLst>
              <a:path w="2639910" h="366560">
                <a:moveTo>
                  <a:pt x="0" y="366560"/>
                </a:moveTo>
                <a:lnTo>
                  <a:pt x="2639910" y="366560"/>
                </a:lnTo>
                <a:lnTo>
                  <a:pt x="2639910" y="0"/>
                </a:lnTo>
                <a:lnTo>
                  <a:pt x="0" y="0"/>
                </a:lnTo>
                <a:lnTo>
                  <a:pt x="0" y="366560"/>
                </a:lnTo>
                <a:close/>
              </a:path>
            </a:pathLst>
          </a:custGeom>
          <a:solidFill>
            <a:srgbClr val="23AB8C"/>
          </a:solidFill>
        </p:spPr>
        <p:txBody>
          <a:bodyPr wrap="square" lIns="0" tIns="0" rIns="0" bIns="0" rtlCol="0">
            <a:noAutofit/>
          </a:bodyPr>
          <a:lstStyle/>
          <a:p/>
        </p:txBody>
      </p:sp>
      <p:sp>
        <p:nvSpPr>
          <p:cNvPr id="39" name="object 39"/>
          <p:cNvSpPr/>
          <p:nvPr/>
        </p:nvSpPr>
        <p:spPr>
          <a:xfrm>
            <a:off x="2639910" y="4665853"/>
            <a:ext cx="2853270" cy="366560"/>
          </a:xfrm>
          <a:custGeom>
            <a:avLst/>
            <a:gdLst/>
            <a:ahLst/>
            <a:cxnLst/>
            <a:rect l="l" t="t" r="r" b="b"/>
            <a:pathLst>
              <a:path w="2853270" h="366560">
                <a:moveTo>
                  <a:pt x="0" y="0"/>
                </a:moveTo>
                <a:lnTo>
                  <a:pt x="2853270" y="0"/>
                </a:lnTo>
                <a:lnTo>
                  <a:pt x="2853270" y="366560"/>
                </a:lnTo>
                <a:lnTo>
                  <a:pt x="0" y="366560"/>
                </a:lnTo>
                <a:lnTo>
                  <a:pt x="0" y="0"/>
                </a:lnTo>
                <a:close/>
              </a:path>
            </a:pathLst>
          </a:custGeom>
          <a:solidFill>
            <a:srgbClr val="CCECE4"/>
          </a:solidFill>
        </p:spPr>
        <p:txBody>
          <a:bodyPr wrap="square" lIns="0" tIns="0" rIns="0" bIns="0" rtlCol="0">
            <a:noAutofit/>
          </a:bodyPr>
          <a:lstStyle/>
          <a:p/>
        </p:txBody>
      </p:sp>
      <p:sp>
        <p:nvSpPr>
          <p:cNvPr id="40" name="object 40"/>
          <p:cNvSpPr/>
          <p:nvPr/>
        </p:nvSpPr>
        <p:spPr>
          <a:xfrm>
            <a:off x="5493168" y="4665853"/>
            <a:ext cx="2114969" cy="366560"/>
          </a:xfrm>
          <a:custGeom>
            <a:avLst/>
            <a:gdLst/>
            <a:ahLst/>
            <a:cxnLst/>
            <a:rect l="l" t="t" r="r" b="b"/>
            <a:pathLst>
              <a:path w="2114969" h="366560">
                <a:moveTo>
                  <a:pt x="0" y="0"/>
                </a:moveTo>
                <a:lnTo>
                  <a:pt x="2114969" y="0"/>
                </a:lnTo>
                <a:lnTo>
                  <a:pt x="2114969" y="366560"/>
                </a:lnTo>
                <a:lnTo>
                  <a:pt x="0" y="366560"/>
                </a:lnTo>
                <a:lnTo>
                  <a:pt x="0" y="0"/>
                </a:lnTo>
                <a:close/>
              </a:path>
            </a:pathLst>
          </a:custGeom>
          <a:solidFill>
            <a:srgbClr val="CCECE4"/>
          </a:solidFill>
        </p:spPr>
        <p:txBody>
          <a:bodyPr wrap="square" lIns="0" tIns="0" rIns="0" bIns="0" rtlCol="0">
            <a:noAutofit/>
          </a:bodyPr>
          <a:lstStyle/>
          <a:p/>
        </p:txBody>
      </p:sp>
      <p:sp>
        <p:nvSpPr>
          <p:cNvPr id="41" name="object 41"/>
          <p:cNvSpPr/>
          <p:nvPr/>
        </p:nvSpPr>
        <p:spPr>
          <a:xfrm>
            <a:off x="7608151" y="4665853"/>
            <a:ext cx="2132749" cy="366560"/>
          </a:xfrm>
          <a:custGeom>
            <a:avLst/>
            <a:gdLst/>
            <a:ahLst/>
            <a:cxnLst/>
            <a:rect l="l" t="t" r="r" b="b"/>
            <a:pathLst>
              <a:path w="2132749" h="366560">
                <a:moveTo>
                  <a:pt x="0" y="0"/>
                </a:moveTo>
                <a:lnTo>
                  <a:pt x="2132749" y="0"/>
                </a:lnTo>
                <a:lnTo>
                  <a:pt x="2132749" y="366560"/>
                </a:lnTo>
                <a:lnTo>
                  <a:pt x="0" y="366560"/>
                </a:lnTo>
                <a:lnTo>
                  <a:pt x="0" y="0"/>
                </a:lnTo>
                <a:close/>
              </a:path>
            </a:pathLst>
          </a:custGeom>
          <a:solidFill>
            <a:srgbClr val="CCECE4"/>
          </a:solidFill>
        </p:spPr>
        <p:txBody>
          <a:bodyPr wrap="square" lIns="0" tIns="0" rIns="0" bIns="0" rtlCol="0">
            <a:noAutofit/>
          </a:bodyPr>
          <a:lstStyle/>
          <a:p/>
        </p:txBody>
      </p:sp>
      <p:sp>
        <p:nvSpPr>
          <p:cNvPr id="42" name="object 42"/>
          <p:cNvSpPr/>
          <p:nvPr/>
        </p:nvSpPr>
        <p:spPr>
          <a:xfrm>
            <a:off x="9740900" y="4665853"/>
            <a:ext cx="2451100" cy="366560"/>
          </a:xfrm>
          <a:custGeom>
            <a:avLst/>
            <a:gdLst/>
            <a:ahLst/>
            <a:cxnLst/>
            <a:rect l="l" t="t" r="r" b="b"/>
            <a:pathLst>
              <a:path w="2451100" h="366560">
                <a:moveTo>
                  <a:pt x="0" y="0"/>
                </a:moveTo>
                <a:lnTo>
                  <a:pt x="2451100" y="0"/>
                </a:lnTo>
                <a:lnTo>
                  <a:pt x="2451100" y="366560"/>
                </a:lnTo>
                <a:lnTo>
                  <a:pt x="0" y="366560"/>
                </a:lnTo>
                <a:lnTo>
                  <a:pt x="0" y="0"/>
                </a:lnTo>
                <a:close/>
              </a:path>
            </a:pathLst>
          </a:custGeom>
          <a:solidFill>
            <a:srgbClr val="CCECE4"/>
          </a:solidFill>
        </p:spPr>
        <p:txBody>
          <a:bodyPr wrap="square" lIns="0" tIns="0" rIns="0" bIns="0" rtlCol="0">
            <a:noAutofit/>
          </a:bodyPr>
          <a:lstStyle/>
          <a:p/>
        </p:txBody>
      </p:sp>
      <p:sp>
        <p:nvSpPr>
          <p:cNvPr id="43" name="object 43"/>
          <p:cNvSpPr/>
          <p:nvPr/>
        </p:nvSpPr>
        <p:spPr>
          <a:xfrm>
            <a:off x="0" y="5032412"/>
            <a:ext cx="2639910" cy="555002"/>
          </a:xfrm>
          <a:custGeom>
            <a:avLst/>
            <a:gdLst/>
            <a:ahLst/>
            <a:cxnLst/>
            <a:rect l="l" t="t" r="r" b="b"/>
            <a:pathLst>
              <a:path w="2639910" h="555002">
                <a:moveTo>
                  <a:pt x="0" y="555002"/>
                </a:moveTo>
                <a:lnTo>
                  <a:pt x="2639910" y="555002"/>
                </a:lnTo>
                <a:lnTo>
                  <a:pt x="2639910" y="0"/>
                </a:lnTo>
                <a:lnTo>
                  <a:pt x="0" y="0"/>
                </a:lnTo>
                <a:lnTo>
                  <a:pt x="0" y="555002"/>
                </a:lnTo>
                <a:close/>
              </a:path>
            </a:pathLst>
          </a:custGeom>
          <a:solidFill>
            <a:srgbClr val="23AB8C"/>
          </a:solidFill>
        </p:spPr>
        <p:txBody>
          <a:bodyPr wrap="square" lIns="0" tIns="0" rIns="0" bIns="0" rtlCol="0">
            <a:noAutofit/>
          </a:bodyPr>
          <a:lstStyle/>
          <a:p/>
        </p:txBody>
      </p:sp>
      <p:sp>
        <p:nvSpPr>
          <p:cNvPr id="44" name="object 44"/>
          <p:cNvSpPr/>
          <p:nvPr/>
        </p:nvSpPr>
        <p:spPr>
          <a:xfrm>
            <a:off x="2639910" y="5032412"/>
            <a:ext cx="2853270" cy="555002"/>
          </a:xfrm>
          <a:custGeom>
            <a:avLst/>
            <a:gdLst/>
            <a:ahLst/>
            <a:cxnLst/>
            <a:rect l="l" t="t" r="r" b="b"/>
            <a:pathLst>
              <a:path w="2853270" h="555002">
                <a:moveTo>
                  <a:pt x="0" y="0"/>
                </a:moveTo>
                <a:lnTo>
                  <a:pt x="2853270" y="0"/>
                </a:lnTo>
                <a:lnTo>
                  <a:pt x="2853270" y="555002"/>
                </a:lnTo>
                <a:lnTo>
                  <a:pt x="0" y="555002"/>
                </a:lnTo>
                <a:lnTo>
                  <a:pt x="0" y="0"/>
                </a:lnTo>
                <a:close/>
              </a:path>
            </a:pathLst>
          </a:custGeom>
          <a:solidFill>
            <a:srgbClr val="F2F2F2"/>
          </a:solidFill>
        </p:spPr>
        <p:txBody>
          <a:bodyPr wrap="square" lIns="0" tIns="0" rIns="0" bIns="0" rtlCol="0">
            <a:noAutofit/>
          </a:bodyPr>
          <a:lstStyle/>
          <a:p/>
        </p:txBody>
      </p:sp>
      <p:sp>
        <p:nvSpPr>
          <p:cNvPr id="45" name="object 45"/>
          <p:cNvSpPr/>
          <p:nvPr/>
        </p:nvSpPr>
        <p:spPr>
          <a:xfrm>
            <a:off x="5493168" y="5032412"/>
            <a:ext cx="2114969" cy="555002"/>
          </a:xfrm>
          <a:custGeom>
            <a:avLst/>
            <a:gdLst/>
            <a:ahLst/>
            <a:cxnLst/>
            <a:rect l="l" t="t" r="r" b="b"/>
            <a:pathLst>
              <a:path w="2114969" h="555002">
                <a:moveTo>
                  <a:pt x="0" y="0"/>
                </a:moveTo>
                <a:lnTo>
                  <a:pt x="2114969" y="0"/>
                </a:lnTo>
                <a:lnTo>
                  <a:pt x="2114969" y="555002"/>
                </a:lnTo>
                <a:lnTo>
                  <a:pt x="0" y="555002"/>
                </a:lnTo>
                <a:lnTo>
                  <a:pt x="0" y="0"/>
                </a:lnTo>
                <a:close/>
              </a:path>
            </a:pathLst>
          </a:custGeom>
          <a:solidFill>
            <a:srgbClr val="F2F2F2"/>
          </a:solidFill>
        </p:spPr>
        <p:txBody>
          <a:bodyPr wrap="square" lIns="0" tIns="0" rIns="0" bIns="0" rtlCol="0">
            <a:noAutofit/>
          </a:bodyPr>
          <a:lstStyle/>
          <a:p/>
        </p:txBody>
      </p:sp>
      <p:sp>
        <p:nvSpPr>
          <p:cNvPr id="46" name="object 46"/>
          <p:cNvSpPr/>
          <p:nvPr/>
        </p:nvSpPr>
        <p:spPr>
          <a:xfrm>
            <a:off x="7608151" y="5032412"/>
            <a:ext cx="2132749" cy="555002"/>
          </a:xfrm>
          <a:custGeom>
            <a:avLst/>
            <a:gdLst/>
            <a:ahLst/>
            <a:cxnLst/>
            <a:rect l="l" t="t" r="r" b="b"/>
            <a:pathLst>
              <a:path w="2132749" h="555002">
                <a:moveTo>
                  <a:pt x="0" y="0"/>
                </a:moveTo>
                <a:lnTo>
                  <a:pt x="2132749" y="0"/>
                </a:lnTo>
                <a:lnTo>
                  <a:pt x="2132749" y="555002"/>
                </a:lnTo>
                <a:lnTo>
                  <a:pt x="0" y="555002"/>
                </a:lnTo>
                <a:lnTo>
                  <a:pt x="0" y="0"/>
                </a:lnTo>
                <a:close/>
              </a:path>
            </a:pathLst>
          </a:custGeom>
          <a:solidFill>
            <a:srgbClr val="F2F2F2"/>
          </a:solidFill>
        </p:spPr>
        <p:txBody>
          <a:bodyPr wrap="square" lIns="0" tIns="0" rIns="0" bIns="0" rtlCol="0">
            <a:noAutofit/>
          </a:bodyPr>
          <a:lstStyle/>
          <a:p/>
        </p:txBody>
      </p:sp>
      <p:sp>
        <p:nvSpPr>
          <p:cNvPr id="47" name="object 47"/>
          <p:cNvSpPr/>
          <p:nvPr/>
        </p:nvSpPr>
        <p:spPr>
          <a:xfrm>
            <a:off x="9740900" y="5032412"/>
            <a:ext cx="2451100" cy="555002"/>
          </a:xfrm>
          <a:custGeom>
            <a:avLst/>
            <a:gdLst/>
            <a:ahLst/>
            <a:cxnLst/>
            <a:rect l="l" t="t" r="r" b="b"/>
            <a:pathLst>
              <a:path w="2451100" h="555002">
                <a:moveTo>
                  <a:pt x="0" y="0"/>
                </a:moveTo>
                <a:lnTo>
                  <a:pt x="2451100" y="0"/>
                </a:lnTo>
                <a:lnTo>
                  <a:pt x="2451100" y="555002"/>
                </a:lnTo>
                <a:lnTo>
                  <a:pt x="0" y="555002"/>
                </a:lnTo>
                <a:lnTo>
                  <a:pt x="0" y="0"/>
                </a:lnTo>
                <a:close/>
              </a:path>
            </a:pathLst>
          </a:custGeom>
          <a:solidFill>
            <a:srgbClr val="F2F2F2"/>
          </a:solidFill>
        </p:spPr>
        <p:txBody>
          <a:bodyPr wrap="square" lIns="0" tIns="0" rIns="0" bIns="0" rtlCol="0">
            <a:noAutofit/>
          </a:bodyPr>
          <a:lstStyle/>
          <a:p/>
        </p:txBody>
      </p:sp>
      <p:sp>
        <p:nvSpPr>
          <p:cNvPr id="48" name="object 48"/>
          <p:cNvSpPr/>
          <p:nvPr/>
        </p:nvSpPr>
        <p:spPr>
          <a:xfrm>
            <a:off x="0" y="5587415"/>
            <a:ext cx="2639910" cy="537451"/>
          </a:xfrm>
          <a:custGeom>
            <a:avLst/>
            <a:gdLst/>
            <a:ahLst/>
            <a:cxnLst/>
            <a:rect l="l" t="t" r="r" b="b"/>
            <a:pathLst>
              <a:path w="2639910" h="537451">
                <a:moveTo>
                  <a:pt x="0" y="537451"/>
                </a:moveTo>
                <a:lnTo>
                  <a:pt x="2639910" y="537451"/>
                </a:lnTo>
                <a:lnTo>
                  <a:pt x="2639910" y="0"/>
                </a:lnTo>
                <a:lnTo>
                  <a:pt x="0" y="0"/>
                </a:lnTo>
                <a:lnTo>
                  <a:pt x="0" y="537451"/>
                </a:lnTo>
                <a:close/>
              </a:path>
            </a:pathLst>
          </a:custGeom>
          <a:solidFill>
            <a:srgbClr val="23AB8C"/>
          </a:solidFill>
        </p:spPr>
        <p:txBody>
          <a:bodyPr wrap="square" lIns="0" tIns="0" rIns="0" bIns="0" rtlCol="0">
            <a:noAutofit/>
          </a:bodyPr>
          <a:lstStyle/>
          <a:p/>
        </p:txBody>
      </p:sp>
      <p:sp>
        <p:nvSpPr>
          <p:cNvPr id="49" name="object 49"/>
          <p:cNvSpPr/>
          <p:nvPr/>
        </p:nvSpPr>
        <p:spPr>
          <a:xfrm>
            <a:off x="2639910" y="5587415"/>
            <a:ext cx="2853270" cy="537451"/>
          </a:xfrm>
          <a:custGeom>
            <a:avLst/>
            <a:gdLst/>
            <a:ahLst/>
            <a:cxnLst/>
            <a:rect l="l" t="t" r="r" b="b"/>
            <a:pathLst>
              <a:path w="2853270" h="537451">
                <a:moveTo>
                  <a:pt x="0" y="0"/>
                </a:moveTo>
                <a:lnTo>
                  <a:pt x="2853270" y="0"/>
                </a:lnTo>
                <a:lnTo>
                  <a:pt x="2853270" y="537451"/>
                </a:lnTo>
                <a:lnTo>
                  <a:pt x="0" y="537451"/>
                </a:lnTo>
                <a:lnTo>
                  <a:pt x="0" y="0"/>
                </a:lnTo>
                <a:close/>
              </a:path>
            </a:pathLst>
          </a:custGeom>
          <a:solidFill>
            <a:srgbClr val="CCECE4"/>
          </a:solidFill>
        </p:spPr>
        <p:txBody>
          <a:bodyPr wrap="square" lIns="0" tIns="0" rIns="0" bIns="0" rtlCol="0">
            <a:noAutofit/>
          </a:bodyPr>
          <a:lstStyle/>
          <a:p/>
        </p:txBody>
      </p:sp>
      <p:sp>
        <p:nvSpPr>
          <p:cNvPr id="50" name="object 50"/>
          <p:cNvSpPr/>
          <p:nvPr/>
        </p:nvSpPr>
        <p:spPr>
          <a:xfrm>
            <a:off x="5493168" y="5587415"/>
            <a:ext cx="2114969" cy="537451"/>
          </a:xfrm>
          <a:custGeom>
            <a:avLst/>
            <a:gdLst/>
            <a:ahLst/>
            <a:cxnLst/>
            <a:rect l="l" t="t" r="r" b="b"/>
            <a:pathLst>
              <a:path w="2114969" h="537451">
                <a:moveTo>
                  <a:pt x="0" y="0"/>
                </a:moveTo>
                <a:lnTo>
                  <a:pt x="2114969" y="0"/>
                </a:lnTo>
                <a:lnTo>
                  <a:pt x="2114969" y="537451"/>
                </a:lnTo>
                <a:lnTo>
                  <a:pt x="0" y="537451"/>
                </a:lnTo>
                <a:lnTo>
                  <a:pt x="0" y="0"/>
                </a:lnTo>
                <a:close/>
              </a:path>
            </a:pathLst>
          </a:custGeom>
          <a:solidFill>
            <a:srgbClr val="CCECE4"/>
          </a:solidFill>
        </p:spPr>
        <p:txBody>
          <a:bodyPr wrap="square" lIns="0" tIns="0" rIns="0" bIns="0" rtlCol="0">
            <a:noAutofit/>
          </a:bodyPr>
          <a:lstStyle/>
          <a:p/>
        </p:txBody>
      </p:sp>
      <p:sp>
        <p:nvSpPr>
          <p:cNvPr id="51" name="object 51"/>
          <p:cNvSpPr/>
          <p:nvPr/>
        </p:nvSpPr>
        <p:spPr>
          <a:xfrm>
            <a:off x="7608151" y="5587415"/>
            <a:ext cx="2132749" cy="537451"/>
          </a:xfrm>
          <a:custGeom>
            <a:avLst/>
            <a:gdLst/>
            <a:ahLst/>
            <a:cxnLst/>
            <a:rect l="l" t="t" r="r" b="b"/>
            <a:pathLst>
              <a:path w="2132749" h="537451">
                <a:moveTo>
                  <a:pt x="0" y="0"/>
                </a:moveTo>
                <a:lnTo>
                  <a:pt x="2132749" y="0"/>
                </a:lnTo>
                <a:lnTo>
                  <a:pt x="2132749" y="537451"/>
                </a:lnTo>
                <a:lnTo>
                  <a:pt x="0" y="537451"/>
                </a:lnTo>
                <a:lnTo>
                  <a:pt x="0" y="0"/>
                </a:lnTo>
                <a:close/>
              </a:path>
            </a:pathLst>
          </a:custGeom>
          <a:solidFill>
            <a:srgbClr val="CCECE4"/>
          </a:solidFill>
        </p:spPr>
        <p:txBody>
          <a:bodyPr wrap="square" lIns="0" tIns="0" rIns="0" bIns="0" rtlCol="0">
            <a:noAutofit/>
          </a:bodyPr>
          <a:lstStyle/>
          <a:p/>
        </p:txBody>
      </p:sp>
      <p:sp>
        <p:nvSpPr>
          <p:cNvPr id="52" name="object 52"/>
          <p:cNvSpPr/>
          <p:nvPr/>
        </p:nvSpPr>
        <p:spPr>
          <a:xfrm>
            <a:off x="9740900" y="5587415"/>
            <a:ext cx="2451100" cy="537451"/>
          </a:xfrm>
          <a:custGeom>
            <a:avLst/>
            <a:gdLst/>
            <a:ahLst/>
            <a:cxnLst/>
            <a:rect l="l" t="t" r="r" b="b"/>
            <a:pathLst>
              <a:path w="2451100" h="537451">
                <a:moveTo>
                  <a:pt x="0" y="0"/>
                </a:moveTo>
                <a:lnTo>
                  <a:pt x="2451100" y="0"/>
                </a:lnTo>
                <a:lnTo>
                  <a:pt x="2451100" y="537451"/>
                </a:lnTo>
                <a:lnTo>
                  <a:pt x="0" y="537451"/>
                </a:lnTo>
                <a:lnTo>
                  <a:pt x="0" y="0"/>
                </a:lnTo>
                <a:close/>
              </a:path>
            </a:pathLst>
          </a:custGeom>
          <a:solidFill>
            <a:srgbClr val="CCECE4"/>
          </a:solidFill>
        </p:spPr>
        <p:txBody>
          <a:bodyPr wrap="square" lIns="0" tIns="0" rIns="0" bIns="0" rtlCol="0">
            <a:noAutofit/>
          </a:bodyPr>
          <a:lstStyle/>
          <a:p/>
        </p:txBody>
      </p:sp>
      <p:sp>
        <p:nvSpPr>
          <p:cNvPr id="53" name="object 53"/>
          <p:cNvSpPr/>
          <p:nvPr/>
        </p:nvSpPr>
        <p:spPr>
          <a:xfrm>
            <a:off x="0" y="6124854"/>
            <a:ext cx="2639910" cy="366560"/>
          </a:xfrm>
          <a:custGeom>
            <a:avLst/>
            <a:gdLst/>
            <a:ahLst/>
            <a:cxnLst/>
            <a:rect l="l" t="t" r="r" b="b"/>
            <a:pathLst>
              <a:path w="2639910" h="366560">
                <a:moveTo>
                  <a:pt x="0" y="366560"/>
                </a:moveTo>
                <a:lnTo>
                  <a:pt x="2639910" y="366560"/>
                </a:lnTo>
                <a:lnTo>
                  <a:pt x="2639910" y="0"/>
                </a:lnTo>
                <a:lnTo>
                  <a:pt x="0" y="0"/>
                </a:lnTo>
                <a:lnTo>
                  <a:pt x="0" y="366560"/>
                </a:lnTo>
                <a:close/>
              </a:path>
            </a:pathLst>
          </a:custGeom>
          <a:solidFill>
            <a:srgbClr val="23AB8C"/>
          </a:solidFill>
        </p:spPr>
        <p:txBody>
          <a:bodyPr wrap="square" lIns="0" tIns="0" rIns="0" bIns="0" rtlCol="0">
            <a:noAutofit/>
          </a:bodyPr>
          <a:lstStyle/>
          <a:p/>
        </p:txBody>
      </p:sp>
      <p:sp>
        <p:nvSpPr>
          <p:cNvPr id="54" name="object 54"/>
          <p:cNvSpPr/>
          <p:nvPr/>
        </p:nvSpPr>
        <p:spPr>
          <a:xfrm>
            <a:off x="2639910" y="6124867"/>
            <a:ext cx="2853270" cy="366560"/>
          </a:xfrm>
          <a:custGeom>
            <a:avLst/>
            <a:gdLst/>
            <a:ahLst/>
            <a:cxnLst/>
            <a:rect l="l" t="t" r="r" b="b"/>
            <a:pathLst>
              <a:path w="2853270" h="366560">
                <a:moveTo>
                  <a:pt x="0" y="0"/>
                </a:moveTo>
                <a:lnTo>
                  <a:pt x="2853270" y="0"/>
                </a:lnTo>
                <a:lnTo>
                  <a:pt x="2853270" y="366560"/>
                </a:lnTo>
                <a:lnTo>
                  <a:pt x="0" y="366560"/>
                </a:lnTo>
                <a:lnTo>
                  <a:pt x="0" y="0"/>
                </a:lnTo>
                <a:close/>
              </a:path>
            </a:pathLst>
          </a:custGeom>
          <a:solidFill>
            <a:srgbClr val="F2F2F2"/>
          </a:solidFill>
        </p:spPr>
        <p:txBody>
          <a:bodyPr wrap="square" lIns="0" tIns="0" rIns="0" bIns="0" rtlCol="0">
            <a:noAutofit/>
          </a:bodyPr>
          <a:lstStyle/>
          <a:p/>
        </p:txBody>
      </p:sp>
      <p:sp>
        <p:nvSpPr>
          <p:cNvPr id="55" name="object 55"/>
          <p:cNvSpPr/>
          <p:nvPr/>
        </p:nvSpPr>
        <p:spPr>
          <a:xfrm>
            <a:off x="5493168" y="6124867"/>
            <a:ext cx="2114969" cy="366560"/>
          </a:xfrm>
          <a:custGeom>
            <a:avLst/>
            <a:gdLst/>
            <a:ahLst/>
            <a:cxnLst/>
            <a:rect l="l" t="t" r="r" b="b"/>
            <a:pathLst>
              <a:path w="2114969" h="366560">
                <a:moveTo>
                  <a:pt x="0" y="0"/>
                </a:moveTo>
                <a:lnTo>
                  <a:pt x="2114969" y="0"/>
                </a:lnTo>
                <a:lnTo>
                  <a:pt x="2114969" y="366560"/>
                </a:lnTo>
                <a:lnTo>
                  <a:pt x="0" y="366560"/>
                </a:lnTo>
                <a:lnTo>
                  <a:pt x="0" y="0"/>
                </a:lnTo>
                <a:close/>
              </a:path>
            </a:pathLst>
          </a:custGeom>
          <a:solidFill>
            <a:srgbClr val="F2F2F2"/>
          </a:solidFill>
        </p:spPr>
        <p:txBody>
          <a:bodyPr wrap="square" lIns="0" tIns="0" rIns="0" bIns="0" rtlCol="0">
            <a:noAutofit/>
          </a:bodyPr>
          <a:lstStyle/>
          <a:p/>
        </p:txBody>
      </p:sp>
      <p:sp>
        <p:nvSpPr>
          <p:cNvPr id="56" name="object 56"/>
          <p:cNvSpPr/>
          <p:nvPr/>
        </p:nvSpPr>
        <p:spPr>
          <a:xfrm>
            <a:off x="7608151" y="6124854"/>
            <a:ext cx="2132749" cy="366560"/>
          </a:xfrm>
          <a:custGeom>
            <a:avLst/>
            <a:gdLst/>
            <a:ahLst/>
            <a:cxnLst/>
            <a:rect l="l" t="t" r="r" b="b"/>
            <a:pathLst>
              <a:path w="2132749" h="366560">
                <a:moveTo>
                  <a:pt x="0" y="0"/>
                </a:moveTo>
                <a:lnTo>
                  <a:pt x="2132749" y="0"/>
                </a:lnTo>
                <a:lnTo>
                  <a:pt x="2132749" y="366560"/>
                </a:lnTo>
                <a:lnTo>
                  <a:pt x="0" y="366560"/>
                </a:lnTo>
                <a:lnTo>
                  <a:pt x="0" y="0"/>
                </a:lnTo>
                <a:close/>
              </a:path>
            </a:pathLst>
          </a:custGeom>
          <a:solidFill>
            <a:srgbClr val="F2F2F2"/>
          </a:solidFill>
        </p:spPr>
        <p:txBody>
          <a:bodyPr wrap="square" lIns="0" tIns="0" rIns="0" bIns="0" rtlCol="0">
            <a:noAutofit/>
          </a:bodyPr>
          <a:lstStyle/>
          <a:p/>
        </p:txBody>
      </p:sp>
      <p:sp>
        <p:nvSpPr>
          <p:cNvPr id="57" name="object 57"/>
          <p:cNvSpPr/>
          <p:nvPr/>
        </p:nvSpPr>
        <p:spPr>
          <a:xfrm>
            <a:off x="9740900" y="6124854"/>
            <a:ext cx="2451100" cy="366560"/>
          </a:xfrm>
          <a:custGeom>
            <a:avLst/>
            <a:gdLst/>
            <a:ahLst/>
            <a:cxnLst/>
            <a:rect l="l" t="t" r="r" b="b"/>
            <a:pathLst>
              <a:path w="2451100" h="366560">
                <a:moveTo>
                  <a:pt x="0" y="0"/>
                </a:moveTo>
                <a:lnTo>
                  <a:pt x="2451100" y="0"/>
                </a:lnTo>
                <a:lnTo>
                  <a:pt x="2451100" y="366560"/>
                </a:lnTo>
                <a:lnTo>
                  <a:pt x="0" y="366560"/>
                </a:lnTo>
                <a:lnTo>
                  <a:pt x="0" y="0"/>
                </a:lnTo>
                <a:close/>
              </a:path>
            </a:pathLst>
          </a:custGeom>
          <a:solidFill>
            <a:srgbClr val="F2F2F2"/>
          </a:solidFill>
        </p:spPr>
        <p:txBody>
          <a:bodyPr wrap="square" lIns="0" tIns="0" rIns="0" bIns="0" rtlCol="0">
            <a:noAutofit/>
          </a:bodyPr>
          <a:lstStyle/>
          <a:p/>
        </p:txBody>
      </p:sp>
      <p:sp>
        <p:nvSpPr>
          <p:cNvPr id="58" name="object 58"/>
          <p:cNvSpPr/>
          <p:nvPr/>
        </p:nvSpPr>
        <p:spPr>
          <a:xfrm>
            <a:off x="0" y="6491414"/>
            <a:ext cx="2639910" cy="366560"/>
          </a:xfrm>
          <a:custGeom>
            <a:avLst/>
            <a:gdLst/>
            <a:ahLst/>
            <a:cxnLst/>
            <a:rect l="l" t="t" r="r" b="b"/>
            <a:pathLst>
              <a:path w="2639910" h="366560">
                <a:moveTo>
                  <a:pt x="0" y="366560"/>
                </a:moveTo>
                <a:lnTo>
                  <a:pt x="2639910" y="366560"/>
                </a:lnTo>
                <a:lnTo>
                  <a:pt x="2639910" y="0"/>
                </a:lnTo>
                <a:lnTo>
                  <a:pt x="0" y="0"/>
                </a:lnTo>
                <a:lnTo>
                  <a:pt x="0" y="366560"/>
                </a:lnTo>
                <a:close/>
              </a:path>
            </a:pathLst>
          </a:custGeom>
          <a:solidFill>
            <a:srgbClr val="23AB8C"/>
          </a:solidFill>
        </p:spPr>
        <p:txBody>
          <a:bodyPr wrap="square" lIns="0" tIns="0" rIns="0" bIns="0" rtlCol="0">
            <a:noAutofit/>
          </a:bodyPr>
          <a:lstStyle/>
          <a:p/>
        </p:txBody>
      </p:sp>
      <p:sp>
        <p:nvSpPr>
          <p:cNvPr id="59" name="object 59"/>
          <p:cNvSpPr/>
          <p:nvPr/>
        </p:nvSpPr>
        <p:spPr>
          <a:xfrm>
            <a:off x="2639910" y="6491414"/>
            <a:ext cx="2853270" cy="366560"/>
          </a:xfrm>
          <a:custGeom>
            <a:avLst/>
            <a:gdLst/>
            <a:ahLst/>
            <a:cxnLst/>
            <a:rect l="l" t="t" r="r" b="b"/>
            <a:pathLst>
              <a:path w="2853270" h="366560">
                <a:moveTo>
                  <a:pt x="0" y="366560"/>
                </a:moveTo>
                <a:lnTo>
                  <a:pt x="2853270" y="366560"/>
                </a:lnTo>
                <a:lnTo>
                  <a:pt x="2853270" y="0"/>
                </a:lnTo>
                <a:lnTo>
                  <a:pt x="0" y="0"/>
                </a:lnTo>
                <a:lnTo>
                  <a:pt x="0" y="366560"/>
                </a:lnTo>
                <a:close/>
              </a:path>
            </a:pathLst>
          </a:custGeom>
          <a:solidFill>
            <a:srgbClr val="CCECE4"/>
          </a:solidFill>
        </p:spPr>
        <p:txBody>
          <a:bodyPr wrap="square" lIns="0" tIns="0" rIns="0" bIns="0" rtlCol="0">
            <a:noAutofit/>
          </a:bodyPr>
          <a:lstStyle/>
          <a:p/>
        </p:txBody>
      </p:sp>
      <p:sp>
        <p:nvSpPr>
          <p:cNvPr id="60" name="object 60"/>
          <p:cNvSpPr/>
          <p:nvPr/>
        </p:nvSpPr>
        <p:spPr>
          <a:xfrm>
            <a:off x="5493181" y="6491414"/>
            <a:ext cx="2114969" cy="366560"/>
          </a:xfrm>
          <a:custGeom>
            <a:avLst/>
            <a:gdLst/>
            <a:ahLst/>
            <a:cxnLst/>
            <a:rect l="l" t="t" r="r" b="b"/>
            <a:pathLst>
              <a:path w="2114969" h="366560">
                <a:moveTo>
                  <a:pt x="0" y="366560"/>
                </a:moveTo>
                <a:lnTo>
                  <a:pt x="2114969" y="366560"/>
                </a:lnTo>
                <a:lnTo>
                  <a:pt x="2114969" y="0"/>
                </a:lnTo>
                <a:lnTo>
                  <a:pt x="0" y="0"/>
                </a:lnTo>
                <a:lnTo>
                  <a:pt x="0" y="366560"/>
                </a:lnTo>
                <a:close/>
              </a:path>
            </a:pathLst>
          </a:custGeom>
          <a:solidFill>
            <a:srgbClr val="CCECE4"/>
          </a:solidFill>
        </p:spPr>
        <p:txBody>
          <a:bodyPr wrap="square" lIns="0" tIns="0" rIns="0" bIns="0" rtlCol="0">
            <a:noAutofit/>
          </a:bodyPr>
          <a:lstStyle/>
          <a:p/>
        </p:txBody>
      </p:sp>
      <p:sp>
        <p:nvSpPr>
          <p:cNvPr id="61" name="object 61"/>
          <p:cNvSpPr/>
          <p:nvPr/>
        </p:nvSpPr>
        <p:spPr>
          <a:xfrm>
            <a:off x="7608151" y="6491414"/>
            <a:ext cx="2132749" cy="366560"/>
          </a:xfrm>
          <a:custGeom>
            <a:avLst/>
            <a:gdLst/>
            <a:ahLst/>
            <a:cxnLst/>
            <a:rect l="l" t="t" r="r" b="b"/>
            <a:pathLst>
              <a:path w="2132749" h="366560">
                <a:moveTo>
                  <a:pt x="0" y="366560"/>
                </a:moveTo>
                <a:lnTo>
                  <a:pt x="2132749" y="366560"/>
                </a:lnTo>
                <a:lnTo>
                  <a:pt x="2132749" y="0"/>
                </a:lnTo>
                <a:lnTo>
                  <a:pt x="0" y="0"/>
                </a:lnTo>
                <a:lnTo>
                  <a:pt x="0" y="366560"/>
                </a:lnTo>
                <a:close/>
              </a:path>
            </a:pathLst>
          </a:custGeom>
          <a:solidFill>
            <a:srgbClr val="CCECE4"/>
          </a:solidFill>
        </p:spPr>
        <p:txBody>
          <a:bodyPr wrap="square" lIns="0" tIns="0" rIns="0" bIns="0" rtlCol="0">
            <a:noAutofit/>
          </a:bodyPr>
          <a:lstStyle/>
          <a:p/>
        </p:txBody>
      </p:sp>
      <p:sp>
        <p:nvSpPr>
          <p:cNvPr id="62" name="object 62"/>
          <p:cNvSpPr/>
          <p:nvPr/>
        </p:nvSpPr>
        <p:spPr>
          <a:xfrm>
            <a:off x="9740900" y="6491414"/>
            <a:ext cx="2451100" cy="366560"/>
          </a:xfrm>
          <a:custGeom>
            <a:avLst/>
            <a:gdLst/>
            <a:ahLst/>
            <a:cxnLst/>
            <a:rect l="l" t="t" r="r" b="b"/>
            <a:pathLst>
              <a:path w="2451100" h="366560">
                <a:moveTo>
                  <a:pt x="0" y="366560"/>
                </a:moveTo>
                <a:lnTo>
                  <a:pt x="2451100" y="366560"/>
                </a:lnTo>
                <a:lnTo>
                  <a:pt x="2451100" y="0"/>
                </a:lnTo>
                <a:lnTo>
                  <a:pt x="0" y="0"/>
                </a:lnTo>
                <a:lnTo>
                  <a:pt x="0" y="366560"/>
                </a:lnTo>
                <a:close/>
              </a:path>
            </a:pathLst>
          </a:custGeom>
          <a:solidFill>
            <a:srgbClr val="CCECE4"/>
          </a:solidFill>
        </p:spPr>
        <p:txBody>
          <a:bodyPr wrap="square" lIns="0" tIns="0" rIns="0" bIns="0" rtlCol="0">
            <a:noAutofit/>
          </a:bodyPr>
          <a:lstStyle/>
          <a:p/>
        </p:txBody>
      </p:sp>
      <p:sp>
        <p:nvSpPr>
          <p:cNvPr id="63" name="object 63"/>
          <p:cNvSpPr/>
          <p:nvPr/>
        </p:nvSpPr>
        <p:spPr>
          <a:xfrm>
            <a:off x="2639907" y="974352"/>
            <a:ext cx="0" cy="5883647"/>
          </a:xfrm>
          <a:custGeom>
            <a:avLst/>
            <a:gdLst/>
            <a:ahLst/>
            <a:cxnLst/>
            <a:rect l="l" t="t" r="r" b="b"/>
            <a:pathLst>
              <a:path w="0" h="5883647">
                <a:moveTo>
                  <a:pt x="0" y="0"/>
                </a:moveTo>
                <a:lnTo>
                  <a:pt x="0" y="5883647"/>
                </a:lnTo>
              </a:path>
            </a:pathLst>
          </a:custGeom>
          <a:ln w="12700">
            <a:solidFill>
              <a:srgbClr val="FFFFFF"/>
            </a:solidFill>
          </a:ln>
        </p:spPr>
        <p:txBody>
          <a:bodyPr wrap="square" lIns="0" tIns="0" rIns="0" bIns="0" rtlCol="0">
            <a:noAutofit/>
          </a:bodyPr>
          <a:lstStyle/>
          <a:p/>
        </p:txBody>
      </p:sp>
      <p:sp>
        <p:nvSpPr>
          <p:cNvPr id="64" name="object 64"/>
          <p:cNvSpPr/>
          <p:nvPr/>
        </p:nvSpPr>
        <p:spPr>
          <a:xfrm>
            <a:off x="5493174" y="974352"/>
            <a:ext cx="0" cy="5883647"/>
          </a:xfrm>
          <a:custGeom>
            <a:avLst/>
            <a:gdLst/>
            <a:ahLst/>
            <a:cxnLst/>
            <a:rect l="l" t="t" r="r" b="b"/>
            <a:pathLst>
              <a:path w="0" h="5883647">
                <a:moveTo>
                  <a:pt x="0" y="0"/>
                </a:moveTo>
                <a:lnTo>
                  <a:pt x="0" y="5883647"/>
                </a:lnTo>
              </a:path>
            </a:pathLst>
          </a:custGeom>
          <a:ln w="12700">
            <a:solidFill>
              <a:srgbClr val="FFFFFF"/>
            </a:solidFill>
          </a:ln>
        </p:spPr>
        <p:txBody>
          <a:bodyPr wrap="square" lIns="0" tIns="0" rIns="0" bIns="0" rtlCol="0">
            <a:noAutofit/>
          </a:bodyPr>
          <a:lstStyle/>
          <a:p/>
        </p:txBody>
      </p:sp>
      <p:sp>
        <p:nvSpPr>
          <p:cNvPr id="65" name="object 65"/>
          <p:cNvSpPr/>
          <p:nvPr/>
        </p:nvSpPr>
        <p:spPr>
          <a:xfrm>
            <a:off x="7608147" y="974351"/>
            <a:ext cx="0" cy="5883648"/>
          </a:xfrm>
          <a:custGeom>
            <a:avLst/>
            <a:gdLst/>
            <a:ahLst/>
            <a:cxnLst/>
            <a:rect l="l" t="t" r="r" b="b"/>
            <a:pathLst>
              <a:path w="0" h="5883648">
                <a:moveTo>
                  <a:pt x="0" y="0"/>
                </a:moveTo>
                <a:lnTo>
                  <a:pt x="0" y="5883648"/>
                </a:lnTo>
              </a:path>
            </a:pathLst>
          </a:custGeom>
          <a:ln w="12700">
            <a:solidFill>
              <a:srgbClr val="FFFFFF"/>
            </a:solidFill>
          </a:ln>
        </p:spPr>
        <p:txBody>
          <a:bodyPr wrap="square" lIns="0" tIns="0" rIns="0" bIns="0" rtlCol="0">
            <a:noAutofit/>
          </a:bodyPr>
          <a:lstStyle/>
          <a:p/>
        </p:txBody>
      </p:sp>
      <p:sp>
        <p:nvSpPr>
          <p:cNvPr id="66" name="object 66"/>
          <p:cNvSpPr/>
          <p:nvPr/>
        </p:nvSpPr>
        <p:spPr>
          <a:xfrm>
            <a:off x="9740900" y="974351"/>
            <a:ext cx="0" cy="5883648"/>
          </a:xfrm>
          <a:custGeom>
            <a:avLst/>
            <a:gdLst/>
            <a:ahLst/>
            <a:cxnLst/>
            <a:rect l="l" t="t" r="r" b="b"/>
            <a:pathLst>
              <a:path w="0" h="5883648">
                <a:moveTo>
                  <a:pt x="0" y="0"/>
                </a:moveTo>
                <a:lnTo>
                  <a:pt x="0" y="5883648"/>
                </a:lnTo>
              </a:path>
            </a:pathLst>
          </a:custGeom>
          <a:ln w="12700">
            <a:solidFill>
              <a:srgbClr val="FFFFFF"/>
            </a:solidFill>
          </a:ln>
        </p:spPr>
        <p:txBody>
          <a:bodyPr wrap="square" lIns="0" tIns="0" rIns="0" bIns="0" rtlCol="0">
            <a:noAutofit/>
          </a:bodyPr>
          <a:lstStyle/>
          <a:p/>
        </p:txBody>
      </p:sp>
      <p:sp>
        <p:nvSpPr>
          <p:cNvPr id="67" name="object 67"/>
          <p:cNvSpPr/>
          <p:nvPr/>
        </p:nvSpPr>
        <p:spPr>
          <a:xfrm>
            <a:off x="0" y="2446265"/>
            <a:ext cx="12192000" cy="0"/>
          </a:xfrm>
          <a:custGeom>
            <a:avLst/>
            <a:gdLst/>
            <a:ahLst/>
            <a:cxnLst/>
            <a:rect l="l" t="t" r="r" b="b"/>
            <a:pathLst>
              <a:path w="12192000" h="0">
                <a:moveTo>
                  <a:pt x="0" y="0"/>
                </a:moveTo>
                <a:lnTo>
                  <a:pt x="12192000" y="0"/>
                </a:lnTo>
              </a:path>
            </a:pathLst>
          </a:custGeom>
          <a:ln w="38100">
            <a:solidFill>
              <a:srgbClr val="FFFFFF"/>
            </a:solidFill>
          </a:ln>
        </p:spPr>
        <p:txBody>
          <a:bodyPr wrap="square" lIns="0" tIns="0" rIns="0" bIns="0" rtlCol="0">
            <a:noAutofit/>
          </a:bodyPr>
          <a:lstStyle/>
          <a:p/>
        </p:txBody>
      </p:sp>
      <p:sp>
        <p:nvSpPr>
          <p:cNvPr id="68" name="object 68"/>
          <p:cNvSpPr/>
          <p:nvPr/>
        </p:nvSpPr>
        <p:spPr>
          <a:xfrm>
            <a:off x="0" y="2812825"/>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69" name="object 69"/>
          <p:cNvSpPr/>
          <p:nvPr/>
        </p:nvSpPr>
        <p:spPr>
          <a:xfrm>
            <a:off x="0" y="3179384"/>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70" name="object 70"/>
          <p:cNvSpPr/>
          <p:nvPr/>
        </p:nvSpPr>
        <p:spPr>
          <a:xfrm>
            <a:off x="0" y="3545944"/>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71" name="object 71"/>
          <p:cNvSpPr/>
          <p:nvPr/>
        </p:nvSpPr>
        <p:spPr>
          <a:xfrm>
            <a:off x="0" y="3932717"/>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72" name="object 72"/>
          <p:cNvSpPr/>
          <p:nvPr/>
        </p:nvSpPr>
        <p:spPr>
          <a:xfrm>
            <a:off x="0" y="4299277"/>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73" name="object 73"/>
          <p:cNvSpPr/>
          <p:nvPr/>
        </p:nvSpPr>
        <p:spPr>
          <a:xfrm>
            <a:off x="0" y="4665837"/>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74" name="object 74"/>
          <p:cNvSpPr/>
          <p:nvPr/>
        </p:nvSpPr>
        <p:spPr>
          <a:xfrm>
            <a:off x="0" y="5032396"/>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75" name="object 75"/>
          <p:cNvSpPr/>
          <p:nvPr/>
        </p:nvSpPr>
        <p:spPr>
          <a:xfrm>
            <a:off x="0" y="5587404"/>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76" name="object 76"/>
          <p:cNvSpPr/>
          <p:nvPr/>
        </p:nvSpPr>
        <p:spPr>
          <a:xfrm>
            <a:off x="0" y="6124853"/>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77" name="object 77"/>
          <p:cNvSpPr/>
          <p:nvPr/>
        </p:nvSpPr>
        <p:spPr>
          <a:xfrm>
            <a:off x="0" y="6491413"/>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78" name="object 78"/>
          <p:cNvSpPr/>
          <p:nvPr/>
        </p:nvSpPr>
        <p:spPr>
          <a:xfrm>
            <a:off x="0" y="974346"/>
            <a:ext cx="0" cy="5883653"/>
          </a:xfrm>
          <a:custGeom>
            <a:avLst/>
            <a:gdLst/>
            <a:ahLst/>
            <a:cxnLst/>
            <a:rect l="l" t="t" r="r" b="b"/>
            <a:pathLst>
              <a:path w="0" h="5883653">
                <a:moveTo>
                  <a:pt x="0" y="0"/>
                </a:moveTo>
                <a:lnTo>
                  <a:pt x="0" y="5883653"/>
                </a:lnTo>
              </a:path>
            </a:pathLst>
          </a:custGeom>
          <a:ln w="12700">
            <a:solidFill>
              <a:srgbClr val="FFFFFF"/>
            </a:solidFill>
          </a:ln>
        </p:spPr>
        <p:txBody>
          <a:bodyPr wrap="square" lIns="0" tIns="0" rIns="0" bIns="0" rtlCol="0">
            <a:noAutofit/>
          </a:bodyPr>
          <a:lstStyle/>
          <a:p/>
        </p:txBody>
      </p:sp>
      <p:sp>
        <p:nvSpPr>
          <p:cNvPr id="79" name="object 79"/>
          <p:cNvSpPr/>
          <p:nvPr/>
        </p:nvSpPr>
        <p:spPr>
          <a:xfrm>
            <a:off x="12192000" y="974346"/>
            <a:ext cx="0" cy="5883653"/>
          </a:xfrm>
          <a:custGeom>
            <a:avLst/>
            <a:gdLst/>
            <a:ahLst/>
            <a:cxnLst/>
            <a:rect l="l" t="t" r="r" b="b"/>
            <a:pathLst>
              <a:path w="0" h="5883653">
                <a:moveTo>
                  <a:pt x="0" y="0"/>
                </a:moveTo>
                <a:lnTo>
                  <a:pt x="0" y="5883653"/>
                </a:lnTo>
              </a:path>
            </a:pathLst>
          </a:custGeom>
          <a:ln w="12700">
            <a:solidFill>
              <a:srgbClr val="FFFFFF"/>
            </a:solidFill>
          </a:ln>
        </p:spPr>
        <p:txBody>
          <a:bodyPr wrap="square" lIns="0" tIns="0" rIns="0" bIns="0" rtlCol="0">
            <a:noAutofit/>
          </a:bodyPr>
          <a:lstStyle/>
          <a:p/>
        </p:txBody>
      </p:sp>
      <p:sp>
        <p:nvSpPr>
          <p:cNvPr id="80" name="object 80"/>
          <p:cNvSpPr/>
          <p:nvPr/>
        </p:nvSpPr>
        <p:spPr>
          <a:xfrm>
            <a:off x="0" y="980696"/>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81" name="object 81"/>
          <p:cNvSpPr/>
          <p:nvPr/>
        </p:nvSpPr>
        <p:spPr>
          <a:xfrm>
            <a:off x="0" y="6857970"/>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82" name="object 82"/>
          <p:cNvSpPr txBox="1"/>
          <p:nvPr/>
        </p:nvSpPr>
        <p:spPr>
          <a:xfrm>
            <a:off x="535940" y="1550947"/>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图数据库</a:t>
            </a:r>
            <a:endParaRPr sz="2000">
              <a:latin typeface="Microsoft JhengHei"/>
              <a:cs typeface="Microsoft JhengHei"/>
            </a:endParaRPr>
          </a:p>
        </p:txBody>
      </p:sp>
      <p:sp>
        <p:nvSpPr>
          <p:cNvPr id="83" name="object 83"/>
          <p:cNvSpPr txBox="1"/>
          <p:nvPr/>
        </p:nvSpPr>
        <p:spPr>
          <a:xfrm>
            <a:off x="3539172" y="1550947"/>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支持内存</a:t>
            </a:r>
            <a:endParaRPr sz="2000">
              <a:latin typeface="Microsoft JhengHei"/>
              <a:cs typeface="Microsoft JhengHei"/>
            </a:endParaRPr>
          </a:p>
        </p:txBody>
      </p:sp>
      <p:sp>
        <p:nvSpPr>
          <p:cNvPr id="84" name="object 84"/>
          <p:cNvSpPr txBox="1"/>
          <p:nvPr/>
        </p:nvSpPr>
        <p:spPr>
          <a:xfrm>
            <a:off x="6023927" y="1550947"/>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支持外存</a:t>
            </a:r>
            <a:endParaRPr sz="2000">
              <a:latin typeface="Microsoft JhengHei"/>
              <a:cs typeface="Microsoft JhengHei"/>
            </a:endParaRPr>
          </a:p>
        </p:txBody>
      </p:sp>
      <p:sp>
        <p:nvSpPr>
          <p:cNvPr id="85" name="object 85"/>
          <p:cNvSpPr txBox="1"/>
          <p:nvPr/>
        </p:nvSpPr>
        <p:spPr>
          <a:xfrm>
            <a:off x="8149379" y="1398547"/>
            <a:ext cx="1051560" cy="607695"/>
          </a:xfrm>
          <a:prstGeom prst="rect">
            <a:avLst/>
          </a:prstGeom>
        </p:spPr>
        <p:txBody>
          <a:bodyPr wrap="square" lIns="0" tIns="0" rIns="0" bIns="0" rtlCol="0" vert="horz">
            <a:noAutofit/>
          </a:bodyPr>
          <a:lstStyle/>
          <a:p>
            <a:pPr marL="269240" marR="12700" indent="-256540">
              <a:lnSpc>
                <a:spcPct val="100000"/>
              </a:lnSpc>
            </a:pPr>
            <a:r>
              <a:rPr dirty="0" smtClean="0" sz="2000" spc="20">
                <a:solidFill>
                  <a:srgbClr val="FFFFFF"/>
                </a:solidFill>
                <a:latin typeface="Microsoft JhengHei"/>
                <a:cs typeface="Microsoft JhengHei"/>
              </a:rPr>
              <a:t>依赖外部</a:t>
            </a:r>
            <a:r>
              <a:rPr dirty="0" smtClean="0" sz="2000" spc="20">
                <a:solidFill>
                  <a:srgbClr val="FFFFFF"/>
                </a:solidFill>
                <a:latin typeface="Microsoft JhengHei"/>
                <a:cs typeface="Microsoft JhengHei"/>
              </a:rPr>
              <a:t> 存储</a:t>
            </a:r>
            <a:endParaRPr sz="2000">
              <a:latin typeface="Microsoft JhengHei"/>
              <a:cs typeface="Microsoft JhengHei"/>
            </a:endParaRPr>
          </a:p>
        </p:txBody>
      </p:sp>
      <p:sp>
        <p:nvSpPr>
          <p:cNvPr id="86" name="object 86"/>
          <p:cNvSpPr txBox="1"/>
          <p:nvPr/>
        </p:nvSpPr>
        <p:spPr>
          <a:xfrm>
            <a:off x="10440034" y="1550947"/>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支持索引</a:t>
            </a:r>
            <a:endParaRPr sz="2000">
              <a:latin typeface="Microsoft JhengHei"/>
              <a:cs typeface="Microsoft JhengHei"/>
            </a:endParaRPr>
          </a:p>
        </p:txBody>
      </p:sp>
      <p:sp>
        <p:nvSpPr>
          <p:cNvPr id="87" name="object 87"/>
          <p:cNvSpPr txBox="1"/>
          <p:nvPr/>
        </p:nvSpPr>
        <p:spPr>
          <a:xfrm>
            <a:off x="993562" y="2461930"/>
            <a:ext cx="652145" cy="330200"/>
          </a:xfrm>
          <a:prstGeom prst="rect">
            <a:avLst/>
          </a:prstGeom>
        </p:spPr>
        <p:txBody>
          <a:bodyPr wrap="square" lIns="0" tIns="0" rIns="0" bIns="0" rtlCol="0" vert="horz">
            <a:noAutofit/>
          </a:bodyPr>
          <a:lstStyle/>
          <a:p>
            <a:pPr marL="12700">
              <a:lnSpc>
                <a:spcPct val="100000"/>
              </a:lnSpc>
            </a:pPr>
            <a:r>
              <a:rPr dirty="0" smtClean="0" sz="2000" spc="-15" b="1">
                <a:solidFill>
                  <a:srgbClr val="FFFFFF"/>
                </a:solidFill>
                <a:latin typeface="Calibri"/>
                <a:cs typeface="Calibri"/>
              </a:rPr>
              <a:t>N</a:t>
            </a:r>
            <a:r>
              <a:rPr dirty="0" smtClean="0" sz="2000" spc="-10" b="1">
                <a:solidFill>
                  <a:srgbClr val="FFFFFF"/>
                </a:solidFill>
                <a:latin typeface="Calibri"/>
                <a:cs typeface="Calibri"/>
              </a:rPr>
              <a:t>e</a:t>
            </a:r>
            <a:r>
              <a:rPr dirty="0" smtClean="0" sz="2000" spc="0" b="1">
                <a:solidFill>
                  <a:srgbClr val="FFFFFF"/>
                </a:solidFill>
                <a:latin typeface="Calibri"/>
                <a:cs typeface="Calibri"/>
              </a:rPr>
              <a:t>o</a:t>
            </a:r>
            <a:r>
              <a:rPr dirty="0" smtClean="0" sz="2000" spc="-5" b="1">
                <a:solidFill>
                  <a:srgbClr val="FFFFFF"/>
                </a:solidFill>
                <a:latin typeface="Calibri"/>
                <a:cs typeface="Calibri"/>
              </a:rPr>
              <a:t>4</a:t>
            </a:r>
            <a:r>
              <a:rPr dirty="0" smtClean="0" sz="2000" spc="0" b="1">
                <a:solidFill>
                  <a:srgbClr val="FFFFFF"/>
                </a:solidFill>
                <a:latin typeface="Calibri"/>
                <a:cs typeface="Calibri"/>
              </a:rPr>
              <a:t>j</a:t>
            </a:r>
            <a:endParaRPr sz="2000">
              <a:latin typeface="Calibri"/>
              <a:cs typeface="Calibri"/>
            </a:endParaRPr>
          </a:p>
        </p:txBody>
      </p:sp>
      <p:sp>
        <p:nvSpPr>
          <p:cNvPr id="88" name="object 88"/>
          <p:cNvSpPr txBox="1"/>
          <p:nvPr/>
        </p:nvSpPr>
        <p:spPr>
          <a:xfrm>
            <a:off x="3993810" y="246193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89" name="object 89"/>
          <p:cNvSpPr txBox="1"/>
          <p:nvPr/>
        </p:nvSpPr>
        <p:spPr>
          <a:xfrm>
            <a:off x="6478692" y="246193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0" name="object 90"/>
          <p:cNvSpPr txBox="1"/>
          <p:nvPr/>
        </p:nvSpPr>
        <p:spPr>
          <a:xfrm>
            <a:off x="10894736" y="246193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1" name="object 91"/>
          <p:cNvSpPr txBox="1"/>
          <p:nvPr/>
        </p:nvSpPr>
        <p:spPr>
          <a:xfrm>
            <a:off x="1036742" y="2828452"/>
            <a:ext cx="563245"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T</a:t>
            </a:r>
            <a:r>
              <a:rPr dirty="0" smtClean="0" sz="2000" spc="0" b="1">
                <a:solidFill>
                  <a:srgbClr val="FFFFFF"/>
                </a:solidFill>
                <a:latin typeface="Calibri"/>
                <a:cs typeface="Calibri"/>
              </a:rPr>
              <a:t>i</a:t>
            </a:r>
            <a:r>
              <a:rPr dirty="0" smtClean="0" sz="2000" spc="-25" b="1">
                <a:solidFill>
                  <a:srgbClr val="FFFFFF"/>
                </a:solidFill>
                <a:latin typeface="Calibri"/>
                <a:cs typeface="Calibri"/>
              </a:rPr>
              <a:t>t</a:t>
            </a:r>
            <a:r>
              <a:rPr dirty="0" smtClean="0" sz="2000" spc="-20" b="1">
                <a:solidFill>
                  <a:srgbClr val="FFFFFF"/>
                </a:solidFill>
                <a:latin typeface="Calibri"/>
                <a:cs typeface="Calibri"/>
              </a:rPr>
              <a:t>a</a:t>
            </a:r>
            <a:r>
              <a:rPr dirty="0" smtClean="0" sz="2000" spc="-15" b="1">
                <a:solidFill>
                  <a:srgbClr val="FFFFFF"/>
                </a:solidFill>
                <a:latin typeface="Calibri"/>
                <a:cs typeface="Calibri"/>
              </a:rPr>
              <a:t>n</a:t>
            </a:r>
            <a:endParaRPr sz="2000">
              <a:latin typeface="Calibri"/>
              <a:cs typeface="Calibri"/>
            </a:endParaRPr>
          </a:p>
        </p:txBody>
      </p:sp>
      <p:sp>
        <p:nvSpPr>
          <p:cNvPr id="92" name="object 92"/>
          <p:cNvSpPr txBox="1"/>
          <p:nvPr/>
        </p:nvSpPr>
        <p:spPr>
          <a:xfrm>
            <a:off x="3993810" y="2828452"/>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3" name="object 93"/>
          <p:cNvSpPr txBox="1"/>
          <p:nvPr/>
        </p:nvSpPr>
        <p:spPr>
          <a:xfrm>
            <a:off x="8603911" y="2828452"/>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4" name="object 94"/>
          <p:cNvSpPr txBox="1"/>
          <p:nvPr/>
        </p:nvSpPr>
        <p:spPr>
          <a:xfrm>
            <a:off x="10894483" y="2828452"/>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5" name="object 95"/>
          <p:cNvSpPr txBox="1"/>
          <p:nvPr/>
        </p:nvSpPr>
        <p:spPr>
          <a:xfrm>
            <a:off x="853608" y="3194974"/>
            <a:ext cx="932180"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V</a:t>
            </a:r>
            <a:r>
              <a:rPr dirty="0" smtClean="0" sz="2000" spc="0" b="1">
                <a:solidFill>
                  <a:srgbClr val="FFFFFF"/>
                </a:solidFill>
                <a:latin typeface="Calibri"/>
                <a:cs typeface="Calibri"/>
              </a:rPr>
              <a:t>i</a:t>
            </a:r>
            <a:r>
              <a:rPr dirty="0" smtClean="0" sz="2000" spc="5" b="1">
                <a:solidFill>
                  <a:srgbClr val="FFFFFF"/>
                </a:solidFill>
                <a:latin typeface="Calibri"/>
                <a:cs typeface="Calibri"/>
              </a:rPr>
              <a:t>r</a:t>
            </a:r>
            <a:r>
              <a:rPr dirty="0" smtClean="0" sz="2000" spc="-5" b="1">
                <a:solidFill>
                  <a:srgbClr val="FFFFFF"/>
                </a:solidFill>
                <a:latin typeface="Calibri"/>
                <a:cs typeface="Calibri"/>
              </a:rPr>
              <a:t>tuo</a:t>
            </a:r>
            <a:r>
              <a:rPr dirty="0" smtClean="0" sz="2000" spc="-10" b="1">
                <a:solidFill>
                  <a:srgbClr val="FFFFFF"/>
                </a:solidFill>
                <a:latin typeface="Calibri"/>
                <a:cs typeface="Calibri"/>
              </a:rPr>
              <a:t>so</a:t>
            </a:r>
            <a:endParaRPr sz="2000">
              <a:latin typeface="Calibri"/>
              <a:cs typeface="Calibri"/>
            </a:endParaRPr>
          </a:p>
        </p:txBody>
      </p:sp>
      <p:sp>
        <p:nvSpPr>
          <p:cNvPr id="96" name="object 96"/>
          <p:cNvSpPr txBox="1"/>
          <p:nvPr/>
        </p:nvSpPr>
        <p:spPr>
          <a:xfrm>
            <a:off x="3993557" y="3194974"/>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7" name="object 97"/>
          <p:cNvSpPr txBox="1"/>
          <p:nvPr/>
        </p:nvSpPr>
        <p:spPr>
          <a:xfrm>
            <a:off x="6478439" y="3194974"/>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8" name="object 98"/>
          <p:cNvSpPr txBox="1"/>
          <p:nvPr/>
        </p:nvSpPr>
        <p:spPr>
          <a:xfrm>
            <a:off x="10894483" y="3194974"/>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9" name="object 99"/>
          <p:cNvSpPr txBox="1"/>
          <p:nvPr/>
        </p:nvSpPr>
        <p:spPr>
          <a:xfrm>
            <a:off x="604688" y="3571656"/>
            <a:ext cx="1426845"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All</a:t>
            </a:r>
            <a:r>
              <a:rPr dirty="0" smtClean="0" sz="2000" spc="-20" b="1">
                <a:solidFill>
                  <a:srgbClr val="FFFFFF"/>
                </a:solidFill>
                <a:latin typeface="Calibri"/>
                <a:cs typeface="Calibri"/>
              </a:rPr>
              <a:t>e</a:t>
            </a:r>
            <a:r>
              <a:rPr dirty="0" smtClean="0" sz="2000" spc="-10" b="1">
                <a:solidFill>
                  <a:srgbClr val="FFFFFF"/>
                </a:solidFill>
                <a:latin typeface="Calibri"/>
                <a:cs typeface="Calibri"/>
              </a:rPr>
              <a:t>g</a:t>
            </a:r>
            <a:r>
              <a:rPr dirty="0" smtClean="0" sz="2000" spc="-15" b="1">
                <a:solidFill>
                  <a:srgbClr val="FFFFFF"/>
                </a:solidFill>
                <a:latin typeface="Calibri"/>
                <a:cs typeface="Calibri"/>
              </a:rPr>
              <a:t>r</a:t>
            </a:r>
            <a:r>
              <a:rPr dirty="0" smtClean="0" sz="2000" spc="-15" b="1">
                <a:solidFill>
                  <a:srgbClr val="FFFFFF"/>
                </a:solidFill>
                <a:latin typeface="Calibri"/>
                <a:cs typeface="Calibri"/>
              </a:rPr>
              <a:t>o</a:t>
            </a:r>
            <a:r>
              <a:rPr dirty="0" smtClean="0" sz="2000" spc="5" b="1">
                <a:solidFill>
                  <a:srgbClr val="FFFFFF"/>
                </a:solidFill>
                <a:latin typeface="Calibri"/>
                <a:cs typeface="Calibri"/>
              </a:rPr>
              <a:t>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a:t>
            </a:r>
            <a:r>
              <a:rPr dirty="0" smtClean="0" sz="2000" spc="-15" b="1">
                <a:solidFill>
                  <a:srgbClr val="FFFFFF"/>
                </a:solidFill>
                <a:latin typeface="Calibri"/>
                <a:cs typeface="Calibri"/>
              </a:rPr>
              <a:t>h</a:t>
            </a:r>
            <a:endParaRPr sz="2000">
              <a:latin typeface="Calibri"/>
              <a:cs typeface="Calibri"/>
            </a:endParaRPr>
          </a:p>
        </p:txBody>
      </p:sp>
      <p:sp>
        <p:nvSpPr>
          <p:cNvPr id="100" name="object 100"/>
          <p:cNvSpPr txBox="1"/>
          <p:nvPr/>
        </p:nvSpPr>
        <p:spPr>
          <a:xfrm>
            <a:off x="3993557" y="357165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01" name="object 101"/>
          <p:cNvSpPr txBox="1"/>
          <p:nvPr/>
        </p:nvSpPr>
        <p:spPr>
          <a:xfrm>
            <a:off x="6478439" y="357165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02" name="object 102"/>
          <p:cNvSpPr txBox="1"/>
          <p:nvPr/>
        </p:nvSpPr>
        <p:spPr>
          <a:xfrm>
            <a:off x="10894483" y="357165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03" name="object 103"/>
          <p:cNvSpPr txBox="1"/>
          <p:nvPr/>
        </p:nvSpPr>
        <p:spPr>
          <a:xfrm>
            <a:off x="1094908" y="3948338"/>
            <a:ext cx="450215" cy="330200"/>
          </a:xfrm>
          <a:prstGeom prst="rect">
            <a:avLst/>
          </a:prstGeom>
        </p:spPr>
        <p:txBody>
          <a:bodyPr wrap="square" lIns="0" tIns="0" rIns="0" bIns="0" rtlCol="0" vert="horz">
            <a:noAutofit/>
          </a:bodyPr>
          <a:lstStyle/>
          <a:p>
            <a:pPr marL="12700">
              <a:lnSpc>
                <a:spcPct val="100000"/>
              </a:lnSpc>
            </a:pPr>
            <a:r>
              <a:rPr dirty="0" smtClean="0" sz="2000" b="1">
                <a:solidFill>
                  <a:srgbClr val="FFFFFF"/>
                </a:solidFill>
                <a:latin typeface="Calibri"/>
                <a:cs typeface="Calibri"/>
              </a:rPr>
              <a:t>DE</a:t>
            </a:r>
            <a:r>
              <a:rPr dirty="0" smtClean="0" sz="2000" spc="-15" b="1">
                <a:solidFill>
                  <a:srgbClr val="FFFFFF"/>
                </a:solidFill>
                <a:latin typeface="Calibri"/>
                <a:cs typeface="Calibri"/>
              </a:rPr>
              <a:t>X</a:t>
            </a:r>
            <a:endParaRPr sz="2000">
              <a:latin typeface="Calibri"/>
              <a:cs typeface="Calibri"/>
            </a:endParaRPr>
          </a:p>
        </p:txBody>
      </p:sp>
      <p:sp>
        <p:nvSpPr>
          <p:cNvPr id="104" name="object 104"/>
          <p:cNvSpPr txBox="1"/>
          <p:nvPr/>
        </p:nvSpPr>
        <p:spPr>
          <a:xfrm>
            <a:off x="3993557" y="3948338"/>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05" name="object 105"/>
          <p:cNvSpPr txBox="1"/>
          <p:nvPr/>
        </p:nvSpPr>
        <p:spPr>
          <a:xfrm>
            <a:off x="6478439" y="3948338"/>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06" name="object 106"/>
          <p:cNvSpPr txBox="1"/>
          <p:nvPr/>
        </p:nvSpPr>
        <p:spPr>
          <a:xfrm>
            <a:off x="10894483" y="3948338"/>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07" name="object 107"/>
          <p:cNvSpPr txBox="1"/>
          <p:nvPr/>
        </p:nvSpPr>
        <p:spPr>
          <a:xfrm>
            <a:off x="843448" y="4314860"/>
            <a:ext cx="949325" cy="330200"/>
          </a:xfrm>
          <a:prstGeom prst="rect">
            <a:avLst/>
          </a:prstGeom>
        </p:spPr>
        <p:txBody>
          <a:bodyPr wrap="square" lIns="0" tIns="0" rIns="0" bIns="0" rtlCol="0" vert="horz">
            <a:noAutofit/>
          </a:bodyPr>
          <a:lstStyle/>
          <a:p>
            <a:pPr marL="12700">
              <a:lnSpc>
                <a:spcPct val="100000"/>
              </a:lnSpc>
            </a:pPr>
            <a:r>
              <a:rPr dirty="0" smtClean="0" sz="2000" spc="-10" b="1">
                <a:solidFill>
                  <a:srgbClr val="FFFFFF"/>
                </a:solidFill>
                <a:latin typeface="Calibri"/>
                <a:cs typeface="Calibri"/>
              </a:rPr>
              <a:t>F</a:t>
            </a:r>
            <a:r>
              <a:rPr dirty="0" smtClean="0" sz="2000" spc="0" b="1">
                <a:solidFill>
                  <a:srgbClr val="FFFFFF"/>
                </a:solidFill>
                <a:latin typeface="Calibri"/>
                <a:cs typeface="Calibri"/>
              </a:rPr>
              <a:t>i</a:t>
            </a:r>
            <a:r>
              <a:rPr dirty="0" smtClean="0" sz="2000" spc="0" b="1">
                <a:solidFill>
                  <a:srgbClr val="FFFFFF"/>
                </a:solidFill>
                <a:latin typeface="Calibri"/>
                <a:cs typeface="Calibri"/>
              </a:rPr>
              <a:t>l</a:t>
            </a:r>
            <a:r>
              <a:rPr dirty="0" smtClean="0" sz="2000" spc="-20" b="1">
                <a:solidFill>
                  <a:srgbClr val="FFFFFF"/>
                </a:solidFill>
                <a:latin typeface="Calibri"/>
                <a:cs typeface="Calibri"/>
              </a:rPr>
              <a:t>a</a:t>
            </a:r>
            <a:r>
              <a:rPr dirty="0" smtClean="0" sz="2000" spc="-20" b="1">
                <a:solidFill>
                  <a:srgbClr val="FFFFFF"/>
                </a:solidFill>
                <a:latin typeface="Calibri"/>
                <a:cs typeface="Calibri"/>
              </a:rPr>
              <a:t>me</a:t>
            </a:r>
            <a:r>
              <a:rPr dirty="0" smtClean="0" sz="2000" spc="-15" b="1">
                <a:solidFill>
                  <a:srgbClr val="FFFFFF"/>
                </a:solidFill>
                <a:latin typeface="Calibri"/>
                <a:cs typeface="Calibri"/>
              </a:rPr>
              <a:t>n</a:t>
            </a:r>
            <a:r>
              <a:rPr dirty="0" smtClean="0" sz="2000" spc="-10" b="1">
                <a:solidFill>
                  <a:srgbClr val="FFFFFF"/>
                </a:solidFill>
                <a:latin typeface="Calibri"/>
                <a:cs typeface="Calibri"/>
              </a:rPr>
              <a:t>t</a:t>
            </a:r>
            <a:endParaRPr sz="2000">
              <a:latin typeface="Calibri"/>
              <a:cs typeface="Calibri"/>
            </a:endParaRPr>
          </a:p>
        </p:txBody>
      </p:sp>
      <p:sp>
        <p:nvSpPr>
          <p:cNvPr id="108" name="object 108"/>
          <p:cNvSpPr txBox="1"/>
          <p:nvPr/>
        </p:nvSpPr>
        <p:spPr>
          <a:xfrm>
            <a:off x="3993557" y="431486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09" name="object 109"/>
          <p:cNvSpPr txBox="1"/>
          <p:nvPr/>
        </p:nvSpPr>
        <p:spPr>
          <a:xfrm>
            <a:off x="8603657" y="431486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0" name="object 110"/>
          <p:cNvSpPr txBox="1"/>
          <p:nvPr/>
        </p:nvSpPr>
        <p:spPr>
          <a:xfrm>
            <a:off x="906694" y="4681382"/>
            <a:ext cx="826769"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G</a:t>
            </a:r>
            <a:r>
              <a:rPr dirty="0" smtClean="0" sz="2000" spc="5" b="1">
                <a:solidFill>
                  <a:srgbClr val="FFFFFF"/>
                </a:solidFill>
                <a:latin typeface="Calibri"/>
                <a:cs typeface="Calibri"/>
              </a:rPr>
              <a:t>-</a:t>
            </a:r>
            <a:r>
              <a:rPr dirty="0" smtClean="0" sz="2000" spc="-20" b="1">
                <a:solidFill>
                  <a:srgbClr val="FFFFFF"/>
                </a:solidFill>
                <a:latin typeface="Calibri"/>
                <a:cs typeface="Calibri"/>
              </a:rPr>
              <a:t>S</a:t>
            </a:r>
            <a:r>
              <a:rPr dirty="0" smtClean="0" sz="2000" spc="-25" b="1">
                <a:solidFill>
                  <a:srgbClr val="FFFFFF"/>
                </a:solidFill>
                <a:latin typeface="Calibri"/>
                <a:cs typeface="Calibri"/>
              </a:rPr>
              <a:t>t</a:t>
            </a:r>
            <a:r>
              <a:rPr dirty="0" smtClean="0" sz="2000" spc="-10" b="1">
                <a:solidFill>
                  <a:srgbClr val="FFFFFF"/>
                </a:solidFill>
                <a:latin typeface="Calibri"/>
                <a:cs typeface="Calibri"/>
              </a:rPr>
              <a:t>o</a:t>
            </a:r>
            <a:r>
              <a:rPr dirty="0" smtClean="0" sz="2000" spc="-15" b="1">
                <a:solidFill>
                  <a:srgbClr val="FFFFFF"/>
                </a:solidFill>
                <a:latin typeface="Calibri"/>
                <a:cs typeface="Calibri"/>
              </a:rPr>
              <a:t>r</a:t>
            </a:r>
            <a:r>
              <a:rPr dirty="0" smtClean="0" sz="2000" spc="0" b="1">
                <a:solidFill>
                  <a:srgbClr val="FFFFFF"/>
                </a:solidFill>
                <a:latin typeface="Calibri"/>
                <a:cs typeface="Calibri"/>
              </a:rPr>
              <a:t>e</a:t>
            </a:r>
            <a:endParaRPr sz="2000">
              <a:latin typeface="Calibri"/>
              <a:cs typeface="Calibri"/>
            </a:endParaRPr>
          </a:p>
        </p:txBody>
      </p:sp>
      <p:sp>
        <p:nvSpPr>
          <p:cNvPr id="111" name="object 111"/>
          <p:cNvSpPr txBox="1"/>
          <p:nvPr/>
        </p:nvSpPr>
        <p:spPr>
          <a:xfrm>
            <a:off x="6478184" y="4681382"/>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2" name="object 112"/>
          <p:cNvSpPr txBox="1"/>
          <p:nvPr/>
        </p:nvSpPr>
        <p:spPr>
          <a:xfrm>
            <a:off x="512994" y="5142138"/>
            <a:ext cx="1610995" cy="330200"/>
          </a:xfrm>
          <a:prstGeom prst="rect">
            <a:avLst/>
          </a:prstGeom>
        </p:spPr>
        <p:txBody>
          <a:bodyPr wrap="square" lIns="0" tIns="0" rIns="0" bIns="0" rtlCol="0" vert="horz">
            <a:noAutofit/>
          </a:bodyPr>
          <a:lstStyle/>
          <a:p>
            <a:pPr marL="12700">
              <a:lnSpc>
                <a:spcPct val="100000"/>
              </a:lnSpc>
            </a:pPr>
            <a:r>
              <a:rPr dirty="0" smtClean="0" sz="2000" spc="-20" b="1">
                <a:solidFill>
                  <a:srgbClr val="FFFFFF"/>
                </a:solidFill>
                <a:latin typeface="Calibri"/>
                <a:cs typeface="Calibri"/>
              </a:rPr>
              <a:t>H</a:t>
            </a:r>
            <a:r>
              <a:rPr dirty="0" smtClean="0" sz="2000" spc="-20" b="1">
                <a:solidFill>
                  <a:srgbClr val="FFFFFF"/>
                </a:solidFill>
                <a:latin typeface="Calibri"/>
                <a:cs typeface="Calibri"/>
              </a:rPr>
              <a:t>y</a:t>
            </a:r>
            <a:r>
              <a:rPr dirty="0" smtClean="0" sz="2000" spc="5" b="1">
                <a:solidFill>
                  <a:srgbClr val="FFFFFF"/>
                </a:solidFill>
                <a:latin typeface="Calibri"/>
                <a:cs typeface="Calibri"/>
              </a:rPr>
              <a:t>p</a:t>
            </a:r>
            <a:r>
              <a:rPr dirty="0" smtClean="0" sz="2000" spc="-10" b="1">
                <a:solidFill>
                  <a:srgbClr val="FFFFFF"/>
                </a:solidFill>
                <a:latin typeface="Calibri"/>
                <a:cs typeface="Calibri"/>
              </a:rPr>
              <a:t>e</a:t>
            </a:r>
            <a:r>
              <a:rPr dirty="0" smtClean="0" sz="2000" spc="5" b="1">
                <a:solidFill>
                  <a:srgbClr val="FFFFFF"/>
                </a:solidFill>
                <a:latin typeface="Calibri"/>
                <a:cs typeface="Calibri"/>
              </a:rPr>
              <a:t>rG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ph</a:t>
            </a:r>
            <a:r>
              <a:rPr dirty="0" smtClean="0" sz="2000" spc="-15" b="1">
                <a:solidFill>
                  <a:srgbClr val="FFFFFF"/>
                </a:solidFill>
                <a:latin typeface="Calibri"/>
                <a:cs typeface="Calibri"/>
              </a:rPr>
              <a:t>DB</a:t>
            </a:r>
            <a:endParaRPr sz="2000">
              <a:latin typeface="Calibri"/>
              <a:cs typeface="Calibri"/>
            </a:endParaRPr>
          </a:p>
        </p:txBody>
      </p:sp>
      <p:sp>
        <p:nvSpPr>
          <p:cNvPr id="113" name="object 113"/>
          <p:cNvSpPr txBox="1"/>
          <p:nvPr/>
        </p:nvSpPr>
        <p:spPr>
          <a:xfrm>
            <a:off x="3993302" y="5142138"/>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4" name="object 114"/>
          <p:cNvSpPr txBox="1"/>
          <p:nvPr/>
        </p:nvSpPr>
        <p:spPr>
          <a:xfrm>
            <a:off x="6478184" y="5142138"/>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5" name="object 115"/>
          <p:cNvSpPr txBox="1"/>
          <p:nvPr/>
        </p:nvSpPr>
        <p:spPr>
          <a:xfrm>
            <a:off x="8603657" y="5142138"/>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6" name="object 116"/>
          <p:cNvSpPr txBox="1"/>
          <p:nvPr/>
        </p:nvSpPr>
        <p:spPr>
          <a:xfrm>
            <a:off x="10894228" y="5142138"/>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7" name="object 117"/>
          <p:cNvSpPr txBox="1"/>
          <p:nvPr/>
        </p:nvSpPr>
        <p:spPr>
          <a:xfrm>
            <a:off x="601894" y="5688492"/>
            <a:ext cx="1435100"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I</a:t>
            </a:r>
            <a:r>
              <a:rPr dirty="0" smtClean="0" sz="2000" spc="-30" b="1">
                <a:solidFill>
                  <a:srgbClr val="FFFFFF"/>
                </a:solidFill>
                <a:latin typeface="Calibri"/>
                <a:cs typeface="Calibri"/>
              </a:rPr>
              <a:t>n</a:t>
            </a:r>
            <a:r>
              <a:rPr dirty="0" smtClean="0" sz="2000" spc="5" b="1">
                <a:solidFill>
                  <a:srgbClr val="FFFFFF"/>
                </a:solidFill>
                <a:latin typeface="Calibri"/>
                <a:cs typeface="Calibri"/>
              </a:rPr>
              <a:t>f</a:t>
            </a:r>
            <a:r>
              <a:rPr dirty="0" smtClean="0" sz="2000" spc="-5" b="1">
                <a:solidFill>
                  <a:srgbClr val="FFFFFF"/>
                </a:solidFill>
                <a:latin typeface="Calibri"/>
                <a:cs typeface="Calibri"/>
              </a:rPr>
              <a:t>ini</a:t>
            </a:r>
            <a:r>
              <a:rPr dirty="0" smtClean="0" sz="2000" spc="-25" b="1">
                <a:solidFill>
                  <a:srgbClr val="FFFFFF"/>
                </a:solidFill>
                <a:latin typeface="Calibri"/>
                <a:cs typeface="Calibri"/>
              </a:rPr>
              <a:t>t</a:t>
            </a:r>
            <a:r>
              <a:rPr dirty="0" smtClean="0" sz="2000" spc="-10" b="1">
                <a:solidFill>
                  <a:srgbClr val="FFFFFF"/>
                </a:solidFill>
                <a:latin typeface="Calibri"/>
                <a:cs typeface="Calibri"/>
              </a:rPr>
              <a:t>e</a:t>
            </a:r>
            <a:r>
              <a:rPr dirty="0" smtClean="0" sz="2000" spc="5" b="1">
                <a:solidFill>
                  <a:srgbClr val="FFFFFF"/>
                </a:solidFill>
                <a:latin typeface="Calibri"/>
                <a:cs typeface="Calibri"/>
              </a:rPr>
              <a:t>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ph</a:t>
            </a:r>
            <a:endParaRPr sz="2000">
              <a:latin typeface="Calibri"/>
              <a:cs typeface="Calibri"/>
            </a:endParaRPr>
          </a:p>
        </p:txBody>
      </p:sp>
      <p:sp>
        <p:nvSpPr>
          <p:cNvPr id="118" name="object 118"/>
          <p:cNvSpPr txBox="1"/>
          <p:nvPr/>
        </p:nvSpPr>
        <p:spPr>
          <a:xfrm>
            <a:off x="6478184" y="5688492"/>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9" name="object 119"/>
          <p:cNvSpPr txBox="1"/>
          <p:nvPr/>
        </p:nvSpPr>
        <p:spPr>
          <a:xfrm>
            <a:off x="10894228" y="5688492"/>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0" name="object 120"/>
          <p:cNvSpPr txBox="1"/>
          <p:nvPr/>
        </p:nvSpPr>
        <p:spPr>
          <a:xfrm>
            <a:off x="995594" y="6140612"/>
            <a:ext cx="647065" cy="330200"/>
          </a:xfrm>
          <a:prstGeom prst="rect">
            <a:avLst/>
          </a:prstGeom>
        </p:spPr>
        <p:txBody>
          <a:bodyPr wrap="square" lIns="0" tIns="0" rIns="0" bIns="0" rtlCol="0" vert="horz">
            <a:noAutofit/>
          </a:bodyPr>
          <a:lstStyle/>
          <a:p>
            <a:pPr marL="12700">
              <a:lnSpc>
                <a:spcPct val="100000"/>
              </a:lnSpc>
            </a:pPr>
            <a:r>
              <a:rPr dirty="0" smtClean="0" sz="2000" spc="-20" b="1">
                <a:solidFill>
                  <a:srgbClr val="FFFFFF"/>
                </a:solidFill>
                <a:latin typeface="Calibri"/>
                <a:cs typeface="Calibri"/>
              </a:rPr>
              <a:t>S</a:t>
            </a:r>
            <a:r>
              <a:rPr dirty="0" smtClean="0" sz="2000" spc="-10" b="1">
                <a:solidFill>
                  <a:srgbClr val="FFFFFF"/>
                </a:solidFill>
                <a:latin typeface="Calibri"/>
                <a:cs typeface="Calibri"/>
              </a:rPr>
              <a:t>o</a:t>
            </a:r>
            <a:r>
              <a:rPr dirty="0" smtClean="0" sz="2000" spc="-10" b="1">
                <a:solidFill>
                  <a:srgbClr val="FFFFFF"/>
                </a:solidFill>
                <a:latin typeface="Calibri"/>
                <a:cs typeface="Calibri"/>
              </a:rPr>
              <a:t>n</a:t>
            </a:r>
            <a:r>
              <a:rPr dirty="0" smtClean="0" sz="2000" spc="-10" b="1">
                <a:solidFill>
                  <a:srgbClr val="FFFFFF"/>
                </a:solidFill>
                <a:latin typeface="Calibri"/>
                <a:cs typeface="Calibri"/>
              </a:rPr>
              <a:t>es</a:t>
            </a:r>
            <a:endParaRPr sz="2000">
              <a:latin typeface="Calibri"/>
              <a:cs typeface="Calibri"/>
            </a:endParaRPr>
          </a:p>
        </p:txBody>
      </p:sp>
      <p:sp>
        <p:nvSpPr>
          <p:cNvPr id="121" name="object 121"/>
          <p:cNvSpPr txBox="1"/>
          <p:nvPr/>
        </p:nvSpPr>
        <p:spPr>
          <a:xfrm>
            <a:off x="3993302" y="6140612"/>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2" name="object 122"/>
          <p:cNvSpPr txBox="1"/>
          <p:nvPr/>
        </p:nvSpPr>
        <p:spPr>
          <a:xfrm>
            <a:off x="10893974" y="6140612"/>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3" name="object 123"/>
          <p:cNvSpPr txBox="1"/>
          <p:nvPr/>
        </p:nvSpPr>
        <p:spPr>
          <a:xfrm>
            <a:off x="825160" y="6507134"/>
            <a:ext cx="988694" cy="330200"/>
          </a:xfrm>
          <a:prstGeom prst="rect">
            <a:avLst/>
          </a:prstGeom>
        </p:spPr>
        <p:txBody>
          <a:bodyPr wrap="square" lIns="0" tIns="0" rIns="0" bIns="0" rtlCol="0" vert="horz">
            <a:noAutofit/>
          </a:bodyPr>
          <a:lstStyle/>
          <a:p>
            <a:pPr marL="12700">
              <a:lnSpc>
                <a:spcPct val="100000"/>
              </a:lnSpc>
            </a:pPr>
            <a:r>
              <a:rPr dirty="0" smtClean="0" sz="2000" spc="-30" b="1">
                <a:solidFill>
                  <a:srgbClr val="FFFFFF"/>
                </a:solidFill>
                <a:latin typeface="Calibri"/>
                <a:cs typeface="Calibri"/>
              </a:rPr>
              <a:t>v</a:t>
            </a:r>
            <a:r>
              <a:rPr dirty="0" smtClean="0" sz="2000" spc="-10" b="1">
                <a:solidFill>
                  <a:srgbClr val="FFFFFF"/>
                </a:solidFill>
                <a:latin typeface="Calibri"/>
                <a:cs typeface="Calibri"/>
              </a:rPr>
              <a:t>e</a:t>
            </a:r>
            <a:r>
              <a:rPr dirty="0" smtClean="0" sz="2000" spc="5" b="1">
                <a:solidFill>
                  <a:srgbClr val="FFFFFF"/>
                </a:solidFill>
                <a:latin typeface="Calibri"/>
                <a:cs typeface="Calibri"/>
              </a:rPr>
              <a:t>r</a:t>
            </a:r>
            <a:r>
              <a:rPr dirty="0" smtClean="0" sz="2000" spc="-25" b="1">
                <a:solidFill>
                  <a:srgbClr val="FFFFFF"/>
                </a:solidFill>
                <a:latin typeface="Calibri"/>
                <a:cs typeface="Calibri"/>
              </a:rPr>
              <a:t>t</a:t>
            </a:r>
            <a:r>
              <a:rPr dirty="0" smtClean="0" sz="2000" spc="-50" b="1">
                <a:solidFill>
                  <a:srgbClr val="FFFFFF"/>
                </a:solidFill>
                <a:latin typeface="Calibri"/>
                <a:cs typeface="Calibri"/>
              </a:rPr>
              <a:t>e</a:t>
            </a:r>
            <a:r>
              <a:rPr dirty="0" smtClean="0" sz="2000" spc="0" b="1">
                <a:solidFill>
                  <a:srgbClr val="FFFFFF"/>
                </a:solidFill>
                <a:latin typeface="Calibri"/>
                <a:cs typeface="Calibri"/>
              </a:rPr>
              <a:t>x</a:t>
            </a:r>
            <a:r>
              <a:rPr dirty="0" smtClean="0" sz="2000" spc="-5" b="1">
                <a:solidFill>
                  <a:srgbClr val="FFFFFF"/>
                </a:solidFill>
                <a:latin typeface="Calibri"/>
                <a:cs typeface="Calibri"/>
              </a:rPr>
              <a:t>D</a:t>
            </a:r>
            <a:r>
              <a:rPr dirty="0" smtClean="0" sz="2000" spc="-15" b="1">
                <a:solidFill>
                  <a:srgbClr val="FFFFFF"/>
                </a:solidFill>
                <a:latin typeface="Calibri"/>
                <a:cs typeface="Calibri"/>
              </a:rPr>
              <a:t>B</a:t>
            </a:r>
            <a:endParaRPr sz="2000">
              <a:latin typeface="Calibri"/>
              <a:cs typeface="Calibri"/>
            </a:endParaRPr>
          </a:p>
        </p:txBody>
      </p:sp>
      <p:sp>
        <p:nvSpPr>
          <p:cNvPr id="124" name="object 124"/>
          <p:cNvSpPr txBox="1"/>
          <p:nvPr/>
        </p:nvSpPr>
        <p:spPr>
          <a:xfrm>
            <a:off x="6477930" y="6507134"/>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5" name="object 125"/>
          <p:cNvSpPr txBox="1"/>
          <p:nvPr/>
        </p:nvSpPr>
        <p:spPr>
          <a:xfrm>
            <a:off x="8603402" y="6507134"/>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9050">
              <a:lnSpc>
                <a:spcPct val="100000"/>
              </a:lnSpc>
            </a:pPr>
            <a:r>
              <a:rPr dirty="0" smtClean="0" sz="3600" b="1">
                <a:solidFill>
                  <a:srgbClr val="303030"/>
                </a:solidFill>
                <a:latin typeface="Microsoft YaHei UI"/>
                <a:cs typeface="Microsoft YaHei UI"/>
              </a:rPr>
              <a:t>数据操作和管理方式</a:t>
            </a:r>
            <a:endParaRPr sz="3600">
              <a:latin typeface="Microsoft YaHei UI"/>
              <a:cs typeface="Microsoft YaHei UI"/>
            </a:endParaRPr>
          </a:p>
        </p:txBody>
      </p:sp>
      <p:sp>
        <p:nvSpPr>
          <p:cNvPr id="3" name="object 3"/>
          <p:cNvSpPr/>
          <p:nvPr/>
        </p:nvSpPr>
        <p:spPr>
          <a:xfrm>
            <a:off x="0" y="981367"/>
            <a:ext cx="2639618" cy="1616710"/>
          </a:xfrm>
          <a:custGeom>
            <a:avLst/>
            <a:gdLst/>
            <a:ahLst/>
            <a:cxnLst/>
            <a:rect l="l" t="t" r="r" b="b"/>
            <a:pathLst>
              <a:path w="2639618" h="1616710">
                <a:moveTo>
                  <a:pt x="0" y="1616710"/>
                </a:moveTo>
                <a:lnTo>
                  <a:pt x="2639618" y="1616710"/>
                </a:lnTo>
                <a:lnTo>
                  <a:pt x="2639618" y="0"/>
                </a:lnTo>
                <a:lnTo>
                  <a:pt x="0" y="0"/>
                </a:lnTo>
                <a:lnTo>
                  <a:pt x="0" y="1616710"/>
                </a:lnTo>
                <a:close/>
              </a:path>
            </a:pathLst>
          </a:custGeom>
          <a:solidFill>
            <a:srgbClr val="23AB8C"/>
          </a:solidFill>
        </p:spPr>
        <p:txBody>
          <a:bodyPr wrap="square" lIns="0" tIns="0" rIns="0" bIns="0" rtlCol="0">
            <a:noAutofit/>
          </a:bodyPr>
          <a:lstStyle/>
          <a:p/>
        </p:txBody>
      </p:sp>
      <p:sp>
        <p:nvSpPr>
          <p:cNvPr id="4" name="object 4"/>
          <p:cNvSpPr/>
          <p:nvPr/>
        </p:nvSpPr>
        <p:spPr>
          <a:xfrm>
            <a:off x="2639618" y="981367"/>
            <a:ext cx="2853347" cy="1616710"/>
          </a:xfrm>
          <a:custGeom>
            <a:avLst/>
            <a:gdLst/>
            <a:ahLst/>
            <a:cxnLst/>
            <a:rect l="l" t="t" r="r" b="b"/>
            <a:pathLst>
              <a:path w="2853347" h="1616710">
                <a:moveTo>
                  <a:pt x="0" y="0"/>
                </a:moveTo>
                <a:lnTo>
                  <a:pt x="2853347" y="0"/>
                </a:lnTo>
                <a:lnTo>
                  <a:pt x="2853347" y="1616710"/>
                </a:lnTo>
                <a:lnTo>
                  <a:pt x="0" y="1616710"/>
                </a:lnTo>
                <a:lnTo>
                  <a:pt x="0" y="0"/>
                </a:lnTo>
                <a:close/>
              </a:path>
            </a:pathLst>
          </a:custGeom>
          <a:solidFill>
            <a:srgbClr val="23AB8C"/>
          </a:solidFill>
        </p:spPr>
        <p:txBody>
          <a:bodyPr wrap="square" lIns="0" tIns="0" rIns="0" bIns="0" rtlCol="0">
            <a:noAutofit/>
          </a:bodyPr>
          <a:lstStyle/>
          <a:p/>
        </p:txBody>
      </p:sp>
      <p:sp>
        <p:nvSpPr>
          <p:cNvPr id="5" name="object 5"/>
          <p:cNvSpPr/>
          <p:nvPr/>
        </p:nvSpPr>
        <p:spPr>
          <a:xfrm>
            <a:off x="5492953" y="981367"/>
            <a:ext cx="2726055" cy="1616710"/>
          </a:xfrm>
          <a:custGeom>
            <a:avLst/>
            <a:gdLst/>
            <a:ahLst/>
            <a:cxnLst/>
            <a:rect l="l" t="t" r="r" b="b"/>
            <a:pathLst>
              <a:path w="2726055" h="1616710">
                <a:moveTo>
                  <a:pt x="0" y="0"/>
                </a:moveTo>
                <a:lnTo>
                  <a:pt x="2726055" y="0"/>
                </a:lnTo>
                <a:lnTo>
                  <a:pt x="2726055" y="1616710"/>
                </a:lnTo>
                <a:lnTo>
                  <a:pt x="0" y="1616710"/>
                </a:lnTo>
                <a:lnTo>
                  <a:pt x="0" y="0"/>
                </a:lnTo>
                <a:close/>
              </a:path>
            </a:pathLst>
          </a:custGeom>
          <a:solidFill>
            <a:srgbClr val="23AB8C"/>
          </a:solidFill>
        </p:spPr>
        <p:txBody>
          <a:bodyPr wrap="square" lIns="0" tIns="0" rIns="0" bIns="0" rtlCol="0">
            <a:noAutofit/>
          </a:bodyPr>
          <a:lstStyle/>
          <a:p/>
        </p:txBody>
      </p:sp>
      <p:sp>
        <p:nvSpPr>
          <p:cNvPr id="6" name="object 6"/>
          <p:cNvSpPr/>
          <p:nvPr/>
        </p:nvSpPr>
        <p:spPr>
          <a:xfrm>
            <a:off x="8219008" y="981367"/>
            <a:ext cx="2450871" cy="1616710"/>
          </a:xfrm>
          <a:custGeom>
            <a:avLst/>
            <a:gdLst/>
            <a:ahLst/>
            <a:cxnLst/>
            <a:rect l="l" t="t" r="r" b="b"/>
            <a:pathLst>
              <a:path w="2450871" h="1616710">
                <a:moveTo>
                  <a:pt x="0" y="0"/>
                </a:moveTo>
                <a:lnTo>
                  <a:pt x="2450871" y="0"/>
                </a:lnTo>
                <a:lnTo>
                  <a:pt x="2450871" y="1616710"/>
                </a:lnTo>
                <a:lnTo>
                  <a:pt x="0" y="1616710"/>
                </a:lnTo>
                <a:lnTo>
                  <a:pt x="0" y="0"/>
                </a:lnTo>
                <a:close/>
              </a:path>
            </a:pathLst>
          </a:custGeom>
          <a:solidFill>
            <a:srgbClr val="23AB8C"/>
          </a:solidFill>
        </p:spPr>
        <p:txBody>
          <a:bodyPr wrap="square" lIns="0" tIns="0" rIns="0" bIns="0" rtlCol="0">
            <a:noAutofit/>
          </a:bodyPr>
          <a:lstStyle/>
          <a:p/>
        </p:txBody>
      </p:sp>
      <p:sp>
        <p:nvSpPr>
          <p:cNvPr id="7" name="object 7"/>
          <p:cNvSpPr/>
          <p:nvPr/>
        </p:nvSpPr>
        <p:spPr>
          <a:xfrm>
            <a:off x="10669879" y="981367"/>
            <a:ext cx="1522120" cy="1616710"/>
          </a:xfrm>
          <a:custGeom>
            <a:avLst/>
            <a:gdLst/>
            <a:ahLst/>
            <a:cxnLst/>
            <a:rect l="l" t="t" r="r" b="b"/>
            <a:pathLst>
              <a:path w="1522120" h="1616710">
                <a:moveTo>
                  <a:pt x="0" y="0"/>
                </a:moveTo>
                <a:lnTo>
                  <a:pt x="1522120" y="0"/>
                </a:lnTo>
                <a:lnTo>
                  <a:pt x="1522120" y="1616710"/>
                </a:lnTo>
                <a:lnTo>
                  <a:pt x="0" y="1616710"/>
                </a:lnTo>
                <a:lnTo>
                  <a:pt x="0" y="0"/>
                </a:lnTo>
                <a:close/>
              </a:path>
            </a:pathLst>
          </a:custGeom>
          <a:solidFill>
            <a:srgbClr val="23AB8C"/>
          </a:solidFill>
        </p:spPr>
        <p:txBody>
          <a:bodyPr wrap="square" lIns="0" tIns="0" rIns="0" bIns="0" rtlCol="0">
            <a:noAutofit/>
          </a:bodyPr>
          <a:lstStyle/>
          <a:p/>
        </p:txBody>
      </p:sp>
      <p:sp>
        <p:nvSpPr>
          <p:cNvPr id="8" name="object 8"/>
          <p:cNvSpPr/>
          <p:nvPr/>
        </p:nvSpPr>
        <p:spPr>
          <a:xfrm>
            <a:off x="0" y="2598077"/>
            <a:ext cx="2639618" cy="351548"/>
          </a:xfrm>
          <a:custGeom>
            <a:avLst/>
            <a:gdLst/>
            <a:ahLst/>
            <a:cxnLst/>
            <a:rect l="l" t="t" r="r" b="b"/>
            <a:pathLst>
              <a:path w="2639618" h="351548">
                <a:moveTo>
                  <a:pt x="0" y="351548"/>
                </a:moveTo>
                <a:lnTo>
                  <a:pt x="2639618" y="351548"/>
                </a:lnTo>
                <a:lnTo>
                  <a:pt x="2639618" y="0"/>
                </a:lnTo>
                <a:lnTo>
                  <a:pt x="0" y="0"/>
                </a:lnTo>
                <a:lnTo>
                  <a:pt x="0" y="351548"/>
                </a:lnTo>
                <a:close/>
              </a:path>
            </a:pathLst>
          </a:custGeom>
          <a:solidFill>
            <a:srgbClr val="23AB8C"/>
          </a:solidFill>
        </p:spPr>
        <p:txBody>
          <a:bodyPr wrap="square" lIns="0" tIns="0" rIns="0" bIns="0" rtlCol="0">
            <a:noAutofit/>
          </a:bodyPr>
          <a:lstStyle/>
          <a:p/>
        </p:txBody>
      </p:sp>
      <p:sp>
        <p:nvSpPr>
          <p:cNvPr id="9" name="object 9"/>
          <p:cNvSpPr/>
          <p:nvPr/>
        </p:nvSpPr>
        <p:spPr>
          <a:xfrm>
            <a:off x="2639618" y="2598077"/>
            <a:ext cx="2853347" cy="351548"/>
          </a:xfrm>
          <a:custGeom>
            <a:avLst/>
            <a:gdLst/>
            <a:ahLst/>
            <a:cxnLst/>
            <a:rect l="l" t="t" r="r" b="b"/>
            <a:pathLst>
              <a:path w="2853347" h="351548">
                <a:moveTo>
                  <a:pt x="0" y="0"/>
                </a:moveTo>
                <a:lnTo>
                  <a:pt x="2853347" y="0"/>
                </a:lnTo>
                <a:lnTo>
                  <a:pt x="2853347" y="351548"/>
                </a:lnTo>
                <a:lnTo>
                  <a:pt x="0" y="351548"/>
                </a:lnTo>
                <a:lnTo>
                  <a:pt x="0" y="0"/>
                </a:lnTo>
                <a:close/>
              </a:path>
            </a:pathLst>
          </a:custGeom>
          <a:solidFill>
            <a:srgbClr val="CCECE4"/>
          </a:solidFill>
        </p:spPr>
        <p:txBody>
          <a:bodyPr wrap="square" lIns="0" tIns="0" rIns="0" bIns="0" rtlCol="0">
            <a:noAutofit/>
          </a:bodyPr>
          <a:lstStyle/>
          <a:p/>
        </p:txBody>
      </p:sp>
      <p:sp>
        <p:nvSpPr>
          <p:cNvPr id="10" name="object 10"/>
          <p:cNvSpPr/>
          <p:nvPr/>
        </p:nvSpPr>
        <p:spPr>
          <a:xfrm>
            <a:off x="5492953" y="2598077"/>
            <a:ext cx="2726055" cy="351548"/>
          </a:xfrm>
          <a:custGeom>
            <a:avLst/>
            <a:gdLst/>
            <a:ahLst/>
            <a:cxnLst/>
            <a:rect l="l" t="t" r="r" b="b"/>
            <a:pathLst>
              <a:path w="2726055" h="351548">
                <a:moveTo>
                  <a:pt x="0" y="0"/>
                </a:moveTo>
                <a:lnTo>
                  <a:pt x="2726055" y="0"/>
                </a:lnTo>
                <a:lnTo>
                  <a:pt x="2726055" y="351548"/>
                </a:lnTo>
                <a:lnTo>
                  <a:pt x="0" y="351548"/>
                </a:lnTo>
                <a:lnTo>
                  <a:pt x="0" y="0"/>
                </a:lnTo>
                <a:close/>
              </a:path>
            </a:pathLst>
          </a:custGeom>
          <a:solidFill>
            <a:srgbClr val="CCECE4"/>
          </a:solidFill>
        </p:spPr>
        <p:txBody>
          <a:bodyPr wrap="square" lIns="0" tIns="0" rIns="0" bIns="0" rtlCol="0">
            <a:noAutofit/>
          </a:bodyPr>
          <a:lstStyle/>
          <a:p/>
        </p:txBody>
      </p:sp>
      <p:sp>
        <p:nvSpPr>
          <p:cNvPr id="11" name="object 11"/>
          <p:cNvSpPr/>
          <p:nvPr/>
        </p:nvSpPr>
        <p:spPr>
          <a:xfrm>
            <a:off x="8219008" y="2598077"/>
            <a:ext cx="2450871" cy="351548"/>
          </a:xfrm>
          <a:custGeom>
            <a:avLst/>
            <a:gdLst/>
            <a:ahLst/>
            <a:cxnLst/>
            <a:rect l="l" t="t" r="r" b="b"/>
            <a:pathLst>
              <a:path w="2450871" h="351548">
                <a:moveTo>
                  <a:pt x="0" y="0"/>
                </a:moveTo>
                <a:lnTo>
                  <a:pt x="2450871" y="0"/>
                </a:lnTo>
                <a:lnTo>
                  <a:pt x="2450871" y="351548"/>
                </a:lnTo>
                <a:lnTo>
                  <a:pt x="0" y="351548"/>
                </a:lnTo>
                <a:lnTo>
                  <a:pt x="0" y="0"/>
                </a:lnTo>
                <a:close/>
              </a:path>
            </a:pathLst>
          </a:custGeom>
          <a:solidFill>
            <a:srgbClr val="CCECE4"/>
          </a:solidFill>
        </p:spPr>
        <p:txBody>
          <a:bodyPr wrap="square" lIns="0" tIns="0" rIns="0" bIns="0" rtlCol="0">
            <a:noAutofit/>
          </a:bodyPr>
          <a:lstStyle/>
          <a:p/>
        </p:txBody>
      </p:sp>
      <p:sp>
        <p:nvSpPr>
          <p:cNvPr id="12" name="object 12"/>
          <p:cNvSpPr/>
          <p:nvPr/>
        </p:nvSpPr>
        <p:spPr>
          <a:xfrm>
            <a:off x="10669879" y="2598077"/>
            <a:ext cx="1522120" cy="351548"/>
          </a:xfrm>
          <a:custGeom>
            <a:avLst/>
            <a:gdLst/>
            <a:ahLst/>
            <a:cxnLst/>
            <a:rect l="l" t="t" r="r" b="b"/>
            <a:pathLst>
              <a:path w="1522120" h="351548">
                <a:moveTo>
                  <a:pt x="0" y="0"/>
                </a:moveTo>
                <a:lnTo>
                  <a:pt x="1522120" y="0"/>
                </a:lnTo>
                <a:lnTo>
                  <a:pt x="1522120" y="351548"/>
                </a:lnTo>
                <a:lnTo>
                  <a:pt x="0" y="351548"/>
                </a:lnTo>
                <a:lnTo>
                  <a:pt x="0" y="0"/>
                </a:lnTo>
                <a:close/>
              </a:path>
            </a:pathLst>
          </a:custGeom>
          <a:solidFill>
            <a:srgbClr val="CCECE4"/>
          </a:solidFill>
        </p:spPr>
        <p:txBody>
          <a:bodyPr wrap="square" lIns="0" tIns="0" rIns="0" bIns="0" rtlCol="0">
            <a:noAutofit/>
          </a:bodyPr>
          <a:lstStyle/>
          <a:p/>
        </p:txBody>
      </p:sp>
      <p:sp>
        <p:nvSpPr>
          <p:cNvPr id="13" name="object 13"/>
          <p:cNvSpPr/>
          <p:nvPr/>
        </p:nvSpPr>
        <p:spPr>
          <a:xfrm>
            <a:off x="0" y="2949625"/>
            <a:ext cx="2639618" cy="351548"/>
          </a:xfrm>
          <a:custGeom>
            <a:avLst/>
            <a:gdLst/>
            <a:ahLst/>
            <a:cxnLst/>
            <a:rect l="l" t="t" r="r" b="b"/>
            <a:pathLst>
              <a:path w="2639618" h="351548">
                <a:moveTo>
                  <a:pt x="0" y="351548"/>
                </a:moveTo>
                <a:lnTo>
                  <a:pt x="2639618" y="351548"/>
                </a:lnTo>
                <a:lnTo>
                  <a:pt x="2639618" y="0"/>
                </a:lnTo>
                <a:lnTo>
                  <a:pt x="0" y="0"/>
                </a:lnTo>
                <a:lnTo>
                  <a:pt x="0" y="351548"/>
                </a:lnTo>
                <a:close/>
              </a:path>
            </a:pathLst>
          </a:custGeom>
          <a:solidFill>
            <a:srgbClr val="23AB8C"/>
          </a:solidFill>
        </p:spPr>
        <p:txBody>
          <a:bodyPr wrap="square" lIns="0" tIns="0" rIns="0" bIns="0" rtlCol="0">
            <a:noAutofit/>
          </a:bodyPr>
          <a:lstStyle/>
          <a:p/>
        </p:txBody>
      </p:sp>
      <p:sp>
        <p:nvSpPr>
          <p:cNvPr id="14" name="object 14"/>
          <p:cNvSpPr/>
          <p:nvPr/>
        </p:nvSpPr>
        <p:spPr>
          <a:xfrm>
            <a:off x="0" y="3301200"/>
            <a:ext cx="2639618" cy="351548"/>
          </a:xfrm>
          <a:custGeom>
            <a:avLst/>
            <a:gdLst/>
            <a:ahLst/>
            <a:cxnLst/>
            <a:rect l="l" t="t" r="r" b="b"/>
            <a:pathLst>
              <a:path w="2639618" h="351548">
                <a:moveTo>
                  <a:pt x="0" y="351548"/>
                </a:moveTo>
                <a:lnTo>
                  <a:pt x="2639618" y="351548"/>
                </a:lnTo>
                <a:lnTo>
                  <a:pt x="2639618" y="0"/>
                </a:lnTo>
                <a:lnTo>
                  <a:pt x="0" y="0"/>
                </a:lnTo>
                <a:lnTo>
                  <a:pt x="0" y="351548"/>
                </a:lnTo>
                <a:close/>
              </a:path>
            </a:pathLst>
          </a:custGeom>
          <a:solidFill>
            <a:srgbClr val="23AB8C"/>
          </a:solidFill>
        </p:spPr>
        <p:txBody>
          <a:bodyPr wrap="square" lIns="0" tIns="0" rIns="0" bIns="0" rtlCol="0">
            <a:noAutofit/>
          </a:bodyPr>
          <a:lstStyle/>
          <a:p/>
        </p:txBody>
      </p:sp>
      <p:sp>
        <p:nvSpPr>
          <p:cNvPr id="15" name="object 15"/>
          <p:cNvSpPr/>
          <p:nvPr/>
        </p:nvSpPr>
        <p:spPr>
          <a:xfrm>
            <a:off x="2639618" y="3301187"/>
            <a:ext cx="2853347" cy="351548"/>
          </a:xfrm>
          <a:custGeom>
            <a:avLst/>
            <a:gdLst/>
            <a:ahLst/>
            <a:cxnLst/>
            <a:rect l="l" t="t" r="r" b="b"/>
            <a:pathLst>
              <a:path w="2853347" h="351548">
                <a:moveTo>
                  <a:pt x="0" y="0"/>
                </a:moveTo>
                <a:lnTo>
                  <a:pt x="2853347" y="0"/>
                </a:lnTo>
                <a:lnTo>
                  <a:pt x="2853347" y="351548"/>
                </a:lnTo>
                <a:lnTo>
                  <a:pt x="0" y="351548"/>
                </a:lnTo>
                <a:lnTo>
                  <a:pt x="0" y="0"/>
                </a:lnTo>
                <a:close/>
              </a:path>
            </a:pathLst>
          </a:custGeom>
          <a:solidFill>
            <a:srgbClr val="CCECE4"/>
          </a:solidFill>
        </p:spPr>
        <p:txBody>
          <a:bodyPr wrap="square" lIns="0" tIns="0" rIns="0" bIns="0" rtlCol="0">
            <a:noAutofit/>
          </a:bodyPr>
          <a:lstStyle/>
          <a:p/>
        </p:txBody>
      </p:sp>
      <p:sp>
        <p:nvSpPr>
          <p:cNvPr id="16" name="object 16"/>
          <p:cNvSpPr/>
          <p:nvPr/>
        </p:nvSpPr>
        <p:spPr>
          <a:xfrm>
            <a:off x="5492953" y="3301187"/>
            <a:ext cx="2726055" cy="351548"/>
          </a:xfrm>
          <a:custGeom>
            <a:avLst/>
            <a:gdLst/>
            <a:ahLst/>
            <a:cxnLst/>
            <a:rect l="l" t="t" r="r" b="b"/>
            <a:pathLst>
              <a:path w="2726055" h="351548">
                <a:moveTo>
                  <a:pt x="0" y="0"/>
                </a:moveTo>
                <a:lnTo>
                  <a:pt x="2726055" y="0"/>
                </a:lnTo>
                <a:lnTo>
                  <a:pt x="2726055" y="351548"/>
                </a:lnTo>
                <a:lnTo>
                  <a:pt x="0" y="351548"/>
                </a:lnTo>
                <a:lnTo>
                  <a:pt x="0" y="0"/>
                </a:lnTo>
                <a:close/>
              </a:path>
            </a:pathLst>
          </a:custGeom>
          <a:solidFill>
            <a:srgbClr val="CCECE4"/>
          </a:solidFill>
        </p:spPr>
        <p:txBody>
          <a:bodyPr wrap="square" lIns="0" tIns="0" rIns="0" bIns="0" rtlCol="0">
            <a:noAutofit/>
          </a:bodyPr>
          <a:lstStyle/>
          <a:p/>
        </p:txBody>
      </p:sp>
      <p:sp>
        <p:nvSpPr>
          <p:cNvPr id="17" name="object 17"/>
          <p:cNvSpPr/>
          <p:nvPr/>
        </p:nvSpPr>
        <p:spPr>
          <a:xfrm>
            <a:off x="8219008" y="3301187"/>
            <a:ext cx="2450871" cy="351548"/>
          </a:xfrm>
          <a:custGeom>
            <a:avLst/>
            <a:gdLst/>
            <a:ahLst/>
            <a:cxnLst/>
            <a:rect l="l" t="t" r="r" b="b"/>
            <a:pathLst>
              <a:path w="2450871" h="351548">
                <a:moveTo>
                  <a:pt x="0" y="0"/>
                </a:moveTo>
                <a:lnTo>
                  <a:pt x="2450871" y="0"/>
                </a:lnTo>
                <a:lnTo>
                  <a:pt x="2450871" y="351548"/>
                </a:lnTo>
                <a:lnTo>
                  <a:pt x="0" y="351548"/>
                </a:lnTo>
                <a:lnTo>
                  <a:pt x="0" y="0"/>
                </a:lnTo>
                <a:close/>
              </a:path>
            </a:pathLst>
          </a:custGeom>
          <a:solidFill>
            <a:srgbClr val="CCECE4"/>
          </a:solidFill>
        </p:spPr>
        <p:txBody>
          <a:bodyPr wrap="square" lIns="0" tIns="0" rIns="0" bIns="0" rtlCol="0">
            <a:noAutofit/>
          </a:bodyPr>
          <a:lstStyle/>
          <a:p/>
        </p:txBody>
      </p:sp>
      <p:sp>
        <p:nvSpPr>
          <p:cNvPr id="18" name="object 18"/>
          <p:cNvSpPr/>
          <p:nvPr/>
        </p:nvSpPr>
        <p:spPr>
          <a:xfrm>
            <a:off x="10669879" y="3301187"/>
            <a:ext cx="1522120" cy="351548"/>
          </a:xfrm>
          <a:custGeom>
            <a:avLst/>
            <a:gdLst/>
            <a:ahLst/>
            <a:cxnLst/>
            <a:rect l="l" t="t" r="r" b="b"/>
            <a:pathLst>
              <a:path w="1522120" h="351548">
                <a:moveTo>
                  <a:pt x="0" y="0"/>
                </a:moveTo>
                <a:lnTo>
                  <a:pt x="1522120" y="0"/>
                </a:lnTo>
                <a:lnTo>
                  <a:pt x="1522120" y="351548"/>
                </a:lnTo>
                <a:lnTo>
                  <a:pt x="0" y="351548"/>
                </a:lnTo>
                <a:lnTo>
                  <a:pt x="0" y="0"/>
                </a:lnTo>
                <a:close/>
              </a:path>
            </a:pathLst>
          </a:custGeom>
          <a:solidFill>
            <a:srgbClr val="CCECE4"/>
          </a:solidFill>
        </p:spPr>
        <p:txBody>
          <a:bodyPr wrap="square" lIns="0" tIns="0" rIns="0" bIns="0" rtlCol="0">
            <a:noAutofit/>
          </a:bodyPr>
          <a:lstStyle/>
          <a:p/>
        </p:txBody>
      </p:sp>
      <p:sp>
        <p:nvSpPr>
          <p:cNvPr id="19" name="object 19"/>
          <p:cNvSpPr/>
          <p:nvPr/>
        </p:nvSpPr>
        <p:spPr>
          <a:xfrm>
            <a:off x="0" y="3652748"/>
            <a:ext cx="2639618" cy="481418"/>
          </a:xfrm>
          <a:custGeom>
            <a:avLst/>
            <a:gdLst/>
            <a:ahLst/>
            <a:cxnLst/>
            <a:rect l="l" t="t" r="r" b="b"/>
            <a:pathLst>
              <a:path w="2639618" h="481418">
                <a:moveTo>
                  <a:pt x="0" y="481418"/>
                </a:moveTo>
                <a:lnTo>
                  <a:pt x="2639618" y="481418"/>
                </a:lnTo>
                <a:lnTo>
                  <a:pt x="2639618" y="0"/>
                </a:lnTo>
                <a:lnTo>
                  <a:pt x="0" y="0"/>
                </a:lnTo>
                <a:lnTo>
                  <a:pt x="0" y="481418"/>
                </a:lnTo>
                <a:close/>
              </a:path>
            </a:pathLst>
          </a:custGeom>
          <a:solidFill>
            <a:srgbClr val="23AB8C"/>
          </a:solidFill>
        </p:spPr>
        <p:txBody>
          <a:bodyPr wrap="square" lIns="0" tIns="0" rIns="0" bIns="0" rtlCol="0">
            <a:noAutofit/>
          </a:bodyPr>
          <a:lstStyle/>
          <a:p/>
        </p:txBody>
      </p:sp>
      <p:sp>
        <p:nvSpPr>
          <p:cNvPr id="20" name="object 20"/>
          <p:cNvSpPr/>
          <p:nvPr/>
        </p:nvSpPr>
        <p:spPr>
          <a:xfrm>
            <a:off x="0" y="4134167"/>
            <a:ext cx="2639618" cy="351548"/>
          </a:xfrm>
          <a:custGeom>
            <a:avLst/>
            <a:gdLst/>
            <a:ahLst/>
            <a:cxnLst/>
            <a:rect l="l" t="t" r="r" b="b"/>
            <a:pathLst>
              <a:path w="2639618" h="351548">
                <a:moveTo>
                  <a:pt x="0" y="351548"/>
                </a:moveTo>
                <a:lnTo>
                  <a:pt x="2639618" y="351548"/>
                </a:lnTo>
                <a:lnTo>
                  <a:pt x="2639618" y="0"/>
                </a:lnTo>
                <a:lnTo>
                  <a:pt x="0" y="0"/>
                </a:lnTo>
                <a:lnTo>
                  <a:pt x="0" y="351548"/>
                </a:lnTo>
                <a:close/>
              </a:path>
            </a:pathLst>
          </a:custGeom>
          <a:solidFill>
            <a:srgbClr val="23AB8C"/>
          </a:solidFill>
        </p:spPr>
        <p:txBody>
          <a:bodyPr wrap="square" lIns="0" tIns="0" rIns="0" bIns="0" rtlCol="0">
            <a:noAutofit/>
          </a:bodyPr>
          <a:lstStyle/>
          <a:p/>
        </p:txBody>
      </p:sp>
      <p:sp>
        <p:nvSpPr>
          <p:cNvPr id="21" name="object 21"/>
          <p:cNvSpPr/>
          <p:nvPr/>
        </p:nvSpPr>
        <p:spPr>
          <a:xfrm>
            <a:off x="2639618" y="4134167"/>
            <a:ext cx="2853347" cy="351548"/>
          </a:xfrm>
          <a:custGeom>
            <a:avLst/>
            <a:gdLst/>
            <a:ahLst/>
            <a:cxnLst/>
            <a:rect l="l" t="t" r="r" b="b"/>
            <a:pathLst>
              <a:path w="2853347" h="351548">
                <a:moveTo>
                  <a:pt x="0" y="0"/>
                </a:moveTo>
                <a:lnTo>
                  <a:pt x="2853347" y="0"/>
                </a:lnTo>
                <a:lnTo>
                  <a:pt x="2853347" y="351548"/>
                </a:lnTo>
                <a:lnTo>
                  <a:pt x="0" y="351548"/>
                </a:lnTo>
                <a:lnTo>
                  <a:pt x="0" y="0"/>
                </a:lnTo>
                <a:close/>
              </a:path>
            </a:pathLst>
          </a:custGeom>
          <a:solidFill>
            <a:srgbClr val="CCECE4"/>
          </a:solidFill>
        </p:spPr>
        <p:txBody>
          <a:bodyPr wrap="square" lIns="0" tIns="0" rIns="0" bIns="0" rtlCol="0">
            <a:noAutofit/>
          </a:bodyPr>
          <a:lstStyle/>
          <a:p/>
        </p:txBody>
      </p:sp>
      <p:sp>
        <p:nvSpPr>
          <p:cNvPr id="22" name="object 22"/>
          <p:cNvSpPr/>
          <p:nvPr/>
        </p:nvSpPr>
        <p:spPr>
          <a:xfrm>
            <a:off x="5492953" y="4134167"/>
            <a:ext cx="2726055" cy="351548"/>
          </a:xfrm>
          <a:custGeom>
            <a:avLst/>
            <a:gdLst/>
            <a:ahLst/>
            <a:cxnLst/>
            <a:rect l="l" t="t" r="r" b="b"/>
            <a:pathLst>
              <a:path w="2726055" h="351548">
                <a:moveTo>
                  <a:pt x="0" y="0"/>
                </a:moveTo>
                <a:lnTo>
                  <a:pt x="2726055" y="0"/>
                </a:lnTo>
                <a:lnTo>
                  <a:pt x="2726055" y="351548"/>
                </a:lnTo>
                <a:lnTo>
                  <a:pt x="0" y="351548"/>
                </a:lnTo>
                <a:lnTo>
                  <a:pt x="0" y="0"/>
                </a:lnTo>
                <a:close/>
              </a:path>
            </a:pathLst>
          </a:custGeom>
          <a:solidFill>
            <a:srgbClr val="CCECE4"/>
          </a:solidFill>
        </p:spPr>
        <p:txBody>
          <a:bodyPr wrap="square" lIns="0" tIns="0" rIns="0" bIns="0" rtlCol="0">
            <a:noAutofit/>
          </a:bodyPr>
          <a:lstStyle/>
          <a:p/>
        </p:txBody>
      </p:sp>
      <p:sp>
        <p:nvSpPr>
          <p:cNvPr id="23" name="object 23"/>
          <p:cNvSpPr/>
          <p:nvPr/>
        </p:nvSpPr>
        <p:spPr>
          <a:xfrm>
            <a:off x="8219008" y="4134167"/>
            <a:ext cx="2450871" cy="351548"/>
          </a:xfrm>
          <a:custGeom>
            <a:avLst/>
            <a:gdLst/>
            <a:ahLst/>
            <a:cxnLst/>
            <a:rect l="l" t="t" r="r" b="b"/>
            <a:pathLst>
              <a:path w="2450871" h="351548">
                <a:moveTo>
                  <a:pt x="0" y="0"/>
                </a:moveTo>
                <a:lnTo>
                  <a:pt x="2450871" y="0"/>
                </a:lnTo>
                <a:lnTo>
                  <a:pt x="2450871" y="351548"/>
                </a:lnTo>
                <a:lnTo>
                  <a:pt x="0" y="351548"/>
                </a:lnTo>
                <a:lnTo>
                  <a:pt x="0" y="0"/>
                </a:lnTo>
                <a:close/>
              </a:path>
            </a:pathLst>
          </a:custGeom>
          <a:solidFill>
            <a:srgbClr val="CCECE4"/>
          </a:solidFill>
        </p:spPr>
        <p:txBody>
          <a:bodyPr wrap="square" lIns="0" tIns="0" rIns="0" bIns="0" rtlCol="0">
            <a:noAutofit/>
          </a:bodyPr>
          <a:lstStyle/>
          <a:p/>
        </p:txBody>
      </p:sp>
      <p:sp>
        <p:nvSpPr>
          <p:cNvPr id="24" name="object 24"/>
          <p:cNvSpPr/>
          <p:nvPr/>
        </p:nvSpPr>
        <p:spPr>
          <a:xfrm>
            <a:off x="10669879" y="4134167"/>
            <a:ext cx="1522120" cy="351548"/>
          </a:xfrm>
          <a:custGeom>
            <a:avLst/>
            <a:gdLst/>
            <a:ahLst/>
            <a:cxnLst/>
            <a:rect l="l" t="t" r="r" b="b"/>
            <a:pathLst>
              <a:path w="1522120" h="351548">
                <a:moveTo>
                  <a:pt x="0" y="0"/>
                </a:moveTo>
                <a:lnTo>
                  <a:pt x="1522120" y="0"/>
                </a:lnTo>
                <a:lnTo>
                  <a:pt x="1522120" y="351548"/>
                </a:lnTo>
                <a:lnTo>
                  <a:pt x="0" y="351548"/>
                </a:lnTo>
                <a:lnTo>
                  <a:pt x="0" y="0"/>
                </a:lnTo>
                <a:close/>
              </a:path>
            </a:pathLst>
          </a:custGeom>
          <a:solidFill>
            <a:srgbClr val="CCECE4"/>
          </a:solidFill>
        </p:spPr>
        <p:txBody>
          <a:bodyPr wrap="square" lIns="0" tIns="0" rIns="0" bIns="0" rtlCol="0">
            <a:noAutofit/>
          </a:bodyPr>
          <a:lstStyle/>
          <a:p/>
        </p:txBody>
      </p:sp>
      <p:sp>
        <p:nvSpPr>
          <p:cNvPr id="25" name="object 25"/>
          <p:cNvSpPr/>
          <p:nvPr/>
        </p:nvSpPr>
        <p:spPr>
          <a:xfrm>
            <a:off x="0" y="4485716"/>
            <a:ext cx="2639618" cy="351548"/>
          </a:xfrm>
          <a:custGeom>
            <a:avLst/>
            <a:gdLst/>
            <a:ahLst/>
            <a:cxnLst/>
            <a:rect l="l" t="t" r="r" b="b"/>
            <a:pathLst>
              <a:path w="2639618" h="351548">
                <a:moveTo>
                  <a:pt x="0" y="351548"/>
                </a:moveTo>
                <a:lnTo>
                  <a:pt x="2639618" y="351548"/>
                </a:lnTo>
                <a:lnTo>
                  <a:pt x="2639618" y="0"/>
                </a:lnTo>
                <a:lnTo>
                  <a:pt x="0" y="0"/>
                </a:lnTo>
                <a:lnTo>
                  <a:pt x="0" y="351548"/>
                </a:lnTo>
                <a:close/>
              </a:path>
            </a:pathLst>
          </a:custGeom>
          <a:solidFill>
            <a:srgbClr val="23AB8C"/>
          </a:solidFill>
        </p:spPr>
        <p:txBody>
          <a:bodyPr wrap="square" lIns="0" tIns="0" rIns="0" bIns="0" rtlCol="0">
            <a:noAutofit/>
          </a:bodyPr>
          <a:lstStyle/>
          <a:p/>
        </p:txBody>
      </p:sp>
      <p:sp>
        <p:nvSpPr>
          <p:cNvPr id="26" name="object 26"/>
          <p:cNvSpPr/>
          <p:nvPr/>
        </p:nvSpPr>
        <p:spPr>
          <a:xfrm>
            <a:off x="0" y="4837277"/>
            <a:ext cx="2639618" cy="351777"/>
          </a:xfrm>
          <a:custGeom>
            <a:avLst/>
            <a:gdLst/>
            <a:ahLst/>
            <a:cxnLst/>
            <a:rect l="l" t="t" r="r" b="b"/>
            <a:pathLst>
              <a:path w="2639618" h="351777">
                <a:moveTo>
                  <a:pt x="0" y="351777"/>
                </a:moveTo>
                <a:lnTo>
                  <a:pt x="2639618" y="351777"/>
                </a:lnTo>
                <a:lnTo>
                  <a:pt x="2639618" y="0"/>
                </a:lnTo>
                <a:lnTo>
                  <a:pt x="0" y="0"/>
                </a:lnTo>
                <a:lnTo>
                  <a:pt x="0" y="351777"/>
                </a:lnTo>
                <a:close/>
              </a:path>
            </a:pathLst>
          </a:custGeom>
          <a:solidFill>
            <a:srgbClr val="23AB8C"/>
          </a:solidFill>
        </p:spPr>
        <p:txBody>
          <a:bodyPr wrap="square" lIns="0" tIns="0" rIns="0" bIns="0" rtlCol="0">
            <a:noAutofit/>
          </a:bodyPr>
          <a:lstStyle/>
          <a:p/>
        </p:txBody>
      </p:sp>
      <p:sp>
        <p:nvSpPr>
          <p:cNvPr id="27" name="object 27"/>
          <p:cNvSpPr/>
          <p:nvPr/>
        </p:nvSpPr>
        <p:spPr>
          <a:xfrm>
            <a:off x="2639618" y="4837277"/>
            <a:ext cx="2853347" cy="351789"/>
          </a:xfrm>
          <a:custGeom>
            <a:avLst/>
            <a:gdLst/>
            <a:ahLst/>
            <a:cxnLst/>
            <a:rect l="l" t="t" r="r" b="b"/>
            <a:pathLst>
              <a:path w="2853347" h="351789">
                <a:moveTo>
                  <a:pt x="0" y="0"/>
                </a:moveTo>
                <a:lnTo>
                  <a:pt x="2853347" y="0"/>
                </a:lnTo>
                <a:lnTo>
                  <a:pt x="2853347" y="351789"/>
                </a:lnTo>
                <a:lnTo>
                  <a:pt x="0" y="351789"/>
                </a:lnTo>
                <a:lnTo>
                  <a:pt x="0" y="0"/>
                </a:lnTo>
                <a:close/>
              </a:path>
            </a:pathLst>
          </a:custGeom>
          <a:solidFill>
            <a:srgbClr val="CCECE4"/>
          </a:solidFill>
        </p:spPr>
        <p:txBody>
          <a:bodyPr wrap="square" lIns="0" tIns="0" rIns="0" bIns="0" rtlCol="0">
            <a:noAutofit/>
          </a:bodyPr>
          <a:lstStyle/>
          <a:p/>
        </p:txBody>
      </p:sp>
      <p:sp>
        <p:nvSpPr>
          <p:cNvPr id="28" name="object 28"/>
          <p:cNvSpPr/>
          <p:nvPr/>
        </p:nvSpPr>
        <p:spPr>
          <a:xfrm>
            <a:off x="5492953" y="4837277"/>
            <a:ext cx="2726055" cy="351789"/>
          </a:xfrm>
          <a:custGeom>
            <a:avLst/>
            <a:gdLst/>
            <a:ahLst/>
            <a:cxnLst/>
            <a:rect l="l" t="t" r="r" b="b"/>
            <a:pathLst>
              <a:path w="2726055" h="351789">
                <a:moveTo>
                  <a:pt x="0" y="0"/>
                </a:moveTo>
                <a:lnTo>
                  <a:pt x="2726055" y="0"/>
                </a:lnTo>
                <a:lnTo>
                  <a:pt x="2726055" y="351789"/>
                </a:lnTo>
                <a:lnTo>
                  <a:pt x="0" y="351789"/>
                </a:lnTo>
                <a:lnTo>
                  <a:pt x="0" y="0"/>
                </a:lnTo>
                <a:close/>
              </a:path>
            </a:pathLst>
          </a:custGeom>
          <a:solidFill>
            <a:srgbClr val="CCECE4"/>
          </a:solidFill>
        </p:spPr>
        <p:txBody>
          <a:bodyPr wrap="square" lIns="0" tIns="0" rIns="0" bIns="0" rtlCol="0">
            <a:noAutofit/>
          </a:bodyPr>
          <a:lstStyle/>
          <a:p/>
        </p:txBody>
      </p:sp>
      <p:sp>
        <p:nvSpPr>
          <p:cNvPr id="29" name="object 29"/>
          <p:cNvSpPr/>
          <p:nvPr/>
        </p:nvSpPr>
        <p:spPr>
          <a:xfrm>
            <a:off x="8219008" y="4837277"/>
            <a:ext cx="2450871" cy="351789"/>
          </a:xfrm>
          <a:custGeom>
            <a:avLst/>
            <a:gdLst/>
            <a:ahLst/>
            <a:cxnLst/>
            <a:rect l="l" t="t" r="r" b="b"/>
            <a:pathLst>
              <a:path w="2450871" h="351789">
                <a:moveTo>
                  <a:pt x="0" y="0"/>
                </a:moveTo>
                <a:lnTo>
                  <a:pt x="2450871" y="0"/>
                </a:lnTo>
                <a:lnTo>
                  <a:pt x="2450871" y="351789"/>
                </a:lnTo>
                <a:lnTo>
                  <a:pt x="0" y="351789"/>
                </a:lnTo>
                <a:lnTo>
                  <a:pt x="0" y="0"/>
                </a:lnTo>
                <a:close/>
              </a:path>
            </a:pathLst>
          </a:custGeom>
          <a:solidFill>
            <a:srgbClr val="CCECE4"/>
          </a:solidFill>
        </p:spPr>
        <p:txBody>
          <a:bodyPr wrap="square" lIns="0" tIns="0" rIns="0" bIns="0" rtlCol="0">
            <a:noAutofit/>
          </a:bodyPr>
          <a:lstStyle/>
          <a:p/>
        </p:txBody>
      </p:sp>
      <p:sp>
        <p:nvSpPr>
          <p:cNvPr id="30" name="object 30"/>
          <p:cNvSpPr/>
          <p:nvPr/>
        </p:nvSpPr>
        <p:spPr>
          <a:xfrm>
            <a:off x="10669879" y="4837277"/>
            <a:ext cx="1522120" cy="351789"/>
          </a:xfrm>
          <a:custGeom>
            <a:avLst/>
            <a:gdLst/>
            <a:ahLst/>
            <a:cxnLst/>
            <a:rect l="l" t="t" r="r" b="b"/>
            <a:pathLst>
              <a:path w="1522120" h="351789">
                <a:moveTo>
                  <a:pt x="0" y="0"/>
                </a:moveTo>
                <a:lnTo>
                  <a:pt x="1522120" y="0"/>
                </a:lnTo>
                <a:lnTo>
                  <a:pt x="1522120" y="351789"/>
                </a:lnTo>
                <a:lnTo>
                  <a:pt x="0" y="351789"/>
                </a:lnTo>
                <a:lnTo>
                  <a:pt x="0" y="0"/>
                </a:lnTo>
                <a:close/>
              </a:path>
            </a:pathLst>
          </a:custGeom>
          <a:solidFill>
            <a:srgbClr val="CCECE4"/>
          </a:solidFill>
        </p:spPr>
        <p:txBody>
          <a:bodyPr wrap="square" lIns="0" tIns="0" rIns="0" bIns="0" rtlCol="0">
            <a:noAutofit/>
          </a:bodyPr>
          <a:lstStyle/>
          <a:p/>
        </p:txBody>
      </p:sp>
      <p:sp>
        <p:nvSpPr>
          <p:cNvPr id="31" name="object 31"/>
          <p:cNvSpPr/>
          <p:nvPr/>
        </p:nvSpPr>
        <p:spPr>
          <a:xfrm>
            <a:off x="0" y="5189067"/>
            <a:ext cx="2639618" cy="481418"/>
          </a:xfrm>
          <a:custGeom>
            <a:avLst/>
            <a:gdLst/>
            <a:ahLst/>
            <a:cxnLst/>
            <a:rect l="l" t="t" r="r" b="b"/>
            <a:pathLst>
              <a:path w="2639618" h="481418">
                <a:moveTo>
                  <a:pt x="0" y="481418"/>
                </a:moveTo>
                <a:lnTo>
                  <a:pt x="2639618" y="481418"/>
                </a:lnTo>
                <a:lnTo>
                  <a:pt x="2639618" y="0"/>
                </a:lnTo>
                <a:lnTo>
                  <a:pt x="0" y="0"/>
                </a:lnTo>
                <a:lnTo>
                  <a:pt x="0" y="481418"/>
                </a:lnTo>
                <a:close/>
              </a:path>
            </a:pathLst>
          </a:custGeom>
          <a:solidFill>
            <a:srgbClr val="23AB8C"/>
          </a:solidFill>
        </p:spPr>
        <p:txBody>
          <a:bodyPr wrap="square" lIns="0" tIns="0" rIns="0" bIns="0" rtlCol="0">
            <a:noAutofit/>
          </a:bodyPr>
          <a:lstStyle/>
          <a:p/>
        </p:txBody>
      </p:sp>
      <p:sp>
        <p:nvSpPr>
          <p:cNvPr id="32" name="object 32"/>
          <p:cNvSpPr/>
          <p:nvPr/>
        </p:nvSpPr>
        <p:spPr>
          <a:xfrm>
            <a:off x="0" y="5670499"/>
            <a:ext cx="2639618" cy="485076"/>
          </a:xfrm>
          <a:custGeom>
            <a:avLst/>
            <a:gdLst/>
            <a:ahLst/>
            <a:cxnLst/>
            <a:rect l="l" t="t" r="r" b="b"/>
            <a:pathLst>
              <a:path w="2639618" h="485076">
                <a:moveTo>
                  <a:pt x="0" y="485076"/>
                </a:moveTo>
                <a:lnTo>
                  <a:pt x="2639618" y="485076"/>
                </a:lnTo>
                <a:lnTo>
                  <a:pt x="2639618" y="0"/>
                </a:lnTo>
                <a:lnTo>
                  <a:pt x="0" y="0"/>
                </a:lnTo>
                <a:lnTo>
                  <a:pt x="0" y="485076"/>
                </a:lnTo>
                <a:close/>
              </a:path>
            </a:pathLst>
          </a:custGeom>
          <a:solidFill>
            <a:srgbClr val="23AB8C"/>
          </a:solidFill>
        </p:spPr>
        <p:txBody>
          <a:bodyPr wrap="square" lIns="0" tIns="0" rIns="0" bIns="0" rtlCol="0">
            <a:noAutofit/>
          </a:bodyPr>
          <a:lstStyle/>
          <a:p/>
        </p:txBody>
      </p:sp>
      <p:sp>
        <p:nvSpPr>
          <p:cNvPr id="33" name="object 33"/>
          <p:cNvSpPr/>
          <p:nvPr/>
        </p:nvSpPr>
        <p:spPr>
          <a:xfrm>
            <a:off x="2639618" y="5670486"/>
            <a:ext cx="2853347" cy="485076"/>
          </a:xfrm>
          <a:custGeom>
            <a:avLst/>
            <a:gdLst/>
            <a:ahLst/>
            <a:cxnLst/>
            <a:rect l="l" t="t" r="r" b="b"/>
            <a:pathLst>
              <a:path w="2853347" h="485076">
                <a:moveTo>
                  <a:pt x="0" y="0"/>
                </a:moveTo>
                <a:lnTo>
                  <a:pt x="2853347" y="0"/>
                </a:lnTo>
                <a:lnTo>
                  <a:pt x="2853347" y="485076"/>
                </a:lnTo>
                <a:lnTo>
                  <a:pt x="0" y="485076"/>
                </a:lnTo>
                <a:lnTo>
                  <a:pt x="0" y="0"/>
                </a:lnTo>
                <a:close/>
              </a:path>
            </a:pathLst>
          </a:custGeom>
          <a:solidFill>
            <a:srgbClr val="CCECE4"/>
          </a:solidFill>
        </p:spPr>
        <p:txBody>
          <a:bodyPr wrap="square" lIns="0" tIns="0" rIns="0" bIns="0" rtlCol="0">
            <a:noAutofit/>
          </a:bodyPr>
          <a:lstStyle/>
          <a:p/>
        </p:txBody>
      </p:sp>
      <p:sp>
        <p:nvSpPr>
          <p:cNvPr id="34" name="object 34"/>
          <p:cNvSpPr/>
          <p:nvPr/>
        </p:nvSpPr>
        <p:spPr>
          <a:xfrm>
            <a:off x="5492953" y="5670486"/>
            <a:ext cx="2726055" cy="485076"/>
          </a:xfrm>
          <a:custGeom>
            <a:avLst/>
            <a:gdLst/>
            <a:ahLst/>
            <a:cxnLst/>
            <a:rect l="l" t="t" r="r" b="b"/>
            <a:pathLst>
              <a:path w="2726055" h="485076">
                <a:moveTo>
                  <a:pt x="0" y="0"/>
                </a:moveTo>
                <a:lnTo>
                  <a:pt x="2726055" y="0"/>
                </a:lnTo>
                <a:lnTo>
                  <a:pt x="2726055" y="485076"/>
                </a:lnTo>
                <a:lnTo>
                  <a:pt x="0" y="485076"/>
                </a:lnTo>
                <a:lnTo>
                  <a:pt x="0" y="0"/>
                </a:lnTo>
                <a:close/>
              </a:path>
            </a:pathLst>
          </a:custGeom>
          <a:solidFill>
            <a:srgbClr val="CCECE4"/>
          </a:solidFill>
        </p:spPr>
        <p:txBody>
          <a:bodyPr wrap="square" lIns="0" tIns="0" rIns="0" bIns="0" rtlCol="0">
            <a:noAutofit/>
          </a:bodyPr>
          <a:lstStyle/>
          <a:p/>
        </p:txBody>
      </p:sp>
      <p:sp>
        <p:nvSpPr>
          <p:cNvPr id="35" name="object 35"/>
          <p:cNvSpPr/>
          <p:nvPr/>
        </p:nvSpPr>
        <p:spPr>
          <a:xfrm>
            <a:off x="8219008" y="5670486"/>
            <a:ext cx="2450871" cy="485076"/>
          </a:xfrm>
          <a:custGeom>
            <a:avLst/>
            <a:gdLst/>
            <a:ahLst/>
            <a:cxnLst/>
            <a:rect l="l" t="t" r="r" b="b"/>
            <a:pathLst>
              <a:path w="2450871" h="485076">
                <a:moveTo>
                  <a:pt x="0" y="0"/>
                </a:moveTo>
                <a:lnTo>
                  <a:pt x="2450871" y="0"/>
                </a:lnTo>
                <a:lnTo>
                  <a:pt x="2450871" y="485076"/>
                </a:lnTo>
                <a:lnTo>
                  <a:pt x="0" y="485076"/>
                </a:lnTo>
                <a:lnTo>
                  <a:pt x="0" y="0"/>
                </a:lnTo>
                <a:close/>
              </a:path>
            </a:pathLst>
          </a:custGeom>
          <a:solidFill>
            <a:srgbClr val="CCECE4"/>
          </a:solidFill>
        </p:spPr>
        <p:txBody>
          <a:bodyPr wrap="square" lIns="0" tIns="0" rIns="0" bIns="0" rtlCol="0">
            <a:noAutofit/>
          </a:bodyPr>
          <a:lstStyle/>
          <a:p/>
        </p:txBody>
      </p:sp>
      <p:sp>
        <p:nvSpPr>
          <p:cNvPr id="36" name="object 36"/>
          <p:cNvSpPr/>
          <p:nvPr/>
        </p:nvSpPr>
        <p:spPr>
          <a:xfrm>
            <a:off x="10669879" y="5670486"/>
            <a:ext cx="1522120" cy="485076"/>
          </a:xfrm>
          <a:custGeom>
            <a:avLst/>
            <a:gdLst/>
            <a:ahLst/>
            <a:cxnLst/>
            <a:rect l="l" t="t" r="r" b="b"/>
            <a:pathLst>
              <a:path w="1522120" h="485076">
                <a:moveTo>
                  <a:pt x="0" y="0"/>
                </a:moveTo>
                <a:lnTo>
                  <a:pt x="1522120" y="0"/>
                </a:lnTo>
                <a:lnTo>
                  <a:pt x="1522120" y="485076"/>
                </a:lnTo>
                <a:lnTo>
                  <a:pt x="0" y="485076"/>
                </a:lnTo>
                <a:lnTo>
                  <a:pt x="0" y="0"/>
                </a:lnTo>
                <a:close/>
              </a:path>
            </a:pathLst>
          </a:custGeom>
          <a:solidFill>
            <a:srgbClr val="CCECE4"/>
          </a:solidFill>
        </p:spPr>
        <p:txBody>
          <a:bodyPr wrap="square" lIns="0" tIns="0" rIns="0" bIns="0" rtlCol="0">
            <a:noAutofit/>
          </a:bodyPr>
          <a:lstStyle/>
          <a:p/>
        </p:txBody>
      </p:sp>
      <p:sp>
        <p:nvSpPr>
          <p:cNvPr id="37" name="object 37"/>
          <p:cNvSpPr/>
          <p:nvPr/>
        </p:nvSpPr>
        <p:spPr>
          <a:xfrm>
            <a:off x="0" y="6155575"/>
            <a:ext cx="2639618" cy="351548"/>
          </a:xfrm>
          <a:custGeom>
            <a:avLst/>
            <a:gdLst/>
            <a:ahLst/>
            <a:cxnLst/>
            <a:rect l="l" t="t" r="r" b="b"/>
            <a:pathLst>
              <a:path w="2639618" h="351548">
                <a:moveTo>
                  <a:pt x="0" y="351548"/>
                </a:moveTo>
                <a:lnTo>
                  <a:pt x="2639618" y="351548"/>
                </a:lnTo>
                <a:lnTo>
                  <a:pt x="2639618" y="0"/>
                </a:lnTo>
                <a:lnTo>
                  <a:pt x="0" y="0"/>
                </a:lnTo>
                <a:lnTo>
                  <a:pt x="0" y="351548"/>
                </a:lnTo>
                <a:close/>
              </a:path>
            </a:pathLst>
          </a:custGeom>
          <a:solidFill>
            <a:srgbClr val="23AB8C"/>
          </a:solidFill>
        </p:spPr>
        <p:txBody>
          <a:bodyPr wrap="square" lIns="0" tIns="0" rIns="0" bIns="0" rtlCol="0">
            <a:noAutofit/>
          </a:bodyPr>
          <a:lstStyle/>
          <a:p/>
        </p:txBody>
      </p:sp>
      <p:sp>
        <p:nvSpPr>
          <p:cNvPr id="38" name="object 38"/>
          <p:cNvSpPr/>
          <p:nvPr/>
        </p:nvSpPr>
        <p:spPr>
          <a:xfrm>
            <a:off x="0" y="6507124"/>
            <a:ext cx="2639618" cy="350875"/>
          </a:xfrm>
          <a:custGeom>
            <a:avLst/>
            <a:gdLst/>
            <a:ahLst/>
            <a:cxnLst/>
            <a:rect l="l" t="t" r="r" b="b"/>
            <a:pathLst>
              <a:path w="2639618" h="350875">
                <a:moveTo>
                  <a:pt x="0" y="350875"/>
                </a:moveTo>
                <a:lnTo>
                  <a:pt x="2639618" y="350875"/>
                </a:lnTo>
                <a:lnTo>
                  <a:pt x="2639618" y="0"/>
                </a:lnTo>
                <a:lnTo>
                  <a:pt x="0" y="0"/>
                </a:lnTo>
                <a:lnTo>
                  <a:pt x="0" y="350875"/>
                </a:lnTo>
                <a:close/>
              </a:path>
            </a:pathLst>
          </a:custGeom>
          <a:solidFill>
            <a:srgbClr val="23AB8C"/>
          </a:solidFill>
        </p:spPr>
        <p:txBody>
          <a:bodyPr wrap="square" lIns="0" tIns="0" rIns="0" bIns="0" rtlCol="0">
            <a:noAutofit/>
          </a:bodyPr>
          <a:lstStyle/>
          <a:p/>
        </p:txBody>
      </p:sp>
      <p:sp>
        <p:nvSpPr>
          <p:cNvPr id="39" name="object 39"/>
          <p:cNvSpPr/>
          <p:nvPr/>
        </p:nvSpPr>
        <p:spPr>
          <a:xfrm>
            <a:off x="2639618" y="6507124"/>
            <a:ext cx="2853334" cy="350875"/>
          </a:xfrm>
          <a:custGeom>
            <a:avLst/>
            <a:gdLst/>
            <a:ahLst/>
            <a:cxnLst/>
            <a:rect l="l" t="t" r="r" b="b"/>
            <a:pathLst>
              <a:path w="2853334" h="350875">
                <a:moveTo>
                  <a:pt x="0" y="350875"/>
                </a:moveTo>
                <a:lnTo>
                  <a:pt x="2853334" y="350875"/>
                </a:lnTo>
                <a:lnTo>
                  <a:pt x="2853334" y="0"/>
                </a:lnTo>
                <a:lnTo>
                  <a:pt x="0" y="0"/>
                </a:lnTo>
                <a:lnTo>
                  <a:pt x="0" y="350875"/>
                </a:lnTo>
                <a:close/>
              </a:path>
            </a:pathLst>
          </a:custGeom>
          <a:solidFill>
            <a:srgbClr val="CCECE4"/>
          </a:solidFill>
        </p:spPr>
        <p:txBody>
          <a:bodyPr wrap="square" lIns="0" tIns="0" rIns="0" bIns="0" rtlCol="0">
            <a:noAutofit/>
          </a:bodyPr>
          <a:lstStyle/>
          <a:p/>
        </p:txBody>
      </p:sp>
      <p:sp>
        <p:nvSpPr>
          <p:cNvPr id="40" name="object 40"/>
          <p:cNvSpPr/>
          <p:nvPr/>
        </p:nvSpPr>
        <p:spPr>
          <a:xfrm>
            <a:off x="5492965" y="6507124"/>
            <a:ext cx="2726055" cy="350875"/>
          </a:xfrm>
          <a:custGeom>
            <a:avLst/>
            <a:gdLst/>
            <a:ahLst/>
            <a:cxnLst/>
            <a:rect l="l" t="t" r="r" b="b"/>
            <a:pathLst>
              <a:path w="2726055" h="350875">
                <a:moveTo>
                  <a:pt x="0" y="350875"/>
                </a:moveTo>
                <a:lnTo>
                  <a:pt x="2726055" y="350875"/>
                </a:lnTo>
                <a:lnTo>
                  <a:pt x="2726055" y="0"/>
                </a:lnTo>
                <a:lnTo>
                  <a:pt x="0" y="0"/>
                </a:lnTo>
                <a:lnTo>
                  <a:pt x="0" y="350875"/>
                </a:lnTo>
                <a:close/>
              </a:path>
            </a:pathLst>
          </a:custGeom>
          <a:solidFill>
            <a:srgbClr val="CCECE4"/>
          </a:solidFill>
        </p:spPr>
        <p:txBody>
          <a:bodyPr wrap="square" lIns="0" tIns="0" rIns="0" bIns="0" rtlCol="0">
            <a:noAutofit/>
          </a:bodyPr>
          <a:lstStyle/>
          <a:p/>
        </p:txBody>
      </p:sp>
      <p:sp>
        <p:nvSpPr>
          <p:cNvPr id="41" name="object 41"/>
          <p:cNvSpPr/>
          <p:nvPr/>
        </p:nvSpPr>
        <p:spPr>
          <a:xfrm>
            <a:off x="8219020" y="6507124"/>
            <a:ext cx="2450871" cy="350875"/>
          </a:xfrm>
          <a:custGeom>
            <a:avLst/>
            <a:gdLst/>
            <a:ahLst/>
            <a:cxnLst/>
            <a:rect l="l" t="t" r="r" b="b"/>
            <a:pathLst>
              <a:path w="2450871" h="350875">
                <a:moveTo>
                  <a:pt x="0" y="350875"/>
                </a:moveTo>
                <a:lnTo>
                  <a:pt x="2450871" y="350875"/>
                </a:lnTo>
                <a:lnTo>
                  <a:pt x="2450871" y="0"/>
                </a:lnTo>
                <a:lnTo>
                  <a:pt x="0" y="0"/>
                </a:lnTo>
                <a:lnTo>
                  <a:pt x="0" y="350875"/>
                </a:lnTo>
                <a:close/>
              </a:path>
            </a:pathLst>
          </a:custGeom>
          <a:solidFill>
            <a:srgbClr val="CCECE4"/>
          </a:solidFill>
        </p:spPr>
        <p:txBody>
          <a:bodyPr wrap="square" lIns="0" tIns="0" rIns="0" bIns="0" rtlCol="0">
            <a:noAutofit/>
          </a:bodyPr>
          <a:lstStyle/>
          <a:p/>
        </p:txBody>
      </p:sp>
      <p:sp>
        <p:nvSpPr>
          <p:cNvPr id="42" name="object 42"/>
          <p:cNvSpPr/>
          <p:nvPr/>
        </p:nvSpPr>
        <p:spPr>
          <a:xfrm>
            <a:off x="10669879" y="6507124"/>
            <a:ext cx="1522120" cy="350875"/>
          </a:xfrm>
          <a:custGeom>
            <a:avLst/>
            <a:gdLst/>
            <a:ahLst/>
            <a:cxnLst/>
            <a:rect l="l" t="t" r="r" b="b"/>
            <a:pathLst>
              <a:path w="1522120" h="350875">
                <a:moveTo>
                  <a:pt x="0" y="350875"/>
                </a:moveTo>
                <a:lnTo>
                  <a:pt x="1522120" y="350875"/>
                </a:lnTo>
                <a:lnTo>
                  <a:pt x="1522120" y="0"/>
                </a:lnTo>
                <a:lnTo>
                  <a:pt x="0" y="0"/>
                </a:lnTo>
                <a:lnTo>
                  <a:pt x="0" y="350875"/>
                </a:lnTo>
                <a:close/>
              </a:path>
            </a:pathLst>
          </a:custGeom>
          <a:solidFill>
            <a:srgbClr val="CCECE4"/>
          </a:solidFill>
        </p:spPr>
        <p:txBody>
          <a:bodyPr wrap="square" lIns="0" tIns="0" rIns="0" bIns="0" rtlCol="0">
            <a:noAutofit/>
          </a:bodyPr>
          <a:lstStyle/>
          <a:p/>
        </p:txBody>
      </p:sp>
      <p:sp>
        <p:nvSpPr>
          <p:cNvPr id="43" name="object 43"/>
          <p:cNvSpPr/>
          <p:nvPr/>
        </p:nvSpPr>
        <p:spPr>
          <a:xfrm>
            <a:off x="2639617" y="975037"/>
            <a:ext cx="0" cy="5882962"/>
          </a:xfrm>
          <a:custGeom>
            <a:avLst/>
            <a:gdLst/>
            <a:ahLst/>
            <a:cxnLst/>
            <a:rect l="l" t="t" r="r" b="b"/>
            <a:pathLst>
              <a:path w="0" h="5882962">
                <a:moveTo>
                  <a:pt x="0" y="0"/>
                </a:moveTo>
                <a:lnTo>
                  <a:pt x="0" y="5882962"/>
                </a:lnTo>
              </a:path>
            </a:pathLst>
          </a:custGeom>
          <a:ln w="12700">
            <a:solidFill>
              <a:srgbClr val="FFFFFF"/>
            </a:solidFill>
          </a:ln>
        </p:spPr>
        <p:txBody>
          <a:bodyPr wrap="square" lIns="0" tIns="0" rIns="0" bIns="0" rtlCol="0">
            <a:noAutofit/>
          </a:bodyPr>
          <a:lstStyle/>
          <a:p/>
        </p:txBody>
      </p:sp>
      <p:sp>
        <p:nvSpPr>
          <p:cNvPr id="44" name="object 44"/>
          <p:cNvSpPr/>
          <p:nvPr/>
        </p:nvSpPr>
        <p:spPr>
          <a:xfrm>
            <a:off x="5492958" y="975037"/>
            <a:ext cx="0" cy="5882962"/>
          </a:xfrm>
          <a:custGeom>
            <a:avLst/>
            <a:gdLst/>
            <a:ahLst/>
            <a:cxnLst/>
            <a:rect l="l" t="t" r="r" b="b"/>
            <a:pathLst>
              <a:path w="0" h="5882962">
                <a:moveTo>
                  <a:pt x="0" y="0"/>
                </a:moveTo>
                <a:lnTo>
                  <a:pt x="0" y="5882962"/>
                </a:lnTo>
              </a:path>
            </a:pathLst>
          </a:custGeom>
          <a:ln w="12700">
            <a:solidFill>
              <a:srgbClr val="FFFFFF"/>
            </a:solidFill>
          </a:ln>
        </p:spPr>
        <p:txBody>
          <a:bodyPr wrap="square" lIns="0" tIns="0" rIns="0" bIns="0" rtlCol="0">
            <a:noAutofit/>
          </a:bodyPr>
          <a:lstStyle/>
          <a:p/>
        </p:txBody>
      </p:sp>
      <p:sp>
        <p:nvSpPr>
          <p:cNvPr id="45" name="object 45"/>
          <p:cNvSpPr/>
          <p:nvPr/>
        </p:nvSpPr>
        <p:spPr>
          <a:xfrm>
            <a:off x="8219013" y="975038"/>
            <a:ext cx="0" cy="5882961"/>
          </a:xfrm>
          <a:custGeom>
            <a:avLst/>
            <a:gdLst/>
            <a:ahLst/>
            <a:cxnLst/>
            <a:rect l="l" t="t" r="r" b="b"/>
            <a:pathLst>
              <a:path w="0" h="5882961">
                <a:moveTo>
                  <a:pt x="0" y="0"/>
                </a:moveTo>
                <a:lnTo>
                  <a:pt x="0" y="5882961"/>
                </a:lnTo>
              </a:path>
            </a:pathLst>
          </a:custGeom>
          <a:ln w="12700">
            <a:solidFill>
              <a:srgbClr val="FFFFFF"/>
            </a:solidFill>
          </a:ln>
        </p:spPr>
        <p:txBody>
          <a:bodyPr wrap="square" lIns="0" tIns="0" rIns="0" bIns="0" rtlCol="0">
            <a:noAutofit/>
          </a:bodyPr>
          <a:lstStyle/>
          <a:p/>
        </p:txBody>
      </p:sp>
      <p:sp>
        <p:nvSpPr>
          <p:cNvPr id="46" name="object 46"/>
          <p:cNvSpPr/>
          <p:nvPr/>
        </p:nvSpPr>
        <p:spPr>
          <a:xfrm>
            <a:off x="10669880" y="975038"/>
            <a:ext cx="0" cy="5882961"/>
          </a:xfrm>
          <a:custGeom>
            <a:avLst/>
            <a:gdLst/>
            <a:ahLst/>
            <a:cxnLst/>
            <a:rect l="l" t="t" r="r" b="b"/>
            <a:pathLst>
              <a:path w="0" h="5882961">
                <a:moveTo>
                  <a:pt x="0" y="0"/>
                </a:moveTo>
                <a:lnTo>
                  <a:pt x="0" y="5882961"/>
                </a:lnTo>
              </a:path>
            </a:pathLst>
          </a:custGeom>
          <a:ln w="12700">
            <a:solidFill>
              <a:srgbClr val="FFFFFF"/>
            </a:solidFill>
          </a:ln>
        </p:spPr>
        <p:txBody>
          <a:bodyPr wrap="square" lIns="0" tIns="0" rIns="0" bIns="0" rtlCol="0">
            <a:noAutofit/>
          </a:bodyPr>
          <a:lstStyle/>
          <a:p/>
        </p:txBody>
      </p:sp>
      <p:sp>
        <p:nvSpPr>
          <p:cNvPr id="47" name="object 47"/>
          <p:cNvSpPr/>
          <p:nvPr/>
        </p:nvSpPr>
        <p:spPr>
          <a:xfrm>
            <a:off x="0" y="2598098"/>
            <a:ext cx="12191999" cy="0"/>
          </a:xfrm>
          <a:custGeom>
            <a:avLst/>
            <a:gdLst/>
            <a:ahLst/>
            <a:cxnLst/>
            <a:rect l="l" t="t" r="r" b="b"/>
            <a:pathLst>
              <a:path w="12191999" h="0">
                <a:moveTo>
                  <a:pt x="0" y="0"/>
                </a:moveTo>
                <a:lnTo>
                  <a:pt x="12191999" y="0"/>
                </a:lnTo>
              </a:path>
            </a:pathLst>
          </a:custGeom>
          <a:ln w="38100">
            <a:solidFill>
              <a:srgbClr val="FFFFFF"/>
            </a:solidFill>
          </a:ln>
        </p:spPr>
        <p:txBody>
          <a:bodyPr wrap="square" lIns="0" tIns="0" rIns="0" bIns="0" rtlCol="0">
            <a:noAutofit/>
          </a:bodyPr>
          <a:lstStyle/>
          <a:p/>
        </p:txBody>
      </p:sp>
      <p:sp>
        <p:nvSpPr>
          <p:cNvPr id="48" name="object 48"/>
          <p:cNvSpPr/>
          <p:nvPr/>
        </p:nvSpPr>
        <p:spPr>
          <a:xfrm>
            <a:off x="0" y="2949652"/>
            <a:ext cx="12191999" cy="0"/>
          </a:xfrm>
          <a:custGeom>
            <a:avLst/>
            <a:gdLst/>
            <a:ahLst/>
            <a:cxnLst/>
            <a:rect l="l" t="t" r="r" b="b"/>
            <a:pathLst>
              <a:path w="12191999" h="0">
                <a:moveTo>
                  <a:pt x="0" y="0"/>
                </a:moveTo>
                <a:lnTo>
                  <a:pt x="12191999" y="0"/>
                </a:lnTo>
              </a:path>
            </a:pathLst>
          </a:custGeom>
          <a:ln w="12700">
            <a:solidFill>
              <a:srgbClr val="FFFFFF"/>
            </a:solidFill>
          </a:ln>
        </p:spPr>
        <p:txBody>
          <a:bodyPr wrap="square" lIns="0" tIns="0" rIns="0" bIns="0" rtlCol="0">
            <a:noAutofit/>
          </a:bodyPr>
          <a:lstStyle/>
          <a:p/>
        </p:txBody>
      </p:sp>
      <p:sp>
        <p:nvSpPr>
          <p:cNvPr id="49" name="object 49"/>
          <p:cNvSpPr/>
          <p:nvPr/>
        </p:nvSpPr>
        <p:spPr>
          <a:xfrm>
            <a:off x="0" y="3301205"/>
            <a:ext cx="12191999" cy="0"/>
          </a:xfrm>
          <a:custGeom>
            <a:avLst/>
            <a:gdLst/>
            <a:ahLst/>
            <a:cxnLst/>
            <a:rect l="l" t="t" r="r" b="b"/>
            <a:pathLst>
              <a:path w="12191999" h="0">
                <a:moveTo>
                  <a:pt x="0" y="0"/>
                </a:moveTo>
                <a:lnTo>
                  <a:pt x="12191999" y="0"/>
                </a:lnTo>
              </a:path>
            </a:pathLst>
          </a:custGeom>
          <a:ln w="12700">
            <a:solidFill>
              <a:srgbClr val="FFFFFF"/>
            </a:solidFill>
          </a:ln>
        </p:spPr>
        <p:txBody>
          <a:bodyPr wrap="square" lIns="0" tIns="0" rIns="0" bIns="0" rtlCol="0">
            <a:noAutofit/>
          </a:bodyPr>
          <a:lstStyle/>
          <a:p/>
        </p:txBody>
      </p:sp>
      <p:sp>
        <p:nvSpPr>
          <p:cNvPr id="50" name="object 50"/>
          <p:cNvSpPr/>
          <p:nvPr/>
        </p:nvSpPr>
        <p:spPr>
          <a:xfrm>
            <a:off x="0" y="3652758"/>
            <a:ext cx="12191999" cy="0"/>
          </a:xfrm>
          <a:custGeom>
            <a:avLst/>
            <a:gdLst/>
            <a:ahLst/>
            <a:cxnLst/>
            <a:rect l="l" t="t" r="r" b="b"/>
            <a:pathLst>
              <a:path w="12191999" h="0">
                <a:moveTo>
                  <a:pt x="0" y="0"/>
                </a:moveTo>
                <a:lnTo>
                  <a:pt x="12191999" y="0"/>
                </a:lnTo>
              </a:path>
            </a:pathLst>
          </a:custGeom>
          <a:ln w="12700">
            <a:solidFill>
              <a:srgbClr val="FFFFFF"/>
            </a:solidFill>
          </a:ln>
        </p:spPr>
        <p:txBody>
          <a:bodyPr wrap="square" lIns="0" tIns="0" rIns="0" bIns="0" rtlCol="0">
            <a:noAutofit/>
          </a:bodyPr>
          <a:lstStyle/>
          <a:p/>
        </p:txBody>
      </p:sp>
      <p:sp>
        <p:nvSpPr>
          <p:cNvPr id="51" name="object 51"/>
          <p:cNvSpPr/>
          <p:nvPr/>
        </p:nvSpPr>
        <p:spPr>
          <a:xfrm>
            <a:off x="0" y="4134181"/>
            <a:ext cx="12191999" cy="0"/>
          </a:xfrm>
          <a:custGeom>
            <a:avLst/>
            <a:gdLst/>
            <a:ahLst/>
            <a:cxnLst/>
            <a:rect l="l" t="t" r="r" b="b"/>
            <a:pathLst>
              <a:path w="12191999" h="0">
                <a:moveTo>
                  <a:pt x="0" y="0"/>
                </a:moveTo>
                <a:lnTo>
                  <a:pt x="12191999" y="0"/>
                </a:lnTo>
              </a:path>
            </a:pathLst>
          </a:custGeom>
          <a:ln w="12700">
            <a:solidFill>
              <a:srgbClr val="FFFFFF"/>
            </a:solidFill>
          </a:ln>
        </p:spPr>
        <p:txBody>
          <a:bodyPr wrap="square" lIns="0" tIns="0" rIns="0" bIns="0" rtlCol="0">
            <a:noAutofit/>
          </a:bodyPr>
          <a:lstStyle/>
          <a:p/>
        </p:txBody>
      </p:sp>
      <p:sp>
        <p:nvSpPr>
          <p:cNvPr id="52" name="object 52"/>
          <p:cNvSpPr/>
          <p:nvPr/>
        </p:nvSpPr>
        <p:spPr>
          <a:xfrm>
            <a:off x="0" y="4485735"/>
            <a:ext cx="12191999" cy="0"/>
          </a:xfrm>
          <a:custGeom>
            <a:avLst/>
            <a:gdLst/>
            <a:ahLst/>
            <a:cxnLst/>
            <a:rect l="l" t="t" r="r" b="b"/>
            <a:pathLst>
              <a:path w="12191999" h="0">
                <a:moveTo>
                  <a:pt x="0" y="0"/>
                </a:moveTo>
                <a:lnTo>
                  <a:pt x="12191999" y="0"/>
                </a:lnTo>
              </a:path>
            </a:pathLst>
          </a:custGeom>
          <a:ln w="12700">
            <a:solidFill>
              <a:srgbClr val="FFFFFF"/>
            </a:solidFill>
          </a:ln>
        </p:spPr>
        <p:txBody>
          <a:bodyPr wrap="square" lIns="0" tIns="0" rIns="0" bIns="0" rtlCol="0">
            <a:noAutofit/>
          </a:bodyPr>
          <a:lstStyle/>
          <a:p/>
        </p:txBody>
      </p:sp>
      <p:sp>
        <p:nvSpPr>
          <p:cNvPr id="53" name="object 53"/>
          <p:cNvSpPr/>
          <p:nvPr/>
        </p:nvSpPr>
        <p:spPr>
          <a:xfrm>
            <a:off x="0" y="4837288"/>
            <a:ext cx="12191999" cy="0"/>
          </a:xfrm>
          <a:custGeom>
            <a:avLst/>
            <a:gdLst/>
            <a:ahLst/>
            <a:cxnLst/>
            <a:rect l="l" t="t" r="r" b="b"/>
            <a:pathLst>
              <a:path w="12191999" h="0">
                <a:moveTo>
                  <a:pt x="0" y="0"/>
                </a:moveTo>
                <a:lnTo>
                  <a:pt x="12191999" y="0"/>
                </a:lnTo>
              </a:path>
            </a:pathLst>
          </a:custGeom>
          <a:ln w="12700">
            <a:solidFill>
              <a:srgbClr val="FFFFFF"/>
            </a:solidFill>
          </a:ln>
        </p:spPr>
        <p:txBody>
          <a:bodyPr wrap="square" lIns="0" tIns="0" rIns="0" bIns="0" rtlCol="0">
            <a:noAutofit/>
          </a:bodyPr>
          <a:lstStyle/>
          <a:p/>
        </p:txBody>
      </p:sp>
      <p:sp>
        <p:nvSpPr>
          <p:cNvPr id="54" name="object 54"/>
          <p:cNvSpPr/>
          <p:nvPr/>
        </p:nvSpPr>
        <p:spPr>
          <a:xfrm>
            <a:off x="0" y="5189079"/>
            <a:ext cx="12191999" cy="0"/>
          </a:xfrm>
          <a:custGeom>
            <a:avLst/>
            <a:gdLst/>
            <a:ahLst/>
            <a:cxnLst/>
            <a:rect l="l" t="t" r="r" b="b"/>
            <a:pathLst>
              <a:path w="12191999" h="0">
                <a:moveTo>
                  <a:pt x="0" y="0"/>
                </a:moveTo>
                <a:lnTo>
                  <a:pt x="12191999" y="0"/>
                </a:lnTo>
              </a:path>
            </a:pathLst>
          </a:custGeom>
          <a:ln w="12700">
            <a:solidFill>
              <a:srgbClr val="FFFFFF"/>
            </a:solidFill>
          </a:ln>
        </p:spPr>
        <p:txBody>
          <a:bodyPr wrap="square" lIns="0" tIns="0" rIns="0" bIns="0" rtlCol="0">
            <a:noAutofit/>
          </a:bodyPr>
          <a:lstStyle/>
          <a:p/>
        </p:txBody>
      </p:sp>
      <p:sp>
        <p:nvSpPr>
          <p:cNvPr id="55" name="object 55"/>
          <p:cNvSpPr/>
          <p:nvPr/>
        </p:nvSpPr>
        <p:spPr>
          <a:xfrm>
            <a:off x="0" y="5670501"/>
            <a:ext cx="12191999" cy="0"/>
          </a:xfrm>
          <a:custGeom>
            <a:avLst/>
            <a:gdLst/>
            <a:ahLst/>
            <a:cxnLst/>
            <a:rect l="l" t="t" r="r" b="b"/>
            <a:pathLst>
              <a:path w="12191999" h="0">
                <a:moveTo>
                  <a:pt x="0" y="0"/>
                </a:moveTo>
                <a:lnTo>
                  <a:pt x="12191999" y="0"/>
                </a:lnTo>
              </a:path>
            </a:pathLst>
          </a:custGeom>
          <a:ln w="12700">
            <a:solidFill>
              <a:srgbClr val="FFFFFF"/>
            </a:solidFill>
          </a:ln>
        </p:spPr>
        <p:txBody>
          <a:bodyPr wrap="square" lIns="0" tIns="0" rIns="0" bIns="0" rtlCol="0">
            <a:noAutofit/>
          </a:bodyPr>
          <a:lstStyle/>
          <a:p/>
        </p:txBody>
      </p:sp>
      <p:sp>
        <p:nvSpPr>
          <p:cNvPr id="56" name="object 56"/>
          <p:cNvSpPr/>
          <p:nvPr/>
        </p:nvSpPr>
        <p:spPr>
          <a:xfrm>
            <a:off x="0" y="6155579"/>
            <a:ext cx="12191999" cy="0"/>
          </a:xfrm>
          <a:custGeom>
            <a:avLst/>
            <a:gdLst/>
            <a:ahLst/>
            <a:cxnLst/>
            <a:rect l="l" t="t" r="r" b="b"/>
            <a:pathLst>
              <a:path w="12191999" h="0">
                <a:moveTo>
                  <a:pt x="0" y="0"/>
                </a:moveTo>
                <a:lnTo>
                  <a:pt x="12191999" y="0"/>
                </a:lnTo>
              </a:path>
            </a:pathLst>
          </a:custGeom>
          <a:ln w="12700">
            <a:solidFill>
              <a:srgbClr val="FFFFFF"/>
            </a:solidFill>
          </a:ln>
        </p:spPr>
        <p:txBody>
          <a:bodyPr wrap="square" lIns="0" tIns="0" rIns="0" bIns="0" rtlCol="0">
            <a:noAutofit/>
          </a:bodyPr>
          <a:lstStyle/>
          <a:p/>
        </p:txBody>
      </p:sp>
      <p:sp>
        <p:nvSpPr>
          <p:cNvPr id="57" name="object 57"/>
          <p:cNvSpPr/>
          <p:nvPr/>
        </p:nvSpPr>
        <p:spPr>
          <a:xfrm>
            <a:off x="0" y="6507133"/>
            <a:ext cx="12191999" cy="0"/>
          </a:xfrm>
          <a:custGeom>
            <a:avLst/>
            <a:gdLst/>
            <a:ahLst/>
            <a:cxnLst/>
            <a:rect l="l" t="t" r="r" b="b"/>
            <a:pathLst>
              <a:path w="12191999" h="0">
                <a:moveTo>
                  <a:pt x="0" y="0"/>
                </a:moveTo>
                <a:lnTo>
                  <a:pt x="12191999" y="0"/>
                </a:lnTo>
              </a:path>
            </a:pathLst>
          </a:custGeom>
          <a:ln w="12700">
            <a:solidFill>
              <a:srgbClr val="FFFFFF"/>
            </a:solidFill>
          </a:ln>
        </p:spPr>
        <p:txBody>
          <a:bodyPr wrap="square" lIns="0" tIns="0" rIns="0" bIns="0" rtlCol="0">
            <a:noAutofit/>
          </a:bodyPr>
          <a:lstStyle/>
          <a:p/>
        </p:txBody>
      </p:sp>
      <p:sp>
        <p:nvSpPr>
          <p:cNvPr id="58" name="object 58"/>
          <p:cNvSpPr/>
          <p:nvPr/>
        </p:nvSpPr>
        <p:spPr>
          <a:xfrm>
            <a:off x="1" y="975043"/>
            <a:ext cx="0" cy="5882956"/>
          </a:xfrm>
          <a:custGeom>
            <a:avLst/>
            <a:gdLst/>
            <a:ahLst/>
            <a:cxnLst/>
            <a:rect l="l" t="t" r="r" b="b"/>
            <a:pathLst>
              <a:path w="0" h="5882956">
                <a:moveTo>
                  <a:pt x="0" y="0"/>
                </a:moveTo>
                <a:lnTo>
                  <a:pt x="0" y="5882956"/>
                </a:lnTo>
              </a:path>
            </a:pathLst>
          </a:custGeom>
          <a:ln w="12700">
            <a:solidFill>
              <a:srgbClr val="FFFFFF"/>
            </a:solidFill>
          </a:ln>
        </p:spPr>
        <p:txBody>
          <a:bodyPr wrap="square" lIns="0" tIns="0" rIns="0" bIns="0" rtlCol="0">
            <a:noAutofit/>
          </a:bodyPr>
          <a:lstStyle/>
          <a:p/>
        </p:txBody>
      </p:sp>
      <p:sp>
        <p:nvSpPr>
          <p:cNvPr id="59" name="object 59"/>
          <p:cNvSpPr/>
          <p:nvPr/>
        </p:nvSpPr>
        <p:spPr>
          <a:xfrm>
            <a:off x="12192000" y="975043"/>
            <a:ext cx="0" cy="5882956"/>
          </a:xfrm>
          <a:custGeom>
            <a:avLst/>
            <a:gdLst/>
            <a:ahLst/>
            <a:cxnLst/>
            <a:rect l="l" t="t" r="r" b="b"/>
            <a:pathLst>
              <a:path w="0" h="5882956">
                <a:moveTo>
                  <a:pt x="0" y="0"/>
                </a:moveTo>
                <a:lnTo>
                  <a:pt x="0" y="5882956"/>
                </a:lnTo>
              </a:path>
            </a:pathLst>
          </a:custGeom>
          <a:ln w="12700">
            <a:solidFill>
              <a:srgbClr val="FFFFFF"/>
            </a:solidFill>
          </a:ln>
        </p:spPr>
        <p:txBody>
          <a:bodyPr wrap="square" lIns="0" tIns="0" rIns="0" bIns="0" rtlCol="0">
            <a:noAutofit/>
          </a:bodyPr>
          <a:lstStyle/>
          <a:p/>
        </p:txBody>
      </p:sp>
      <p:sp>
        <p:nvSpPr>
          <p:cNvPr id="60" name="object 60"/>
          <p:cNvSpPr/>
          <p:nvPr/>
        </p:nvSpPr>
        <p:spPr>
          <a:xfrm>
            <a:off x="0" y="981393"/>
            <a:ext cx="12191999" cy="0"/>
          </a:xfrm>
          <a:custGeom>
            <a:avLst/>
            <a:gdLst/>
            <a:ahLst/>
            <a:cxnLst/>
            <a:rect l="l" t="t" r="r" b="b"/>
            <a:pathLst>
              <a:path w="12191999" h="0">
                <a:moveTo>
                  <a:pt x="0" y="0"/>
                </a:moveTo>
                <a:lnTo>
                  <a:pt x="12191999" y="0"/>
                </a:lnTo>
              </a:path>
            </a:pathLst>
          </a:custGeom>
          <a:ln w="12700">
            <a:solidFill>
              <a:srgbClr val="FFFFFF"/>
            </a:solidFill>
          </a:ln>
        </p:spPr>
        <p:txBody>
          <a:bodyPr wrap="square" lIns="0" tIns="0" rIns="0" bIns="0" rtlCol="0">
            <a:noAutofit/>
          </a:bodyPr>
          <a:lstStyle/>
          <a:p/>
        </p:txBody>
      </p:sp>
      <p:sp>
        <p:nvSpPr>
          <p:cNvPr id="61" name="object 61"/>
          <p:cNvSpPr txBox="1"/>
          <p:nvPr/>
        </p:nvSpPr>
        <p:spPr>
          <a:xfrm>
            <a:off x="792759" y="1627159"/>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图数据库</a:t>
            </a:r>
            <a:endParaRPr sz="2000">
              <a:latin typeface="Microsoft JhengHei"/>
              <a:cs typeface="Microsoft JhengHei"/>
            </a:endParaRPr>
          </a:p>
        </p:txBody>
      </p:sp>
      <p:sp>
        <p:nvSpPr>
          <p:cNvPr id="62" name="object 62"/>
          <p:cNvSpPr txBox="1"/>
          <p:nvPr/>
        </p:nvSpPr>
        <p:spPr>
          <a:xfrm>
            <a:off x="3282379" y="1627159"/>
            <a:ext cx="156464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数据定义语言</a:t>
            </a:r>
            <a:endParaRPr sz="2000">
              <a:latin typeface="Microsoft JhengHei"/>
              <a:cs typeface="Microsoft JhengHei"/>
            </a:endParaRPr>
          </a:p>
        </p:txBody>
      </p:sp>
      <p:sp>
        <p:nvSpPr>
          <p:cNvPr id="63" name="object 63"/>
          <p:cNvSpPr txBox="1"/>
          <p:nvPr/>
        </p:nvSpPr>
        <p:spPr>
          <a:xfrm>
            <a:off x="6072078" y="1627159"/>
            <a:ext cx="156464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数据操作语言</a:t>
            </a:r>
            <a:endParaRPr sz="2000">
              <a:latin typeface="Microsoft JhengHei"/>
              <a:cs typeface="Microsoft JhengHei"/>
            </a:endParaRPr>
          </a:p>
        </p:txBody>
      </p:sp>
      <p:sp>
        <p:nvSpPr>
          <p:cNvPr id="64" name="object 64"/>
          <p:cNvSpPr txBox="1"/>
          <p:nvPr/>
        </p:nvSpPr>
        <p:spPr>
          <a:xfrm>
            <a:off x="8918031" y="1627159"/>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查询语言</a:t>
            </a:r>
            <a:endParaRPr sz="2000">
              <a:latin typeface="Microsoft JhengHei"/>
              <a:cs typeface="Microsoft JhengHei"/>
            </a:endParaRPr>
          </a:p>
        </p:txBody>
      </p:sp>
      <p:sp>
        <p:nvSpPr>
          <p:cNvPr id="65" name="object 65"/>
          <p:cNvSpPr txBox="1"/>
          <p:nvPr/>
        </p:nvSpPr>
        <p:spPr>
          <a:xfrm>
            <a:off x="11239203" y="1622078"/>
            <a:ext cx="382270" cy="330200"/>
          </a:xfrm>
          <a:prstGeom prst="rect">
            <a:avLst/>
          </a:prstGeom>
        </p:spPr>
        <p:txBody>
          <a:bodyPr wrap="square" lIns="0" tIns="0" rIns="0" bIns="0" rtlCol="0" vert="horz">
            <a:noAutofit/>
          </a:bodyPr>
          <a:lstStyle/>
          <a:p>
            <a:pPr marL="12700">
              <a:lnSpc>
                <a:spcPct val="100000"/>
              </a:lnSpc>
            </a:pPr>
            <a:r>
              <a:rPr dirty="0" smtClean="0" sz="2000" spc="-10" b="1">
                <a:solidFill>
                  <a:srgbClr val="FFFFFF"/>
                </a:solidFill>
                <a:latin typeface="Calibri"/>
                <a:cs typeface="Calibri"/>
              </a:rPr>
              <a:t>A</a:t>
            </a:r>
            <a:r>
              <a:rPr dirty="0" smtClean="0" sz="2000" spc="-15" b="1">
                <a:solidFill>
                  <a:srgbClr val="FFFFFF"/>
                </a:solidFill>
                <a:latin typeface="Calibri"/>
                <a:cs typeface="Calibri"/>
              </a:rPr>
              <a:t>PI</a:t>
            </a:r>
            <a:endParaRPr sz="2000">
              <a:latin typeface="Calibri"/>
              <a:cs typeface="Calibri"/>
            </a:endParaRPr>
          </a:p>
        </p:txBody>
      </p:sp>
      <p:sp>
        <p:nvSpPr>
          <p:cNvPr id="66" name="object 66"/>
          <p:cNvSpPr txBox="1"/>
          <p:nvPr/>
        </p:nvSpPr>
        <p:spPr>
          <a:xfrm>
            <a:off x="993350" y="2606328"/>
            <a:ext cx="652145" cy="330200"/>
          </a:xfrm>
          <a:prstGeom prst="rect">
            <a:avLst/>
          </a:prstGeom>
        </p:spPr>
        <p:txBody>
          <a:bodyPr wrap="square" lIns="0" tIns="0" rIns="0" bIns="0" rtlCol="0" vert="horz">
            <a:noAutofit/>
          </a:bodyPr>
          <a:lstStyle/>
          <a:p>
            <a:pPr marL="12700">
              <a:lnSpc>
                <a:spcPct val="100000"/>
              </a:lnSpc>
            </a:pPr>
            <a:r>
              <a:rPr dirty="0" smtClean="0" sz="2000" spc="-15" b="1">
                <a:solidFill>
                  <a:srgbClr val="FFFFFF"/>
                </a:solidFill>
                <a:latin typeface="Calibri"/>
                <a:cs typeface="Calibri"/>
              </a:rPr>
              <a:t>N</a:t>
            </a:r>
            <a:r>
              <a:rPr dirty="0" smtClean="0" sz="2000" spc="-10" b="1">
                <a:solidFill>
                  <a:srgbClr val="FFFFFF"/>
                </a:solidFill>
                <a:latin typeface="Calibri"/>
                <a:cs typeface="Calibri"/>
              </a:rPr>
              <a:t>e</a:t>
            </a:r>
            <a:r>
              <a:rPr dirty="0" smtClean="0" sz="2000" spc="0" b="1">
                <a:solidFill>
                  <a:srgbClr val="FFFFFF"/>
                </a:solidFill>
                <a:latin typeface="Calibri"/>
                <a:cs typeface="Calibri"/>
              </a:rPr>
              <a:t>o</a:t>
            </a:r>
            <a:r>
              <a:rPr dirty="0" smtClean="0" sz="2000" spc="-5" b="1">
                <a:solidFill>
                  <a:srgbClr val="FFFFFF"/>
                </a:solidFill>
                <a:latin typeface="Calibri"/>
                <a:cs typeface="Calibri"/>
              </a:rPr>
              <a:t>4</a:t>
            </a:r>
            <a:r>
              <a:rPr dirty="0" smtClean="0" sz="2000" spc="0" b="1">
                <a:solidFill>
                  <a:srgbClr val="FFFFFF"/>
                </a:solidFill>
                <a:latin typeface="Calibri"/>
                <a:cs typeface="Calibri"/>
              </a:rPr>
              <a:t>j</a:t>
            </a:r>
            <a:endParaRPr sz="2000">
              <a:latin typeface="Calibri"/>
              <a:cs typeface="Calibri"/>
            </a:endParaRPr>
          </a:p>
        </p:txBody>
      </p:sp>
      <p:sp>
        <p:nvSpPr>
          <p:cNvPr id="67" name="object 67"/>
          <p:cNvSpPr txBox="1"/>
          <p:nvPr/>
        </p:nvSpPr>
        <p:spPr>
          <a:xfrm>
            <a:off x="9344870" y="2606328"/>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68" name="object 68"/>
          <p:cNvSpPr txBox="1"/>
          <p:nvPr/>
        </p:nvSpPr>
        <p:spPr>
          <a:xfrm>
            <a:off x="11358582" y="2606328"/>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69" name="object 69"/>
          <p:cNvSpPr txBox="1"/>
          <p:nvPr/>
        </p:nvSpPr>
        <p:spPr>
          <a:xfrm>
            <a:off x="1036530" y="2957864"/>
            <a:ext cx="563245"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T</a:t>
            </a:r>
            <a:r>
              <a:rPr dirty="0" smtClean="0" sz="2000" spc="0" b="1">
                <a:solidFill>
                  <a:srgbClr val="FFFFFF"/>
                </a:solidFill>
                <a:latin typeface="Calibri"/>
                <a:cs typeface="Calibri"/>
              </a:rPr>
              <a:t>i</a:t>
            </a:r>
            <a:r>
              <a:rPr dirty="0" smtClean="0" sz="2000" spc="-25" b="1">
                <a:solidFill>
                  <a:srgbClr val="FFFFFF"/>
                </a:solidFill>
                <a:latin typeface="Calibri"/>
                <a:cs typeface="Calibri"/>
              </a:rPr>
              <a:t>t</a:t>
            </a:r>
            <a:r>
              <a:rPr dirty="0" smtClean="0" sz="2000" spc="-20" b="1">
                <a:solidFill>
                  <a:srgbClr val="FFFFFF"/>
                </a:solidFill>
                <a:latin typeface="Calibri"/>
                <a:cs typeface="Calibri"/>
              </a:rPr>
              <a:t>a</a:t>
            </a:r>
            <a:r>
              <a:rPr dirty="0" smtClean="0" sz="2000" spc="-15" b="1">
                <a:solidFill>
                  <a:srgbClr val="FFFFFF"/>
                </a:solidFill>
                <a:latin typeface="Calibri"/>
                <a:cs typeface="Calibri"/>
              </a:rPr>
              <a:t>n</a:t>
            </a:r>
            <a:endParaRPr sz="2000">
              <a:latin typeface="Calibri"/>
              <a:cs typeface="Calibri"/>
            </a:endParaRPr>
          </a:p>
        </p:txBody>
      </p:sp>
      <p:sp>
        <p:nvSpPr>
          <p:cNvPr id="70" name="object 70"/>
          <p:cNvSpPr txBox="1"/>
          <p:nvPr/>
        </p:nvSpPr>
        <p:spPr>
          <a:xfrm>
            <a:off x="3993598" y="2957864"/>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71" name="object 71"/>
          <p:cNvSpPr txBox="1"/>
          <p:nvPr/>
        </p:nvSpPr>
        <p:spPr>
          <a:xfrm>
            <a:off x="6783280" y="2957864"/>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72" name="object 72"/>
          <p:cNvSpPr txBox="1"/>
          <p:nvPr/>
        </p:nvSpPr>
        <p:spPr>
          <a:xfrm>
            <a:off x="9372810" y="2957864"/>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73" name="object 73"/>
          <p:cNvSpPr txBox="1"/>
          <p:nvPr/>
        </p:nvSpPr>
        <p:spPr>
          <a:xfrm>
            <a:off x="11358582" y="2957864"/>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74" name="object 74"/>
          <p:cNvSpPr txBox="1"/>
          <p:nvPr/>
        </p:nvSpPr>
        <p:spPr>
          <a:xfrm>
            <a:off x="853650" y="3309400"/>
            <a:ext cx="932180"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V</a:t>
            </a:r>
            <a:r>
              <a:rPr dirty="0" smtClean="0" sz="2000" spc="0" b="1">
                <a:solidFill>
                  <a:srgbClr val="FFFFFF"/>
                </a:solidFill>
                <a:latin typeface="Calibri"/>
                <a:cs typeface="Calibri"/>
              </a:rPr>
              <a:t>i</a:t>
            </a:r>
            <a:r>
              <a:rPr dirty="0" smtClean="0" sz="2000" spc="5" b="1">
                <a:solidFill>
                  <a:srgbClr val="FFFFFF"/>
                </a:solidFill>
                <a:latin typeface="Calibri"/>
                <a:cs typeface="Calibri"/>
              </a:rPr>
              <a:t>r</a:t>
            </a:r>
            <a:r>
              <a:rPr dirty="0" smtClean="0" sz="2000" spc="-5" b="1">
                <a:solidFill>
                  <a:srgbClr val="FFFFFF"/>
                </a:solidFill>
                <a:latin typeface="Calibri"/>
                <a:cs typeface="Calibri"/>
              </a:rPr>
              <a:t>tuo</a:t>
            </a:r>
            <a:r>
              <a:rPr dirty="0" smtClean="0" sz="2000" spc="-10" b="1">
                <a:solidFill>
                  <a:srgbClr val="FFFFFF"/>
                </a:solidFill>
                <a:latin typeface="Calibri"/>
                <a:cs typeface="Calibri"/>
              </a:rPr>
              <a:t>so</a:t>
            </a:r>
            <a:endParaRPr sz="2000">
              <a:latin typeface="Calibri"/>
              <a:cs typeface="Calibri"/>
            </a:endParaRPr>
          </a:p>
        </p:txBody>
      </p:sp>
      <p:sp>
        <p:nvSpPr>
          <p:cNvPr id="75" name="object 75"/>
          <p:cNvSpPr txBox="1"/>
          <p:nvPr/>
        </p:nvSpPr>
        <p:spPr>
          <a:xfrm>
            <a:off x="3993598" y="330940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76" name="object 76"/>
          <p:cNvSpPr txBox="1"/>
          <p:nvPr/>
        </p:nvSpPr>
        <p:spPr>
          <a:xfrm>
            <a:off x="6783280" y="330940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77" name="object 77"/>
          <p:cNvSpPr txBox="1"/>
          <p:nvPr/>
        </p:nvSpPr>
        <p:spPr>
          <a:xfrm>
            <a:off x="9372810" y="330940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78" name="object 78"/>
          <p:cNvSpPr txBox="1"/>
          <p:nvPr/>
        </p:nvSpPr>
        <p:spPr>
          <a:xfrm>
            <a:off x="11358582" y="330940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79" name="object 79"/>
          <p:cNvSpPr txBox="1"/>
          <p:nvPr/>
        </p:nvSpPr>
        <p:spPr>
          <a:xfrm>
            <a:off x="604730" y="3725960"/>
            <a:ext cx="1426845"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All</a:t>
            </a:r>
            <a:r>
              <a:rPr dirty="0" smtClean="0" sz="2000" spc="-20" b="1">
                <a:solidFill>
                  <a:srgbClr val="FFFFFF"/>
                </a:solidFill>
                <a:latin typeface="Calibri"/>
                <a:cs typeface="Calibri"/>
              </a:rPr>
              <a:t>e</a:t>
            </a:r>
            <a:r>
              <a:rPr dirty="0" smtClean="0" sz="2000" spc="-10" b="1">
                <a:solidFill>
                  <a:srgbClr val="FFFFFF"/>
                </a:solidFill>
                <a:latin typeface="Calibri"/>
                <a:cs typeface="Calibri"/>
              </a:rPr>
              <a:t>g</a:t>
            </a:r>
            <a:r>
              <a:rPr dirty="0" smtClean="0" sz="2000" spc="-15" b="1">
                <a:solidFill>
                  <a:srgbClr val="FFFFFF"/>
                </a:solidFill>
                <a:latin typeface="Calibri"/>
                <a:cs typeface="Calibri"/>
              </a:rPr>
              <a:t>r</a:t>
            </a:r>
            <a:r>
              <a:rPr dirty="0" smtClean="0" sz="2000" spc="-15" b="1">
                <a:solidFill>
                  <a:srgbClr val="FFFFFF"/>
                </a:solidFill>
                <a:latin typeface="Calibri"/>
                <a:cs typeface="Calibri"/>
              </a:rPr>
              <a:t>o</a:t>
            </a:r>
            <a:r>
              <a:rPr dirty="0" smtClean="0" sz="2000" spc="5" b="1">
                <a:solidFill>
                  <a:srgbClr val="FFFFFF"/>
                </a:solidFill>
                <a:latin typeface="Calibri"/>
                <a:cs typeface="Calibri"/>
              </a:rPr>
              <a:t>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a:t>
            </a:r>
            <a:r>
              <a:rPr dirty="0" smtClean="0" sz="2000" spc="-15" b="1">
                <a:solidFill>
                  <a:srgbClr val="FFFFFF"/>
                </a:solidFill>
                <a:latin typeface="Calibri"/>
                <a:cs typeface="Calibri"/>
              </a:rPr>
              <a:t>h</a:t>
            </a:r>
            <a:endParaRPr sz="2000">
              <a:latin typeface="Calibri"/>
              <a:cs typeface="Calibri"/>
            </a:endParaRPr>
          </a:p>
        </p:txBody>
      </p:sp>
      <p:sp>
        <p:nvSpPr>
          <p:cNvPr id="80" name="object 80"/>
          <p:cNvSpPr txBox="1"/>
          <p:nvPr/>
        </p:nvSpPr>
        <p:spPr>
          <a:xfrm>
            <a:off x="3993598" y="372596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81" name="object 81"/>
          <p:cNvSpPr txBox="1"/>
          <p:nvPr/>
        </p:nvSpPr>
        <p:spPr>
          <a:xfrm>
            <a:off x="6783280" y="372596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82" name="object 82"/>
          <p:cNvSpPr txBox="1"/>
          <p:nvPr/>
        </p:nvSpPr>
        <p:spPr>
          <a:xfrm>
            <a:off x="9372810" y="372596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83" name="object 83"/>
          <p:cNvSpPr txBox="1"/>
          <p:nvPr/>
        </p:nvSpPr>
        <p:spPr>
          <a:xfrm>
            <a:off x="11358582" y="372596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84" name="object 84"/>
          <p:cNvSpPr txBox="1"/>
          <p:nvPr/>
        </p:nvSpPr>
        <p:spPr>
          <a:xfrm>
            <a:off x="1094950" y="4142520"/>
            <a:ext cx="450215" cy="330200"/>
          </a:xfrm>
          <a:prstGeom prst="rect">
            <a:avLst/>
          </a:prstGeom>
        </p:spPr>
        <p:txBody>
          <a:bodyPr wrap="square" lIns="0" tIns="0" rIns="0" bIns="0" rtlCol="0" vert="horz">
            <a:noAutofit/>
          </a:bodyPr>
          <a:lstStyle/>
          <a:p>
            <a:pPr marL="12700">
              <a:lnSpc>
                <a:spcPct val="100000"/>
              </a:lnSpc>
            </a:pPr>
            <a:r>
              <a:rPr dirty="0" smtClean="0" sz="2000" b="1">
                <a:solidFill>
                  <a:srgbClr val="FFFFFF"/>
                </a:solidFill>
                <a:latin typeface="Calibri"/>
                <a:cs typeface="Calibri"/>
              </a:rPr>
              <a:t>DE</a:t>
            </a:r>
            <a:r>
              <a:rPr dirty="0" smtClean="0" sz="2000" spc="-15" b="1">
                <a:solidFill>
                  <a:srgbClr val="FFFFFF"/>
                </a:solidFill>
                <a:latin typeface="Calibri"/>
                <a:cs typeface="Calibri"/>
              </a:rPr>
              <a:t>X</a:t>
            </a:r>
            <a:endParaRPr sz="2000">
              <a:latin typeface="Calibri"/>
              <a:cs typeface="Calibri"/>
            </a:endParaRPr>
          </a:p>
        </p:txBody>
      </p:sp>
      <p:sp>
        <p:nvSpPr>
          <p:cNvPr id="85" name="object 85"/>
          <p:cNvSpPr txBox="1"/>
          <p:nvPr/>
        </p:nvSpPr>
        <p:spPr>
          <a:xfrm>
            <a:off x="11358582" y="4142520"/>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86" name="object 86"/>
          <p:cNvSpPr txBox="1"/>
          <p:nvPr/>
        </p:nvSpPr>
        <p:spPr>
          <a:xfrm>
            <a:off x="843490" y="4494056"/>
            <a:ext cx="949325" cy="330200"/>
          </a:xfrm>
          <a:prstGeom prst="rect">
            <a:avLst/>
          </a:prstGeom>
        </p:spPr>
        <p:txBody>
          <a:bodyPr wrap="square" lIns="0" tIns="0" rIns="0" bIns="0" rtlCol="0" vert="horz">
            <a:noAutofit/>
          </a:bodyPr>
          <a:lstStyle/>
          <a:p>
            <a:pPr marL="12700">
              <a:lnSpc>
                <a:spcPct val="100000"/>
              </a:lnSpc>
            </a:pPr>
            <a:r>
              <a:rPr dirty="0" smtClean="0" sz="2000" spc="-10" b="1">
                <a:solidFill>
                  <a:srgbClr val="FFFFFF"/>
                </a:solidFill>
                <a:latin typeface="Calibri"/>
                <a:cs typeface="Calibri"/>
              </a:rPr>
              <a:t>F</a:t>
            </a:r>
            <a:r>
              <a:rPr dirty="0" smtClean="0" sz="2000" spc="0" b="1">
                <a:solidFill>
                  <a:srgbClr val="FFFFFF"/>
                </a:solidFill>
                <a:latin typeface="Calibri"/>
                <a:cs typeface="Calibri"/>
              </a:rPr>
              <a:t>i</a:t>
            </a:r>
            <a:r>
              <a:rPr dirty="0" smtClean="0" sz="2000" spc="0" b="1">
                <a:solidFill>
                  <a:srgbClr val="FFFFFF"/>
                </a:solidFill>
                <a:latin typeface="Calibri"/>
                <a:cs typeface="Calibri"/>
              </a:rPr>
              <a:t>l</a:t>
            </a:r>
            <a:r>
              <a:rPr dirty="0" smtClean="0" sz="2000" spc="-20" b="1">
                <a:solidFill>
                  <a:srgbClr val="FFFFFF"/>
                </a:solidFill>
                <a:latin typeface="Calibri"/>
                <a:cs typeface="Calibri"/>
              </a:rPr>
              <a:t>a</a:t>
            </a:r>
            <a:r>
              <a:rPr dirty="0" smtClean="0" sz="2000" spc="-20" b="1">
                <a:solidFill>
                  <a:srgbClr val="FFFFFF"/>
                </a:solidFill>
                <a:latin typeface="Calibri"/>
                <a:cs typeface="Calibri"/>
              </a:rPr>
              <a:t>me</a:t>
            </a:r>
            <a:r>
              <a:rPr dirty="0" smtClean="0" sz="2000" spc="-15" b="1">
                <a:solidFill>
                  <a:srgbClr val="FFFFFF"/>
                </a:solidFill>
                <a:latin typeface="Calibri"/>
                <a:cs typeface="Calibri"/>
              </a:rPr>
              <a:t>n</a:t>
            </a:r>
            <a:r>
              <a:rPr dirty="0" smtClean="0" sz="2000" spc="-10" b="1">
                <a:solidFill>
                  <a:srgbClr val="FFFFFF"/>
                </a:solidFill>
                <a:latin typeface="Calibri"/>
                <a:cs typeface="Calibri"/>
              </a:rPr>
              <a:t>t</a:t>
            </a:r>
            <a:endParaRPr sz="2000">
              <a:latin typeface="Calibri"/>
              <a:cs typeface="Calibri"/>
            </a:endParaRPr>
          </a:p>
        </p:txBody>
      </p:sp>
      <p:sp>
        <p:nvSpPr>
          <p:cNvPr id="87" name="object 87"/>
          <p:cNvSpPr txBox="1"/>
          <p:nvPr/>
        </p:nvSpPr>
        <p:spPr>
          <a:xfrm>
            <a:off x="11358582" y="449405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88" name="object 88"/>
          <p:cNvSpPr txBox="1"/>
          <p:nvPr/>
        </p:nvSpPr>
        <p:spPr>
          <a:xfrm>
            <a:off x="906990" y="4845846"/>
            <a:ext cx="826769"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G</a:t>
            </a:r>
            <a:r>
              <a:rPr dirty="0" smtClean="0" sz="2000" spc="5" b="1">
                <a:solidFill>
                  <a:srgbClr val="FFFFFF"/>
                </a:solidFill>
                <a:latin typeface="Calibri"/>
                <a:cs typeface="Calibri"/>
              </a:rPr>
              <a:t>-</a:t>
            </a:r>
            <a:r>
              <a:rPr dirty="0" smtClean="0" sz="2000" spc="-20" b="1">
                <a:solidFill>
                  <a:srgbClr val="FFFFFF"/>
                </a:solidFill>
                <a:latin typeface="Calibri"/>
                <a:cs typeface="Calibri"/>
              </a:rPr>
              <a:t>S</a:t>
            </a:r>
            <a:r>
              <a:rPr dirty="0" smtClean="0" sz="2000" spc="-25" b="1">
                <a:solidFill>
                  <a:srgbClr val="FFFFFF"/>
                </a:solidFill>
                <a:latin typeface="Calibri"/>
                <a:cs typeface="Calibri"/>
              </a:rPr>
              <a:t>t</a:t>
            </a:r>
            <a:r>
              <a:rPr dirty="0" smtClean="0" sz="2000" spc="-10" b="1">
                <a:solidFill>
                  <a:srgbClr val="FFFFFF"/>
                </a:solidFill>
                <a:latin typeface="Calibri"/>
                <a:cs typeface="Calibri"/>
              </a:rPr>
              <a:t>o</a:t>
            </a:r>
            <a:r>
              <a:rPr dirty="0" smtClean="0" sz="2000" spc="-15" b="1">
                <a:solidFill>
                  <a:srgbClr val="FFFFFF"/>
                </a:solidFill>
                <a:latin typeface="Calibri"/>
                <a:cs typeface="Calibri"/>
              </a:rPr>
              <a:t>r</a:t>
            </a:r>
            <a:r>
              <a:rPr dirty="0" smtClean="0" sz="2000" spc="0" b="1">
                <a:solidFill>
                  <a:srgbClr val="FFFFFF"/>
                </a:solidFill>
                <a:latin typeface="Calibri"/>
                <a:cs typeface="Calibri"/>
              </a:rPr>
              <a:t>e</a:t>
            </a:r>
            <a:endParaRPr sz="2000">
              <a:latin typeface="Calibri"/>
              <a:cs typeface="Calibri"/>
            </a:endParaRPr>
          </a:p>
        </p:txBody>
      </p:sp>
      <p:sp>
        <p:nvSpPr>
          <p:cNvPr id="89" name="object 89"/>
          <p:cNvSpPr txBox="1"/>
          <p:nvPr/>
        </p:nvSpPr>
        <p:spPr>
          <a:xfrm>
            <a:off x="3993598" y="484584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0" name="object 90"/>
          <p:cNvSpPr txBox="1"/>
          <p:nvPr/>
        </p:nvSpPr>
        <p:spPr>
          <a:xfrm>
            <a:off x="9372810" y="484584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1" name="object 91"/>
          <p:cNvSpPr txBox="1"/>
          <p:nvPr/>
        </p:nvSpPr>
        <p:spPr>
          <a:xfrm>
            <a:off x="11358582" y="484584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2" name="object 92"/>
          <p:cNvSpPr txBox="1"/>
          <p:nvPr/>
        </p:nvSpPr>
        <p:spPr>
          <a:xfrm>
            <a:off x="513290" y="5262406"/>
            <a:ext cx="1610995" cy="330200"/>
          </a:xfrm>
          <a:prstGeom prst="rect">
            <a:avLst/>
          </a:prstGeom>
        </p:spPr>
        <p:txBody>
          <a:bodyPr wrap="square" lIns="0" tIns="0" rIns="0" bIns="0" rtlCol="0" vert="horz">
            <a:noAutofit/>
          </a:bodyPr>
          <a:lstStyle/>
          <a:p>
            <a:pPr marL="12700">
              <a:lnSpc>
                <a:spcPct val="100000"/>
              </a:lnSpc>
            </a:pPr>
            <a:r>
              <a:rPr dirty="0" smtClean="0" sz="2000" spc="-20" b="1">
                <a:solidFill>
                  <a:srgbClr val="FFFFFF"/>
                </a:solidFill>
                <a:latin typeface="Calibri"/>
                <a:cs typeface="Calibri"/>
              </a:rPr>
              <a:t>H</a:t>
            </a:r>
            <a:r>
              <a:rPr dirty="0" smtClean="0" sz="2000" spc="-20" b="1">
                <a:solidFill>
                  <a:srgbClr val="FFFFFF"/>
                </a:solidFill>
                <a:latin typeface="Calibri"/>
                <a:cs typeface="Calibri"/>
              </a:rPr>
              <a:t>y</a:t>
            </a:r>
            <a:r>
              <a:rPr dirty="0" smtClean="0" sz="2000" spc="5" b="1">
                <a:solidFill>
                  <a:srgbClr val="FFFFFF"/>
                </a:solidFill>
                <a:latin typeface="Calibri"/>
                <a:cs typeface="Calibri"/>
              </a:rPr>
              <a:t>p</a:t>
            </a:r>
            <a:r>
              <a:rPr dirty="0" smtClean="0" sz="2000" spc="-10" b="1">
                <a:solidFill>
                  <a:srgbClr val="FFFFFF"/>
                </a:solidFill>
                <a:latin typeface="Calibri"/>
                <a:cs typeface="Calibri"/>
              </a:rPr>
              <a:t>e</a:t>
            </a:r>
            <a:r>
              <a:rPr dirty="0" smtClean="0" sz="2000" spc="5" b="1">
                <a:solidFill>
                  <a:srgbClr val="FFFFFF"/>
                </a:solidFill>
                <a:latin typeface="Calibri"/>
                <a:cs typeface="Calibri"/>
              </a:rPr>
              <a:t>rG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ph</a:t>
            </a:r>
            <a:r>
              <a:rPr dirty="0" smtClean="0" sz="2000" spc="-15" b="1">
                <a:solidFill>
                  <a:srgbClr val="FFFFFF"/>
                </a:solidFill>
                <a:latin typeface="Calibri"/>
                <a:cs typeface="Calibri"/>
              </a:rPr>
              <a:t>DB</a:t>
            </a:r>
            <a:endParaRPr sz="2000">
              <a:latin typeface="Calibri"/>
              <a:cs typeface="Calibri"/>
            </a:endParaRPr>
          </a:p>
        </p:txBody>
      </p:sp>
      <p:sp>
        <p:nvSpPr>
          <p:cNvPr id="93" name="object 93"/>
          <p:cNvSpPr txBox="1"/>
          <p:nvPr/>
        </p:nvSpPr>
        <p:spPr>
          <a:xfrm>
            <a:off x="11358582" y="526240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4" name="object 94"/>
          <p:cNvSpPr txBox="1"/>
          <p:nvPr/>
        </p:nvSpPr>
        <p:spPr>
          <a:xfrm>
            <a:off x="602190" y="5745768"/>
            <a:ext cx="1435100"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I</a:t>
            </a:r>
            <a:r>
              <a:rPr dirty="0" smtClean="0" sz="2000" spc="-30" b="1">
                <a:solidFill>
                  <a:srgbClr val="FFFFFF"/>
                </a:solidFill>
                <a:latin typeface="Calibri"/>
                <a:cs typeface="Calibri"/>
              </a:rPr>
              <a:t>n</a:t>
            </a:r>
            <a:r>
              <a:rPr dirty="0" smtClean="0" sz="2000" spc="5" b="1">
                <a:solidFill>
                  <a:srgbClr val="FFFFFF"/>
                </a:solidFill>
                <a:latin typeface="Calibri"/>
                <a:cs typeface="Calibri"/>
              </a:rPr>
              <a:t>f</a:t>
            </a:r>
            <a:r>
              <a:rPr dirty="0" smtClean="0" sz="2000" spc="-5" b="1">
                <a:solidFill>
                  <a:srgbClr val="FFFFFF"/>
                </a:solidFill>
                <a:latin typeface="Calibri"/>
                <a:cs typeface="Calibri"/>
              </a:rPr>
              <a:t>ini</a:t>
            </a:r>
            <a:r>
              <a:rPr dirty="0" smtClean="0" sz="2000" spc="-25" b="1">
                <a:solidFill>
                  <a:srgbClr val="FFFFFF"/>
                </a:solidFill>
                <a:latin typeface="Calibri"/>
                <a:cs typeface="Calibri"/>
              </a:rPr>
              <a:t>t</a:t>
            </a:r>
            <a:r>
              <a:rPr dirty="0" smtClean="0" sz="2000" spc="-10" b="1">
                <a:solidFill>
                  <a:srgbClr val="FFFFFF"/>
                </a:solidFill>
                <a:latin typeface="Calibri"/>
                <a:cs typeface="Calibri"/>
              </a:rPr>
              <a:t>e</a:t>
            </a:r>
            <a:r>
              <a:rPr dirty="0" smtClean="0" sz="2000" spc="5" b="1">
                <a:solidFill>
                  <a:srgbClr val="FFFFFF"/>
                </a:solidFill>
                <a:latin typeface="Calibri"/>
                <a:cs typeface="Calibri"/>
              </a:rPr>
              <a:t>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ph</a:t>
            </a:r>
            <a:endParaRPr sz="2000">
              <a:latin typeface="Calibri"/>
              <a:cs typeface="Calibri"/>
            </a:endParaRPr>
          </a:p>
        </p:txBody>
      </p:sp>
      <p:sp>
        <p:nvSpPr>
          <p:cNvPr id="95" name="object 95"/>
          <p:cNvSpPr txBox="1"/>
          <p:nvPr/>
        </p:nvSpPr>
        <p:spPr>
          <a:xfrm>
            <a:off x="11358582" y="5745768"/>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6" name="object 96"/>
          <p:cNvSpPr txBox="1"/>
          <p:nvPr/>
        </p:nvSpPr>
        <p:spPr>
          <a:xfrm>
            <a:off x="995890" y="6164106"/>
            <a:ext cx="647065" cy="330200"/>
          </a:xfrm>
          <a:prstGeom prst="rect">
            <a:avLst/>
          </a:prstGeom>
        </p:spPr>
        <p:txBody>
          <a:bodyPr wrap="square" lIns="0" tIns="0" rIns="0" bIns="0" rtlCol="0" vert="horz">
            <a:noAutofit/>
          </a:bodyPr>
          <a:lstStyle/>
          <a:p>
            <a:pPr marL="12700">
              <a:lnSpc>
                <a:spcPct val="100000"/>
              </a:lnSpc>
            </a:pPr>
            <a:r>
              <a:rPr dirty="0" smtClean="0" sz="2000" spc="-20" b="1">
                <a:solidFill>
                  <a:srgbClr val="FFFFFF"/>
                </a:solidFill>
                <a:latin typeface="Calibri"/>
                <a:cs typeface="Calibri"/>
              </a:rPr>
              <a:t>S</a:t>
            </a:r>
            <a:r>
              <a:rPr dirty="0" smtClean="0" sz="2000" spc="-10" b="1">
                <a:solidFill>
                  <a:srgbClr val="FFFFFF"/>
                </a:solidFill>
                <a:latin typeface="Calibri"/>
                <a:cs typeface="Calibri"/>
              </a:rPr>
              <a:t>o</a:t>
            </a:r>
            <a:r>
              <a:rPr dirty="0" smtClean="0" sz="2000" spc="-10" b="1">
                <a:solidFill>
                  <a:srgbClr val="FFFFFF"/>
                </a:solidFill>
                <a:latin typeface="Calibri"/>
                <a:cs typeface="Calibri"/>
              </a:rPr>
              <a:t>n</a:t>
            </a:r>
            <a:r>
              <a:rPr dirty="0" smtClean="0" sz="2000" spc="-10" b="1">
                <a:solidFill>
                  <a:srgbClr val="FFFFFF"/>
                </a:solidFill>
                <a:latin typeface="Calibri"/>
                <a:cs typeface="Calibri"/>
              </a:rPr>
              <a:t>es</a:t>
            </a:r>
            <a:endParaRPr sz="2000">
              <a:latin typeface="Calibri"/>
              <a:cs typeface="Calibri"/>
            </a:endParaRPr>
          </a:p>
        </p:txBody>
      </p:sp>
      <p:sp>
        <p:nvSpPr>
          <p:cNvPr id="97" name="object 97"/>
          <p:cNvSpPr txBox="1"/>
          <p:nvPr/>
        </p:nvSpPr>
        <p:spPr>
          <a:xfrm>
            <a:off x="3993598" y="616410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8" name="object 98"/>
          <p:cNvSpPr txBox="1"/>
          <p:nvPr/>
        </p:nvSpPr>
        <p:spPr>
          <a:xfrm>
            <a:off x="6783280" y="616410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99" name="object 99"/>
          <p:cNvSpPr txBox="1"/>
          <p:nvPr/>
        </p:nvSpPr>
        <p:spPr>
          <a:xfrm>
            <a:off x="9372810" y="616410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00" name="object 100"/>
          <p:cNvSpPr txBox="1"/>
          <p:nvPr/>
        </p:nvSpPr>
        <p:spPr>
          <a:xfrm>
            <a:off x="11358582" y="6164106"/>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01" name="object 101"/>
          <p:cNvSpPr txBox="1"/>
          <p:nvPr/>
        </p:nvSpPr>
        <p:spPr>
          <a:xfrm>
            <a:off x="825778" y="6515241"/>
            <a:ext cx="988694" cy="330200"/>
          </a:xfrm>
          <a:prstGeom prst="rect">
            <a:avLst/>
          </a:prstGeom>
        </p:spPr>
        <p:txBody>
          <a:bodyPr wrap="square" lIns="0" tIns="0" rIns="0" bIns="0" rtlCol="0" vert="horz">
            <a:noAutofit/>
          </a:bodyPr>
          <a:lstStyle/>
          <a:p>
            <a:pPr marL="12700">
              <a:lnSpc>
                <a:spcPct val="100000"/>
              </a:lnSpc>
            </a:pPr>
            <a:r>
              <a:rPr dirty="0" smtClean="0" sz="2000" spc="-30" b="1">
                <a:solidFill>
                  <a:srgbClr val="FFFFFF"/>
                </a:solidFill>
                <a:latin typeface="Calibri"/>
                <a:cs typeface="Calibri"/>
              </a:rPr>
              <a:t>v</a:t>
            </a:r>
            <a:r>
              <a:rPr dirty="0" smtClean="0" sz="2000" spc="-10" b="1">
                <a:solidFill>
                  <a:srgbClr val="FFFFFF"/>
                </a:solidFill>
                <a:latin typeface="Calibri"/>
                <a:cs typeface="Calibri"/>
              </a:rPr>
              <a:t>e</a:t>
            </a:r>
            <a:r>
              <a:rPr dirty="0" smtClean="0" sz="2000" spc="5" b="1">
                <a:solidFill>
                  <a:srgbClr val="FFFFFF"/>
                </a:solidFill>
                <a:latin typeface="Calibri"/>
                <a:cs typeface="Calibri"/>
              </a:rPr>
              <a:t>r</a:t>
            </a:r>
            <a:r>
              <a:rPr dirty="0" smtClean="0" sz="2000" spc="-25" b="1">
                <a:solidFill>
                  <a:srgbClr val="FFFFFF"/>
                </a:solidFill>
                <a:latin typeface="Calibri"/>
                <a:cs typeface="Calibri"/>
              </a:rPr>
              <a:t>t</a:t>
            </a:r>
            <a:r>
              <a:rPr dirty="0" smtClean="0" sz="2000" spc="-50" b="1">
                <a:solidFill>
                  <a:srgbClr val="FFFFFF"/>
                </a:solidFill>
                <a:latin typeface="Calibri"/>
                <a:cs typeface="Calibri"/>
              </a:rPr>
              <a:t>e</a:t>
            </a:r>
            <a:r>
              <a:rPr dirty="0" smtClean="0" sz="2000" spc="0" b="1">
                <a:solidFill>
                  <a:srgbClr val="FFFFFF"/>
                </a:solidFill>
                <a:latin typeface="Calibri"/>
                <a:cs typeface="Calibri"/>
              </a:rPr>
              <a:t>x</a:t>
            </a:r>
            <a:r>
              <a:rPr dirty="0" smtClean="0" sz="2000" spc="-5" b="1">
                <a:solidFill>
                  <a:srgbClr val="FFFFFF"/>
                </a:solidFill>
                <a:latin typeface="Calibri"/>
                <a:cs typeface="Calibri"/>
              </a:rPr>
              <a:t>D</a:t>
            </a:r>
            <a:r>
              <a:rPr dirty="0" smtClean="0" sz="2000" spc="-15" b="1">
                <a:solidFill>
                  <a:srgbClr val="FFFFFF"/>
                </a:solidFill>
                <a:latin typeface="Calibri"/>
                <a:cs typeface="Calibri"/>
              </a:rPr>
              <a:t>B</a:t>
            </a:r>
            <a:endParaRPr sz="2000">
              <a:latin typeface="Calibri"/>
              <a:cs typeface="Calibri"/>
            </a:endParaRPr>
          </a:p>
        </p:txBody>
      </p:sp>
      <p:sp>
        <p:nvSpPr>
          <p:cNvPr id="102" name="object 102"/>
          <p:cNvSpPr txBox="1"/>
          <p:nvPr/>
        </p:nvSpPr>
        <p:spPr>
          <a:xfrm>
            <a:off x="11358582" y="651524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a:lnSpc>
                <a:spcPct val="100000"/>
              </a:lnSpc>
            </a:pPr>
            <a:r>
              <a:rPr dirty="0" smtClean="0" sz="3600" b="1">
                <a:solidFill>
                  <a:srgbClr val="303030"/>
                </a:solidFill>
                <a:latin typeface="Microsoft YaHei UI"/>
                <a:cs typeface="Microsoft YaHei UI"/>
              </a:rPr>
              <a:t>支持的图结构</a:t>
            </a:r>
            <a:endParaRPr sz="3600">
              <a:latin typeface="Microsoft YaHei UI"/>
              <a:cs typeface="Microsoft YaHei UI"/>
            </a:endParaRPr>
          </a:p>
        </p:txBody>
      </p:sp>
      <p:sp>
        <p:nvSpPr>
          <p:cNvPr id="3" name="object 3"/>
          <p:cNvSpPr/>
          <p:nvPr/>
        </p:nvSpPr>
        <p:spPr>
          <a:xfrm>
            <a:off x="0" y="1052728"/>
            <a:ext cx="2175510" cy="1396212"/>
          </a:xfrm>
          <a:custGeom>
            <a:avLst/>
            <a:gdLst/>
            <a:ahLst/>
            <a:cxnLst/>
            <a:rect l="l" t="t" r="r" b="b"/>
            <a:pathLst>
              <a:path w="2175510" h="1396212">
                <a:moveTo>
                  <a:pt x="0" y="1396212"/>
                </a:moveTo>
                <a:lnTo>
                  <a:pt x="2175510" y="1396212"/>
                </a:lnTo>
                <a:lnTo>
                  <a:pt x="2175510" y="0"/>
                </a:lnTo>
                <a:lnTo>
                  <a:pt x="0" y="0"/>
                </a:lnTo>
                <a:lnTo>
                  <a:pt x="0" y="1396212"/>
                </a:lnTo>
                <a:close/>
              </a:path>
            </a:pathLst>
          </a:custGeom>
          <a:solidFill>
            <a:srgbClr val="23AB8C"/>
          </a:solidFill>
        </p:spPr>
        <p:txBody>
          <a:bodyPr wrap="square" lIns="0" tIns="0" rIns="0" bIns="0" rtlCol="0">
            <a:noAutofit/>
          </a:bodyPr>
          <a:lstStyle/>
          <a:p/>
        </p:txBody>
      </p:sp>
      <p:sp>
        <p:nvSpPr>
          <p:cNvPr id="4" name="object 4"/>
          <p:cNvSpPr/>
          <p:nvPr/>
        </p:nvSpPr>
        <p:spPr>
          <a:xfrm>
            <a:off x="2175510" y="1052741"/>
            <a:ext cx="960119" cy="1396212"/>
          </a:xfrm>
          <a:custGeom>
            <a:avLst/>
            <a:gdLst/>
            <a:ahLst/>
            <a:cxnLst/>
            <a:rect l="l" t="t" r="r" b="b"/>
            <a:pathLst>
              <a:path w="960119" h="1396212">
                <a:moveTo>
                  <a:pt x="0" y="0"/>
                </a:moveTo>
                <a:lnTo>
                  <a:pt x="960119" y="0"/>
                </a:lnTo>
                <a:lnTo>
                  <a:pt x="960119" y="1396212"/>
                </a:lnTo>
                <a:lnTo>
                  <a:pt x="0" y="1396212"/>
                </a:lnTo>
                <a:lnTo>
                  <a:pt x="0" y="0"/>
                </a:lnTo>
                <a:close/>
              </a:path>
            </a:pathLst>
          </a:custGeom>
          <a:solidFill>
            <a:srgbClr val="23AB8C"/>
          </a:solidFill>
        </p:spPr>
        <p:txBody>
          <a:bodyPr wrap="square" lIns="0" tIns="0" rIns="0" bIns="0" rtlCol="0">
            <a:noAutofit/>
          </a:bodyPr>
          <a:lstStyle/>
          <a:p/>
        </p:txBody>
      </p:sp>
      <p:sp>
        <p:nvSpPr>
          <p:cNvPr id="5" name="object 5"/>
          <p:cNvSpPr/>
          <p:nvPr/>
        </p:nvSpPr>
        <p:spPr>
          <a:xfrm>
            <a:off x="3135629" y="1052741"/>
            <a:ext cx="908684" cy="1396212"/>
          </a:xfrm>
          <a:custGeom>
            <a:avLst/>
            <a:gdLst/>
            <a:ahLst/>
            <a:cxnLst/>
            <a:rect l="l" t="t" r="r" b="b"/>
            <a:pathLst>
              <a:path w="908684" h="1396212">
                <a:moveTo>
                  <a:pt x="0" y="0"/>
                </a:moveTo>
                <a:lnTo>
                  <a:pt x="908684" y="0"/>
                </a:lnTo>
                <a:lnTo>
                  <a:pt x="908684" y="1396212"/>
                </a:lnTo>
                <a:lnTo>
                  <a:pt x="0" y="1396212"/>
                </a:lnTo>
                <a:lnTo>
                  <a:pt x="0" y="0"/>
                </a:lnTo>
                <a:close/>
              </a:path>
            </a:pathLst>
          </a:custGeom>
          <a:solidFill>
            <a:srgbClr val="23AB8C"/>
          </a:solidFill>
        </p:spPr>
        <p:txBody>
          <a:bodyPr wrap="square" lIns="0" tIns="0" rIns="0" bIns="0" rtlCol="0">
            <a:noAutofit/>
          </a:bodyPr>
          <a:lstStyle/>
          <a:p/>
        </p:txBody>
      </p:sp>
      <p:sp>
        <p:nvSpPr>
          <p:cNvPr id="6" name="object 6"/>
          <p:cNvSpPr/>
          <p:nvPr/>
        </p:nvSpPr>
        <p:spPr>
          <a:xfrm>
            <a:off x="4044315" y="1052741"/>
            <a:ext cx="952500" cy="1396212"/>
          </a:xfrm>
          <a:custGeom>
            <a:avLst/>
            <a:gdLst/>
            <a:ahLst/>
            <a:cxnLst/>
            <a:rect l="l" t="t" r="r" b="b"/>
            <a:pathLst>
              <a:path w="952500" h="1396212">
                <a:moveTo>
                  <a:pt x="0" y="0"/>
                </a:moveTo>
                <a:lnTo>
                  <a:pt x="952500" y="0"/>
                </a:lnTo>
                <a:lnTo>
                  <a:pt x="952500" y="1396212"/>
                </a:lnTo>
                <a:lnTo>
                  <a:pt x="0" y="1396212"/>
                </a:lnTo>
                <a:lnTo>
                  <a:pt x="0" y="0"/>
                </a:lnTo>
                <a:close/>
              </a:path>
            </a:pathLst>
          </a:custGeom>
          <a:solidFill>
            <a:srgbClr val="23AB8C"/>
          </a:solidFill>
        </p:spPr>
        <p:txBody>
          <a:bodyPr wrap="square" lIns="0" tIns="0" rIns="0" bIns="0" rtlCol="0">
            <a:noAutofit/>
          </a:bodyPr>
          <a:lstStyle/>
          <a:p/>
        </p:txBody>
      </p:sp>
      <p:sp>
        <p:nvSpPr>
          <p:cNvPr id="7" name="object 7"/>
          <p:cNvSpPr/>
          <p:nvPr/>
        </p:nvSpPr>
        <p:spPr>
          <a:xfrm>
            <a:off x="4996815" y="1052741"/>
            <a:ext cx="1024191" cy="1396212"/>
          </a:xfrm>
          <a:custGeom>
            <a:avLst/>
            <a:gdLst/>
            <a:ahLst/>
            <a:cxnLst/>
            <a:rect l="l" t="t" r="r" b="b"/>
            <a:pathLst>
              <a:path w="1024191" h="1396212">
                <a:moveTo>
                  <a:pt x="0" y="0"/>
                </a:moveTo>
                <a:lnTo>
                  <a:pt x="1024191" y="0"/>
                </a:lnTo>
                <a:lnTo>
                  <a:pt x="1024191" y="1396212"/>
                </a:lnTo>
                <a:lnTo>
                  <a:pt x="0" y="1396212"/>
                </a:lnTo>
                <a:lnTo>
                  <a:pt x="0" y="0"/>
                </a:lnTo>
                <a:close/>
              </a:path>
            </a:pathLst>
          </a:custGeom>
          <a:solidFill>
            <a:srgbClr val="23AB8C"/>
          </a:solidFill>
        </p:spPr>
        <p:txBody>
          <a:bodyPr wrap="square" lIns="0" tIns="0" rIns="0" bIns="0" rtlCol="0">
            <a:noAutofit/>
          </a:bodyPr>
          <a:lstStyle/>
          <a:p/>
        </p:txBody>
      </p:sp>
      <p:sp>
        <p:nvSpPr>
          <p:cNvPr id="8" name="object 8"/>
          <p:cNvSpPr/>
          <p:nvPr/>
        </p:nvSpPr>
        <p:spPr>
          <a:xfrm>
            <a:off x="6021006" y="1052741"/>
            <a:ext cx="1094854" cy="1396212"/>
          </a:xfrm>
          <a:custGeom>
            <a:avLst/>
            <a:gdLst/>
            <a:ahLst/>
            <a:cxnLst/>
            <a:rect l="l" t="t" r="r" b="b"/>
            <a:pathLst>
              <a:path w="1094854" h="1396212">
                <a:moveTo>
                  <a:pt x="0" y="0"/>
                </a:moveTo>
                <a:lnTo>
                  <a:pt x="1094854" y="0"/>
                </a:lnTo>
                <a:lnTo>
                  <a:pt x="1094854" y="1396212"/>
                </a:lnTo>
                <a:lnTo>
                  <a:pt x="0" y="1396212"/>
                </a:lnTo>
                <a:lnTo>
                  <a:pt x="0" y="0"/>
                </a:lnTo>
                <a:close/>
              </a:path>
            </a:pathLst>
          </a:custGeom>
          <a:solidFill>
            <a:srgbClr val="23AB8C"/>
          </a:solidFill>
        </p:spPr>
        <p:txBody>
          <a:bodyPr wrap="square" lIns="0" tIns="0" rIns="0" bIns="0" rtlCol="0">
            <a:noAutofit/>
          </a:bodyPr>
          <a:lstStyle/>
          <a:p/>
        </p:txBody>
      </p:sp>
      <p:sp>
        <p:nvSpPr>
          <p:cNvPr id="9" name="object 9"/>
          <p:cNvSpPr/>
          <p:nvPr/>
        </p:nvSpPr>
        <p:spPr>
          <a:xfrm>
            <a:off x="7115861" y="1052741"/>
            <a:ext cx="1194384" cy="1396212"/>
          </a:xfrm>
          <a:custGeom>
            <a:avLst/>
            <a:gdLst/>
            <a:ahLst/>
            <a:cxnLst/>
            <a:rect l="l" t="t" r="r" b="b"/>
            <a:pathLst>
              <a:path w="1194384" h="1396212">
                <a:moveTo>
                  <a:pt x="0" y="0"/>
                </a:moveTo>
                <a:lnTo>
                  <a:pt x="1194384" y="0"/>
                </a:lnTo>
                <a:lnTo>
                  <a:pt x="1194384" y="1396212"/>
                </a:lnTo>
                <a:lnTo>
                  <a:pt x="0" y="1396212"/>
                </a:lnTo>
                <a:lnTo>
                  <a:pt x="0" y="0"/>
                </a:lnTo>
                <a:close/>
              </a:path>
            </a:pathLst>
          </a:custGeom>
          <a:solidFill>
            <a:srgbClr val="23AB8C"/>
          </a:solidFill>
        </p:spPr>
        <p:txBody>
          <a:bodyPr wrap="square" lIns="0" tIns="0" rIns="0" bIns="0" rtlCol="0">
            <a:noAutofit/>
          </a:bodyPr>
          <a:lstStyle/>
          <a:p/>
        </p:txBody>
      </p:sp>
      <p:sp>
        <p:nvSpPr>
          <p:cNvPr id="10" name="object 10"/>
          <p:cNvSpPr/>
          <p:nvPr/>
        </p:nvSpPr>
        <p:spPr>
          <a:xfrm>
            <a:off x="8310244" y="1052741"/>
            <a:ext cx="1194384" cy="1396212"/>
          </a:xfrm>
          <a:custGeom>
            <a:avLst/>
            <a:gdLst/>
            <a:ahLst/>
            <a:cxnLst/>
            <a:rect l="l" t="t" r="r" b="b"/>
            <a:pathLst>
              <a:path w="1194384" h="1396212">
                <a:moveTo>
                  <a:pt x="0" y="0"/>
                </a:moveTo>
                <a:lnTo>
                  <a:pt x="1194384" y="0"/>
                </a:lnTo>
                <a:lnTo>
                  <a:pt x="1194384" y="1396212"/>
                </a:lnTo>
                <a:lnTo>
                  <a:pt x="0" y="1396212"/>
                </a:lnTo>
                <a:lnTo>
                  <a:pt x="0" y="0"/>
                </a:lnTo>
                <a:close/>
              </a:path>
            </a:pathLst>
          </a:custGeom>
          <a:solidFill>
            <a:srgbClr val="23AB8C"/>
          </a:solidFill>
        </p:spPr>
        <p:txBody>
          <a:bodyPr wrap="square" lIns="0" tIns="0" rIns="0" bIns="0" rtlCol="0">
            <a:noAutofit/>
          </a:bodyPr>
          <a:lstStyle/>
          <a:p/>
        </p:txBody>
      </p:sp>
      <p:sp>
        <p:nvSpPr>
          <p:cNvPr id="11" name="object 11"/>
          <p:cNvSpPr/>
          <p:nvPr/>
        </p:nvSpPr>
        <p:spPr>
          <a:xfrm>
            <a:off x="9504629" y="1052741"/>
            <a:ext cx="1293914" cy="1396212"/>
          </a:xfrm>
          <a:custGeom>
            <a:avLst/>
            <a:gdLst/>
            <a:ahLst/>
            <a:cxnLst/>
            <a:rect l="l" t="t" r="r" b="b"/>
            <a:pathLst>
              <a:path w="1293914" h="1396212">
                <a:moveTo>
                  <a:pt x="0" y="0"/>
                </a:moveTo>
                <a:lnTo>
                  <a:pt x="1293914" y="0"/>
                </a:lnTo>
                <a:lnTo>
                  <a:pt x="1293914" y="1396212"/>
                </a:lnTo>
                <a:lnTo>
                  <a:pt x="0" y="1396212"/>
                </a:lnTo>
                <a:lnTo>
                  <a:pt x="0" y="0"/>
                </a:lnTo>
                <a:close/>
              </a:path>
            </a:pathLst>
          </a:custGeom>
          <a:solidFill>
            <a:srgbClr val="23AB8C"/>
          </a:solidFill>
        </p:spPr>
        <p:txBody>
          <a:bodyPr wrap="square" lIns="0" tIns="0" rIns="0" bIns="0" rtlCol="0">
            <a:noAutofit/>
          </a:bodyPr>
          <a:lstStyle/>
          <a:p/>
        </p:txBody>
      </p:sp>
      <p:sp>
        <p:nvSpPr>
          <p:cNvPr id="12" name="object 12"/>
          <p:cNvSpPr/>
          <p:nvPr/>
        </p:nvSpPr>
        <p:spPr>
          <a:xfrm>
            <a:off x="10798543" y="1052741"/>
            <a:ext cx="1393456" cy="1396212"/>
          </a:xfrm>
          <a:custGeom>
            <a:avLst/>
            <a:gdLst/>
            <a:ahLst/>
            <a:cxnLst/>
            <a:rect l="l" t="t" r="r" b="b"/>
            <a:pathLst>
              <a:path w="1393456" h="1396212">
                <a:moveTo>
                  <a:pt x="0" y="0"/>
                </a:moveTo>
                <a:lnTo>
                  <a:pt x="1393456" y="0"/>
                </a:lnTo>
                <a:lnTo>
                  <a:pt x="1393456" y="1396212"/>
                </a:lnTo>
                <a:lnTo>
                  <a:pt x="0" y="1396212"/>
                </a:lnTo>
                <a:lnTo>
                  <a:pt x="0" y="0"/>
                </a:lnTo>
                <a:close/>
              </a:path>
            </a:pathLst>
          </a:custGeom>
          <a:solidFill>
            <a:srgbClr val="23AB8C"/>
          </a:solidFill>
        </p:spPr>
        <p:txBody>
          <a:bodyPr wrap="square" lIns="0" tIns="0" rIns="0" bIns="0" rtlCol="0">
            <a:noAutofit/>
          </a:bodyPr>
          <a:lstStyle/>
          <a:p/>
        </p:txBody>
      </p:sp>
      <p:sp>
        <p:nvSpPr>
          <p:cNvPr id="13" name="object 13"/>
          <p:cNvSpPr/>
          <p:nvPr/>
        </p:nvSpPr>
        <p:spPr>
          <a:xfrm>
            <a:off x="0" y="2448966"/>
            <a:ext cx="2175510" cy="369150"/>
          </a:xfrm>
          <a:custGeom>
            <a:avLst/>
            <a:gdLst/>
            <a:ahLst/>
            <a:cxnLst/>
            <a:rect l="l" t="t" r="r" b="b"/>
            <a:pathLst>
              <a:path w="2175510" h="369150">
                <a:moveTo>
                  <a:pt x="0" y="369150"/>
                </a:moveTo>
                <a:lnTo>
                  <a:pt x="2175510" y="369150"/>
                </a:lnTo>
                <a:lnTo>
                  <a:pt x="2175510" y="0"/>
                </a:lnTo>
                <a:lnTo>
                  <a:pt x="0" y="0"/>
                </a:lnTo>
                <a:lnTo>
                  <a:pt x="0" y="369150"/>
                </a:lnTo>
                <a:close/>
              </a:path>
            </a:pathLst>
          </a:custGeom>
          <a:solidFill>
            <a:srgbClr val="23AB8C"/>
          </a:solidFill>
        </p:spPr>
        <p:txBody>
          <a:bodyPr wrap="square" lIns="0" tIns="0" rIns="0" bIns="0" rtlCol="0">
            <a:noAutofit/>
          </a:bodyPr>
          <a:lstStyle/>
          <a:p/>
        </p:txBody>
      </p:sp>
      <p:sp>
        <p:nvSpPr>
          <p:cNvPr id="14" name="object 14"/>
          <p:cNvSpPr/>
          <p:nvPr/>
        </p:nvSpPr>
        <p:spPr>
          <a:xfrm>
            <a:off x="2175510" y="2448953"/>
            <a:ext cx="960119" cy="369163"/>
          </a:xfrm>
          <a:custGeom>
            <a:avLst/>
            <a:gdLst/>
            <a:ahLst/>
            <a:cxnLst/>
            <a:rect l="l" t="t" r="r" b="b"/>
            <a:pathLst>
              <a:path w="960119" h="369163">
                <a:moveTo>
                  <a:pt x="0" y="0"/>
                </a:moveTo>
                <a:lnTo>
                  <a:pt x="960119" y="0"/>
                </a:lnTo>
                <a:lnTo>
                  <a:pt x="960119" y="369163"/>
                </a:lnTo>
                <a:lnTo>
                  <a:pt x="0" y="369163"/>
                </a:lnTo>
                <a:lnTo>
                  <a:pt x="0" y="0"/>
                </a:lnTo>
                <a:close/>
              </a:path>
            </a:pathLst>
          </a:custGeom>
          <a:solidFill>
            <a:srgbClr val="CCECE4"/>
          </a:solidFill>
        </p:spPr>
        <p:txBody>
          <a:bodyPr wrap="square" lIns="0" tIns="0" rIns="0" bIns="0" rtlCol="0">
            <a:noAutofit/>
          </a:bodyPr>
          <a:lstStyle/>
          <a:p/>
        </p:txBody>
      </p:sp>
      <p:sp>
        <p:nvSpPr>
          <p:cNvPr id="15" name="object 15"/>
          <p:cNvSpPr/>
          <p:nvPr/>
        </p:nvSpPr>
        <p:spPr>
          <a:xfrm>
            <a:off x="3135629" y="2448953"/>
            <a:ext cx="908684" cy="369163"/>
          </a:xfrm>
          <a:custGeom>
            <a:avLst/>
            <a:gdLst/>
            <a:ahLst/>
            <a:cxnLst/>
            <a:rect l="l" t="t" r="r" b="b"/>
            <a:pathLst>
              <a:path w="908684" h="369163">
                <a:moveTo>
                  <a:pt x="0" y="0"/>
                </a:moveTo>
                <a:lnTo>
                  <a:pt x="908684" y="0"/>
                </a:lnTo>
                <a:lnTo>
                  <a:pt x="908684" y="369163"/>
                </a:lnTo>
                <a:lnTo>
                  <a:pt x="0" y="369163"/>
                </a:lnTo>
                <a:lnTo>
                  <a:pt x="0" y="0"/>
                </a:lnTo>
                <a:close/>
              </a:path>
            </a:pathLst>
          </a:custGeom>
          <a:solidFill>
            <a:srgbClr val="CCECE4"/>
          </a:solidFill>
        </p:spPr>
        <p:txBody>
          <a:bodyPr wrap="square" lIns="0" tIns="0" rIns="0" bIns="0" rtlCol="0">
            <a:noAutofit/>
          </a:bodyPr>
          <a:lstStyle/>
          <a:p/>
        </p:txBody>
      </p:sp>
      <p:sp>
        <p:nvSpPr>
          <p:cNvPr id="16" name="object 16"/>
          <p:cNvSpPr/>
          <p:nvPr/>
        </p:nvSpPr>
        <p:spPr>
          <a:xfrm>
            <a:off x="4044315" y="2448953"/>
            <a:ext cx="952500" cy="369163"/>
          </a:xfrm>
          <a:custGeom>
            <a:avLst/>
            <a:gdLst/>
            <a:ahLst/>
            <a:cxnLst/>
            <a:rect l="l" t="t" r="r" b="b"/>
            <a:pathLst>
              <a:path w="952500" h="369163">
                <a:moveTo>
                  <a:pt x="0" y="0"/>
                </a:moveTo>
                <a:lnTo>
                  <a:pt x="952500" y="0"/>
                </a:lnTo>
                <a:lnTo>
                  <a:pt x="952500" y="369163"/>
                </a:lnTo>
                <a:lnTo>
                  <a:pt x="0" y="369163"/>
                </a:lnTo>
                <a:lnTo>
                  <a:pt x="0" y="0"/>
                </a:lnTo>
                <a:close/>
              </a:path>
            </a:pathLst>
          </a:custGeom>
          <a:solidFill>
            <a:srgbClr val="CCECE4"/>
          </a:solidFill>
        </p:spPr>
        <p:txBody>
          <a:bodyPr wrap="square" lIns="0" tIns="0" rIns="0" bIns="0" rtlCol="0">
            <a:noAutofit/>
          </a:bodyPr>
          <a:lstStyle/>
          <a:p/>
        </p:txBody>
      </p:sp>
      <p:sp>
        <p:nvSpPr>
          <p:cNvPr id="17" name="object 17"/>
          <p:cNvSpPr/>
          <p:nvPr/>
        </p:nvSpPr>
        <p:spPr>
          <a:xfrm>
            <a:off x="4996815" y="2448953"/>
            <a:ext cx="1024191" cy="369163"/>
          </a:xfrm>
          <a:custGeom>
            <a:avLst/>
            <a:gdLst/>
            <a:ahLst/>
            <a:cxnLst/>
            <a:rect l="l" t="t" r="r" b="b"/>
            <a:pathLst>
              <a:path w="1024191" h="369163">
                <a:moveTo>
                  <a:pt x="0" y="0"/>
                </a:moveTo>
                <a:lnTo>
                  <a:pt x="1024191" y="0"/>
                </a:lnTo>
                <a:lnTo>
                  <a:pt x="1024191" y="369163"/>
                </a:lnTo>
                <a:lnTo>
                  <a:pt x="0" y="369163"/>
                </a:lnTo>
                <a:lnTo>
                  <a:pt x="0" y="0"/>
                </a:lnTo>
                <a:close/>
              </a:path>
            </a:pathLst>
          </a:custGeom>
          <a:solidFill>
            <a:srgbClr val="CCECE4"/>
          </a:solidFill>
        </p:spPr>
        <p:txBody>
          <a:bodyPr wrap="square" lIns="0" tIns="0" rIns="0" bIns="0" rtlCol="0">
            <a:noAutofit/>
          </a:bodyPr>
          <a:lstStyle/>
          <a:p/>
        </p:txBody>
      </p:sp>
      <p:sp>
        <p:nvSpPr>
          <p:cNvPr id="18" name="object 18"/>
          <p:cNvSpPr/>
          <p:nvPr/>
        </p:nvSpPr>
        <p:spPr>
          <a:xfrm>
            <a:off x="6021006" y="2448953"/>
            <a:ext cx="1094854" cy="369163"/>
          </a:xfrm>
          <a:custGeom>
            <a:avLst/>
            <a:gdLst/>
            <a:ahLst/>
            <a:cxnLst/>
            <a:rect l="l" t="t" r="r" b="b"/>
            <a:pathLst>
              <a:path w="1094854" h="369163">
                <a:moveTo>
                  <a:pt x="0" y="0"/>
                </a:moveTo>
                <a:lnTo>
                  <a:pt x="1094854" y="0"/>
                </a:lnTo>
                <a:lnTo>
                  <a:pt x="1094854" y="369163"/>
                </a:lnTo>
                <a:lnTo>
                  <a:pt x="0" y="369163"/>
                </a:lnTo>
                <a:lnTo>
                  <a:pt x="0" y="0"/>
                </a:lnTo>
                <a:close/>
              </a:path>
            </a:pathLst>
          </a:custGeom>
          <a:solidFill>
            <a:srgbClr val="CCECE4"/>
          </a:solidFill>
        </p:spPr>
        <p:txBody>
          <a:bodyPr wrap="square" lIns="0" tIns="0" rIns="0" bIns="0" rtlCol="0">
            <a:noAutofit/>
          </a:bodyPr>
          <a:lstStyle/>
          <a:p/>
        </p:txBody>
      </p:sp>
      <p:sp>
        <p:nvSpPr>
          <p:cNvPr id="19" name="object 19"/>
          <p:cNvSpPr/>
          <p:nvPr/>
        </p:nvSpPr>
        <p:spPr>
          <a:xfrm>
            <a:off x="7115861" y="2448953"/>
            <a:ext cx="1194384" cy="369163"/>
          </a:xfrm>
          <a:custGeom>
            <a:avLst/>
            <a:gdLst/>
            <a:ahLst/>
            <a:cxnLst/>
            <a:rect l="l" t="t" r="r" b="b"/>
            <a:pathLst>
              <a:path w="1194384" h="369163">
                <a:moveTo>
                  <a:pt x="0" y="0"/>
                </a:moveTo>
                <a:lnTo>
                  <a:pt x="1194384" y="0"/>
                </a:lnTo>
                <a:lnTo>
                  <a:pt x="1194384" y="369163"/>
                </a:lnTo>
                <a:lnTo>
                  <a:pt x="0" y="369163"/>
                </a:lnTo>
                <a:lnTo>
                  <a:pt x="0" y="0"/>
                </a:lnTo>
                <a:close/>
              </a:path>
            </a:pathLst>
          </a:custGeom>
          <a:solidFill>
            <a:srgbClr val="CCECE4"/>
          </a:solidFill>
        </p:spPr>
        <p:txBody>
          <a:bodyPr wrap="square" lIns="0" tIns="0" rIns="0" bIns="0" rtlCol="0">
            <a:noAutofit/>
          </a:bodyPr>
          <a:lstStyle/>
          <a:p/>
        </p:txBody>
      </p:sp>
      <p:sp>
        <p:nvSpPr>
          <p:cNvPr id="20" name="object 20"/>
          <p:cNvSpPr/>
          <p:nvPr/>
        </p:nvSpPr>
        <p:spPr>
          <a:xfrm>
            <a:off x="8310244" y="2448953"/>
            <a:ext cx="1194384" cy="369163"/>
          </a:xfrm>
          <a:custGeom>
            <a:avLst/>
            <a:gdLst/>
            <a:ahLst/>
            <a:cxnLst/>
            <a:rect l="l" t="t" r="r" b="b"/>
            <a:pathLst>
              <a:path w="1194384" h="369163">
                <a:moveTo>
                  <a:pt x="0" y="0"/>
                </a:moveTo>
                <a:lnTo>
                  <a:pt x="1194384" y="0"/>
                </a:lnTo>
                <a:lnTo>
                  <a:pt x="1194384" y="369163"/>
                </a:lnTo>
                <a:lnTo>
                  <a:pt x="0" y="369163"/>
                </a:lnTo>
                <a:lnTo>
                  <a:pt x="0" y="0"/>
                </a:lnTo>
                <a:close/>
              </a:path>
            </a:pathLst>
          </a:custGeom>
          <a:solidFill>
            <a:srgbClr val="CCECE4"/>
          </a:solidFill>
        </p:spPr>
        <p:txBody>
          <a:bodyPr wrap="square" lIns="0" tIns="0" rIns="0" bIns="0" rtlCol="0">
            <a:noAutofit/>
          </a:bodyPr>
          <a:lstStyle/>
          <a:p/>
        </p:txBody>
      </p:sp>
      <p:sp>
        <p:nvSpPr>
          <p:cNvPr id="21" name="object 21"/>
          <p:cNvSpPr/>
          <p:nvPr/>
        </p:nvSpPr>
        <p:spPr>
          <a:xfrm>
            <a:off x="9504629" y="2448953"/>
            <a:ext cx="1293914" cy="369163"/>
          </a:xfrm>
          <a:custGeom>
            <a:avLst/>
            <a:gdLst/>
            <a:ahLst/>
            <a:cxnLst/>
            <a:rect l="l" t="t" r="r" b="b"/>
            <a:pathLst>
              <a:path w="1293914" h="369163">
                <a:moveTo>
                  <a:pt x="0" y="0"/>
                </a:moveTo>
                <a:lnTo>
                  <a:pt x="1293914" y="0"/>
                </a:lnTo>
                <a:lnTo>
                  <a:pt x="1293914" y="369163"/>
                </a:lnTo>
                <a:lnTo>
                  <a:pt x="0" y="369163"/>
                </a:lnTo>
                <a:lnTo>
                  <a:pt x="0" y="0"/>
                </a:lnTo>
                <a:close/>
              </a:path>
            </a:pathLst>
          </a:custGeom>
          <a:solidFill>
            <a:srgbClr val="CCECE4"/>
          </a:solidFill>
        </p:spPr>
        <p:txBody>
          <a:bodyPr wrap="square" lIns="0" tIns="0" rIns="0" bIns="0" rtlCol="0">
            <a:noAutofit/>
          </a:bodyPr>
          <a:lstStyle/>
          <a:p/>
        </p:txBody>
      </p:sp>
      <p:sp>
        <p:nvSpPr>
          <p:cNvPr id="22" name="object 22"/>
          <p:cNvSpPr/>
          <p:nvPr/>
        </p:nvSpPr>
        <p:spPr>
          <a:xfrm>
            <a:off x="10798543" y="2448953"/>
            <a:ext cx="1393456" cy="369163"/>
          </a:xfrm>
          <a:custGeom>
            <a:avLst/>
            <a:gdLst/>
            <a:ahLst/>
            <a:cxnLst/>
            <a:rect l="l" t="t" r="r" b="b"/>
            <a:pathLst>
              <a:path w="1393456" h="369163">
                <a:moveTo>
                  <a:pt x="0" y="0"/>
                </a:moveTo>
                <a:lnTo>
                  <a:pt x="1393456" y="0"/>
                </a:lnTo>
                <a:lnTo>
                  <a:pt x="1393456" y="369163"/>
                </a:lnTo>
                <a:lnTo>
                  <a:pt x="0" y="369163"/>
                </a:lnTo>
                <a:lnTo>
                  <a:pt x="0" y="0"/>
                </a:lnTo>
                <a:close/>
              </a:path>
            </a:pathLst>
          </a:custGeom>
          <a:solidFill>
            <a:srgbClr val="CCECE4"/>
          </a:solidFill>
        </p:spPr>
        <p:txBody>
          <a:bodyPr wrap="square" lIns="0" tIns="0" rIns="0" bIns="0" rtlCol="0">
            <a:noAutofit/>
          </a:bodyPr>
          <a:lstStyle/>
          <a:p/>
        </p:txBody>
      </p:sp>
      <p:sp>
        <p:nvSpPr>
          <p:cNvPr id="23" name="object 23"/>
          <p:cNvSpPr/>
          <p:nvPr/>
        </p:nvSpPr>
        <p:spPr>
          <a:xfrm>
            <a:off x="0" y="2818129"/>
            <a:ext cx="2175510" cy="369150"/>
          </a:xfrm>
          <a:custGeom>
            <a:avLst/>
            <a:gdLst/>
            <a:ahLst/>
            <a:cxnLst/>
            <a:rect l="l" t="t" r="r" b="b"/>
            <a:pathLst>
              <a:path w="2175510" h="369150">
                <a:moveTo>
                  <a:pt x="0" y="369150"/>
                </a:moveTo>
                <a:lnTo>
                  <a:pt x="2175510" y="369150"/>
                </a:lnTo>
                <a:lnTo>
                  <a:pt x="2175510" y="0"/>
                </a:lnTo>
                <a:lnTo>
                  <a:pt x="0" y="0"/>
                </a:lnTo>
                <a:lnTo>
                  <a:pt x="0" y="369150"/>
                </a:lnTo>
                <a:close/>
              </a:path>
            </a:pathLst>
          </a:custGeom>
          <a:solidFill>
            <a:srgbClr val="23AB8C"/>
          </a:solidFill>
        </p:spPr>
        <p:txBody>
          <a:bodyPr wrap="square" lIns="0" tIns="0" rIns="0" bIns="0" rtlCol="0">
            <a:noAutofit/>
          </a:bodyPr>
          <a:lstStyle/>
          <a:p/>
        </p:txBody>
      </p:sp>
      <p:sp>
        <p:nvSpPr>
          <p:cNvPr id="24" name="object 24"/>
          <p:cNvSpPr/>
          <p:nvPr/>
        </p:nvSpPr>
        <p:spPr>
          <a:xfrm>
            <a:off x="0" y="3187293"/>
            <a:ext cx="2175510" cy="369150"/>
          </a:xfrm>
          <a:custGeom>
            <a:avLst/>
            <a:gdLst/>
            <a:ahLst/>
            <a:cxnLst/>
            <a:rect l="l" t="t" r="r" b="b"/>
            <a:pathLst>
              <a:path w="2175510" h="369150">
                <a:moveTo>
                  <a:pt x="0" y="369150"/>
                </a:moveTo>
                <a:lnTo>
                  <a:pt x="2175510" y="369150"/>
                </a:lnTo>
                <a:lnTo>
                  <a:pt x="2175510" y="0"/>
                </a:lnTo>
                <a:lnTo>
                  <a:pt x="0" y="0"/>
                </a:lnTo>
                <a:lnTo>
                  <a:pt x="0" y="369150"/>
                </a:lnTo>
                <a:close/>
              </a:path>
            </a:pathLst>
          </a:custGeom>
          <a:solidFill>
            <a:srgbClr val="23AB8C"/>
          </a:solidFill>
        </p:spPr>
        <p:txBody>
          <a:bodyPr wrap="square" lIns="0" tIns="0" rIns="0" bIns="0" rtlCol="0">
            <a:noAutofit/>
          </a:bodyPr>
          <a:lstStyle/>
          <a:p/>
        </p:txBody>
      </p:sp>
      <p:sp>
        <p:nvSpPr>
          <p:cNvPr id="25" name="object 25"/>
          <p:cNvSpPr/>
          <p:nvPr/>
        </p:nvSpPr>
        <p:spPr>
          <a:xfrm>
            <a:off x="2175510" y="3187280"/>
            <a:ext cx="960119" cy="369163"/>
          </a:xfrm>
          <a:custGeom>
            <a:avLst/>
            <a:gdLst/>
            <a:ahLst/>
            <a:cxnLst/>
            <a:rect l="l" t="t" r="r" b="b"/>
            <a:pathLst>
              <a:path w="960119" h="369163">
                <a:moveTo>
                  <a:pt x="0" y="0"/>
                </a:moveTo>
                <a:lnTo>
                  <a:pt x="960119" y="0"/>
                </a:lnTo>
                <a:lnTo>
                  <a:pt x="960119" y="369163"/>
                </a:lnTo>
                <a:lnTo>
                  <a:pt x="0" y="369163"/>
                </a:lnTo>
                <a:lnTo>
                  <a:pt x="0" y="0"/>
                </a:lnTo>
                <a:close/>
              </a:path>
            </a:pathLst>
          </a:custGeom>
          <a:solidFill>
            <a:srgbClr val="CCECE4"/>
          </a:solidFill>
        </p:spPr>
        <p:txBody>
          <a:bodyPr wrap="square" lIns="0" tIns="0" rIns="0" bIns="0" rtlCol="0">
            <a:noAutofit/>
          </a:bodyPr>
          <a:lstStyle/>
          <a:p/>
        </p:txBody>
      </p:sp>
      <p:sp>
        <p:nvSpPr>
          <p:cNvPr id="26" name="object 26"/>
          <p:cNvSpPr/>
          <p:nvPr/>
        </p:nvSpPr>
        <p:spPr>
          <a:xfrm>
            <a:off x="3135629" y="3187293"/>
            <a:ext cx="908684" cy="369163"/>
          </a:xfrm>
          <a:custGeom>
            <a:avLst/>
            <a:gdLst/>
            <a:ahLst/>
            <a:cxnLst/>
            <a:rect l="l" t="t" r="r" b="b"/>
            <a:pathLst>
              <a:path w="908684" h="369163">
                <a:moveTo>
                  <a:pt x="0" y="0"/>
                </a:moveTo>
                <a:lnTo>
                  <a:pt x="908684" y="0"/>
                </a:lnTo>
                <a:lnTo>
                  <a:pt x="908684" y="369163"/>
                </a:lnTo>
                <a:lnTo>
                  <a:pt x="0" y="369163"/>
                </a:lnTo>
                <a:lnTo>
                  <a:pt x="0" y="0"/>
                </a:lnTo>
                <a:close/>
              </a:path>
            </a:pathLst>
          </a:custGeom>
          <a:solidFill>
            <a:srgbClr val="CCECE4"/>
          </a:solidFill>
        </p:spPr>
        <p:txBody>
          <a:bodyPr wrap="square" lIns="0" tIns="0" rIns="0" bIns="0" rtlCol="0">
            <a:noAutofit/>
          </a:bodyPr>
          <a:lstStyle/>
          <a:p/>
        </p:txBody>
      </p:sp>
      <p:sp>
        <p:nvSpPr>
          <p:cNvPr id="27" name="object 27"/>
          <p:cNvSpPr/>
          <p:nvPr/>
        </p:nvSpPr>
        <p:spPr>
          <a:xfrm>
            <a:off x="4044315" y="3187293"/>
            <a:ext cx="952500" cy="369163"/>
          </a:xfrm>
          <a:custGeom>
            <a:avLst/>
            <a:gdLst/>
            <a:ahLst/>
            <a:cxnLst/>
            <a:rect l="l" t="t" r="r" b="b"/>
            <a:pathLst>
              <a:path w="952500" h="369163">
                <a:moveTo>
                  <a:pt x="0" y="0"/>
                </a:moveTo>
                <a:lnTo>
                  <a:pt x="952500" y="0"/>
                </a:lnTo>
                <a:lnTo>
                  <a:pt x="952500" y="369163"/>
                </a:lnTo>
                <a:lnTo>
                  <a:pt x="0" y="369163"/>
                </a:lnTo>
                <a:lnTo>
                  <a:pt x="0" y="0"/>
                </a:lnTo>
                <a:close/>
              </a:path>
            </a:pathLst>
          </a:custGeom>
          <a:solidFill>
            <a:srgbClr val="CCECE4"/>
          </a:solidFill>
        </p:spPr>
        <p:txBody>
          <a:bodyPr wrap="square" lIns="0" tIns="0" rIns="0" bIns="0" rtlCol="0">
            <a:noAutofit/>
          </a:bodyPr>
          <a:lstStyle/>
          <a:p/>
        </p:txBody>
      </p:sp>
      <p:sp>
        <p:nvSpPr>
          <p:cNvPr id="28" name="object 28"/>
          <p:cNvSpPr/>
          <p:nvPr/>
        </p:nvSpPr>
        <p:spPr>
          <a:xfrm>
            <a:off x="4996815" y="3187293"/>
            <a:ext cx="1024191" cy="369163"/>
          </a:xfrm>
          <a:custGeom>
            <a:avLst/>
            <a:gdLst/>
            <a:ahLst/>
            <a:cxnLst/>
            <a:rect l="l" t="t" r="r" b="b"/>
            <a:pathLst>
              <a:path w="1024191" h="369163">
                <a:moveTo>
                  <a:pt x="0" y="0"/>
                </a:moveTo>
                <a:lnTo>
                  <a:pt x="1024191" y="0"/>
                </a:lnTo>
                <a:lnTo>
                  <a:pt x="1024191" y="369163"/>
                </a:lnTo>
                <a:lnTo>
                  <a:pt x="0" y="369163"/>
                </a:lnTo>
                <a:lnTo>
                  <a:pt x="0" y="0"/>
                </a:lnTo>
                <a:close/>
              </a:path>
            </a:pathLst>
          </a:custGeom>
          <a:solidFill>
            <a:srgbClr val="CCECE4"/>
          </a:solidFill>
        </p:spPr>
        <p:txBody>
          <a:bodyPr wrap="square" lIns="0" tIns="0" rIns="0" bIns="0" rtlCol="0">
            <a:noAutofit/>
          </a:bodyPr>
          <a:lstStyle/>
          <a:p/>
        </p:txBody>
      </p:sp>
      <p:sp>
        <p:nvSpPr>
          <p:cNvPr id="29" name="object 29"/>
          <p:cNvSpPr/>
          <p:nvPr/>
        </p:nvSpPr>
        <p:spPr>
          <a:xfrm>
            <a:off x="6021006" y="3187293"/>
            <a:ext cx="1094854" cy="369163"/>
          </a:xfrm>
          <a:custGeom>
            <a:avLst/>
            <a:gdLst/>
            <a:ahLst/>
            <a:cxnLst/>
            <a:rect l="l" t="t" r="r" b="b"/>
            <a:pathLst>
              <a:path w="1094854" h="369163">
                <a:moveTo>
                  <a:pt x="0" y="0"/>
                </a:moveTo>
                <a:lnTo>
                  <a:pt x="1094854" y="0"/>
                </a:lnTo>
                <a:lnTo>
                  <a:pt x="1094854" y="369163"/>
                </a:lnTo>
                <a:lnTo>
                  <a:pt x="0" y="369163"/>
                </a:lnTo>
                <a:lnTo>
                  <a:pt x="0" y="0"/>
                </a:lnTo>
                <a:close/>
              </a:path>
            </a:pathLst>
          </a:custGeom>
          <a:solidFill>
            <a:srgbClr val="CCECE4"/>
          </a:solidFill>
        </p:spPr>
        <p:txBody>
          <a:bodyPr wrap="square" lIns="0" tIns="0" rIns="0" bIns="0" rtlCol="0">
            <a:noAutofit/>
          </a:bodyPr>
          <a:lstStyle/>
          <a:p/>
        </p:txBody>
      </p:sp>
      <p:sp>
        <p:nvSpPr>
          <p:cNvPr id="30" name="object 30"/>
          <p:cNvSpPr/>
          <p:nvPr/>
        </p:nvSpPr>
        <p:spPr>
          <a:xfrm>
            <a:off x="7115861" y="3187293"/>
            <a:ext cx="1194384" cy="369163"/>
          </a:xfrm>
          <a:custGeom>
            <a:avLst/>
            <a:gdLst/>
            <a:ahLst/>
            <a:cxnLst/>
            <a:rect l="l" t="t" r="r" b="b"/>
            <a:pathLst>
              <a:path w="1194384" h="369163">
                <a:moveTo>
                  <a:pt x="0" y="0"/>
                </a:moveTo>
                <a:lnTo>
                  <a:pt x="1194384" y="0"/>
                </a:lnTo>
                <a:lnTo>
                  <a:pt x="1194384" y="369163"/>
                </a:lnTo>
                <a:lnTo>
                  <a:pt x="0" y="369163"/>
                </a:lnTo>
                <a:lnTo>
                  <a:pt x="0" y="0"/>
                </a:lnTo>
                <a:close/>
              </a:path>
            </a:pathLst>
          </a:custGeom>
          <a:solidFill>
            <a:srgbClr val="CCECE4"/>
          </a:solidFill>
        </p:spPr>
        <p:txBody>
          <a:bodyPr wrap="square" lIns="0" tIns="0" rIns="0" bIns="0" rtlCol="0">
            <a:noAutofit/>
          </a:bodyPr>
          <a:lstStyle/>
          <a:p/>
        </p:txBody>
      </p:sp>
      <p:sp>
        <p:nvSpPr>
          <p:cNvPr id="31" name="object 31"/>
          <p:cNvSpPr/>
          <p:nvPr/>
        </p:nvSpPr>
        <p:spPr>
          <a:xfrm>
            <a:off x="8310244" y="3187293"/>
            <a:ext cx="1194384" cy="369163"/>
          </a:xfrm>
          <a:custGeom>
            <a:avLst/>
            <a:gdLst/>
            <a:ahLst/>
            <a:cxnLst/>
            <a:rect l="l" t="t" r="r" b="b"/>
            <a:pathLst>
              <a:path w="1194384" h="369163">
                <a:moveTo>
                  <a:pt x="0" y="0"/>
                </a:moveTo>
                <a:lnTo>
                  <a:pt x="1194384" y="0"/>
                </a:lnTo>
                <a:lnTo>
                  <a:pt x="1194384" y="369163"/>
                </a:lnTo>
                <a:lnTo>
                  <a:pt x="0" y="369163"/>
                </a:lnTo>
                <a:lnTo>
                  <a:pt x="0" y="0"/>
                </a:lnTo>
                <a:close/>
              </a:path>
            </a:pathLst>
          </a:custGeom>
          <a:solidFill>
            <a:srgbClr val="CCECE4"/>
          </a:solidFill>
        </p:spPr>
        <p:txBody>
          <a:bodyPr wrap="square" lIns="0" tIns="0" rIns="0" bIns="0" rtlCol="0">
            <a:noAutofit/>
          </a:bodyPr>
          <a:lstStyle/>
          <a:p/>
        </p:txBody>
      </p:sp>
      <p:sp>
        <p:nvSpPr>
          <p:cNvPr id="32" name="object 32"/>
          <p:cNvSpPr/>
          <p:nvPr/>
        </p:nvSpPr>
        <p:spPr>
          <a:xfrm>
            <a:off x="9504629" y="3187293"/>
            <a:ext cx="1293914" cy="369163"/>
          </a:xfrm>
          <a:custGeom>
            <a:avLst/>
            <a:gdLst/>
            <a:ahLst/>
            <a:cxnLst/>
            <a:rect l="l" t="t" r="r" b="b"/>
            <a:pathLst>
              <a:path w="1293914" h="369163">
                <a:moveTo>
                  <a:pt x="0" y="0"/>
                </a:moveTo>
                <a:lnTo>
                  <a:pt x="1293914" y="0"/>
                </a:lnTo>
                <a:lnTo>
                  <a:pt x="1293914" y="369163"/>
                </a:lnTo>
                <a:lnTo>
                  <a:pt x="0" y="369163"/>
                </a:lnTo>
                <a:lnTo>
                  <a:pt x="0" y="0"/>
                </a:lnTo>
                <a:close/>
              </a:path>
            </a:pathLst>
          </a:custGeom>
          <a:solidFill>
            <a:srgbClr val="CCECE4"/>
          </a:solidFill>
        </p:spPr>
        <p:txBody>
          <a:bodyPr wrap="square" lIns="0" tIns="0" rIns="0" bIns="0" rtlCol="0">
            <a:noAutofit/>
          </a:bodyPr>
          <a:lstStyle/>
          <a:p/>
        </p:txBody>
      </p:sp>
      <p:sp>
        <p:nvSpPr>
          <p:cNvPr id="33" name="object 33"/>
          <p:cNvSpPr/>
          <p:nvPr/>
        </p:nvSpPr>
        <p:spPr>
          <a:xfrm>
            <a:off x="10798543" y="3187293"/>
            <a:ext cx="1393456" cy="369163"/>
          </a:xfrm>
          <a:custGeom>
            <a:avLst/>
            <a:gdLst/>
            <a:ahLst/>
            <a:cxnLst/>
            <a:rect l="l" t="t" r="r" b="b"/>
            <a:pathLst>
              <a:path w="1393456" h="369163">
                <a:moveTo>
                  <a:pt x="0" y="0"/>
                </a:moveTo>
                <a:lnTo>
                  <a:pt x="1393456" y="0"/>
                </a:lnTo>
                <a:lnTo>
                  <a:pt x="1393456" y="369163"/>
                </a:lnTo>
                <a:lnTo>
                  <a:pt x="0" y="369163"/>
                </a:lnTo>
                <a:lnTo>
                  <a:pt x="0" y="0"/>
                </a:lnTo>
                <a:close/>
              </a:path>
            </a:pathLst>
          </a:custGeom>
          <a:solidFill>
            <a:srgbClr val="CCECE4"/>
          </a:solidFill>
        </p:spPr>
        <p:txBody>
          <a:bodyPr wrap="square" lIns="0" tIns="0" rIns="0" bIns="0" rtlCol="0">
            <a:noAutofit/>
          </a:bodyPr>
          <a:lstStyle/>
          <a:p/>
        </p:txBody>
      </p:sp>
      <p:sp>
        <p:nvSpPr>
          <p:cNvPr id="34" name="object 34"/>
          <p:cNvSpPr/>
          <p:nvPr/>
        </p:nvSpPr>
        <p:spPr>
          <a:xfrm>
            <a:off x="0" y="3556457"/>
            <a:ext cx="2175510" cy="472109"/>
          </a:xfrm>
          <a:custGeom>
            <a:avLst/>
            <a:gdLst/>
            <a:ahLst/>
            <a:cxnLst/>
            <a:rect l="l" t="t" r="r" b="b"/>
            <a:pathLst>
              <a:path w="2175510" h="472109">
                <a:moveTo>
                  <a:pt x="0" y="472109"/>
                </a:moveTo>
                <a:lnTo>
                  <a:pt x="2175510" y="472109"/>
                </a:lnTo>
                <a:lnTo>
                  <a:pt x="2175510" y="0"/>
                </a:lnTo>
                <a:lnTo>
                  <a:pt x="0" y="0"/>
                </a:lnTo>
                <a:lnTo>
                  <a:pt x="0" y="472109"/>
                </a:lnTo>
                <a:close/>
              </a:path>
            </a:pathLst>
          </a:custGeom>
          <a:solidFill>
            <a:srgbClr val="23AB8C"/>
          </a:solidFill>
        </p:spPr>
        <p:txBody>
          <a:bodyPr wrap="square" lIns="0" tIns="0" rIns="0" bIns="0" rtlCol="0">
            <a:noAutofit/>
          </a:bodyPr>
          <a:lstStyle/>
          <a:p/>
        </p:txBody>
      </p:sp>
      <p:sp>
        <p:nvSpPr>
          <p:cNvPr id="35" name="object 35"/>
          <p:cNvSpPr/>
          <p:nvPr/>
        </p:nvSpPr>
        <p:spPr>
          <a:xfrm>
            <a:off x="0" y="4028579"/>
            <a:ext cx="2175510" cy="369163"/>
          </a:xfrm>
          <a:custGeom>
            <a:avLst/>
            <a:gdLst/>
            <a:ahLst/>
            <a:cxnLst/>
            <a:rect l="l" t="t" r="r" b="b"/>
            <a:pathLst>
              <a:path w="2175510" h="369163">
                <a:moveTo>
                  <a:pt x="0" y="369163"/>
                </a:moveTo>
                <a:lnTo>
                  <a:pt x="2175510" y="369163"/>
                </a:lnTo>
                <a:lnTo>
                  <a:pt x="2175510" y="0"/>
                </a:lnTo>
                <a:lnTo>
                  <a:pt x="0" y="0"/>
                </a:lnTo>
                <a:lnTo>
                  <a:pt x="0" y="369163"/>
                </a:lnTo>
                <a:close/>
              </a:path>
            </a:pathLst>
          </a:custGeom>
          <a:solidFill>
            <a:srgbClr val="23AB8C"/>
          </a:solidFill>
        </p:spPr>
        <p:txBody>
          <a:bodyPr wrap="square" lIns="0" tIns="0" rIns="0" bIns="0" rtlCol="0">
            <a:noAutofit/>
          </a:bodyPr>
          <a:lstStyle/>
          <a:p/>
        </p:txBody>
      </p:sp>
      <p:sp>
        <p:nvSpPr>
          <p:cNvPr id="36" name="object 36"/>
          <p:cNvSpPr/>
          <p:nvPr/>
        </p:nvSpPr>
        <p:spPr>
          <a:xfrm>
            <a:off x="2175510" y="4028579"/>
            <a:ext cx="960119" cy="369163"/>
          </a:xfrm>
          <a:custGeom>
            <a:avLst/>
            <a:gdLst/>
            <a:ahLst/>
            <a:cxnLst/>
            <a:rect l="l" t="t" r="r" b="b"/>
            <a:pathLst>
              <a:path w="960119" h="369163">
                <a:moveTo>
                  <a:pt x="0" y="0"/>
                </a:moveTo>
                <a:lnTo>
                  <a:pt x="960119" y="0"/>
                </a:lnTo>
                <a:lnTo>
                  <a:pt x="960119" y="369163"/>
                </a:lnTo>
                <a:lnTo>
                  <a:pt x="0" y="369163"/>
                </a:lnTo>
                <a:lnTo>
                  <a:pt x="0" y="0"/>
                </a:lnTo>
                <a:close/>
              </a:path>
            </a:pathLst>
          </a:custGeom>
          <a:solidFill>
            <a:srgbClr val="CCECE4"/>
          </a:solidFill>
        </p:spPr>
        <p:txBody>
          <a:bodyPr wrap="square" lIns="0" tIns="0" rIns="0" bIns="0" rtlCol="0">
            <a:noAutofit/>
          </a:bodyPr>
          <a:lstStyle/>
          <a:p/>
        </p:txBody>
      </p:sp>
      <p:sp>
        <p:nvSpPr>
          <p:cNvPr id="37" name="object 37"/>
          <p:cNvSpPr/>
          <p:nvPr/>
        </p:nvSpPr>
        <p:spPr>
          <a:xfrm>
            <a:off x="3135629" y="4028579"/>
            <a:ext cx="908684" cy="369163"/>
          </a:xfrm>
          <a:custGeom>
            <a:avLst/>
            <a:gdLst/>
            <a:ahLst/>
            <a:cxnLst/>
            <a:rect l="l" t="t" r="r" b="b"/>
            <a:pathLst>
              <a:path w="908684" h="369163">
                <a:moveTo>
                  <a:pt x="0" y="0"/>
                </a:moveTo>
                <a:lnTo>
                  <a:pt x="908684" y="0"/>
                </a:lnTo>
                <a:lnTo>
                  <a:pt x="908684" y="369163"/>
                </a:lnTo>
                <a:lnTo>
                  <a:pt x="0" y="369163"/>
                </a:lnTo>
                <a:lnTo>
                  <a:pt x="0" y="0"/>
                </a:lnTo>
                <a:close/>
              </a:path>
            </a:pathLst>
          </a:custGeom>
          <a:solidFill>
            <a:srgbClr val="CCECE4"/>
          </a:solidFill>
        </p:spPr>
        <p:txBody>
          <a:bodyPr wrap="square" lIns="0" tIns="0" rIns="0" bIns="0" rtlCol="0">
            <a:noAutofit/>
          </a:bodyPr>
          <a:lstStyle/>
          <a:p/>
        </p:txBody>
      </p:sp>
      <p:sp>
        <p:nvSpPr>
          <p:cNvPr id="38" name="object 38"/>
          <p:cNvSpPr/>
          <p:nvPr/>
        </p:nvSpPr>
        <p:spPr>
          <a:xfrm>
            <a:off x="4044315" y="4028579"/>
            <a:ext cx="952500" cy="369163"/>
          </a:xfrm>
          <a:custGeom>
            <a:avLst/>
            <a:gdLst/>
            <a:ahLst/>
            <a:cxnLst/>
            <a:rect l="l" t="t" r="r" b="b"/>
            <a:pathLst>
              <a:path w="952500" h="369163">
                <a:moveTo>
                  <a:pt x="0" y="0"/>
                </a:moveTo>
                <a:lnTo>
                  <a:pt x="952500" y="0"/>
                </a:lnTo>
                <a:lnTo>
                  <a:pt x="952500" y="369163"/>
                </a:lnTo>
                <a:lnTo>
                  <a:pt x="0" y="369163"/>
                </a:lnTo>
                <a:lnTo>
                  <a:pt x="0" y="0"/>
                </a:lnTo>
                <a:close/>
              </a:path>
            </a:pathLst>
          </a:custGeom>
          <a:solidFill>
            <a:srgbClr val="CCECE4"/>
          </a:solidFill>
        </p:spPr>
        <p:txBody>
          <a:bodyPr wrap="square" lIns="0" tIns="0" rIns="0" bIns="0" rtlCol="0">
            <a:noAutofit/>
          </a:bodyPr>
          <a:lstStyle/>
          <a:p/>
        </p:txBody>
      </p:sp>
      <p:sp>
        <p:nvSpPr>
          <p:cNvPr id="39" name="object 39"/>
          <p:cNvSpPr/>
          <p:nvPr/>
        </p:nvSpPr>
        <p:spPr>
          <a:xfrm>
            <a:off x="4996815" y="4028579"/>
            <a:ext cx="1024191" cy="369163"/>
          </a:xfrm>
          <a:custGeom>
            <a:avLst/>
            <a:gdLst/>
            <a:ahLst/>
            <a:cxnLst/>
            <a:rect l="l" t="t" r="r" b="b"/>
            <a:pathLst>
              <a:path w="1024191" h="369163">
                <a:moveTo>
                  <a:pt x="0" y="0"/>
                </a:moveTo>
                <a:lnTo>
                  <a:pt x="1024191" y="0"/>
                </a:lnTo>
                <a:lnTo>
                  <a:pt x="1024191" y="369163"/>
                </a:lnTo>
                <a:lnTo>
                  <a:pt x="0" y="369163"/>
                </a:lnTo>
                <a:lnTo>
                  <a:pt x="0" y="0"/>
                </a:lnTo>
                <a:close/>
              </a:path>
            </a:pathLst>
          </a:custGeom>
          <a:solidFill>
            <a:srgbClr val="CCECE4"/>
          </a:solidFill>
        </p:spPr>
        <p:txBody>
          <a:bodyPr wrap="square" lIns="0" tIns="0" rIns="0" bIns="0" rtlCol="0">
            <a:noAutofit/>
          </a:bodyPr>
          <a:lstStyle/>
          <a:p/>
        </p:txBody>
      </p:sp>
      <p:sp>
        <p:nvSpPr>
          <p:cNvPr id="40" name="object 40"/>
          <p:cNvSpPr/>
          <p:nvPr/>
        </p:nvSpPr>
        <p:spPr>
          <a:xfrm>
            <a:off x="6021006" y="4028579"/>
            <a:ext cx="1094854" cy="369163"/>
          </a:xfrm>
          <a:custGeom>
            <a:avLst/>
            <a:gdLst/>
            <a:ahLst/>
            <a:cxnLst/>
            <a:rect l="l" t="t" r="r" b="b"/>
            <a:pathLst>
              <a:path w="1094854" h="369163">
                <a:moveTo>
                  <a:pt x="0" y="0"/>
                </a:moveTo>
                <a:lnTo>
                  <a:pt x="1094854" y="0"/>
                </a:lnTo>
                <a:lnTo>
                  <a:pt x="1094854" y="369163"/>
                </a:lnTo>
                <a:lnTo>
                  <a:pt x="0" y="369163"/>
                </a:lnTo>
                <a:lnTo>
                  <a:pt x="0" y="0"/>
                </a:lnTo>
                <a:close/>
              </a:path>
            </a:pathLst>
          </a:custGeom>
          <a:solidFill>
            <a:srgbClr val="CCECE4"/>
          </a:solidFill>
        </p:spPr>
        <p:txBody>
          <a:bodyPr wrap="square" lIns="0" tIns="0" rIns="0" bIns="0" rtlCol="0">
            <a:noAutofit/>
          </a:bodyPr>
          <a:lstStyle/>
          <a:p/>
        </p:txBody>
      </p:sp>
      <p:sp>
        <p:nvSpPr>
          <p:cNvPr id="41" name="object 41"/>
          <p:cNvSpPr/>
          <p:nvPr/>
        </p:nvSpPr>
        <p:spPr>
          <a:xfrm>
            <a:off x="7115861" y="4028579"/>
            <a:ext cx="1194384" cy="369163"/>
          </a:xfrm>
          <a:custGeom>
            <a:avLst/>
            <a:gdLst/>
            <a:ahLst/>
            <a:cxnLst/>
            <a:rect l="l" t="t" r="r" b="b"/>
            <a:pathLst>
              <a:path w="1194384" h="369163">
                <a:moveTo>
                  <a:pt x="0" y="0"/>
                </a:moveTo>
                <a:lnTo>
                  <a:pt x="1194384" y="0"/>
                </a:lnTo>
                <a:lnTo>
                  <a:pt x="1194384" y="369163"/>
                </a:lnTo>
                <a:lnTo>
                  <a:pt x="0" y="369163"/>
                </a:lnTo>
                <a:lnTo>
                  <a:pt x="0" y="0"/>
                </a:lnTo>
                <a:close/>
              </a:path>
            </a:pathLst>
          </a:custGeom>
          <a:solidFill>
            <a:srgbClr val="CCECE4"/>
          </a:solidFill>
        </p:spPr>
        <p:txBody>
          <a:bodyPr wrap="square" lIns="0" tIns="0" rIns="0" bIns="0" rtlCol="0">
            <a:noAutofit/>
          </a:bodyPr>
          <a:lstStyle/>
          <a:p/>
        </p:txBody>
      </p:sp>
      <p:sp>
        <p:nvSpPr>
          <p:cNvPr id="42" name="object 42"/>
          <p:cNvSpPr/>
          <p:nvPr/>
        </p:nvSpPr>
        <p:spPr>
          <a:xfrm>
            <a:off x="8310244" y="4028579"/>
            <a:ext cx="1194384" cy="369163"/>
          </a:xfrm>
          <a:custGeom>
            <a:avLst/>
            <a:gdLst/>
            <a:ahLst/>
            <a:cxnLst/>
            <a:rect l="l" t="t" r="r" b="b"/>
            <a:pathLst>
              <a:path w="1194384" h="369163">
                <a:moveTo>
                  <a:pt x="0" y="0"/>
                </a:moveTo>
                <a:lnTo>
                  <a:pt x="1194384" y="0"/>
                </a:lnTo>
                <a:lnTo>
                  <a:pt x="1194384" y="369163"/>
                </a:lnTo>
                <a:lnTo>
                  <a:pt x="0" y="369163"/>
                </a:lnTo>
                <a:lnTo>
                  <a:pt x="0" y="0"/>
                </a:lnTo>
                <a:close/>
              </a:path>
            </a:pathLst>
          </a:custGeom>
          <a:solidFill>
            <a:srgbClr val="CCECE4"/>
          </a:solidFill>
        </p:spPr>
        <p:txBody>
          <a:bodyPr wrap="square" lIns="0" tIns="0" rIns="0" bIns="0" rtlCol="0">
            <a:noAutofit/>
          </a:bodyPr>
          <a:lstStyle/>
          <a:p/>
        </p:txBody>
      </p:sp>
      <p:sp>
        <p:nvSpPr>
          <p:cNvPr id="43" name="object 43"/>
          <p:cNvSpPr/>
          <p:nvPr/>
        </p:nvSpPr>
        <p:spPr>
          <a:xfrm>
            <a:off x="9504629" y="4028579"/>
            <a:ext cx="1293914" cy="369163"/>
          </a:xfrm>
          <a:custGeom>
            <a:avLst/>
            <a:gdLst/>
            <a:ahLst/>
            <a:cxnLst/>
            <a:rect l="l" t="t" r="r" b="b"/>
            <a:pathLst>
              <a:path w="1293914" h="369163">
                <a:moveTo>
                  <a:pt x="0" y="0"/>
                </a:moveTo>
                <a:lnTo>
                  <a:pt x="1293914" y="0"/>
                </a:lnTo>
                <a:lnTo>
                  <a:pt x="1293914" y="369163"/>
                </a:lnTo>
                <a:lnTo>
                  <a:pt x="0" y="369163"/>
                </a:lnTo>
                <a:lnTo>
                  <a:pt x="0" y="0"/>
                </a:lnTo>
                <a:close/>
              </a:path>
            </a:pathLst>
          </a:custGeom>
          <a:solidFill>
            <a:srgbClr val="CCECE4"/>
          </a:solidFill>
        </p:spPr>
        <p:txBody>
          <a:bodyPr wrap="square" lIns="0" tIns="0" rIns="0" bIns="0" rtlCol="0">
            <a:noAutofit/>
          </a:bodyPr>
          <a:lstStyle/>
          <a:p/>
        </p:txBody>
      </p:sp>
      <p:sp>
        <p:nvSpPr>
          <p:cNvPr id="44" name="object 44"/>
          <p:cNvSpPr/>
          <p:nvPr/>
        </p:nvSpPr>
        <p:spPr>
          <a:xfrm>
            <a:off x="10798543" y="4028579"/>
            <a:ext cx="1393456" cy="369163"/>
          </a:xfrm>
          <a:custGeom>
            <a:avLst/>
            <a:gdLst/>
            <a:ahLst/>
            <a:cxnLst/>
            <a:rect l="l" t="t" r="r" b="b"/>
            <a:pathLst>
              <a:path w="1393456" h="369163">
                <a:moveTo>
                  <a:pt x="0" y="0"/>
                </a:moveTo>
                <a:lnTo>
                  <a:pt x="1393456" y="0"/>
                </a:lnTo>
                <a:lnTo>
                  <a:pt x="1393456" y="369163"/>
                </a:lnTo>
                <a:lnTo>
                  <a:pt x="0" y="369163"/>
                </a:lnTo>
                <a:lnTo>
                  <a:pt x="0" y="0"/>
                </a:lnTo>
                <a:close/>
              </a:path>
            </a:pathLst>
          </a:custGeom>
          <a:solidFill>
            <a:srgbClr val="CCECE4"/>
          </a:solidFill>
        </p:spPr>
        <p:txBody>
          <a:bodyPr wrap="square" lIns="0" tIns="0" rIns="0" bIns="0" rtlCol="0">
            <a:noAutofit/>
          </a:bodyPr>
          <a:lstStyle/>
          <a:p/>
        </p:txBody>
      </p:sp>
      <p:sp>
        <p:nvSpPr>
          <p:cNvPr id="45" name="object 45"/>
          <p:cNvSpPr/>
          <p:nvPr/>
        </p:nvSpPr>
        <p:spPr>
          <a:xfrm>
            <a:off x="0" y="4397743"/>
            <a:ext cx="2175510" cy="369163"/>
          </a:xfrm>
          <a:custGeom>
            <a:avLst/>
            <a:gdLst/>
            <a:ahLst/>
            <a:cxnLst/>
            <a:rect l="l" t="t" r="r" b="b"/>
            <a:pathLst>
              <a:path w="2175510" h="369163">
                <a:moveTo>
                  <a:pt x="0" y="369163"/>
                </a:moveTo>
                <a:lnTo>
                  <a:pt x="2175510" y="369163"/>
                </a:lnTo>
                <a:lnTo>
                  <a:pt x="2175510" y="0"/>
                </a:lnTo>
                <a:lnTo>
                  <a:pt x="0" y="0"/>
                </a:lnTo>
                <a:lnTo>
                  <a:pt x="0" y="369163"/>
                </a:lnTo>
                <a:close/>
              </a:path>
            </a:pathLst>
          </a:custGeom>
          <a:solidFill>
            <a:srgbClr val="23AB8C"/>
          </a:solidFill>
        </p:spPr>
        <p:txBody>
          <a:bodyPr wrap="square" lIns="0" tIns="0" rIns="0" bIns="0" rtlCol="0">
            <a:noAutofit/>
          </a:bodyPr>
          <a:lstStyle/>
          <a:p/>
        </p:txBody>
      </p:sp>
      <p:sp>
        <p:nvSpPr>
          <p:cNvPr id="46" name="object 46"/>
          <p:cNvSpPr/>
          <p:nvPr/>
        </p:nvSpPr>
        <p:spPr>
          <a:xfrm>
            <a:off x="0" y="4766906"/>
            <a:ext cx="2175510" cy="369163"/>
          </a:xfrm>
          <a:custGeom>
            <a:avLst/>
            <a:gdLst/>
            <a:ahLst/>
            <a:cxnLst/>
            <a:rect l="l" t="t" r="r" b="b"/>
            <a:pathLst>
              <a:path w="2175510" h="369163">
                <a:moveTo>
                  <a:pt x="0" y="369163"/>
                </a:moveTo>
                <a:lnTo>
                  <a:pt x="2175510" y="369163"/>
                </a:lnTo>
                <a:lnTo>
                  <a:pt x="2175510" y="0"/>
                </a:lnTo>
                <a:lnTo>
                  <a:pt x="0" y="0"/>
                </a:lnTo>
                <a:lnTo>
                  <a:pt x="0" y="369163"/>
                </a:lnTo>
                <a:close/>
              </a:path>
            </a:pathLst>
          </a:custGeom>
          <a:solidFill>
            <a:srgbClr val="23AB8C"/>
          </a:solidFill>
        </p:spPr>
        <p:txBody>
          <a:bodyPr wrap="square" lIns="0" tIns="0" rIns="0" bIns="0" rtlCol="0">
            <a:noAutofit/>
          </a:bodyPr>
          <a:lstStyle/>
          <a:p/>
        </p:txBody>
      </p:sp>
      <p:sp>
        <p:nvSpPr>
          <p:cNvPr id="47" name="object 47"/>
          <p:cNvSpPr/>
          <p:nvPr/>
        </p:nvSpPr>
        <p:spPr>
          <a:xfrm>
            <a:off x="2175510" y="4766906"/>
            <a:ext cx="960119" cy="369163"/>
          </a:xfrm>
          <a:custGeom>
            <a:avLst/>
            <a:gdLst/>
            <a:ahLst/>
            <a:cxnLst/>
            <a:rect l="l" t="t" r="r" b="b"/>
            <a:pathLst>
              <a:path w="960119" h="369163">
                <a:moveTo>
                  <a:pt x="0" y="0"/>
                </a:moveTo>
                <a:lnTo>
                  <a:pt x="960119" y="0"/>
                </a:lnTo>
                <a:lnTo>
                  <a:pt x="960119" y="369163"/>
                </a:lnTo>
                <a:lnTo>
                  <a:pt x="0" y="369163"/>
                </a:lnTo>
                <a:lnTo>
                  <a:pt x="0" y="0"/>
                </a:lnTo>
                <a:close/>
              </a:path>
            </a:pathLst>
          </a:custGeom>
          <a:solidFill>
            <a:srgbClr val="CCECE4"/>
          </a:solidFill>
        </p:spPr>
        <p:txBody>
          <a:bodyPr wrap="square" lIns="0" tIns="0" rIns="0" bIns="0" rtlCol="0">
            <a:noAutofit/>
          </a:bodyPr>
          <a:lstStyle/>
          <a:p/>
        </p:txBody>
      </p:sp>
      <p:sp>
        <p:nvSpPr>
          <p:cNvPr id="48" name="object 48"/>
          <p:cNvSpPr/>
          <p:nvPr/>
        </p:nvSpPr>
        <p:spPr>
          <a:xfrm>
            <a:off x="3135629" y="4766906"/>
            <a:ext cx="908684" cy="369163"/>
          </a:xfrm>
          <a:custGeom>
            <a:avLst/>
            <a:gdLst/>
            <a:ahLst/>
            <a:cxnLst/>
            <a:rect l="l" t="t" r="r" b="b"/>
            <a:pathLst>
              <a:path w="908684" h="369163">
                <a:moveTo>
                  <a:pt x="0" y="0"/>
                </a:moveTo>
                <a:lnTo>
                  <a:pt x="908684" y="0"/>
                </a:lnTo>
                <a:lnTo>
                  <a:pt x="908684" y="369163"/>
                </a:lnTo>
                <a:lnTo>
                  <a:pt x="0" y="369163"/>
                </a:lnTo>
                <a:lnTo>
                  <a:pt x="0" y="0"/>
                </a:lnTo>
                <a:close/>
              </a:path>
            </a:pathLst>
          </a:custGeom>
          <a:solidFill>
            <a:srgbClr val="CCECE4"/>
          </a:solidFill>
        </p:spPr>
        <p:txBody>
          <a:bodyPr wrap="square" lIns="0" tIns="0" rIns="0" bIns="0" rtlCol="0">
            <a:noAutofit/>
          </a:bodyPr>
          <a:lstStyle/>
          <a:p/>
        </p:txBody>
      </p:sp>
      <p:sp>
        <p:nvSpPr>
          <p:cNvPr id="49" name="object 49"/>
          <p:cNvSpPr/>
          <p:nvPr/>
        </p:nvSpPr>
        <p:spPr>
          <a:xfrm>
            <a:off x="4044315" y="4766906"/>
            <a:ext cx="952500" cy="369163"/>
          </a:xfrm>
          <a:custGeom>
            <a:avLst/>
            <a:gdLst/>
            <a:ahLst/>
            <a:cxnLst/>
            <a:rect l="l" t="t" r="r" b="b"/>
            <a:pathLst>
              <a:path w="952500" h="369163">
                <a:moveTo>
                  <a:pt x="0" y="0"/>
                </a:moveTo>
                <a:lnTo>
                  <a:pt x="952500" y="0"/>
                </a:lnTo>
                <a:lnTo>
                  <a:pt x="952500" y="369163"/>
                </a:lnTo>
                <a:lnTo>
                  <a:pt x="0" y="369163"/>
                </a:lnTo>
                <a:lnTo>
                  <a:pt x="0" y="0"/>
                </a:lnTo>
                <a:close/>
              </a:path>
            </a:pathLst>
          </a:custGeom>
          <a:solidFill>
            <a:srgbClr val="CCECE4"/>
          </a:solidFill>
        </p:spPr>
        <p:txBody>
          <a:bodyPr wrap="square" lIns="0" tIns="0" rIns="0" bIns="0" rtlCol="0">
            <a:noAutofit/>
          </a:bodyPr>
          <a:lstStyle/>
          <a:p/>
        </p:txBody>
      </p:sp>
      <p:sp>
        <p:nvSpPr>
          <p:cNvPr id="50" name="object 50"/>
          <p:cNvSpPr/>
          <p:nvPr/>
        </p:nvSpPr>
        <p:spPr>
          <a:xfrm>
            <a:off x="4996815" y="4766906"/>
            <a:ext cx="1024191" cy="369163"/>
          </a:xfrm>
          <a:custGeom>
            <a:avLst/>
            <a:gdLst/>
            <a:ahLst/>
            <a:cxnLst/>
            <a:rect l="l" t="t" r="r" b="b"/>
            <a:pathLst>
              <a:path w="1024191" h="369163">
                <a:moveTo>
                  <a:pt x="0" y="0"/>
                </a:moveTo>
                <a:lnTo>
                  <a:pt x="1024191" y="0"/>
                </a:lnTo>
                <a:lnTo>
                  <a:pt x="1024191" y="369163"/>
                </a:lnTo>
                <a:lnTo>
                  <a:pt x="0" y="369163"/>
                </a:lnTo>
                <a:lnTo>
                  <a:pt x="0" y="0"/>
                </a:lnTo>
                <a:close/>
              </a:path>
            </a:pathLst>
          </a:custGeom>
          <a:solidFill>
            <a:srgbClr val="CCECE4"/>
          </a:solidFill>
        </p:spPr>
        <p:txBody>
          <a:bodyPr wrap="square" lIns="0" tIns="0" rIns="0" bIns="0" rtlCol="0">
            <a:noAutofit/>
          </a:bodyPr>
          <a:lstStyle/>
          <a:p/>
        </p:txBody>
      </p:sp>
      <p:sp>
        <p:nvSpPr>
          <p:cNvPr id="51" name="object 51"/>
          <p:cNvSpPr/>
          <p:nvPr/>
        </p:nvSpPr>
        <p:spPr>
          <a:xfrm>
            <a:off x="6021006" y="4766906"/>
            <a:ext cx="1094854" cy="369163"/>
          </a:xfrm>
          <a:custGeom>
            <a:avLst/>
            <a:gdLst/>
            <a:ahLst/>
            <a:cxnLst/>
            <a:rect l="l" t="t" r="r" b="b"/>
            <a:pathLst>
              <a:path w="1094854" h="369163">
                <a:moveTo>
                  <a:pt x="0" y="0"/>
                </a:moveTo>
                <a:lnTo>
                  <a:pt x="1094854" y="0"/>
                </a:lnTo>
                <a:lnTo>
                  <a:pt x="1094854" y="369163"/>
                </a:lnTo>
                <a:lnTo>
                  <a:pt x="0" y="369163"/>
                </a:lnTo>
                <a:lnTo>
                  <a:pt x="0" y="0"/>
                </a:lnTo>
                <a:close/>
              </a:path>
            </a:pathLst>
          </a:custGeom>
          <a:solidFill>
            <a:srgbClr val="CCECE4"/>
          </a:solidFill>
        </p:spPr>
        <p:txBody>
          <a:bodyPr wrap="square" lIns="0" tIns="0" rIns="0" bIns="0" rtlCol="0">
            <a:noAutofit/>
          </a:bodyPr>
          <a:lstStyle/>
          <a:p/>
        </p:txBody>
      </p:sp>
      <p:sp>
        <p:nvSpPr>
          <p:cNvPr id="52" name="object 52"/>
          <p:cNvSpPr/>
          <p:nvPr/>
        </p:nvSpPr>
        <p:spPr>
          <a:xfrm>
            <a:off x="7115861" y="4766906"/>
            <a:ext cx="1194384" cy="369163"/>
          </a:xfrm>
          <a:custGeom>
            <a:avLst/>
            <a:gdLst/>
            <a:ahLst/>
            <a:cxnLst/>
            <a:rect l="l" t="t" r="r" b="b"/>
            <a:pathLst>
              <a:path w="1194384" h="369163">
                <a:moveTo>
                  <a:pt x="0" y="0"/>
                </a:moveTo>
                <a:lnTo>
                  <a:pt x="1194384" y="0"/>
                </a:lnTo>
                <a:lnTo>
                  <a:pt x="1194384" y="369163"/>
                </a:lnTo>
                <a:lnTo>
                  <a:pt x="0" y="369163"/>
                </a:lnTo>
                <a:lnTo>
                  <a:pt x="0" y="0"/>
                </a:lnTo>
                <a:close/>
              </a:path>
            </a:pathLst>
          </a:custGeom>
          <a:solidFill>
            <a:srgbClr val="CCECE4"/>
          </a:solidFill>
        </p:spPr>
        <p:txBody>
          <a:bodyPr wrap="square" lIns="0" tIns="0" rIns="0" bIns="0" rtlCol="0">
            <a:noAutofit/>
          </a:bodyPr>
          <a:lstStyle/>
          <a:p/>
        </p:txBody>
      </p:sp>
      <p:sp>
        <p:nvSpPr>
          <p:cNvPr id="53" name="object 53"/>
          <p:cNvSpPr/>
          <p:nvPr/>
        </p:nvSpPr>
        <p:spPr>
          <a:xfrm>
            <a:off x="8310244" y="4766906"/>
            <a:ext cx="1194384" cy="369163"/>
          </a:xfrm>
          <a:custGeom>
            <a:avLst/>
            <a:gdLst/>
            <a:ahLst/>
            <a:cxnLst/>
            <a:rect l="l" t="t" r="r" b="b"/>
            <a:pathLst>
              <a:path w="1194384" h="369163">
                <a:moveTo>
                  <a:pt x="0" y="0"/>
                </a:moveTo>
                <a:lnTo>
                  <a:pt x="1194384" y="0"/>
                </a:lnTo>
                <a:lnTo>
                  <a:pt x="1194384" y="369163"/>
                </a:lnTo>
                <a:lnTo>
                  <a:pt x="0" y="369163"/>
                </a:lnTo>
                <a:lnTo>
                  <a:pt x="0" y="0"/>
                </a:lnTo>
                <a:close/>
              </a:path>
            </a:pathLst>
          </a:custGeom>
          <a:solidFill>
            <a:srgbClr val="CCECE4"/>
          </a:solidFill>
        </p:spPr>
        <p:txBody>
          <a:bodyPr wrap="square" lIns="0" tIns="0" rIns="0" bIns="0" rtlCol="0">
            <a:noAutofit/>
          </a:bodyPr>
          <a:lstStyle/>
          <a:p/>
        </p:txBody>
      </p:sp>
      <p:sp>
        <p:nvSpPr>
          <p:cNvPr id="54" name="object 54"/>
          <p:cNvSpPr/>
          <p:nvPr/>
        </p:nvSpPr>
        <p:spPr>
          <a:xfrm>
            <a:off x="9504629" y="4766906"/>
            <a:ext cx="1293914" cy="369163"/>
          </a:xfrm>
          <a:custGeom>
            <a:avLst/>
            <a:gdLst/>
            <a:ahLst/>
            <a:cxnLst/>
            <a:rect l="l" t="t" r="r" b="b"/>
            <a:pathLst>
              <a:path w="1293914" h="369163">
                <a:moveTo>
                  <a:pt x="0" y="0"/>
                </a:moveTo>
                <a:lnTo>
                  <a:pt x="1293914" y="0"/>
                </a:lnTo>
                <a:lnTo>
                  <a:pt x="1293914" y="369163"/>
                </a:lnTo>
                <a:lnTo>
                  <a:pt x="0" y="369163"/>
                </a:lnTo>
                <a:lnTo>
                  <a:pt x="0" y="0"/>
                </a:lnTo>
                <a:close/>
              </a:path>
            </a:pathLst>
          </a:custGeom>
          <a:solidFill>
            <a:srgbClr val="CCECE4"/>
          </a:solidFill>
        </p:spPr>
        <p:txBody>
          <a:bodyPr wrap="square" lIns="0" tIns="0" rIns="0" bIns="0" rtlCol="0">
            <a:noAutofit/>
          </a:bodyPr>
          <a:lstStyle/>
          <a:p/>
        </p:txBody>
      </p:sp>
      <p:sp>
        <p:nvSpPr>
          <p:cNvPr id="55" name="object 55"/>
          <p:cNvSpPr/>
          <p:nvPr/>
        </p:nvSpPr>
        <p:spPr>
          <a:xfrm>
            <a:off x="10798543" y="4766906"/>
            <a:ext cx="1393456" cy="369163"/>
          </a:xfrm>
          <a:custGeom>
            <a:avLst/>
            <a:gdLst/>
            <a:ahLst/>
            <a:cxnLst/>
            <a:rect l="l" t="t" r="r" b="b"/>
            <a:pathLst>
              <a:path w="1393456" h="369163">
                <a:moveTo>
                  <a:pt x="0" y="0"/>
                </a:moveTo>
                <a:lnTo>
                  <a:pt x="1393456" y="0"/>
                </a:lnTo>
                <a:lnTo>
                  <a:pt x="1393456" y="369163"/>
                </a:lnTo>
                <a:lnTo>
                  <a:pt x="0" y="369163"/>
                </a:lnTo>
                <a:lnTo>
                  <a:pt x="0" y="0"/>
                </a:lnTo>
                <a:close/>
              </a:path>
            </a:pathLst>
          </a:custGeom>
          <a:solidFill>
            <a:srgbClr val="CCECE4"/>
          </a:solidFill>
        </p:spPr>
        <p:txBody>
          <a:bodyPr wrap="square" lIns="0" tIns="0" rIns="0" bIns="0" rtlCol="0">
            <a:noAutofit/>
          </a:bodyPr>
          <a:lstStyle/>
          <a:p/>
        </p:txBody>
      </p:sp>
      <p:sp>
        <p:nvSpPr>
          <p:cNvPr id="56" name="object 56"/>
          <p:cNvSpPr/>
          <p:nvPr/>
        </p:nvSpPr>
        <p:spPr>
          <a:xfrm>
            <a:off x="0" y="5136070"/>
            <a:ext cx="2175510" cy="501065"/>
          </a:xfrm>
          <a:custGeom>
            <a:avLst/>
            <a:gdLst/>
            <a:ahLst/>
            <a:cxnLst/>
            <a:rect l="l" t="t" r="r" b="b"/>
            <a:pathLst>
              <a:path w="2175510" h="501065">
                <a:moveTo>
                  <a:pt x="0" y="501065"/>
                </a:moveTo>
                <a:lnTo>
                  <a:pt x="2175510" y="501065"/>
                </a:lnTo>
                <a:lnTo>
                  <a:pt x="2175510" y="0"/>
                </a:lnTo>
                <a:lnTo>
                  <a:pt x="0" y="0"/>
                </a:lnTo>
                <a:lnTo>
                  <a:pt x="0" y="501065"/>
                </a:lnTo>
                <a:close/>
              </a:path>
            </a:pathLst>
          </a:custGeom>
          <a:solidFill>
            <a:srgbClr val="23AB8C"/>
          </a:solidFill>
        </p:spPr>
        <p:txBody>
          <a:bodyPr wrap="square" lIns="0" tIns="0" rIns="0" bIns="0" rtlCol="0">
            <a:noAutofit/>
          </a:bodyPr>
          <a:lstStyle/>
          <a:p/>
        </p:txBody>
      </p:sp>
      <p:sp>
        <p:nvSpPr>
          <p:cNvPr id="57" name="object 57"/>
          <p:cNvSpPr/>
          <p:nvPr/>
        </p:nvSpPr>
        <p:spPr>
          <a:xfrm>
            <a:off x="0" y="5637148"/>
            <a:ext cx="2175510" cy="482561"/>
          </a:xfrm>
          <a:custGeom>
            <a:avLst/>
            <a:gdLst/>
            <a:ahLst/>
            <a:cxnLst/>
            <a:rect l="l" t="t" r="r" b="b"/>
            <a:pathLst>
              <a:path w="2175510" h="482561">
                <a:moveTo>
                  <a:pt x="0" y="482561"/>
                </a:moveTo>
                <a:lnTo>
                  <a:pt x="2175510" y="482561"/>
                </a:lnTo>
                <a:lnTo>
                  <a:pt x="2175510" y="0"/>
                </a:lnTo>
                <a:lnTo>
                  <a:pt x="0" y="0"/>
                </a:lnTo>
                <a:lnTo>
                  <a:pt x="0" y="482561"/>
                </a:lnTo>
                <a:close/>
              </a:path>
            </a:pathLst>
          </a:custGeom>
          <a:solidFill>
            <a:srgbClr val="23AB8C"/>
          </a:solidFill>
        </p:spPr>
        <p:txBody>
          <a:bodyPr wrap="square" lIns="0" tIns="0" rIns="0" bIns="0" rtlCol="0">
            <a:noAutofit/>
          </a:bodyPr>
          <a:lstStyle/>
          <a:p/>
        </p:txBody>
      </p:sp>
      <p:sp>
        <p:nvSpPr>
          <p:cNvPr id="58" name="object 58"/>
          <p:cNvSpPr/>
          <p:nvPr/>
        </p:nvSpPr>
        <p:spPr>
          <a:xfrm>
            <a:off x="2175510" y="5637148"/>
            <a:ext cx="960119" cy="482561"/>
          </a:xfrm>
          <a:custGeom>
            <a:avLst/>
            <a:gdLst/>
            <a:ahLst/>
            <a:cxnLst/>
            <a:rect l="l" t="t" r="r" b="b"/>
            <a:pathLst>
              <a:path w="960119" h="482561">
                <a:moveTo>
                  <a:pt x="0" y="0"/>
                </a:moveTo>
                <a:lnTo>
                  <a:pt x="960119" y="0"/>
                </a:lnTo>
                <a:lnTo>
                  <a:pt x="960119" y="482561"/>
                </a:lnTo>
                <a:lnTo>
                  <a:pt x="0" y="482561"/>
                </a:lnTo>
                <a:lnTo>
                  <a:pt x="0" y="0"/>
                </a:lnTo>
                <a:close/>
              </a:path>
            </a:pathLst>
          </a:custGeom>
          <a:solidFill>
            <a:srgbClr val="CCECE4"/>
          </a:solidFill>
        </p:spPr>
        <p:txBody>
          <a:bodyPr wrap="square" lIns="0" tIns="0" rIns="0" bIns="0" rtlCol="0">
            <a:noAutofit/>
          </a:bodyPr>
          <a:lstStyle/>
          <a:p/>
        </p:txBody>
      </p:sp>
      <p:sp>
        <p:nvSpPr>
          <p:cNvPr id="59" name="object 59"/>
          <p:cNvSpPr/>
          <p:nvPr/>
        </p:nvSpPr>
        <p:spPr>
          <a:xfrm>
            <a:off x="3135629" y="5637148"/>
            <a:ext cx="908684" cy="482561"/>
          </a:xfrm>
          <a:custGeom>
            <a:avLst/>
            <a:gdLst/>
            <a:ahLst/>
            <a:cxnLst/>
            <a:rect l="l" t="t" r="r" b="b"/>
            <a:pathLst>
              <a:path w="908684" h="482561">
                <a:moveTo>
                  <a:pt x="0" y="0"/>
                </a:moveTo>
                <a:lnTo>
                  <a:pt x="908684" y="0"/>
                </a:lnTo>
                <a:lnTo>
                  <a:pt x="908684" y="482561"/>
                </a:lnTo>
                <a:lnTo>
                  <a:pt x="0" y="482561"/>
                </a:lnTo>
                <a:lnTo>
                  <a:pt x="0" y="0"/>
                </a:lnTo>
                <a:close/>
              </a:path>
            </a:pathLst>
          </a:custGeom>
          <a:solidFill>
            <a:srgbClr val="CCECE4"/>
          </a:solidFill>
        </p:spPr>
        <p:txBody>
          <a:bodyPr wrap="square" lIns="0" tIns="0" rIns="0" bIns="0" rtlCol="0">
            <a:noAutofit/>
          </a:bodyPr>
          <a:lstStyle/>
          <a:p/>
        </p:txBody>
      </p:sp>
      <p:sp>
        <p:nvSpPr>
          <p:cNvPr id="60" name="object 60"/>
          <p:cNvSpPr/>
          <p:nvPr/>
        </p:nvSpPr>
        <p:spPr>
          <a:xfrm>
            <a:off x="4044315" y="5637148"/>
            <a:ext cx="952500" cy="482561"/>
          </a:xfrm>
          <a:custGeom>
            <a:avLst/>
            <a:gdLst/>
            <a:ahLst/>
            <a:cxnLst/>
            <a:rect l="l" t="t" r="r" b="b"/>
            <a:pathLst>
              <a:path w="952500" h="482561">
                <a:moveTo>
                  <a:pt x="0" y="0"/>
                </a:moveTo>
                <a:lnTo>
                  <a:pt x="952500" y="0"/>
                </a:lnTo>
                <a:lnTo>
                  <a:pt x="952500" y="482561"/>
                </a:lnTo>
                <a:lnTo>
                  <a:pt x="0" y="482561"/>
                </a:lnTo>
                <a:lnTo>
                  <a:pt x="0" y="0"/>
                </a:lnTo>
                <a:close/>
              </a:path>
            </a:pathLst>
          </a:custGeom>
          <a:solidFill>
            <a:srgbClr val="CCECE4"/>
          </a:solidFill>
        </p:spPr>
        <p:txBody>
          <a:bodyPr wrap="square" lIns="0" tIns="0" rIns="0" bIns="0" rtlCol="0">
            <a:noAutofit/>
          </a:bodyPr>
          <a:lstStyle/>
          <a:p/>
        </p:txBody>
      </p:sp>
      <p:sp>
        <p:nvSpPr>
          <p:cNvPr id="61" name="object 61"/>
          <p:cNvSpPr/>
          <p:nvPr/>
        </p:nvSpPr>
        <p:spPr>
          <a:xfrm>
            <a:off x="4996815" y="5637148"/>
            <a:ext cx="1024191" cy="482561"/>
          </a:xfrm>
          <a:custGeom>
            <a:avLst/>
            <a:gdLst/>
            <a:ahLst/>
            <a:cxnLst/>
            <a:rect l="l" t="t" r="r" b="b"/>
            <a:pathLst>
              <a:path w="1024191" h="482561">
                <a:moveTo>
                  <a:pt x="0" y="0"/>
                </a:moveTo>
                <a:lnTo>
                  <a:pt x="1024191" y="0"/>
                </a:lnTo>
                <a:lnTo>
                  <a:pt x="1024191" y="482561"/>
                </a:lnTo>
                <a:lnTo>
                  <a:pt x="0" y="482561"/>
                </a:lnTo>
                <a:lnTo>
                  <a:pt x="0" y="0"/>
                </a:lnTo>
                <a:close/>
              </a:path>
            </a:pathLst>
          </a:custGeom>
          <a:solidFill>
            <a:srgbClr val="CCECE4"/>
          </a:solidFill>
        </p:spPr>
        <p:txBody>
          <a:bodyPr wrap="square" lIns="0" tIns="0" rIns="0" bIns="0" rtlCol="0">
            <a:noAutofit/>
          </a:bodyPr>
          <a:lstStyle/>
          <a:p/>
        </p:txBody>
      </p:sp>
      <p:sp>
        <p:nvSpPr>
          <p:cNvPr id="62" name="object 62"/>
          <p:cNvSpPr/>
          <p:nvPr/>
        </p:nvSpPr>
        <p:spPr>
          <a:xfrm>
            <a:off x="6021006" y="5637148"/>
            <a:ext cx="1094854" cy="482561"/>
          </a:xfrm>
          <a:custGeom>
            <a:avLst/>
            <a:gdLst/>
            <a:ahLst/>
            <a:cxnLst/>
            <a:rect l="l" t="t" r="r" b="b"/>
            <a:pathLst>
              <a:path w="1094854" h="482561">
                <a:moveTo>
                  <a:pt x="0" y="0"/>
                </a:moveTo>
                <a:lnTo>
                  <a:pt x="1094854" y="0"/>
                </a:lnTo>
                <a:lnTo>
                  <a:pt x="1094854" y="482561"/>
                </a:lnTo>
                <a:lnTo>
                  <a:pt x="0" y="482561"/>
                </a:lnTo>
                <a:lnTo>
                  <a:pt x="0" y="0"/>
                </a:lnTo>
                <a:close/>
              </a:path>
            </a:pathLst>
          </a:custGeom>
          <a:solidFill>
            <a:srgbClr val="CCECE4"/>
          </a:solidFill>
        </p:spPr>
        <p:txBody>
          <a:bodyPr wrap="square" lIns="0" tIns="0" rIns="0" bIns="0" rtlCol="0">
            <a:noAutofit/>
          </a:bodyPr>
          <a:lstStyle/>
          <a:p/>
        </p:txBody>
      </p:sp>
      <p:sp>
        <p:nvSpPr>
          <p:cNvPr id="63" name="object 63"/>
          <p:cNvSpPr/>
          <p:nvPr/>
        </p:nvSpPr>
        <p:spPr>
          <a:xfrm>
            <a:off x="7115861" y="5637148"/>
            <a:ext cx="1194384" cy="482561"/>
          </a:xfrm>
          <a:custGeom>
            <a:avLst/>
            <a:gdLst/>
            <a:ahLst/>
            <a:cxnLst/>
            <a:rect l="l" t="t" r="r" b="b"/>
            <a:pathLst>
              <a:path w="1194384" h="482561">
                <a:moveTo>
                  <a:pt x="0" y="0"/>
                </a:moveTo>
                <a:lnTo>
                  <a:pt x="1194384" y="0"/>
                </a:lnTo>
                <a:lnTo>
                  <a:pt x="1194384" y="482561"/>
                </a:lnTo>
                <a:lnTo>
                  <a:pt x="0" y="482561"/>
                </a:lnTo>
                <a:lnTo>
                  <a:pt x="0" y="0"/>
                </a:lnTo>
                <a:close/>
              </a:path>
            </a:pathLst>
          </a:custGeom>
          <a:solidFill>
            <a:srgbClr val="CCECE4"/>
          </a:solidFill>
        </p:spPr>
        <p:txBody>
          <a:bodyPr wrap="square" lIns="0" tIns="0" rIns="0" bIns="0" rtlCol="0">
            <a:noAutofit/>
          </a:bodyPr>
          <a:lstStyle/>
          <a:p/>
        </p:txBody>
      </p:sp>
      <p:sp>
        <p:nvSpPr>
          <p:cNvPr id="64" name="object 64"/>
          <p:cNvSpPr/>
          <p:nvPr/>
        </p:nvSpPr>
        <p:spPr>
          <a:xfrm>
            <a:off x="8310244" y="5637148"/>
            <a:ext cx="1194384" cy="482561"/>
          </a:xfrm>
          <a:custGeom>
            <a:avLst/>
            <a:gdLst/>
            <a:ahLst/>
            <a:cxnLst/>
            <a:rect l="l" t="t" r="r" b="b"/>
            <a:pathLst>
              <a:path w="1194384" h="482561">
                <a:moveTo>
                  <a:pt x="0" y="0"/>
                </a:moveTo>
                <a:lnTo>
                  <a:pt x="1194384" y="0"/>
                </a:lnTo>
                <a:lnTo>
                  <a:pt x="1194384" y="482561"/>
                </a:lnTo>
                <a:lnTo>
                  <a:pt x="0" y="482561"/>
                </a:lnTo>
                <a:lnTo>
                  <a:pt x="0" y="0"/>
                </a:lnTo>
                <a:close/>
              </a:path>
            </a:pathLst>
          </a:custGeom>
          <a:solidFill>
            <a:srgbClr val="CCECE4"/>
          </a:solidFill>
        </p:spPr>
        <p:txBody>
          <a:bodyPr wrap="square" lIns="0" tIns="0" rIns="0" bIns="0" rtlCol="0">
            <a:noAutofit/>
          </a:bodyPr>
          <a:lstStyle/>
          <a:p/>
        </p:txBody>
      </p:sp>
      <p:sp>
        <p:nvSpPr>
          <p:cNvPr id="65" name="object 65"/>
          <p:cNvSpPr/>
          <p:nvPr/>
        </p:nvSpPr>
        <p:spPr>
          <a:xfrm>
            <a:off x="9504629" y="5637148"/>
            <a:ext cx="1293914" cy="482561"/>
          </a:xfrm>
          <a:custGeom>
            <a:avLst/>
            <a:gdLst/>
            <a:ahLst/>
            <a:cxnLst/>
            <a:rect l="l" t="t" r="r" b="b"/>
            <a:pathLst>
              <a:path w="1293914" h="482561">
                <a:moveTo>
                  <a:pt x="0" y="0"/>
                </a:moveTo>
                <a:lnTo>
                  <a:pt x="1293914" y="0"/>
                </a:lnTo>
                <a:lnTo>
                  <a:pt x="1293914" y="482561"/>
                </a:lnTo>
                <a:lnTo>
                  <a:pt x="0" y="482561"/>
                </a:lnTo>
                <a:lnTo>
                  <a:pt x="0" y="0"/>
                </a:lnTo>
                <a:close/>
              </a:path>
            </a:pathLst>
          </a:custGeom>
          <a:solidFill>
            <a:srgbClr val="CCECE4"/>
          </a:solidFill>
        </p:spPr>
        <p:txBody>
          <a:bodyPr wrap="square" lIns="0" tIns="0" rIns="0" bIns="0" rtlCol="0">
            <a:noAutofit/>
          </a:bodyPr>
          <a:lstStyle/>
          <a:p/>
        </p:txBody>
      </p:sp>
      <p:sp>
        <p:nvSpPr>
          <p:cNvPr id="66" name="object 66"/>
          <p:cNvSpPr/>
          <p:nvPr/>
        </p:nvSpPr>
        <p:spPr>
          <a:xfrm>
            <a:off x="10798543" y="5637148"/>
            <a:ext cx="1393456" cy="482561"/>
          </a:xfrm>
          <a:custGeom>
            <a:avLst/>
            <a:gdLst/>
            <a:ahLst/>
            <a:cxnLst/>
            <a:rect l="l" t="t" r="r" b="b"/>
            <a:pathLst>
              <a:path w="1393456" h="482561">
                <a:moveTo>
                  <a:pt x="0" y="0"/>
                </a:moveTo>
                <a:lnTo>
                  <a:pt x="1393456" y="0"/>
                </a:lnTo>
                <a:lnTo>
                  <a:pt x="1393456" y="482561"/>
                </a:lnTo>
                <a:lnTo>
                  <a:pt x="0" y="482561"/>
                </a:lnTo>
                <a:lnTo>
                  <a:pt x="0" y="0"/>
                </a:lnTo>
                <a:close/>
              </a:path>
            </a:pathLst>
          </a:custGeom>
          <a:solidFill>
            <a:srgbClr val="CCECE4"/>
          </a:solidFill>
        </p:spPr>
        <p:txBody>
          <a:bodyPr wrap="square" lIns="0" tIns="0" rIns="0" bIns="0" rtlCol="0">
            <a:noAutofit/>
          </a:bodyPr>
          <a:lstStyle/>
          <a:p/>
        </p:txBody>
      </p:sp>
      <p:sp>
        <p:nvSpPr>
          <p:cNvPr id="67" name="object 67"/>
          <p:cNvSpPr/>
          <p:nvPr/>
        </p:nvSpPr>
        <p:spPr>
          <a:xfrm>
            <a:off x="0" y="6119710"/>
            <a:ext cx="2175510" cy="369163"/>
          </a:xfrm>
          <a:custGeom>
            <a:avLst/>
            <a:gdLst/>
            <a:ahLst/>
            <a:cxnLst/>
            <a:rect l="l" t="t" r="r" b="b"/>
            <a:pathLst>
              <a:path w="2175510" h="369163">
                <a:moveTo>
                  <a:pt x="0" y="369163"/>
                </a:moveTo>
                <a:lnTo>
                  <a:pt x="2175510" y="369163"/>
                </a:lnTo>
                <a:lnTo>
                  <a:pt x="2175510" y="0"/>
                </a:lnTo>
                <a:lnTo>
                  <a:pt x="0" y="0"/>
                </a:lnTo>
                <a:lnTo>
                  <a:pt x="0" y="369163"/>
                </a:lnTo>
                <a:close/>
              </a:path>
            </a:pathLst>
          </a:custGeom>
          <a:solidFill>
            <a:srgbClr val="23AB8C"/>
          </a:solidFill>
        </p:spPr>
        <p:txBody>
          <a:bodyPr wrap="square" lIns="0" tIns="0" rIns="0" bIns="0" rtlCol="0">
            <a:noAutofit/>
          </a:bodyPr>
          <a:lstStyle/>
          <a:p/>
        </p:txBody>
      </p:sp>
      <p:sp>
        <p:nvSpPr>
          <p:cNvPr id="68" name="object 68"/>
          <p:cNvSpPr/>
          <p:nvPr/>
        </p:nvSpPr>
        <p:spPr>
          <a:xfrm>
            <a:off x="0" y="6488874"/>
            <a:ext cx="2175510" cy="369125"/>
          </a:xfrm>
          <a:custGeom>
            <a:avLst/>
            <a:gdLst/>
            <a:ahLst/>
            <a:cxnLst/>
            <a:rect l="l" t="t" r="r" b="b"/>
            <a:pathLst>
              <a:path w="2175510" h="369125">
                <a:moveTo>
                  <a:pt x="0" y="369125"/>
                </a:moveTo>
                <a:lnTo>
                  <a:pt x="2175510" y="369125"/>
                </a:lnTo>
                <a:lnTo>
                  <a:pt x="2175510" y="0"/>
                </a:lnTo>
                <a:lnTo>
                  <a:pt x="0" y="0"/>
                </a:lnTo>
                <a:lnTo>
                  <a:pt x="0" y="369125"/>
                </a:lnTo>
                <a:close/>
              </a:path>
            </a:pathLst>
          </a:custGeom>
          <a:solidFill>
            <a:srgbClr val="23AB8C"/>
          </a:solidFill>
        </p:spPr>
        <p:txBody>
          <a:bodyPr wrap="square" lIns="0" tIns="0" rIns="0" bIns="0" rtlCol="0">
            <a:noAutofit/>
          </a:bodyPr>
          <a:lstStyle/>
          <a:p/>
        </p:txBody>
      </p:sp>
      <p:sp>
        <p:nvSpPr>
          <p:cNvPr id="69" name="object 69"/>
          <p:cNvSpPr/>
          <p:nvPr/>
        </p:nvSpPr>
        <p:spPr>
          <a:xfrm>
            <a:off x="2175510" y="6488874"/>
            <a:ext cx="960119" cy="369125"/>
          </a:xfrm>
          <a:custGeom>
            <a:avLst/>
            <a:gdLst/>
            <a:ahLst/>
            <a:cxnLst/>
            <a:rect l="l" t="t" r="r" b="b"/>
            <a:pathLst>
              <a:path w="960119" h="369125">
                <a:moveTo>
                  <a:pt x="0" y="369125"/>
                </a:moveTo>
                <a:lnTo>
                  <a:pt x="960119" y="369125"/>
                </a:lnTo>
                <a:lnTo>
                  <a:pt x="960119" y="0"/>
                </a:lnTo>
                <a:lnTo>
                  <a:pt x="0" y="0"/>
                </a:lnTo>
                <a:lnTo>
                  <a:pt x="0" y="369125"/>
                </a:lnTo>
                <a:close/>
              </a:path>
            </a:pathLst>
          </a:custGeom>
          <a:solidFill>
            <a:srgbClr val="CCECE4"/>
          </a:solidFill>
        </p:spPr>
        <p:txBody>
          <a:bodyPr wrap="square" lIns="0" tIns="0" rIns="0" bIns="0" rtlCol="0">
            <a:noAutofit/>
          </a:bodyPr>
          <a:lstStyle/>
          <a:p/>
        </p:txBody>
      </p:sp>
      <p:sp>
        <p:nvSpPr>
          <p:cNvPr id="70" name="object 70"/>
          <p:cNvSpPr/>
          <p:nvPr/>
        </p:nvSpPr>
        <p:spPr>
          <a:xfrm>
            <a:off x="3135629" y="6488874"/>
            <a:ext cx="908684" cy="369125"/>
          </a:xfrm>
          <a:custGeom>
            <a:avLst/>
            <a:gdLst/>
            <a:ahLst/>
            <a:cxnLst/>
            <a:rect l="l" t="t" r="r" b="b"/>
            <a:pathLst>
              <a:path w="908684" h="369125">
                <a:moveTo>
                  <a:pt x="0" y="369125"/>
                </a:moveTo>
                <a:lnTo>
                  <a:pt x="908684" y="369125"/>
                </a:lnTo>
                <a:lnTo>
                  <a:pt x="908684" y="0"/>
                </a:lnTo>
                <a:lnTo>
                  <a:pt x="0" y="0"/>
                </a:lnTo>
                <a:lnTo>
                  <a:pt x="0" y="369125"/>
                </a:lnTo>
                <a:close/>
              </a:path>
            </a:pathLst>
          </a:custGeom>
          <a:solidFill>
            <a:srgbClr val="CCECE4"/>
          </a:solidFill>
        </p:spPr>
        <p:txBody>
          <a:bodyPr wrap="square" lIns="0" tIns="0" rIns="0" bIns="0" rtlCol="0">
            <a:noAutofit/>
          </a:bodyPr>
          <a:lstStyle/>
          <a:p/>
        </p:txBody>
      </p:sp>
      <p:sp>
        <p:nvSpPr>
          <p:cNvPr id="71" name="object 71"/>
          <p:cNvSpPr/>
          <p:nvPr/>
        </p:nvSpPr>
        <p:spPr>
          <a:xfrm>
            <a:off x="4044315" y="6488874"/>
            <a:ext cx="952512" cy="369125"/>
          </a:xfrm>
          <a:custGeom>
            <a:avLst/>
            <a:gdLst/>
            <a:ahLst/>
            <a:cxnLst/>
            <a:rect l="l" t="t" r="r" b="b"/>
            <a:pathLst>
              <a:path w="952512" h="369125">
                <a:moveTo>
                  <a:pt x="0" y="369125"/>
                </a:moveTo>
                <a:lnTo>
                  <a:pt x="952512" y="369125"/>
                </a:lnTo>
                <a:lnTo>
                  <a:pt x="952512" y="0"/>
                </a:lnTo>
                <a:lnTo>
                  <a:pt x="0" y="0"/>
                </a:lnTo>
                <a:lnTo>
                  <a:pt x="0" y="369125"/>
                </a:lnTo>
                <a:close/>
              </a:path>
            </a:pathLst>
          </a:custGeom>
          <a:solidFill>
            <a:srgbClr val="CCECE4"/>
          </a:solidFill>
        </p:spPr>
        <p:txBody>
          <a:bodyPr wrap="square" lIns="0" tIns="0" rIns="0" bIns="0" rtlCol="0">
            <a:noAutofit/>
          </a:bodyPr>
          <a:lstStyle/>
          <a:p/>
        </p:txBody>
      </p:sp>
      <p:sp>
        <p:nvSpPr>
          <p:cNvPr id="72" name="object 72"/>
          <p:cNvSpPr/>
          <p:nvPr/>
        </p:nvSpPr>
        <p:spPr>
          <a:xfrm>
            <a:off x="4996815" y="6488874"/>
            <a:ext cx="1024191" cy="369125"/>
          </a:xfrm>
          <a:custGeom>
            <a:avLst/>
            <a:gdLst/>
            <a:ahLst/>
            <a:cxnLst/>
            <a:rect l="l" t="t" r="r" b="b"/>
            <a:pathLst>
              <a:path w="1024191" h="369125">
                <a:moveTo>
                  <a:pt x="0" y="369125"/>
                </a:moveTo>
                <a:lnTo>
                  <a:pt x="1024191" y="369125"/>
                </a:lnTo>
                <a:lnTo>
                  <a:pt x="1024191" y="0"/>
                </a:lnTo>
                <a:lnTo>
                  <a:pt x="0" y="0"/>
                </a:lnTo>
                <a:lnTo>
                  <a:pt x="0" y="369125"/>
                </a:lnTo>
                <a:close/>
              </a:path>
            </a:pathLst>
          </a:custGeom>
          <a:solidFill>
            <a:srgbClr val="CCECE4"/>
          </a:solidFill>
        </p:spPr>
        <p:txBody>
          <a:bodyPr wrap="square" lIns="0" tIns="0" rIns="0" bIns="0" rtlCol="0">
            <a:noAutofit/>
          </a:bodyPr>
          <a:lstStyle/>
          <a:p/>
        </p:txBody>
      </p:sp>
      <p:sp>
        <p:nvSpPr>
          <p:cNvPr id="73" name="object 73"/>
          <p:cNvSpPr/>
          <p:nvPr/>
        </p:nvSpPr>
        <p:spPr>
          <a:xfrm>
            <a:off x="6021006" y="6488874"/>
            <a:ext cx="1094854" cy="369125"/>
          </a:xfrm>
          <a:custGeom>
            <a:avLst/>
            <a:gdLst/>
            <a:ahLst/>
            <a:cxnLst/>
            <a:rect l="l" t="t" r="r" b="b"/>
            <a:pathLst>
              <a:path w="1094854" h="369125">
                <a:moveTo>
                  <a:pt x="0" y="369125"/>
                </a:moveTo>
                <a:lnTo>
                  <a:pt x="1094854" y="369125"/>
                </a:lnTo>
                <a:lnTo>
                  <a:pt x="1094854" y="0"/>
                </a:lnTo>
                <a:lnTo>
                  <a:pt x="0" y="0"/>
                </a:lnTo>
                <a:lnTo>
                  <a:pt x="0" y="369125"/>
                </a:lnTo>
                <a:close/>
              </a:path>
            </a:pathLst>
          </a:custGeom>
          <a:solidFill>
            <a:srgbClr val="CCECE4"/>
          </a:solidFill>
        </p:spPr>
        <p:txBody>
          <a:bodyPr wrap="square" lIns="0" tIns="0" rIns="0" bIns="0" rtlCol="0">
            <a:noAutofit/>
          </a:bodyPr>
          <a:lstStyle/>
          <a:p/>
        </p:txBody>
      </p:sp>
      <p:sp>
        <p:nvSpPr>
          <p:cNvPr id="74" name="object 74"/>
          <p:cNvSpPr/>
          <p:nvPr/>
        </p:nvSpPr>
        <p:spPr>
          <a:xfrm>
            <a:off x="7115861" y="6488874"/>
            <a:ext cx="1194384" cy="369125"/>
          </a:xfrm>
          <a:custGeom>
            <a:avLst/>
            <a:gdLst/>
            <a:ahLst/>
            <a:cxnLst/>
            <a:rect l="l" t="t" r="r" b="b"/>
            <a:pathLst>
              <a:path w="1194384" h="369125">
                <a:moveTo>
                  <a:pt x="0" y="369125"/>
                </a:moveTo>
                <a:lnTo>
                  <a:pt x="1194384" y="369125"/>
                </a:lnTo>
                <a:lnTo>
                  <a:pt x="1194384" y="0"/>
                </a:lnTo>
                <a:lnTo>
                  <a:pt x="0" y="0"/>
                </a:lnTo>
                <a:lnTo>
                  <a:pt x="0" y="369125"/>
                </a:lnTo>
                <a:close/>
              </a:path>
            </a:pathLst>
          </a:custGeom>
          <a:solidFill>
            <a:srgbClr val="CCECE4"/>
          </a:solidFill>
        </p:spPr>
        <p:txBody>
          <a:bodyPr wrap="square" lIns="0" tIns="0" rIns="0" bIns="0" rtlCol="0">
            <a:noAutofit/>
          </a:bodyPr>
          <a:lstStyle/>
          <a:p/>
        </p:txBody>
      </p:sp>
      <p:sp>
        <p:nvSpPr>
          <p:cNvPr id="75" name="object 75"/>
          <p:cNvSpPr/>
          <p:nvPr/>
        </p:nvSpPr>
        <p:spPr>
          <a:xfrm>
            <a:off x="8310244" y="6488874"/>
            <a:ext cx="1194371" cy="369125"/>
          </a:xfrm>
          <a:custGeom>
            <a:avLst/>
            <a:gdLst/>
            <a:ahLst/>
            <a:cxnLst/>
            <a:rect l="l" t="t" r="r" b="b"/>
            <a:pathLst>
              <a:path w="1194371" h="369125">
                <a:moveTo>
                  <a:pt x="0" y="369125"/>
                </a:moveTo>
                <a:lnTo>
                  <a:pt x="1194371" y="369125"/>
                </a:lnTo>
                <a:lnTo>
                  <a:pt x="1194371" y="0"/>
                </a:lnTo>
                <a:lnTo>
                  <a:pt x="0" y="0"/>
                </a:lnTo>
                <a:lnTo>
                  <a:pt x="0" y="369125"/>
                </a:lnTo>
                <a:close/>
              </a:path>
            </a:pathLst>
          </a:custGeom>
          <a:solidFill>
            <a:srgbClr val="CCECE4"/>
          </a:solidFill>
        </p:spPr>
        <p:txBody>
          <a:bodyPr wrap="square" lIns="0" tIns="0" rIns="0" bIns="0" rtlCol="0">
            <a:noAutofit/>
          </a:bodyPr>
          <a:lstStyle/>
          <a:p/>
        </p:txBody>
      </p:sp>
      <p:sp>
        <p:nvSpPr>
          <p:cNvPr id="76" name="object 76"/>
          <p:cNvSpPr/>
          <p:nvPr/>
        </p:nvSpPr>
        <p:spPr>
          <a:xfrm>
            <a:off x="9504629" y="6488874"/>
            <a:ext cx="1293926" cy="369125"/>
          </a:xfrm>
          <a:custGeom>
            <a:avLst/>
            <a:gdLst/>
            <a:ahLst/>
            <a:cxnLst/>
            <a:rect l="l" t="t" r="r" b="b"/>
            <a:pathLst>
              <a:path w="1293926" h="369125">
                <a:moveTo>
                  <a:pt x="0" y="369125"/>
                </a:moveTo>
                <a:lnTo>
                  <a:pt x="1293926" y="369125"/>
                </a:lnTo>
                <a:lnTo>
                  <a:pt x="1293926" y="0"/>
                </a:lnTo>
                <a:lnTo>
                  <a:pt x="0" y="0"/>
                </a:lnTo>
                <a:lnTo>
                  <a:pt x="0" y="369125"/>
                </a:lnTo>
                <a:close/>
              </a:path>
            </a:pathLst>
          </a:custGeom>
          <a:solidFill>
            <a:srgbClr val="CCECE4"/>
          </a:solidFill>
        </p:spPr>
        <p:txBody>
          <a:bodyPr wrap="square" lIns="0" tIns="0" rIns="0" bIns="0" rtlCol="0">
            <a:noAutofit/>
          </a:bodyPr>
          <a:lstStyle/>
          <a:p/>
        </p:txBody>
      </p:sp>
      <p:sp>
        <p:nvSpPr>
          <p:cNvPr id="77" name="object 77"/>
          <p:cNvSpPr/>
          <p:nvPr/>
        </p:nvSpPr>
        <p:spPr>
          <a:xfrm>
            <a:off x="10798543" y="6488874"/>
            <a:ext cx="1393456" cy="369125"/>
          </a:xfrm>
          <a:custGeom>
            <a:avLst/>
            <a:gdLst/>
            <a:ahLst/>
            <a:cxnLst/>
            <a:rect l="l" t="t" r="r" b="b"/>
            <a:pathLst>
              <a:path w="1393456" h="369125">
                <a:moveTo>
                  <a:pt x="0" y="369125"/>
                </a:moveTo>
                <a:lnTo>
                  <a:pt x="1393456" y="369125"/>
                </a:lnTo>
                <a:lnTo>
                  <a:pt x="1393456" y="0"/>
                </a:lnTo>
                <a:lnTo>
                  <a:pt x="0" y="0"/>
                </a:lnTo>
                <a:lnTo>
                  <a:pt x="0" y="369125"/>
                </a:lnTo>
                <a:close/>
              </a:path>
            </a:pathLst>
          </a:custGeom>
          <a:solidFill>
            <a:srgbClr val="CCECE4"/>
          </a:solidFill>
        </p:spPr>
        <p:txBody>
          <a:bodyPr wrap="square" lIns="0" tIns="0" rIns="0" bIns="0" rtlCol="0">
            <a:noAutofit/>
          </a:bodyPr>
          <a:lstStyle/>
          <a:p/>
        </p:txBody>
      </p:sp>
      <p:sp>
        <p:nvSpPr>
          <p:cNvPr id="78" name="object 78"/>
          <p:cNvSpPr/>
          <p:nvPr/>
        </p:nvSpPr>
        <p:spPr>
          <a:xfrm>
            <a:off x="2175510" y="1046433"/>
            <a:ext cx="0" cy="5811566"/>
          </a:xfrm>
          <a:custGeom>
            <a:avLst/>
            <a:gdLst/>
            <a:ahLst/>
            <a:cxnLst/>
            <a:rect l="l" t="t" r="r" b="b"/>
            <a:pathLst>
              <a:path w="0" h="5811566">
                <a:moveTo>
                  <a:pt x="0" y="0"/>
                </a:moveTo>
                <a:lnTo>
                  <a:pt x="0" y="5811566"/>
                </a:lnTo>
              </a:path>
            </a:pathLst>
          </a:custGeom>
          <a:ln w="12700">
            <a:solidFill>
              <a:srgbClr val="FFFFFF"/>
            </a:solidFill>
          </a:ln>
        </p:spPr>
        <p:txBody>
          <a:bodyPr wrap="square" lIns="0" tIns="0" rIns="0" bIns="0" rtlCol="0">
            <a:noAutofit/>
          </a:bodyPr>
          <a:lstStyle/>
          <a:p/>
        </p:txBody>
      </p:sp>
      <p:sp>
        <p:nvSpPr>
          <p:cNvPr id="79" name="object 79"/>
          <p:cNvSpPr/>
          <p:nvPr/>
        </p:nvSpPr>
        <p:spPr>
          <a:xfrm>
            <a:off x="3135629" y="1046433"/>
            <a:ext cx="0" cy="5811566"/>
          </a:xfrm>
          <a:custGeom>
            <a:avLst/>
            <a:gdLst/>
            <a:ahLst/>
            <a:cxnLst/>
            <a:rect l="l" t="t" r="r" b="b"/>
            <a:pathLst>
              <a:path w="0" h="5811566">
                <a:moveTo>
                  <a:pt x="0" y="0"/>
                </a:moveTo>
                <a:lnTo>
                  <a:pt x="0" y="5811566"/>
                </a:lnTo>
              </a:path>
            </a:pathLst>
          </a:custGeom>
          <a:ln w="12700">
            <a:solidFill>
              <a:srgbClr val="FFFFFF"/>
            </a:solidFill>
          </a:ln>
        </p:spPr>
        <p:txBody>
          <a:bodyPr wrap="square" lIns="0" tIns="0" rIns="0" bIns="0" rtlCol="0">
            <a:noAutofit/>
          </a:bodyPr>
          <a:lstStyle/>
          <a:p/>
        </p:txBody>
      </p:sp>
      <p:sp>
        <p:nvSpPr>
          <p:cNvPr id="80" name="object 80"/>
          <p:cNvSpPr/>
          <p:nvPr/>
        </p:nvSpPr>
        <p:spPr>
          <a:xfrm>
            <a:off x="4044315" y="1046433"/>
            <a:ext cx="0" cy="5811566"/>
          </a:xfrm>
          <a:custGeom>
            <a:avLst/>
            <a:gdLst/>
            <a:ahLst/>
            <a:cxnLst/>
            <a:rect l="l" t="t" r="r" b="b"/>
            <a:pathLst>
              <a:path w="0" h="5811566">
                <a:moveTo>
                  <a:pt x="0" y="0"/>
                </a:moveTo>
                <a:lnTo>
                  <a:pt x="0" y="5811566"/>
                </a:lnTo>
              </a:path>
            </a:pathLst>
          </a:custGeom>
          <a:ln w="12700">
            <a:solidFill>
              <a:srgbClr val="FFFFFF"/>
            </a:solidFill>
          </a:ln>
        </p:spPr>
        <p:txBody>
          <a:bodyPr wrap="square" lIns="0" tIns="0" rIns="0" bIns="0" rtlCol="0">
            <a:noAutofit/>
          </a:bodyPr>
          <a:lstStyle/>
          <a:p/>
        </p:txBody>
      </p:sp>
      <p:sp>
        <p:nvSpPr>
          <p:cNvPr id="81" name="object 81"/>
          <p:cNvSpPr/>
          <p:nvPr/>
        </p:nvSpPr>
        <p:spPr>
          <a:xfrm>
            <a:off x="4996815" y="1046434"/>
            <a:ext cx="0" cy="5811565"/>
          </a:xfrm>
          <a:custGeom>
            <a:avLst/>
            <a:gdLst/>
            <a:ahLst/>
            <a:cxnLst/>
            <a:rect l="l" t="t" r="r" b="b"/>
            <a:pathLst>
              <a:path w="0" h="5811565">
                <a:moveTo>
                  <a:pt x="0" y="0"/>
                </a:moveTo>
                <a:lnTo>
                  <a:pt x="0" y="5811565"/>
                </a:lnTo>
              </a:path>
            </a:pathLst>
          </a:custGeom>
          <a:ln w="12700">
            <a:solidFill>
              <a:srgbClr val="FFFFFF"/>
            </a:solidFill>
          </a:ln>
        </p:spPr>
        <p:txBody>
          <a:bodyPr wrap="square" lIns="0" tIns="0" rIns="0" bIns="0" rtlCol="0">
            <a:noAutofit/>
          </a:bodyPr>
          <a:lstStyle/>
          <a:p/>
        </p:txBody>
      </p:sp>
      <p:sp>
        <p:nvSpPr>
          <p:cNvPr id="82" name="object 82"/>
          <p:cNvSpPr/>
          <p:nvPr/>
        </p:nvSpPr>
        <p:spPr>
          <a:xfrm>
            <a:off x="6021005" y="1046434"/>
            <a:ext cx="0" cy="5811565"/>
          </a:xfrm>
          <a:custGeom>
            <a:avLst/>
            <a:gdLst/>
            <a:ahLst/>
            <a:cxnLst/>
            <a:rect l="l" t="t" r="r" b="b"/>
            <a:pathLst>
              <a:path w="0" h="5811565">
                <a:moveTo>
                  <a:pt x="0" y="0"/>
                </a:moveTo>
                <a:lnTo>
                  <a:pt x="0" y="5811565"/>
                </a:lnTo>
              </a:path>
            </a:pathLst>
          </a:custGeom>
          <a:ln w="12700">
            <a:solidFill>
              <a:srgbClr val="FFFFFF"/>
            </a:solidFill>
          </a:ln>
        </p:spPr>
        <p:txBody>
          <a:bodyPr wrap="square" lIns="0" tIns="0" rIns="0" bIns="0" rtlCol="0">
            <a:noAutofit/>
          </a:bodyPr>
          <a:lstStyle/>
          <a:p/>
        </p:txBody>
      </p:sp>
      <p:sp>
        <p:nvSpPr>
          <p:cNvPr id="83" name="object 83"/>
          <p:cNvSpPr/>
          <p:nvPr/>
        </p:nvSpPr>
        <p:spPr>
          <a:xfrm>
            <a:off x="7115861" y="1046434"/>
            <a:ext cx="0" cy="5811565"/>
          </a:xfrm>
          <a:custGeom>
            <a:avLst/>
            <a:gdLst/>
            <a:ahLst/>
            <a:cxnLst/>
            <a:rect l="l" t="t" r="r" b="b"/>
            <a:pathLst>
              <a:path w="0" h="5811565">
                <a:moveTo>
                  <a:pt x="0" y="0"/>
                </a:moveTo>
                <a:lnTo>
                  <a:pt x="0" y="5811565"/>
                </a:lnTo>
              </a:path>
            </a:pathLst>
          </a:custGeom>
          <a:ln w="12700">
            <a:solidFill>
              <a:srgbClr val="FFFFFF"/>
            </a:solidFill>
          </a:ln>
        </p:spPr>
        <p:txBody>
          <a:bodyPr wrap="square" lIns="0" tIns="0" rIns="0" bIns="0" rtlCol="0">
            <a:noAutofit/>
          </a:bodyPr>
          <a:lstStyle/>
          <a:p/>
        </p:txBody>
      </p:sp>
      <p:sp>
        <p:nvSpPr>
          <p:cNvPr id="84" name="object 84"/>
          <p:cNvSpPr/>
          <p:nvPr/>
        </p:nvSpPr>
        <p:spPr>
          <a:xfrm>
            <a:off x="8310244" y="1046435"/>
            <a:ext cx="0" cy="5811564"/>
          </a:xfrm>
          <a:custGeom>
            <a:avLst/>
            <a:gdLst/>
            <a:ahLst/>
            <a:cxnLst/>
            <a:rect l="l" t="t" r="r" b="b"/>
            <a:pathLst>
              <a:path w="0" h="5811564">
                <a:moveTo>
                  <a:pt x="0" y="0"/>
                </a:moveTo>
                <a:lnTo>
                  <a:pt x="0" y="5811564"/>
                </a:lnTo>
              </a:path>
            </a:pathLst>
          </a:custGeom>
          <a:ln w="12700">
            <a:solidFill>
              <a:srgbClr val="FFFFFF"/>
            </a:solidFill>
          </a:ln>
        </p:spPr>
        <p:txBody>
          <a:bodyPr wrap="square" lIns="0" tIns="0" rIns="0" bIns="0" rtlCol="0">
            <a:noAutofit/>
          </a:bodyPr>
          <a:lstStyle/>
          <a:p/>
        </p:txBody>
      </p:sp>
      <p:sp>
        <p:nvSpPr>
          <p:cNvPr id="85" name="object 85"/>
          <p:cNvSpPr/>
          <p:nvPr/>
        </p:nvSpPr>
        <p:spPr>
          <a:xfrm>
            <a:off x="9504630" y="1046435"/>
            <a:ext cx="0" cy="5811564"/>
          </a:xfrm>
          <a:custGeom>
            <a:avLst/>
            <a:gdLst/>
            <a:ahLst/>
            <a:cxnLst/>
            <a:rect l="l" t="t" r="r" b="b"/>
            <a:pathLst>
              <a:path w="0" h="5811564">
                <a:moveTo>
                  <a:pt x="0" y="0"/>
                </a:moveTo>
                <a:lnTo>
                  <a:pt x="0" y="5811564"/>
                </a:lnTo>
              </a:path>
            </a:pathLst>
          </a:custGeom>
          <a:ln w="12700">
            <a:solidFill>
              <a:srgbClr val="FFFFFF"/>
            </a:solidFill>
          </a:ln>
        </p:spPr>
        <p:txBody>
          <a:bodyPr wrap="square" lIns="0" tIns="0" rIns="0" bIns="0" rtlCol="0">
            <a:noAutofit/>
          </a:bodyPr>
          <a:lstStyle/>
          <a:p/>
        </p:txBody>
      </p:sp>
      <p:sp>
        <p:nvSpPr>
          <p:cNvPr id="86" name="object 86"/>
          <p:cNvSpPr/>
          <p:nvPr/>
        </p:nvSpPr>
        <p:spPr>
          <a:xfrm>
            <a:off x="10798549" y="1046435"/>
            <a:ext cx="0" cy="5811564"/>
          </a:xfrm>
          <a:custGeom>
            <a:avLst/>
            <a:gdLst/>
            <a:ahLst/>
            <a:cxnLst/>
            <a:rect l="l" t="t" r="r" b="b"/>
            <a:pathLst>
              <a:path w="0" h="5811564">
                <a:moveTo>
                  <a:pt x="0" y="0"/>
                </a:moveTo>
                <a:lnTo>
                  <a:pt x="0" y="5811564"/>
                </a:lnTo>
              </a:path>
            </a:pathLst>
          </a:custGeom>
          <a:ln w="12700">
            <a:solidFill>
              <a:srgbClr val="FFFFFF"/>
            </a:solidFill>
          </a:ln>
        </p:spPr>
        <p:txBody>
          <a:bodyPr wrap="square" lIns="0" tIns="0" rIns="0" bIns="0" rtlCol="0">
            <a:noAutofit/>
          </a:bodyPr>
          <a:lstStyle/>
          <a:p/>
        </p:txBody>
      </p:sp>
      <p:sp>
        <p:nvSpPr>
          <p:cNvPr id="87" name="object 87"/>
          <p:cNvSpPr/>
          <p:nvPr/>
        </p:nvSpPr>
        <p:spPr>
          <a:xfrm>
            <a:off x="0" y="2449000"/>
            <a:ext cx="12192000" cy="0"/>
          </a:xfrm>
          <a:custGeom>
            <a:avLst/>
            <a:gdLst/>
            <a:ahLst/>
            <a:cxnLst/>
            <a:rect l="l" t="t" r="r" b="b"/>
            <a:pathLst>
              <a:path w="12192000" h="0">
                <a:moveTo>
                  <a:pt x="0" y="0"/>
                </a:moveTo>
                <a:lnTo>
                  <a:pt x="12192000" y="0"/>
                </a:lnTo>
              </a:path>
            </a:pathLst>
          </a:custGeom>
          <a:ln w="38100">
            <a:solidFill>
              <a:srgbClr val="FFFFFF"/>
            </a:solidFill>
          </a:ln>
        </p:spPr>
        <p:txBody>
          <a:bodyPr wrap="square" lIns="0" tIns="0" rIns="0" bIns="0" rtlCol="0">
            <a:noAutofit/>
          </a:bodyPr>
          <a:lstStyle/>
          <a:p/>
        </p:txBody>
      </p:sp>
      <p:sp>
        <p:nvSpPr>
          <p:cNvPr id="88" name="object 88"/>
          <p:cNvSpPr/>
          <p:nvPr/>
        </p:nvSpPr>
        <p:spPr>
          <a:xfrm>
            <a:off x="0" y="2818163"/>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89" name="object 89"/>
          <p:cNvSpPr/>
          <p:nvPr/>
        </p:nvSpPr>
        <p:spPr>
          <a:xfrm>
            <a:off x="0" y="3187326"/>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90" name="object 90"/>
          <p:cNvSpPr/>
          <p:nvPr/>
        </p:nvSpPr>
        <p:spPr>
          <a:xfrm>
            <a:off x="0" y="3556489"/>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91" name="object 91"/>
          <p:cNvSpPr/>
          <p:nvPr/>
        </p:nvSpPr>
        <p:spPr>
          <a:xfrm>
            <a:off x="0" y="4028610"/>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92" name="object 92"/>
          <p:cNvSpPr/>
          <p:nvPr/>
        </p:nvSpPr>
        <p:spPr>
          <a:xfrm>
            <a:off x="0" y="4397772"/>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93" name="object 93"/>
          <p:cNvSpPr/>
          <p:nvPr/>
        </p:nvSpPr>
        <p:spPr>
          <a:xfrm>
            <a:off x="0" y="4766935"/>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94" name="object 94"/>
          <p:cNvSpPr/>
          <p:nvPr/>
        </p:nvSpPr>
        <p:spPr>
          <a:xfrm>
            <a:off x="0" y="5136097"/>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95" name="object 95"/>
          <p:cNvSpPr/>
          <p:nvPr/>
        </p:nvSpPr>
        <p:spPr>
          <a:xfrm>
            <a:off x="0" y="5637162"/>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96" name="object 96"/>
          <p:cNvSpPr/>
          <p:nvPr/>
        </p:nvSpPr>
        <p:spPr>
          <a:xfrm>
            <a:off x="0" y="6119729"/>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97" name="object 97"/>
          <p:cNvSpPr/>
          <p:nvPr/>
        </p:nvSpPr>
        <p:spPr>
          <a:xfrm>
            <a:off x="0" y="6488892"/>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98" name="object 98"/>
          <p:cNvSpPr/>
          <p:nvPr/>
        </p:nvSpPr>
        <p:spPr>
          <a:xfrm>
            <a:off x="0" y="1046440"/>
            <a:ext cx="0" cy="5811559"/>
          </a:xfrm>
          <a:custGeom>
            <a:avLst/>
            <a:gdLst/>
            <a:ahLst/>
            <a:cxnLst/>
            <a:rect l="l" t="t" r="r" b="b"/>
            <a:pathLst>
              <a:path w="0" h="5811559">
                <a:moveTo>
                  <a:pt x="0" y="0"/>
                </a:moveTo>
                <a:lnTo>
                  <a:pt x="0" y="5811559"/>
                </a:lnTo>
              </a:path>
            </a:pathLst>
          </a:custGeom>
          <a:ln w="12700">
            <a:solidFill>
              <a:srgbClr val="FFFFFF"/>
            </a:solidFill>
          </a:ln>
        </p:spPr>
        <p:txBody>
          <a:bodyPr wrap="square" lIns="0" tIns="0" rIns="0" bIns="0" rtlCol="0">
            <a:noAutofit/>
          </a:bodyPr>
          <a:lstStyle/>
          <a:p/>
        </p:txBody>
      </p:sp>
      <p:sp>
        <p:nvSpPr>
          <p:cNvPr id="99" name="object 99"/>
          <p:cNvSpPr/>
          <p:nvPr/>
        </p:nvSpPr>
        <p:spPr>
          <a:xfrm>
            <a:off x="12192000" y="1046440"/>
            <a:ext cx="0" cy="5811559"/>
          </a:xfrm>
          <a:custGeom>
            <a:avLst/>
            <a:gdLst/>
            <a:ahLst/>
            <a:cxnLst/>
            <a:rect l="l" t="t" r="r" b="b"/>
            <a:pathLst>
              <a:path w="0" h="5811559">
                <a:moveTo>
                  <a:pt x="0" y="0"/>
                </a:moveTo>
                <a:lnTo>
                  <a:pt x="0" y="5811559"/>
                </a:lnTo>
              </a:path>
            </a:pathLst>
          </a:custGeom>
          <a:ln w="12700">
            <a:solidFill>
              <a:srgbClr val="FFFFFF"/>
            </a:solidFill>
          </a:ln>
        </p:spPr>
        <p:txBody>
          <a:bodyPr wrap="square" lIns="0" tIns="0" rIns="0" bIns="0" rtlCol="0">
            <a:noAutofit/>
          </a:bodyPr>
          <a:lstStyle/>
          <a:p/>
        </p:txBody>
      </p:sp>
      <p:sp>
        <p:nvSpPr>
          <p:cNvPr id="100" name="object 100"/>
          <p:cNvSpPr/>
          <p:nvPr/>
        </p:nvSpPr>
        <p:spPr>
          <a:xfrm>
            <a:off x="0" y="1052790"/>
            <a:ext cx="12192000" cy="0"/>
          </a:xfrm>
          <a:custGeom>
            <a:avLst/>
            <a:gdLst/>
            <a:ahLst/>
            <a:cxnLst/>
            <a:rect l="l" t="t" r="r" b="b"/>
            <a:pathLst>
              <a:path w="12192000" h="0">
                <a:moveTo>
                  <a:pt x="0" y="0"/>
                </a:moveTo>
                <a:lnTo>
                  <a:pt x="12192000" y="0"/>
                </a:lnTo>
              </a:path>
            </a:pathLst>
          </a:custGeom>
          <a:ln w="12700">
            <a:solidFill>
              <a:srgbClr val="FFFFFF"/>
            </a:solidFill>
          </a:ln>
        </p:spPr>
        <p:txBody>
          <a:bodyPr wrap="square" lIns="0" tIns="0" rIns="0" bIns="0" rtlCol="0">
            <a:noAutofit/>
          </a:bodyPr>
          <a:lstStyle/>
          <a:p/>
        </p:txBody>
      </p:sp>
      <p:sp>
        <p:nvSpPr>
          <p:cNvPr id="101" name="object 101"/>
          <p:cNvSpPr txBox="1"/>
          <p:nvPr/>
        </p:nvSpPr>
        <p:spPr>
          <a:xfrm>
            <a:off x="561340" y="1588283"/>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图数据库</a:t>
            </a:r>
            <a:endParaRPr sz="2000">
              <a:latin typeface="Microsoft JhengHei"/>
              <a:cs typeface="Microsoft JhengHei"/>
            </a:endParaRPr>
          </a:p>
        </p:txBody>
      </p:sp>
      <p:sp>
        <p:nvSpPr>
          <p:cNvPr id="102" name="object 102"/>
          <p:cNvSpPr txBox="1"/>
          <p:nvPr/>
        </p:nvSpPr>
        <p:spPr>
          <a:xfrm>
            <a:off x="2257139" y="1588283"/>
            <a:ext cx="3649979" cy="302895"/>
          </a:xfrm>
          <a:prstGeom prst="rect">
            <a:avLst/>
          </a:prstGeom>
        </p:spPr>
        <p:txBody>
          <a:bodyPr wrap="square" lIns="0" tIns="0" rIns="0" bIns="0" rtlCol="0" vert="horz">
            <a:noAutofit/>
          </a:bodyPr>
          <a:lstStyle/>
          <a:p>
            <a:pPr marL="12700">
              <a:lnSpc>
                <a:spcPts val="2380"/>
              </a:lnSpc>
              <a:tabLst>
                <a:tab pos="1076325" algn="l"/>
                <a:tab pos="1878964" algn="l"/>
                <a:tab pos="2867025" algn="l"/>
              </a:tabLst>
            </a:pPr>
            <a:r>
              <a:rPr dirty="0" smtClean="0" sz="2000" spc="20">
                <a:solidFill>
                  <a:srgbClr val="FFFFFF"/>
                </a:solidFill>
                <a:latin typeface="Microsoft JhengHei"/>
                <a:cs typeface="Microsoft JhengHei"/>
              </a:rPr>
              <a:t>简单</a:t>
            </a:r>
            <a:r>
              <a:rPr dirty="0" smtClean="0" sz="2000" spc="0">
                <a:solidFill>
                  <a:srgbClr val="FFFFFF"/>
                </a:solidFill>
                <a:latin typeface="Microsoft JhengHei"/>
                <a:cs typeface="Microsoft JhengHei"/>
              </a:rPr>
              <a:t>图	</a:t>
            </a:r>
            <a:r>
              <a:rPr dirty="0" smtClean="0" sz="2000" spc="20">
                <a:solidFill>
                  <a:srgbClr val="FFFFFF"/>
                </a:solidFill>
                <a:latin typeface="Microsoft JhengHei"/>
                <a:cs typeface="Microsoft JhengHei"/>
              </a:rPr>
              <a:t>超</a:t>
            </a:r>
            <a:r>
              <a:rPr dirty="0" smtClean="0" sz="2000" spc="0">
                <a:solidFill>
                  <a:srgbClr val="FFFFFF"/>
                </a:solidFill>
                <a:latin typeface="Microsoft JhengHei"/>
                <a:cs typeface="Microsoft JhengHei"/>
              </a:rPr>
              <a:t>图	</a:t>
            </a:r>
            <a:r>
              <a:rPr dirty="0" smtClean="0" sz="2000" spc="20">
                <a:solidFill>
                  <a:srgbClr val="FFFFFF"/>
                </a:solidFill>
                <a:latin typeface="Microsoft JhengHei"/>
                <a:cs typeface="Microsoft JhengHei"/>
              </a:rPr>
              <a:t>嵌套</a:t>
            </a:r>
            <a:r>
              <a:rPr dirty="0" smtClean="0" sz="2000" spc="0">
                <a:solidFill>
                  <a:srgbClr val="FFFFFF"/>
                </a:solidFill>
                <a:latin typeface="Microsoft JhengHei"/>
                <a:cs typeface="Microsoft JhengHei"/>
              </a:rPr>
              <a:t>图	</a:t>
            </a:r>
            <a:r>
              <a:rPr dirty="0" smtClean="0" sz="2000" spc="20">
                <a:solidFill>
                  <a:srgbClr val="FFFFFF"/>
                </a:solidFill>
                <a:latin typeface="Microsoft JhengHei"/>
                <a:cs typeface="Microsoft JhengHei"/>
              </a:rPr>
              <a:t>属性图</a:t>
            </a:r>
            <a:endParaRPr sz="2000">
              <a:latin typeface="Microsoft JhengHei"/>
              <a:cs typeface="Microsoft JhengHei"/>
            </a:endParaRPr>
          </a:p>
        </p:txBody>
      </p:sp>
      <p:sp>
        <p:nvSpPr>
          <p:cNvPr id="103" name="object 103"/>
          <p:cNvSpPr txBox="1"/>
          <p:nvPr/>
        </p:nvSpPr>
        <p:spPr>
          <a:xfrm>
            <a:off x="6298239" y="1435883"/>
            <a:ext cx="538480" cy="607695"/>
          </a:xfrm>
          <a:prstGeom prst="rect">
            <a:avLst/>
          </a:prstGeom>
        </p:spPr>
        <p:txBody>
          <a:bodyPr wrap="square" lIns="0" tIns="0" rIns="0" bIns="0" rtlCol="0" vert="horz">
            <a:noAutofit/>
          </a:bodyPr>
          <a:lstStyle/>
          <a:p>
            <a:pPr marL="12700" marR="12700">
              <a:lnSpc>
                <a:spcPct val="100000"/>
              </a:lnSpc>
            </a:pPr>
            <a:r>
              <a:rPr dirty="0" smtClean="0" sz="2000" spc="20">
                <a:solidFill>
                  <a:srgbClr val="FFFFFF"/>
                </a:solidFill>
                <a:latin typeface="Microsoft JhengHei"/>
                <a:cs typeface="Microsoft JhengHei"/>
              </a:rPr>
              <a:t>节点</a:t>
            </a:r>
            <a:r>
              <a:rPr dirty="0" smtClean="0" sz="2000" spc="20">
                <a:solidFill>
                  <a:srgbClr val="FFFFFF"/>
                </a:solidFill>
                <a:latin typeface="Microsoft JhengHei"/>
                <a:cs typeface="Microsoft JhengHei"/>
              </a:rPr>
              <a:t> 标签</a:t>
            </a:r>
            <a:endParaRPr sz="2000">
              <a:latin typeface="Microsoft JhengHei"/>
              <a:cs typeface="Microsoft JhengHei"/>
            </a:endParaRPr>
          </a:p>
        </p:txBody>
      </p:sp>
      <p:sp>
        <p:nvSpPr>
          <p:cNvPr id="104" name="object 104"/>
          <p:cNvSpPr txBox="1"/>
          <p:nvPr/>
        </p:nvSpPr>
        <p:spPr>
          <a:xfrm>
            <a:off x="7443494" y="1435883"/>
            <a:ext cx="538480" cy="607695"/>
          </a:xfrm>
          <a:prstGeom prst="rect">
            <a:avLst/>
          </a:prstGeom>
        </p:spPr>
        <p:txBody>
          <a:bodyPr wrap="square" lIns="0" tIns="0" rIns="0" bIns="0" rtlCol="0" vert="horz">
            <a:noAutofit/>
          </a:bodyPr>
          <a:lstStyle/>
          <a:p>
            <a:pPr marL="12700" marR="12700">
              <a:lnSpc>
                <a:spcPct val="100000"/>
              </a:lnSpc>
            </a:pPr>
            <a:r>
              <a:rPr dirty="0" smtClean="0" sz="2000" spc="20">
                <a:solidFill>
                  <a:srgbClr val="FFFFFF"/>
                </a:solidFill>
                <a:latin typeface="Microsoft JhengHei"/>
                <a:cs typeface="Microsoft JhengHei"/>
              </a:rPr>
              <a:t>节点</a:t>
            </a:r>
            <a:r>
              <a:rPr dirty="0" smtClean="0" sz="2000" spc="20">
                <a:solidFill>
                  <a:srgbClr val="FFFFFF"/>
                </a:solidFill>
                <a:latin typeface="Microsoft JhengHei"/>
                <a:cs typeface="Microsoft JhengHei"/>
              </a:rPr>
              <a:t> 属性</a:t>
            </a:r>
            <a:endParaRPr sz="2000">
              <a:latin typeface="Microsoft JhengHei"/>
              <a:cs typeface="Microsoft JhengHei"/>
            </a:endParaRPr>
          </a:p>
        </p:txBody>
      </p:sp>
      <p:sp>
        <p:nvSpPr>
          <p:cNvPr id="105" name="object 105"/>
          <p:cNvSpPr txBox="1"/>
          <p:nvPr/>
        </p:nvSpPr>
        <p:spPr>
          <a:xfrm>
            <a:off x="8637879" y="1435883"/>
            <a:ext cx="538480" cy="607695"/>
          </a:xfrm>
          <a:prstGeom prst="rect">
            <a:avLst/>
          </a:prstGeom>
        </p:spPr>
        <p:txBody>
          <a:bodyPr wrap="square" lIns="0" tIns="0" rIns="0" bIns="0" rtlCol="0" vert="horz">
            <a:noAutofit/>
          </a:bodyPr>
          <a:lstStyle/>
          <a:p>
            <a:pPr marL="12700" marR="12700">
              <a:lnSpc>
                <a:spcPct val="100000"/>
              </a:lnSpc>
            </a:pPr>
            <a:r>
              <a:rPr dirty="0" smtClean="0" sz="2000" spc="20">
                <a:solidFill>
                  <a:srgbClr val="FFFFFF"/>
                </a:solidFill>
                <a:latin typeface="Microsoft JhengHei"/>
                <a:cs typeface="Microsoft JhengHei"/>
              </a:rPr>
              <a:t>关系</a:t>
            </a:r>
            <a:r>
              <a:rPr dirty="0" smtClean="0" sz="2000" spc="20">
                <a:solidFill>
                  <a:srgbClr val="FFFFFF"/>
                </a:solidFill>
                <a:latin typeface="Microsoft JhengHei"/>
                <a:cs typeface="Microsoft JhengHei"/>
              </a:rPr>
              <a:t> 有向</a:t>
            </a:r>
            <a:endParaRPr sz="2000">
              <a:latin typeface="Microsoft JhengHei"/>
              <a:cs typeface="Microsoft JhengHei"/>
            </a:endParaRPr>
          </a:p>
        </p:txBody>
      </p:sp>
      <p:sp>
        <p:nvSpPr>
          <p:cNvPr id="106" name="object 106"/>
          <p:cNvSpPr txBox="1"/>
          <p:nvPr/>
        </p:nvSpPr>
        <p:spPr>
          <a:xfrm>
            <a:off x="9754111" y="1588283"/>
            <a:ext cx="79502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边标签</a:t>
            </a:r>
            <a:endParaRPr sz="2000">
              <a:latin typeface="Microsoft JhengHei"/>
              <a:cs typeface="Microsoft JhengHei"/>
            </a:endParaRPr>
          </a:p>
        </p:txBody>
      </p:sp>
      <p:sp>
        <p:nvSpPr>
          <p:cNvPr id="107" name="object 107"/>
          <p:cNvSpPr txBox="1"/>
          <p:nvPr/>
        </p:nvSpPr>
        <p:spPr>
          <a:xfrm>
            <a:off x="11096208" y="1588283"/>
            <a:ext cx="79502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边属性</a:t>
            </a:r>
            <a:endParaRPr sz="2000">
              <a:latin typeface="Microsoft JhengHei"/>
              <a:cs typeface="Microsoft JhengHei"/>
            </a:endParaRPr>
          </a:p>
        </p:txBody>
      </p:sp>
      <p:sp>
        <p:nvSpPr>
          <p:cNvPr id="108" name="object 108"/>
          <p:cNvSpPr txBox="1"/>
          <p:nvPr/>
        </p:nvSpPr>
        <p:spPr>
          <a:xfrm>
            <a:off x="762000" y="2465891"/>
            <a:ext cx="652145" cy="330200"/>
          </a:xfrm>
          <a:prstGeom prst="rect">
            <a:avLst/>
          </a:prstGeom>
        </p:spPr>
        <p:txBody>
          <a:bodyPr wrap="square" lIns="0" tIns="0" rIns="0" bIns="0" rtlCol="0" vert="horz">
            <a:noAutofit/>
          </a:bodyPr>
          <a:lstStyle/>
          <a:p>
            <a:pPr marL="12700">
              <a:lnSpc>
                <a:spcPct val="100000"/>
              </a:lnSpc>
            </a:pPr>
            <a:r>
              <a:rPr dirty="0" smtClean="0" sz="2000" spc="-15" b="1">
                <a:solidFill>
                  <a:srgbClr val="FFFFFF"/>
                </a:solidFill>
                <a:latin typeface="Calibri"/>
                <a:cs typeface="Calibri"/>
              </a:rPr>
              <a:t>N</a:t>
            </a:r>
            <a:r>
              <a:rPr dirty="0" smtClean="0" sz="2000" spc="-10" b="1">
                <a:solidFill>
                  <a:srgbClr val="FFFFFF"/>
                </a:solidFill>
                <a:latin typeface="Calibri"/>
                <a:cs typeface="Calibri"/>
              </a:rPr>
              <a:t>e</a:t>
            </a:r>
            <a:r>
              <a:rPr dirty="0" smtClean="0" sz="2000" spc="0" b="1">
                <a:solidFill>
                  <a:srgbClr val="FFFFFF"/>
                </a:solidFill>
                <a:latin typeface="Calibri"/>
                <a:cs typeface="Calibri"/>
              </a:rPr>
              <a:t>o</a:t>
            </a:r>
            <a:r>
              <a:rPr dirty="0" smtClean="0" sz="2000" spc="-5" b="1">
                <a:solidFill>
                  <a:srgbClr val="FFFFFF"/>
                </a:solidFill>
                <a:latin typeface="Calibri"/>
                <a:cs typeface="Calibri"/>
              </a:rPr>
              <a:t>4</a:t>
            </a:r>
            <a:r>
              <a:rPr dirty="0" smtClean="0" sz="2000" spc="0" b="1">
                <a:solidFill>
                  <a:srgbClr val="FFFFFF"/>
                </a:solidFill>
                <a:latin typeface="Calibri"/>
                <a:cs typeface="Calibri"/>
              </a:rPr>
              <a:t>j</a:t>
            </a:r>
            <a:endParaRPr sz="2000">
              <a:latin typeface="Calibri"/>
              <a:cs typeface="Calibri"/>
            </a:endParaRPr>
          </a:p>
        </p:txBody>
      </p:sp>
      <p:sp>
        <p:nvSpPr>
          <p:cNvPr id="109" name="object 109"/>
          <p:cNvSpPr txBox="1"/>
          <p:nvPr/>
        </p:nvSpPr>
        <p:spPr>
          <a:xfrm>
            <a:off x="5436870" y="24658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0" name="object 110"/>
          <p:cNvSpPr txBox="1"/>
          <p:nvPr/>
        </p:nvSpPr>
        <p:spPr>
          <a:xfrm>
            <a:off x="6496303" y="24658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1" name="object 111"/>
          <p:cNvSpPr txBox="1"/>
          <p:nvPr/>
        </p:nvSpPr>
        <p:spPr>
          <a:xfrm>
            <a:off x="7641590" y="24658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2" name="object 112"/>
          <p:cNvSpPr txBox="1"/>
          <p:nvPr/>
        </p:nvSpPr>
        <p:spPr>
          <a:xfrm>
            <a:off x="8835897" y="24658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3" name="object 113"/>
          <p:cNvSpPr txBox="1"/>
          <p:nvPr/>
        </p:nvSpPr>
        <p:spPr>
          <a:xfrm>
            <a:off x="10078973" y="24658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4" name="object 114"/>
          <p:cNvSpPr txBox="1"/>
          <p:nvPr/>
        </p:nvSpPr>
        <p:spPr>
          <a:xfrm>
            <a:off x="11423650" y="24658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5" name="object 115"/>
          <p:cNvSpPr txBox="1"/>
          <p:nvPr/>
        </p:nvSpPr>
        <p:spPr>
          <a:xfrm>
            <a:off x="804926" y="2834953"/>
            <a:ext cx="563245"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T</a:t>
            </a:r>
            <a:r>
              <a:rPr dirty="0" smtClean="0" sz="2000" spc="0" b="1">
                <a:solidFill>
                  <a:srgbClr val="FFFFFF"/>
                </a:solidFill>
                <a:latin typeface="Calibri"/>
                <a:cs typeface="Calibri"/>
              </a:rPr>
              <a:t>i</a:t>
            </a:r>
            <a:r>
              <a:rPr dirty="0" smtClean="0" sz="2000" spc="-25" b="1">
                <a:solidFill>
                  <a:srgbClr val="FFFFFF"/>
                </a:solidFill>
                <a:latin typeface="Calibri"/>
                <a:cs typeface="Calibri"/>
              </a:rPr>
              <a:t>t</a:t>
            </a:r>
            <a:r>
              <a:rPr dirty="0" smtClean="0" sz="2000" spc="-20" b="1">
                <a:solidFill>
                  <a:srgbClr val="FFFFFF"/>
                </a:solidFill>
                <a:latin typeface="Calibri"/>
                <a:cs typeface="Calibri"/>
              </a:rPr>
              <a:t>a</a:t>
            </a:r>
            <a:r>
              <a:rPr dirty="0" smtClean="0" sz="2000" spc="-15" b="1">
                <a:solidFill>
                  <a:srgbClr val="FFFFFF"/>
                </a:solidFill>
                <a:latin typeface="Calibri"/>
                <a:cs typeface="Calibri"/>
              </a:rPr>
              <a:t>n</a:t>
            </a:r>
            <a:endParaRPr sz="2000">
              <a:latin typeface="Calibri"/>
              <a:cs typeface="Calibri"/>
            </a:endParaRPr>
          </a:p>
        </p:txBody>
      </p:sp>
      <p:sp>
        <p:nvSpPr>
          <p:cNvPr id="116" name="object 116"/>
          <p:cNvSpPr txBox="1"/>
          <p:nvPr/>
        </p:nvSpPr>
        <p:spPr>
          <a:xfrm>
            <a:off x="2584450" y="283495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7" name="object 117"/>
          <p:cNvSpPr txBox="1"/>
          <p:nvPr/>
        </p:nvSpPr>
        <p:spPr>
          <a:xfrm>
            <a:off x="5436615" y="283495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8" name="object 118"/>
          <p:cNvSpPr txBox="1"/>
          <p:nvPr/>
        </p:nvSpPr>
        <p:spPr>
          <a:xfrm>
            <a:off x="6496050" y="283495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19" name="object 119"/>
          <p:cNvSpPr txBox="1"/>
          <p:nvPr/>
        </p:nvSpPr>
        <p:spPr>
          <a:xfrm>
            <a:off x="7641335" y="283495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0" name="object 120"/>
          <p:cNvSpPr txBox="1"/>
          <p:nvPr/>
        </p:nvSpPr>
        <p:spPr>
          <a:xfrm>
            <a:off x="8835643" y="283495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1" name="object 121"/>
          <p:cNvSpPr txBox="1"/>
          <p:nvPr/>
        </p:nvSpPr>
        <p:spPr>
          <a:xfrm>
            <a:off x="10078719" y="283495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2" name="object 122"/>
          <p:cNvSpPr txBox="1"/>
          <p:nvPr/>
        </p:nvSpPr>
        <p:spPr>
          <a:xfrm>
            <a:off x="11423395" y="283495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3" name="object 123"/>
          <p:cNvSpPr txBox="1"/>
          <p:nvPr/>
        </p:nvSpPr>
        <p:spPr>
          <a:xfrm>
            <a:off x="621791" y="3204015"/>
            <a:ext cx="932180"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V</a:t>
            </a:r>
            <a:r>
              <a:rPr dirty="0" smtClean="0" sz="2000" spc="0" b="1">
                <a:solidFill>
                  <a:srgbClr val="FFFFFF"/>
                </a:solidFill>
                <a:latin typeface="Calibri"/>
                <a:cs typeface="Calibri"/>
              </a:rPr>
              <a:t>i</a:t>
            </a:r>
            <a:r>
              <a:rPr dirty="0" smtClean="0" sz="2000" spc="5" b="1">
                <a:solidFill>
                  <a:srgbClr val="FFFFFF"/>
                </a:solidFill>
                <a:latin typeface="Calibri"/>
                <a:cs typeface="Calibri"/>
              </a:rPr>
              <a:t>r</a:t>
            </a:r>
            <a:r>
              <a:rPr dirty="0" smtClean="0" sz="2000" spc="-5" b="1">
                <a:solidFill>
                  <a:srgbClr val="FFFFFF"/>
                </a:solidFill>
                <a:latin typeface="Calibri"/>
                <a:cs typeface="Calibri"/>
              </a:rPr>
              <a:t>tuo</a:t>
            </a:r>
            <a:r>
              <a:rPr dirty="0" smtClean="0" sz="2000" spc="-10" b="1">
                <a:solidFill>
                  <a:srgbClr val="FFFFFF"/>
                </a:solidFill>
                <a:latin typeface="Calibri"/>
                <a:cs typeface="Calibri"/>
              </a:rPr>
              <a:t>so</a:t>
            </a:r>
            <a:endParaRPr sz="2000">
              <a:latin typeface="Calibri"/>
              <a:cs typeface="Calibri"/>
            </a:endParaRPr>
          </a:p>
        </p:txBody>
      </p:sp>
      <p:sp>
        <p:nvSpPr>
          <p:cNvPr id="124" name="object 124"/>
          <p:cNvSpPr txBox="1"/>
          <p:nvPr/>
        </p:nvSpPr>
        <p:spPr>
          <a:xfrm>
            <a:off x="5436361" y="3204015"/>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5" name="object 125"/>
          <p:cNvSpPr txBox="1"/>
          <p:nvPr/>
        </p:nvSpPr>
        <p:spPr>
          <a:xfrm>
            <a:off x="6495796" y="3204015"/>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6" name="object 126"/>
          <p:cNvSpPr txBox="1"/>
          <p:nvPr/>
        </p:nvSpPr>
        <p:spPr>
          <a:xfrm>
            <a:off x="8835390" y="3204015"/>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7" name="object 127"/>
          <p:cNvSpPr txBox="1"/>
          <p:nvPr/>
        </p:nvSpPr>
        <p:spPr>
          <a:xfrm>
            <a:off x="10078466" y="3204015"/>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28" name="object 128"/>
          <p:cNvSpPr txBox="1"/>
          <p:nvPr/>
        </p:nvSpPr>
        <p:spPr>
          <a:xfrm>
            <a:off x="372618" y="3624639"/>
            <a:ext cx="1426845"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All</a:t>
            </a:r>
            <a:r>
              <a:rPr dirty="0" smtClean="0" sz="2000" spc="-20" b="1">
                <a:solidFill>
                  <a:srgbClr val="FFFFFF"/>
                </a:solidFill>
                <a:latin typeface="Calibri"/>
                <a:cs typeface="Calibri"/>
              </a:rPr>
              <a:t>e</a:t>
            </a:r>
            <a:r>
              <a:rPr dirty="0" smtClean="0" sz="2000" spc="-10" b="1">
                <a:solidFill>
                  <a:srgbClr val="FFFFFF"/>
                </a:solidFill>
                <a:latin typeface="Calibri"/>
                <a:cs typeface="Calibri"/>
              </a:rPr>
              <a:t>g</a:t>
            </a:r>
            <a:r>
              <a:rPr dirty="0" smtClean="0" sz="2000" spc="-15" b="1">
                <a:solidFill>
                  <a:srgbClr val="FFFFFF"/>
                </a:solidFill>
                <a:latin typeface="Calibri"/>
                <a:cs typeface="Calibri"/>
              </a:rPr>
              <a:t>r</a:t>
            </a:r>
            <a:r>
              <a:rPr dirty="0" smtClean="0" sz="2000" spc="-15" b="1">
                <a:solidFill>
                  <a:srgbClr val="FFFFFF"/>
                </a:solidFill>
                <a:latin typeface="Calibri"/>
                <a:cs typeface="Calibri"/>
              </a:rPr>
              <a:t>o</a:t>
            </a:r>
            <a:r>
              <a:rPr dirty="0" smtClean="0" sz="2000" spc="5" b="1">
                <a:solidFill>
                  <a:srgbClr val="FFFFFF"/>
                </a:solidFill>
                <a:latin typeface="Calibri"/>
                <a:cs typeface="Calibri"/>
              </a:rPr>
              <a:t>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a:t>
            </a:r>
            <a:r>
              <a:rPr dirty="0" smtClean="0" sz="2000" spc="-15" b="1">
                <a:solidFill>
                  <a:srgbClr val="FFFFFF"/>
                </a:solidFill>
                <a:latin typeface="Calibri"/>
                <a:cs typeface="Calibri"/>
              </a:rPr>
              <a:t>h</a:t>
            </a:r>
            <a:endParaRPr sz="2000">
              <a:latin typeface="Calibri"/>
              <a:cs typeface="Calibri"/>
            </a:endParaRPr>
          </a:p>
        </p:txBody>
      </p:sp>
      <p:sp>
        <p:nvSpPr>
          <p:cNvPr id="129" name="object 129"/>
          <p:cNvSpPr txBox="1"/>
          <p:nvPr/>
        </p:nvSpPr>
        <p:spPr>
          <a:xfrm>
            <a:off x="2583942" y="362463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30" name="object 130"/>
          <p:cNvSpPr txBox="1"/>
          <p:nvPr/>
        </p:nvSpPr>
        <p:spPr>
          <a:xfrm>
            <a:off x="6495541" y="362463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31" name="object 131"/>
          <p:cNvSpPr txBox="1"/>
          <p:nvPr/>
        </p:nvSpPr>
        <p:spPr>
          <a:xfrm>
            <a:off x="8835135" y="362463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32" name="object 132"/>
          <p:cNvSpPr txBox="1"/>
          <p:nvPr/>
        </p:nvSpPr>
        <p:spPr>
          <a:xfrm>
            <a:off x="10078211" y="362463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33" name="object 133"/>
          <p:cNvSpPr txBox="1"/>
          <p:nvPr/>
        </p:nvSpPr>
        <p:spPr>
          <a:xfrm>
            <a:off x="862583" y="4045263"/>
            <a:ext cx="450215" cy="330200"/>
          </a:xfrm>
          <a:prstGeom prst="rect">
            <a:avLst/>
          </a:prstGeom>
        </p:spPr>
        <p:txBody>
          <a:bodyPr wrap="square" lIns="0" tIns="0" rIns="0" bIns="0" rtlCol="0" vert="horz">
            <a:noAutofit/>
          </a:bodyPr>
          <a:lstStyle/>
          <a:p>
            <a:pPr marL="12700">
              <a:lnSpc>
                <a:spcPct val="100000"/>
              </a:lnSpc>
            </a:pPr>
            <a:r>
              <a:rPr dirty="0" smtClean="0" sz="2000" b="1">
                <a:solidFill>
                  <a:srgbClr val="FFFFFF"/>
                </a:solidFill>
                <a:latin typeface="Calibri"/>
                <a:cs typeface="Calibri"/>
              </a:rPr>
              <a:t>DE</a:t>
            </a:r>
            <a:r>
              <a:rPr dirty="0" smtClean="0" sz="2000" spc="-15" b="1">
                <a:solidFill>
                  <a:srgbClr val="FFFFFF"/>
                </a:solidFill>
                <a:latin typeface="Calibri"/>
                <a:cs typeface="Calibri"/>
              </a:rPr>
              <a:t>X</a:t>
            </a:r>
            <a:endParaRPr sz="2000">
              <a:latin typeface="Calibri"/>
              <a:cs typeface="Calibri"/>
            </a:endParaRPr>
          </a:p>
        </p:txBody>
      </p:sp>
      <p:sp>
        <p:nvSpPr>
          <p:cNvPr id="134" name="object 134"/>
          <p:cNvSpPr txBox="1"/>
          <p:nvPr/>
        </p:nvSpPr>
        <p:spPr>
          <a:xfrm>
            <a:off x="4447794" y="404526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35" name="object 135"/>
          <p:cNvSpPr txBox="1"/>
          <p:nvPr/>
        </p:nvSpPr>
        <p:spPr>
          <a:xfrm>
            <a:off x="5435853" y="404526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36" name="object 136"/>
          <p:cNvSpPr txBox="1"/>
          <p:nvPr/>
        </p:nvSpPr>
        <p:spPr>
          <a:xfrm>
            <a:off x="6495288" y="404526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37" name="object 137"/>
          <p:cNvSpPr txBox="1"/>
          <p:nvPr/>
        </p:nvSpPr>
        <p:spPr>
          <a:xfrm>
            <a:off x="7640573" y="404526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38" name="object 138"/>
          <p:cNvSpPr txBox="1"/>
          <p:nvPr/>
        </p:nvSpPr>
        <p:spPr>
          <a:xfrm>
            <a:off x="8834881" y="404526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39" name="object 139"/>
          <p:cNvSpPr txBox="1"/>
          <p:nvPr/>
        </p:nvSpPr>
        <p:spPr>
          <a:xfrm>
            <a:off x="10077957" y="404526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40" name="object 140"/>
          <p:cNvSpPr txBox="1"/>
          <p:nvPr/>
        </p:nvSpPr>
        <p:spPr>
          <a:xfrm>
            <a:off x="11422633" y="404526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41" name="object 141"/>
          <p:cNvSpPr txBox="1"/>
          <p:nvPr/>
        </p:nvSpPr>
        <p:spPr>
          <a:xfrm>
            <a:off x="610869" y="4414325"/>
            <a:ext cx="949325" cy="330200"/>
          </a:xfrm>
          <a:prstGeom prst="rect">
            <a:avLst/>
          </a:prstGeom>
        </p:spPr>
        <p:txBody>
          <a:bodyPr wrap="square" lIns="0" tIns="0" rIns="0" bIns="0" rtlCol="0" vert="horz">
            <a:noAutofit/>
          </a:bodyPr>
          <a:lstStyle/>
          <a:p>
            <a:pPr marL="12700">
              <a:lnSpc>
                <a:spcPct val="100000"/>
              </a:lnSpc>
            </a:pPr>
            <a:r>
              <a:rPr dirty="0" smtClean="0" sz="2000" spc="-10" b="1">
                <a:solidFill>
                  <a:srgbClr val="FFFFFF"/>
                </a:solidFill>
                <a:latin typeface="Calibri"/>
                <a:cs typeface="Calibri"/>
              </a:rPr>
              <a:t>F</a:t>
            </a:r>
            <a:r>
              <a:rPr dirty="0" smtClean="0" sz="2000" spc="0" b="1">
                <a:solidFill>
                  <a:srgbClr val="FFFFFF"/>
                </a:solidFill>
                <a:latin typeface="Calibri"/>
                <a:cs typeface="Calibri"/>
              </a:rPr>
              <a:t>i</a:t>
            </a:r>
            <a:r>
              <a:rPr dirty="0" smtClean="0" sz="2000" spc="0" b="1">
                <a:solidFill>
                  <a:srgbClr val="FFFFFF"/>
                </a:solidFill>
                <a:latin typeface="Calibri"/>
                <a:cs typeface="Calibri"/>
              </a:rPr>
              <a:t>l</a:t>
            </a:r>
            <a:r>
              <a:rPr dirty="0" smtClean="0" sz="2000" spc="-20" b="1">
                <a:solidFill>
                  <a:srgbClr val="FFFFFF"/>
                </a:solidFill>
                <a:latin typeface="Calibri"/>
                <a:cs typeface="Calibri"/>
              </a:rPr>
              <a:t>a</a:t>
            </a:r>
            <a:r>
              <a:rPr dirty="0" smtClean="0" sz="2000" spc="-20" b="1">
                <a:solidFill>
                  <a:srgbClr val="FFFFFF"/>
                </a:solidFill>
                <a:latin typeface="Calibri"/>
                <a:cs typeface="Calibri"/>
              </a:rPr>
              <a:t>me</a:t>
            </a:r>
            <a:r>
              <a:rPr dirty="0" smtClean="0" sz="2000" spc="-15" b="1">
                <a:solidFill>
                  <a:srgbClr val="FFFFFF"/>
                </a:solidFill>
                <a:latin typeface="Calibri"/>
                <a:cs typeface="Calibri"/>
              </a:rPr>
              <a:t>n</a:t>
            </a:r>
            <a:r>
              <a:rPr dirty="0" smtClean="0" sz="2000" spc="-10" b="1">
                <a:solidFill>
                  <a:srgbClr val="FFFFFF"/>
                </a:solidFill>
                <a:latin typeface="Calibri"/>
                <a:cs typeface="Calibri"/>
              </a:rPr>
              <a:t>t</a:t>
            </a:r>
            <a:endParaRPr sz="2000">
              <a:latin typeface="Calibri"/>
              <a:cs typeface="Calibri"/>
            </a:endParaRPr>
          </a:p>
        </p:txBody>
      </p:sp>
      <p:sp>
        <p:nvSpPr>
          <p:cNvPr id="142" name="object 142"/>
          <p:cNvSpPr txBox="1"/>
          <p:nvPr/>
        </p:nvSpPr>
        <p:spPr>
          <a:xfrm>
            <a:off x="2583433" y="4414325"/>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43" name="object 143"/>
          <p:cNvSpPr txBox="1"/>
          <p:nvPr/>
        </p:nvSpPr>
        <p:spPr>
          <a:xfrm>
            <a:off x="6495034" y="4414325"/>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44" name="object 144"/>
          <p:cNvSpPr txBox="1"/>
          <p:nvPr/>
        </p:nvSpPr>
        <p:spPr>
          <a:xfrm>
            <a:off x="8834628" y="4414325"/>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45" name="object 145"/>
          <p:cNvSpPr txBox="1"/>
          <p:nvPr/>
        </p:nvSpPr>
        <p:spPr>
          <a:xfrm>
            <a:off x="10077704" y="4414325"/>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46" name="object 146"/>
          <p:cNvSpPr txBox="1"/>
          <p:nvPr/>
        </p:nvSpPr>
        <p:spPr>
          <a:xfrm>
            <a:off x="674116" y="4783387"/>
            <a:ext cx="826769"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G</a:t>
            </a:r>
            <a:r>
              <a:rPr dirty="0" smtClean="0" sz="2000" spc="5" b="1">
                <a:solidFill>
                  <a:srgbClr val="FFFFFF"/>
                </a:solidFill>
                <a:latin typeface="Calibri"/>
                <a:cs typeface="Calibri"/>
              </a:rPr>
              <a:t>-</a:t>
            </a:r>
            <a:r>
              <a:rPr dirty="0" smtClean="0" sz="2000" spc="-20" b="1">
                <a:solidFill>
                  <a:srgbClr val="FFFFFF"/>
                </a:solidFill>
                <a:latin typeface="Calibri"/>
                <a:cs typeface="Calibri"/>
              </a:rPr>
              <a:t>S</a:t>
            </a:r>
            <a:r>
              <a:rPr dirty="0" smtClean="0" sz="2000" spc="-25" b="1">
                <a:solidFill>
                  <a:srgbClr val="FFFFFF"/>
                </a:solidFill>
                <a:latin typeface="Calibri"/>
                <a:cs typeface="Calibri"/>
              </a:rPr>
              <a:t>t</a:t>
            </a:r>
            <a:r>
              <a:rPr dirty="0" smtClean="0" sz="2000" spc="-10" b="1">
                <a:solidFill>
                  <a:srgbClr val="FFFFFF"/>
                </a:solidFill>
                <a:latin typeface="Calibri"/>
                <a:cs typeface="Calibri"/>
              </a:rPr>
              <a:t>o</a:t>
            </a:r>
            <a:r>
              <a:rPr dirty="0" smtClean="0" sz="2000" spc="-15" b="1">
                <a:solidFill>
                  <a:srgbClr val="FFFFFF"/>
                </a:solidFill>
                <a:latin typeface="Calibri"/>
                <a:cs typeface="Calibri"/>
              </a:rPr>
              <a:t>r</a:t>
            </a:r>
            <a:r>
              <a:rPr dirty="0" smtClean="0" sz="2000" spc="0" b="1">
                <a:solidFill>
                  <a:srgbClr val="FFFFFF"/>
                </a:solidFill>
                <a:latin typeface="Calibri"/>
                <a:cs typeface="Calibri"/>
              </a:rPr>
              <a:t>e</a:t>
            </a:r>
            <a:endParaRPr sz="2000">
              <a:latin typeface="Calibri"/>
              <a:cs typeface="Calibri"/>
            </a:endParaRPr>
          </a:p>
        </p:txBody>
      </p:sp>
      <p:sp>
        <p:nvSpPr>
          <p:cNvPr id="147" name="object 147"/>
          <p:cNvSpPr txBox="1"/>
          <p:nvPr/>
        </p:nvSpPr>
        <p:spPr>
          <a:xfrm>
            <a:off x="2583179" y="4783387"/>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48" name="object 148"/>
          <p:cNvSpPr txBox="1"/>
          <p:nvPr/>
        </p:nvSpPr>
        <p:spPr>
          <a:xfrm>
            <a:off x="6494779" y="4783387"/>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49" name="object 149"/>
          <p:cNvSpPr txBox="1"/>
          <p:nvPr/>
        </p:nvSpPr>
        <p:spPr>
          <a:xfrm>
            <a:off x="8834373" y="4783387"/>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50" name="object 150"/>
          <p:cNvSpPr txBox="1"/>
          <p:nvPr/>
        </p:nvSpPr>
        <p:spPr>
          <a:xfrm>
            <a:off x="10077450" y="4783387"/>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51" name="object 151"/>
          <p:cNvSpPr txBox="1"/>
          <p:nvPr/>
        </p:nvSpPr>
        <p:spPr>
          <a:xfrm>
            <a:off x="280161" y="5218489"/>
            <a:ext cx="1610995" cy="330200"/>
          </a:xfrm>
          <a:prstGeom prst="rect">
            <a:avLst/>
          </a:prstGeom>
        </p:spPr>
        <p:txBody>
          <a:bodyPr wrap="square" lIns="0" tIns="0" rIns="0" bIns="0" rtlCol="0" vert="horz">
            <a:noAutofit/>
          </a:bodyPr>
          <a:lstStyle/>
          <a:p>
            <a:pPr marL="12700">
              <a:lnSpc>
                <a:spcPct val="100000"/>
              </a:lnSpc>
            </a:pPr>
            <a:r>
              <a:rPr dirty="0" smtClean="0" sz="2000" spc="-20" b="1">
                <a:solidFill>
                  <a:srgbClr val="FFFFFF"/>
                </a:solidFill>
                <a:latin typeface="Calibri"/>
                <a:cs typeface="Calibri"/>
              </a:rPr>
              <a:t>H</a:t>
            </a:r>
            <a:r>
              <a:rPr dirty="0" smtClean="0" sz="2000" spc="-20" b="1">
                <a:solidFill>
                  <a:srgbClr val="FFFFFF"/>
                </a:solidFill>
                <a:latin typeface="Calibri"/>
                <a:cs typeface="Calibri"/>
              </a:rPr>
              <a:t>y</a:t>
            </a:r>
            <a:r>
              <a:rPr dirty="0" smtClean="0" sz="2000" spc="5" b="1">
                <a:solidFill>
                  <a:srgbClr val="FFFFFF"/>
                </a:solidFill>
                <a:latin typeface="Calibri"/>
                <a:cs typeface="Calibri"/>
              </a:rPr>
              <a:t>p</a:t>
            </a:r>
            <a:r>
              <a:rPr dirty="0" smtClean="0" sz="2000" spc="-10" b="1">
                <a:solidFill>
                  <a:srgbClr val="FFFFFF"/>
                </a:solidFill>
                <a:latin typeface="Calibri"/>
                <a:cs typeface="Calibri"/>
              </a:rPr>
              <a:t>e</a:t>
            </a:r>
            <a:r>
              <a:rPr dirty="0" smtClean="0" sz="2000" spc="5" b="1">
                <a:solidFill>
                  <a:srgbClr val="FFFFFF"/>
                </a:solidFill>
                <a:latin typeface="Calibri"/>
                <a:cs typeface="Calibri"/>
              </a:rPr>
              <a:t>rG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ph</a:t>
            </a:r>
            <a:r>
              <a:rPr dirty="0" smtClean="0" sz="2000" spc="-15" b="1">
                <a:solidFill>
                  <a:srgbClr val="FFFFFF"/>
                </a:solidFill>
                <a:latin typeface="Calibri"/>
                <a:cs typeface="Calibri"/>
              </a:rPr>
              <a:t>DB</a:t>
            </a:r>
            <a:endParaRPr sz="2000">
              <a:latin typeface="Calibri"/>
              <a:cs typeface="Calibri"/>
            </a:endParaRPr>
          </a:p>
        </p:txBody>
      </p:sp>
      <p:sp>
        <p:nvSpPr>
          <p:cNvPr id="152" name="object 152"/>
          <p:cNvSpPr txBox="1"/>
          <p:nvPr/>
        </p:nvSpPr>
        <p:spPr>
          <a:xfrm>
            <a:off x="3517391" y="521848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53" name="object 153"/>
          <p:cNvSpPr txBox="1"/>
          <p:nvPr/>
        </p:nvSpPr>
        <p:spPr>
          <a:xfrm>
            <a:off x="6494526" y="521848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54" name="object 154"/>
          <p:cNvSpPr txBox="1"/>
          <p:nvPr/>
        </p:nvSpPr>
        <p:spPr>
          <a:xfrm>
            <a:off x="8834119" y="521848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55" name="object 155"/>
          <p:cNvSpPr txBox="1"/>
          <p:nvPr/>
        </p:nvSpPr>
        <p:spPr>
          <a:xfrm>
            <a:off x="10077195" y="521848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56" name="object 156"/>
          <p:cNvSpPr txBox="1"/>
          <p:nvPr/>
        </p:nvSpPr>
        <p:spPr>
          <a:xfrm>
            <a:off x="368808" y="5710233"/>
            <a:ext cx="1435100"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I</a:t>
            </a:r>
            <a:r>
              <a:rPr dirty="0" smtClean="0" sz="2000" spc="-30" b="1">
                <a:solidFill>
                  <a:srgbClr val="FFFFFF"/>
                </a:solidFill>
                <a:latin typeface="Calibri"/>
                <a:cs typeface="Calibri"/>
              </a:rPr>
              <a:t>n</a:t>
            </a:r>
            <a:r>
              <a:rPr dirty="0" smtClean="0" sz="2000" spc="5" b="1">
                <a:solidFill>
                  <a:srgbClr val="FFFFFF"/>
                </a:solidFill>
                <a:latin typeface="Calibri"/>
                <a:cs typeface="Calibri"/>
              </a:rPr>
              <a:t>f</a:t>
            </a:r>
            <a:r>
              <a:rPr dirty="0" smtClean="0" sz="2000" spc="-5" b="1">
                <a:solidFill>
                  <a:srgbClr val="FFFFFF"/>
                </a:solidFill>
                <a:latin typeface="Calibri"/>
                <a:cs typeface="Calibri"/>
              </a:rPr>
              <a:t>ini</a:t>
            </a:r>
            <a:r>
              <a:rPr dirty="0" smtClean="0" sz="2000" spc="-25" b="1">
                <a:solidFill>
                  <a:srgbClr val="FFFFFF"/>
                </a:solidFill>
                <a:latin typeface="Calibri"/>
                <a:cs typeface="Calibri"/>
              </a:rPr>
              <a:t>t</a:t>
            </a:r>
            <a:r>
              <a:rPr dirty="0" smtClean="0" sz="2000" spc="-10" b="1">
                <a:solidFill>
                  <a:srgbClr val="FFFFFF"/>
                </a:solidFill>
                <a:latin typeface="Calibri"/>
                <a:cs typeface="Calibri"/>
              </a:rPr>
              <a:t>e</a:t>
            </a:r>
            <a:r>
              <a:rPr dirty="0" smtClean="0" sz="2000" spc="5" b="1">
                <a:solidFill>
                  <a:srgbClr val="FFFFFF"/>
                </a:solidFill>
                <a:latin typeface="Calibri"/>
                <a:cs typeface="Calibri"/>
              </a:rPr>
              <a:t>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ph</a:t>
            </a:r>
            <a:endParaRPr sz="2000">
              <a:latin typeface="Calibri"/>
              <a:cs typeface="Calibri"/>
            </a:endParaRPr>
          </a:p>
        </p:txBody>
      </p:sp>
      <p:sp>
        <p:nvSpPr>
          <p:cNvPr id="157" name="object 157"/>
          <p:cNvSpPr txBox="1"/>
          <p:nvPr/>
        </p:nvSpPr>
        <p:spPr>
          <a:xfrm>
            <a:off x="5434838" y="571023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58" name="object 158"/>
          <p:cNvSpPr txBox="1"/>
          <p:nvPr/>
        </p:nvSpPr>
        <p:spPr>
          <a:xfrm>
            <a:off x="6494271" y="571023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59" name="object 159"/>
          <p:cNvSpPr txBox="1"/>
          <p:nvPr/>
        </p:nvSpPr>
        <p:spPr>
          <a:xfrm>
            <a:off x="7639557" y="571023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60" name="object 160"/>
          <p:cNvSpPr txBox="1"/>
          <p:nvPr/>
        </p:nvSpPr>
        <p:spPr>
          <a:xfrm>
            <a:off x="8833866" y="571023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61" name="object 161"/>
          <p:cNvSpPr txBox="1"/>
          <p:nvPr/>
        </p:nvSpPr>
        <p:spPr>
          <a:xfrm>
            <a:off x="10076942" y="571023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62" name="object 162"/>
          <p:cNvSpPr txBox="1"/>
          <p:nvPr/>
        </p:nvSpPr>
        <p:spPr>
          <a:xfrm>
            <a:off x="11421618" y="5710233"/>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63" name="object 163"/>
          <p:cNvSpPr txBox="1"/>
          <p:nvPr/>
        </p:nvSpPr>
        <p:spPr>
          <a:xfrm>
            <a:off x="762254" y="6136191"/>
            <a:ext cx="647065" cy="330200"/>
          </a:xfrm>
          <a:prstGeom prst="rect">
            <a:avLst/>
          </a:prstGeom>
        </p:spPr>
        <p:txBody>
          <a:bodyPr wrap="square" lIns="0" tIns="0" rIns="0" bIns="0" rtlCol="0" vert="horz">
            <a:noAutofit/>
          </a:bodyPr>
          <a:lstStyle/>
          <a:p>
            <a:pPr marL="12700">
              <a:lnSpc>
                <a:spcPct val="100000"/>
              </a:lnSpc>
            </a:pPr>
            <a:r>
              <a:rPr dirty="0" smtClean="0" sz="2000" spc="-20" b="1">
                <a:solidFill>
                  <a:srgbClr val="FFFFFF"/>
                </a:solidFill>
                <a:latin typeface="Calibri"/>
                <a:cs typeface="Calibri"/>
              </a:rPr>
              <a:t>S</a:t>
            </a:r>
            <a:r>
              <a:rPr dirty="0" smtClean="0" sz="2000" spc="-10" b="1">
                <a:solidFill>
                  <a:srgbClr val="FFFFFF"/>
                </a:solidFill>
                <a:latin typeface="Calibri"/>
                <a:cs typeface="Calibri"/>
              </a:rPr>
              <a:t>o</a:t>
            </a:r>
            <a:r>
              <a:rPr dirty="0" smtClean="0" sz="2000" spc="-10" b="1">
                <a:solidFill>
                  <a:srgbClr val="FFFFFF"/>
                </a:solidFill>
                <a:latin typeface="Calibri"/>
                <a:cs typeface="Calibri"/>
              </a:rPr>
              <a:t>n</a:t>
            </a:r>
            <a:r>
              <a:rPr dirty="0" smtClean="0" sz="2000" spc="-10" b="1">
                <a:solidFill>
                  <a:srgbClr val="FFFFFF"/>
                </a:solidFill>
                <a:latin typeface="Calibri"/>
                <a:cs typeface="Calibri"/>
              </a:rPr>
              <a:t>es</a:t>
            </a:r>
            <a:endParaRPr sz="2000">
              <a:latin typeface="Calibri"/>
              <a:cs typeface="Calibri"/>
            </a:endParaRPr>
          </a:p>
        </p:txBody>
      </p:sp>
      <p:sp>
        <p:nvSpPr>
          <p:cNvPr id="164" name="object 164"/>
          <p:cNvSpPr txBox="1"/>
          <p:nvPr/>
        </p:nvSpPr>
        <p:spPr>
          <a:xfrm>
            <a:off x="3516884" y="61361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65" name="object 165"/>
          <p:cNvSpPr txBox="1"/>
          <p:nvPr/>
        </p:nvSpPr>
        <p:spPr>
          <a:xfrm>
            <a:off x="5434584" y="61361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66" name="object 166"/>
          <p:cNvSpPr txBox="1"/>
          <p:nvPr/>
        </p:nvSpPr>
        <p:spPr>
          <a:xfrm>
            <a:off x="6494017" y="61361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67" name="object 167"/>
          <p:cNvSpPr txBox="1"/>
          <p:nvPr/>
        </p:nvSpPr>
        <p:spPr>
          <a:xfrm>
            <a:off x="7639304" y="61361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68" name="object 168"/>
          <p:cNvSpPr txBox="1"/>
          <p:nvPr/>
        </p:nvSpPr>
        <p:spPr>
          <a:xfrm>
            <a:off x="8833611" y="61361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69" name="object 169"/>
          <p:cNvSpPr txBox="1"/>
          <p:nvPr/>
        </p:nvSpPr>
        <p:spPr>
          <a:xfrm>
            <a:off x="10076688" y="61361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70" name="object 170"/>
          <p:cNvSpPr txBox="1"/>
          <p:nvPr/>
        </p:nvSpPr>
        <p:spPr>
          <a:xfrm>
            <a:off x="11421364" y="6136191"/>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71" name="object 171"/>
          <p:cNvSpPr txBox="1"/>
          <p:nvPr/>
        </p:nvSpPr>
        <p:spPr>
          <a:xfrm>
            <a:off x="591819" y="6505253"/>
            <a:ext cx="988694" cy="330200"/>
          </a:xfrm>
          <a:prstGeom prst="rect">
            <a:avLst/>
          </a:prstGeom>
        </p:spPr>
        <p:txBody>
          <a:bodyPr wrap="square" lIns="0" tIns="0" rIns="0" bIns="0" rtlCol="0" vert="horz">
            <a:noAutofit/>
          </a:bodyPr>
          <a:lstStyle/>
          <a:p>
            <a:pPr marL="12700">
              <a:lnSpc>
                <a:spcPct val="100000"/>
              </a:lnSpc>
            </a:pPr>
            <a:r>
              <a:rPr dirty="0" smtClean="0" sz="2000" spc="-30" b="1">
                <a:solidFill>
                  <a:srgbClr val="FFFFFF"/>
                </a:solidFill>
                <a:latin typeface="Calibri"/>
                <a:cs typeface="Calibri"/>
              </a:rPr>
              <a:t>v</a:t>
            </a:r>
            <a:r>
              <a:rPr dirty="0" smtClean="0" sz="2000" spc="-10" b="1">
                <a:solidFill>
                  <a:srgbClr val="FFFFFF"/>
                </a:solidFill>
                <a:latin typeface="Calibri"/>
                <a:cs typeface="Calibri"/>
              </a:rPr>
              <a:t>e</a:t>
            </a:r>
            <a:r>
              <a:rPr dirty="0" smtClean="0" sz="2000" spc="5" b="1">
                <a:solidFill>
                  <a:srgbClr val="FFFFFF"/>
                </a:solidFill>
                <a:latin typeface="Calibri"/>
                <a:cs typeface="Calibri"/>
              </a:rPr>
              <a:t>r</a:t>
            </a:r>
            <a:r>
              <a:rPr dirty="0" smtClean="0" sz="2000" spc="-25" b="1">
                <a:solidFill>
                  <a:srgbClr val="FFFFFF"/>
                </a:solidFill>
                <a:latin typeface="Calibri"/>
                <a:cs typeface="Calibri"/>
              </a:rPr>
              <a:t>t</a:t>
            </a:r>
            <a:r>
              <a:rPr dirty="0" smtClean="0" sz="2000" spc="-50" b="1">
                <a:solidFill>
                  <a:srgbClr val="FFFFFF"/>
                </a:solidFill>
                <a:latin typeface="Calibri"/>
                <a:cs typeface="Calibri"/>
              </a:rPr>
              <a:t>e</a:t>
            </a:r>
            <a:r>
              <a:rPr dirty="0" smtClean="0" sz="2000" spc="0" b="1">
                <a:solidFill>
                  <a:srgbClr val="FFFFFF"/>
                </a:solidFill>
                <a:latin typeface="Calibri"/>
                <a:cs typeface="Calibri"/>
              </a:rPr>
              <a:t>x</a:t>
            </a:r>
            <a:r>
              <a:rPr dirty="0" smtClean="0" sz="2000" spc="-5" b="1">
                <a:solidFill>
                  <a:srgbClr val="FFFFFF"/>
                </a:solidFill>
                <a:latin typeface="Calibri"/>
                <a:cs typeface="Calibri"/>
              </a:rPr>
              <a:t>D</a:t>
            </a:r>
            <a:r>
              <a:rPr dirty="0" smtClean="0" sz="2000" spc="-15" b="1">
                <a:solidFill>
                  <a:srgbClr val="FFFFFF"/>
                </a:solidFill>
                <a:latin typeface="Calibri"/>
                <a:cs typeface="Calibri"/>
              </a:rPr>
              <a:t>B</a:t>
            </a:r>
            <a:endParaRPr sz="2000">
              <a:latin typeface="Calibri"/>
              <a:cs typeface="Calibri"/>
            </a:endParaRPr>
          </a:p>
        </p:txBody>
      </p:sp>
      <p:sp>
        <p:nvSpPr>
          <p:cNvPr id="172" name="object 172"/>
          <p:cNvSpPr txBox="1"/>
          <p:nvPr/>
        </p:nvSpPr>
        <p:spPr>
          <a:xfrm>
            <a:off x="2584799" y="650577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73" name="object 173"/>
          <p:cNvSpPr txBox="1"/>
          <p:nvPr/>
        </p:nvSpPr>
        <p:spPr>
          <a:xfrm>
            <a:off x="6496399" y="650577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74" name="object 174"/>
          <p:cNvSpPr txBox="1"/>
          <p:nvPr/>
        </p:nvSpPr>
        <p:spPr>
          <a:xfrm>
            <a:off x="8835993" y="650577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
        <p:nvSpPr>
          <p:cNvPr id="175" name="object 175"/>
          <p:cNvSpPr txBox="1"/>
          <p:nvPr/>
        </p:nvSpPr>
        <p:spPr>
          <a:xfrm>
            <a:off x="10079069" y="6505779"/>
            <a:ext cx="142240" cy="315595"/>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Tahoma"/>
                <a:cs typeface="Tahoma"/>
              </a:rPr>
              <a:t></a:t>
            </a:r>
            <a:endParaRPr sz="2000">
              <a:latin typeface="Tahoma"/>
              <a:cs typeface="Tahom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实体和关系表示</a:t>
            </a:r>
            <a:endParaRPr sz="3600">
              <a:latin typeface="Microsoft YaHei UI"/>
              <a:cs typeface="Microsoft YaHei UI"/>
            </a:endParaRPr>
          </a:p>
        </p:txBody>
      </p:sp>
      <p:sp>
        <p:nvSpPr>
          <p:cNvPr id="3" name="object 3"/>
          <p:cNvSpPr/>
          <p:nvPr/>
        </p:nvSpPr>
        <p:spPr>
          <a:xfrm>
            <a:off x="0" y="980719"/>
            <a:ext cx="1910714" cy="521246"/>
          </a:xfrm>
          <a:custGeom>
            <a:avLst/>
            <a:gdLst/>
            <a:ahLst/>
            <a:cxnLst/>
            <a:rect l="l" t="t" r="r" b="b"/>
            <a:pathLst>
              <a:path w="1910714" h="521246">
                <a:moveTo>
                  <a:pt x="0" y="521246"/>
                </a:moveTo>
                <a:lnTo>
                  <a:pt x="1910714" y="521246"/>
                </a:lnTo>
                <a:lnTo>
                  <a:pt x="1910714" y="0"/>
                </a:lnTo>
                <a:lnTo>
                  <a:pt x="0" y="0"/>
                </a:lnTo>
                <a:lnTo>
                  <a:pt x="0" y="521246"/>
                </a:lnTo>
                <a:close/>
              </a:path>
            </a:pathLst>
          </a:custGeom>
          <a:solidFill>
            <a:srgbClr val="23AB8C"/>
          </a:solidFill>
        </p:spPr>
        <p:txBody>
          <a:bodyPr wrap="square" lIns="0" tIns="0" rIns="0" bIns="0" rtlCol="0">
            <a:noAutofit/>
          </a:bodyPr>
          <a:lstStyle/>
          <a:p/>
        </p:txBody>
      </p:sp>
      <p:sp>
        <p:nvSpPr>
          <p:cNvPr id="4" name="object 4"/>
          <p:cNvSpPr/>
          <p:nvPr/>
        </p:nvSpPr>
        <p:spPr>
          <a:xfrm>
            <a:off x="1910714" y="980732"/>
            <a:ext cx="2575560" cy="521246"/>
          </a:xfrm>
          <a:custGeom>
            <a:avLst/>
            <a:gdLst/>
            <a:ahLst/>
            <a:cxnLst/>
            <a:rect l="l" t="t" r="r" b="b"/>
            <a:pathLst>
              <a:path w="2575560" h="521246">
                <a:moveTo>
                  <a:pt x="0" y="0"/>
                </a:moveTo>
                <a:lnTo>
                  <a:pt x="2575560" y="0"/>
                </a:lnTo>
                <a:lnTo>
                  <a:pt x="2575560" y="521246"/>
                </a:lnTo>
                <a:lnTo>
                  <a:pt x="0" y="521246"/>
                </a:lnTo>
                <a:lnTo>
                  <a:pt x="0" y="0"/>
                </a:lnTo>
                <a:close/>
              </a:path>
            </a:pathLst>
          </a:custGeom>
          <a:solidFill>
            <a:srgbClr val="23AB8C"/>
          </a:solidFill>
        </p:spPr>
        <p:txBody>
          <a:bodyPr wrap="square" lIns="0" tIns="0" rIns="0" bIns="0" rtlCol="0">
            <a:noAutofit/>
          </a:bodyPr>
          <a:lstStyle/>
          <a:p/>
        </p:txBody>
      </p:sp>
      <p:sp>
        <p:nvSpPr>
          <p:cNvPr id="5" name="object 5"/>
          <p:cNvSpPr/>
          <p:nvPr/>
        </p:nvSpPr>
        <p:spPr>
          <a:xfrm>
            <a:off x="4486275" y="980732"/>
            <a:ext cx="7705725" cy="521246"/>
          </a:xfrm>
          <a:custGeom>
            <a:avLst/>
            <a:gdLst/>
            <a:ahLst/>
            <a:cxnLst/>
            <a:rect l="l" t="t" r="r" b="b"/>
            <a:pathLst>
              <a:path w="7705725" h="521246">
                <a:moveTo>
                  <a:pt x="0" y="0"/>
                </a:moveTo>
                <a:lnTo>
                  <a:pt x="7705725" y="0"/>
                </a:lnTo>
                <a:lnTo>
                  <a:pt x="7705725" y="521246"/>
                </a:lnTo>
                <a:lnTo>
                  <a:pt x="0" y="521246"/>
                </a:lnTo>
                <a:lnTo>
                  <a:pt x="0" y="0"/>
                </a:lnTo>
                <a:close/>
              </a:path>
            </a:pathLst>
          </a:custGeom>
          <a:solidFill>
            <a:srgbClr val="23AB8C"/>
          </a:solidFill>
        </p:spPr>
        <p:txBody>
          <a:bodyPr wrap="square" lIns="0" tIns="0" rIns="0" bIns="0" rtlCol="0">
            <a:noAutofit/>
          </a:bodyPr>
          <a:lstStyle/>
          <a:p/>
        </p:txBody>
      </p:sp>
      <p:sp>
        <p:nvSpPr>
          <p:cNvPr id="6" name="object 6"/>
          <p:cNvSpPr/>
          <p:nvPr/>
        </p:nvSpPr>
        <p:spPr>
          <a:xfrm>
            <a:off x="0" y="1501965"/>
            <a:ext cx="1910714" cy="819111"/>
          </a:xfrm>
          <a:custGeom>
            <a:avLst/>
            <a:gdLst/>
            <a:ahLst/>
            <a:cxnLst/>
            <a:rect l="l" t="t" r="r" b="b"/>
            <a:pathLst>
              <a:path w="1910714" h="819111">
                <a:moveTo>
                  <a:pt x="0" y="819111"/>
                </a:moveTo>
                <a:lnTo>
                  <a:pt x="1910714" y="819111"/>
                </a:lnTo>
                <a:lnTo>
                  <a:pt x="1910714" y="0"/>
                </a:lnTo>
                <a:lnTo>
                  <a:pt x="0" y="0"/>
                </a:lnTo>
                <a:lnTo>
                  <a:pt x="0" y="819111"/>
                </a:lnTo>
                <a:close/>
              </a:path>
            </a:pathLst>
          </a:custGeom>
          <a:solidFill>
            <a:srgbClr val="23AB8C"/>
          </a:solidFill>
        </p:spPr>
        <p:txBody>
          <a:bodyPr wrap="square" lIns="0" tIns="0" rIns="0" bIns="0" rtlCol="0">
            <a:noAutofit/>
          </a:bodyPr>
          <a:lstStyle/>
          <a:p/>
        </p:txBody>
      </p:sp>
      <p:sp>
        <p:nvSpPr>
          <p:cNvPr id="7" name="object 7"/>
          <p:cNvSpPr/>
          <p:nvPr/>
        </p:nvSpPr>
        <p:spPr>
          <a:xfrm>
            <a:off x="1910714" y="1501978"/>
            <a:ext cx="876935" cy="819099"/>
          </a:xfrm>
          <a:custGeom>
            <a:avLst/>
            <a:gdLst/>
            <a:ahLst/>
            <a:cxnLst/>
            <a:rect l="l" t="t" r="r" b="b"/>
            <a:pathLst>
              <a:path w="876935" h="819099">
                <a:moveTo>
                  <a:pt x="0" y="0"/>
                </a:moveTo>
                <a:lnTo>
                  <a:pt x="876935" y="0"/>
                </a:lnTo>
                <a:lnTo>
                  <a:pt x="876935" y="819099"/>
                </a:lnTo>
                <a:lnTo>
                  <a:pt x="0" y="819099"/>
                </a:lnTo>
                <a:lnTo>
                  <a:pt x="0" y="0"/>
                </a:lnTo>
                <a:close/>
              </a:path>
            </a:pathLst>
          </a:custGeom>
          <a:solidFill>
            <a:srgbClr val="23AB8C"/>
          </a:solidFill>
        </p:spPr>
        <p:txBody>
          <a:bodyPr wrap="square" lIns="0" tIns="0" rIns="0" bIns="0" rtlCol="0">
            <a:noAutofit/>
          </a:bodyPr>
          <a:lstStyle/>
          <a:p/>
        </p:txBody>
      </p:sp>
      <p:sp>
        <p:nvSpPr>
          <p:cNvPr id="8" name="object 8"/>
          <p:cNvSpPr/>
          <p:nvPr/>
        </p:nvSpPr>
        <p:spPr>
          <a:xfrm>
            <a:off x="2787650" y="1501978"/>
            <a:ext cx="868045" cy="819099"/>
          </a:xfrm>
          <a:custGeom>
            <a:avLst/>
            <a:gdLst/>
            <a:ahLst/>
            <a:cxnLst/>
            <a:rect l="l" t="t" r="r" b="b"/>
            <a:pathLst>
              <a:path w="868045" h="819099">
                <a:moveTo>
                  <a:pt x="0" y="0"/>
                </a:moveTo>
                <a:lnTo>
                  <a:pt x="868045" y="0"/>
                </a:lnTo>
                <a:lnTo>
                  <a:pt x="868045" y="819099"/>
                </a:lnTo>
                <a:lnTo>
                  <a:pt x="0" y="819099"/>
                </a:lnTo>
                <a:lnTo>
                  <a:pt x="0" y="0"/>
                </a:lnTo>
                <a:close/>
              </a:path>
            </a:pathLst>
          </a:custGeom>
          <a:solidFill>
            <a:srgbClr val="23AB8C"/>
          </a:solidFill>
        </p:spPr>
        <p:txBody>
          <a:bodyPr wrap="square" lIns="0" tIns="0" rIns="0" bIns="0" rtlCol="0">
            <a:noAutofit/>
          </a:bodyPr>
          <a:lstStyle/>
          <a:p/>
        </p:txBody>
      </p:sp>
      <p:sp>
        <p:nvSpPr>
          <p:cNvPr id="9" name="object 9"/>
          <p:cNvSpPr/>
          <p:nvPr/>
        </p:nvSpPr>
        <p:spPr>
          <a:xfrm>
            <a:off x="3655695" y="1501978"/>
            <a:ext cx="830579" cy="819099"/>
          </a:xfrm>
          <a:custGeom>
            <a:avLst/>
            <a:gdLst/>
            <a:ahLst/>
            <a:cxnLst/>
            <a:rect l="l" t="t" r="r" b="b"/>
            <a:pathLst>
              <a:path w="830579" h="819099">
                <a:moveTo>
                  <a:pt x="0" y="0"/>
                </a:moveTo>
                <a:lnTo>
                  <a:pt x="830579" y="0"/>
                </a:lnTo>
                <a:lnTo>
                  <a:pt x="830579" y="819099"/>
                </a:lnTo>
                <a:lnTo>
                  <a:pt x="0" y="819099"/>
                </a:lnTo>
                <a:lnTo>
                  <a:pt x="0" y="0"/>
                </a:lnTo>
                <a:close/>
              </a:path>
            </a:pathLst>
          </a:custGeom>
          <a:solidFill>
            <a:srgbClr val="23AB8C"/>
          </a:solidFill>
        </p:spPr>
        <p:txBody>
          <a:bodyPr wrap="square" lIns="0" tIns="0" rIns="0" bIns="0" rtlCol="0">
            <a:noAutofit/>
          </a:bodyPr>
          <a:lstStyle/>
          <a:p/>
        </p:txBody>
      </p:sp>
      <p:sp>
        <p:nvSpPr>
          <p:cNvPr id="10" name="object 10"/>
          <p:cNvSpPr/>
          <p:nvPr/>
        </p:nvSpPr>
        <p:spPr>
          <a:xfrm>
            <a:off x="4486275" y="1501978"/>
            <a:ext cx="1268729" cy="819099"/>
          </a:xfrm>
          <a:custGeom>
            <a:avLst/>
            <a:gdLst/>
            <a:ahLst/>
            <a:cxnLst/>
            <a:rect l="l" t="t" r="r" b="b"/>
            <a:pathLst>
              <a:path w="1268729" h="819099">
                <a:moveTo>
                  <a:pt x="0" y="0"/>
                </a:moveTo>
                <a:lnTo>
                  <a:pt x="1268729" y="0"/>
                </a:lnTo>
                <a:lnTo>
                  <a:pt x="1268729" y="819099"/>
                </a:lnTo>
                <a:lnTo>
                  <a:pt x="0" y="819099"/>
                </a:lnTo>
                <a:lnTo>
                  <a:pt x="0" y="0"/>
                </a:lnTo>
                <a:close/>
              </a:path>
            </a:pathLst>
          </a:custGeom>
          <a:solidFill>
            <a:srgbClr val="23AB8C"/>
          </a:solidFill>
        </p:spPr>
        <p:txBody>
          <a:bodyPr wrap="square" lIns="0" tIns="0" rIns="0" bIns="0" rtlCol="0">
            <a:noAutofit/>
          </a:bodyPr>
          <a:lstStyle/>
          <a:p/>
        </p:txBody>
      </p:sp>
      <p:sp>
        <p:nvSpPr>
          <p:cNvPr id="11" name="object 11"/>
          <p:cNvSpPr/>
          <p:nvPr/>
        </p:nvSpPr>
        <p:spPr>
          <a:xfrm>
            <a:off x="5755004" y="1501978"/>
            <a:ext cx="1259840" cy="819099"/>
          </a:xfrm>
          <a:custGeom>
            <a:avLst/>
            <a:gdLst/>
            <a:ahLst/>
            <a:cxnLst/>
            <a:rect l="l" t="t" r="r" b="b"/>
            <a:pathLst>
              <a:path w="1259840" h="819099">
                <a:moveTo>
                  <a:pt x="0" y="0"/>
                </a:moveTo>
                <a:lnTo>
                  <a:pt x="1259840" y="0"/>
                </a:lnTo>
                <a:lnTo>
                  <a:pt x="1259840" y="819099"/>
                </a:lnTo>
                <a:lnTo>
                  <a:pt x="0" y="819099"/>
                </a:lnTo>
                <a:lnTo>
                  <a:pt x="0" y="0"/>
                </a:lnTo>
                <a:close/>
              </a:path>
            </a:pathLst>
          </a:custGeom>
          <a:solidFill>
            <a:srgbClr val="23AB8C"/>
          </a:solidFill>
        </p:spPr>
        <p:txBody>
          <a:bodyPr wrap="square" lIns="0" tIns="0" rIns="0" bIns="0" rtlCol="0">
            <a:noAutofit/>
          </a:bodyPr>
          <a:lstStyle/>
          <a:p/>
        </p:txBody>
      </p:sp>
      <p:sp>
        <p:nvSpPr>
          <p:cNvPr id="12" name="object 12"/>
          <p:cNvSpPr/>
          <p:nvPr/>
        </p:nvSpPr>
        <p:spPr>
          <a:xfrm>
            <a:off x="7014844" y="1501978"/>
            <a:ext cx="1219200" cy="819099"/>
          </a:xfrm>
          <a:custGeom>
            <a:avLst/>
            <a:gdLst/>
            <a:ahLst/>
            <a:cxnLst/>
            <a:rect l="l" t="t" r="r" b="b"/>
            <a:pathLst>
              <a:path w="1219200" h="819099">
                <a:moveTo>
                  <a:pt x="0" y="0"/>
                </a:moveTo>
                <a:lnTo>
                  <a:pt x="1219200" y="0"/>
                </a:lnTo>
                <a:lnTo>
                  <a:pt x="1219200" y="819099"/>
                </a:lnTo>
                <a:lnTo>
                  <a:pt x="0" y="819099"/>
                </a:lnTo>
                <a:lnTo>
                  <a:pt x="0" y="0"/>
                </a:lnTo>
                <a:close/>
              </a:path>
            </a:pathLst>
          </a:custGeom>
          <a:solidFill>
            <a:srgbClr val="23AB8C"/>
          </a:solidFill>
        </p:spPr>
        <p:txBody>
          <a:bodyPr wrap="square" lIns="0" tIns="0" rIns="0" bIns="0" rtlCol="0">
            <a:noAutofit/>
          </a:bodyPr>
          <a:lstStyle/>
          <a:p/>
        </p:txBody>
      </p:sp>
      <p:sp>
        <p:nvSpPr>
          <p:cNvPr id="13" name="object 13"/>
          <p:cNvSpPr/>
          <p:nvPr/>
        </p:nvSpPr>
        <p:spPr>
          <a:xfrm>
            <a:off x="8234044" y="1501978"/>
            <a:ext cx="1266825" cy="819099"/>
          </a:xfrm>
          <a:custGeom>
            <a:avLst/>
            <a:gdLst/>
            <a:ahLst/>
            <a:cxnLst/>
            <a:rect l="l" t="t" r="r" b="b"/>
            <a:pathLst>
              <a:path w="1266825" h="819099">
                <a:moveTo>
                  <a:pt x="0" y="0"/>
                </a:moveTo>
                <a:lnTo>
                  <a:pt x="1266825" y="0"/>
                </a:lnTo>
                <a:lnTo>
                  <a:pt x="1266825" y="819099"/>
                </a:lnTo>
                <a:lnTo>
                  <a:pt x="0" y="819099"/>
                </a:lnTo>
                <a:lnTo>
                  <a:pt x="0" y="0"/>
                </a:lnTo>
                <a:close/>
              </a:path>
            </a:pathLst>
          </a:custGeom>
          <a:solidFill>
            <a:srgbClr val="23AB8C"/>
          </a:solidFill>
        </p:spPr>
        <p:txBody>
          <a:bodyPr wrap="square" lIns="0" tIns="0" rIns="0" bIns="0" rtlCol="0">
            <a:noAutofit/>
          </a:bodyPr>
          <a:lstStyle/>
          <a:p/>
        </p:txBody>
      </p:sp>
      <p:sp>
        <p:nvSpPr>
          <p:cNvPr id="14" name="object 14"/>
          <p:cNvSpPr/>
          <p:nvPr/>
        </p:nvSpPr>
        <p:spPr>
          <a:xfrm>
            <a:off x="9500869" y="1501978"/>
            <a:ext cx="1367790" cy="819099"/>
          </a:xfrm>
          <a:custGeom>
            <a:avLst/>
            <a:gdLst/>
            <a:ahLst/>
            <a:cxnLst/>
            <a:rect l="l" t="t" r="r" b="b"/>
            <a:pathLst>
              <a:path w="1367790" h="819099">
                <a:moveTo>
                  <a:pt x="0" y="0"/>
                </a:moveTo>
                <a:lnTo>
                  <a:pt x="1367790" y="0"/>
                </a:lnTo>
                <a:lnTo>
                  <a:pt x="1367790" y="819099"/>
                </a:lnTo>
                <a:lnTo>
                  <a:pt x="0" y="819099"/>
                </a:lnTo>
                <a:lnTo>
                  <a:pt x="0" y="0"/>
                </a:lnTo>
                <a:close/>
              </a:path>
            </a:pathLst>
          </a:custGeom>
          <a:solidFill>
            <a:srgbClr val="23AB8C"/>
          </a:solidFill>
        </p:spPr>
        <p:txBody>
          <a:bodyPr wrap="square" lIns="0" tIns="0" rIns="0" bIns="0" rtlCol="0">
            <a:noAutofit/>
          </a:bodyPr>
          <a:lstStyle/>
          <a:p/>
        </p:txBody>
      </p:sp>
      <p:sp>
        <p:nvSpPr>
          <p:cNvPr id="15" name="object 15"/>
          <p:cNvSpPr/>
          <p:nvPr/>
        </p:nvSpPr>
        <p:spPr>
          <a:xfrm>
            <a:off x="10868659" y="1501978"/>
            <a:ext cx="1323340" cy="819099"/>
          </a:xfrm>
          <a:custGeom>
            <a:avLst/>
            <a:gdLst/>
            <a:ahLst/>
            <a:cxnLst/>
            <a:rect l="l" t="t" r="r" b="b"/>
            <a:pathLst>
              <a:path w="1323340" h="819099">
                <a:moveTo>
                  <a:pt x="0" y="0"/>
                </a:moveTo>
                <a:lnTo>
                  <a:pt x="1323340" y="0"/>
                </a:lnTo>
                <a:lnTo>
                  <a:pt x="1323340" y="819099"/>
                </a:lnTo>
                <a:lnTo>
                  <a:pt x="0" y="819099"/>
                </a:lnTo>
                <a:lnTo>
                  <a:pt x="0" y="0"/>
                </a:lnTo>
                <a:close/>
              </a:path>
            </a:pathLst>
          </a:custGeom>
          <a:solidFill>
            <a:srgbClr val="23AB8C"/>
          </a:solidFill>
        </p:spPr>
        <p:txBody>
          <a:bodyPr wrap="square" lIns="0" tIns="0" rIns="0" bIns="0" rtlCol="0">
            <a:noAutofit/>
          </a:bodyPr>
          <a:lstStyle/>
          <a:p/>
        </p:txBody>
      </p:sp>
      <p:sp>
        <p:nvSpPr>
          <p:cNvPr id="16" name="object 16"/>
          <p:cNvSpPr/>
          <p:nvPr/>
        </p:nvSpPr>
        <p:spPr>
          <a:xfrm>
            <a:off x="0" y="2321077"/>
            <a:ext cx="1910714" cy="356158"/>
          </a:xfrm>
          <a:custGeom>
            <a:avLst/>
            <a:gdLst/>
            <a:ahLst/>
            <a:cxnLst/>
            <a:rect l="l" t="t" r="r" b="b"/>
            <a:pathLst>
              <a:path w="1910714" h="356158">
                <a:moveTo>
                  <a:pt x="0" y="356158"/>
                </a:moveTo>
                <a:lnTo>
                  <a:pt x="1910714" y="356158"/>
                </a:lnTo>
                <a:lnTo>
                  <a:pt x="1910714" y="0"/>
                </a:lnTo>
                <a:lnTo>
                  <a:pt x="0" y="0"/>
                </a:lnTo>
                <a:lnTo>
                  <a:pt x="0" y="356158"/>
                </a:lnTo>
                <a:close/>
              </a:path>
            </a:pathLst>
          </a:custGeom>
          <a:solidFill>
            <a:srgbClr val="23AB8C"/>
          </a:solidFill>
        </p:spPr>
        <p:txBody>
          <a:bodyPr wrap="square" lIns="0" tIns="0" rIns="0" bIns="0" rtlCol="0">
            <a:noAutofit/>
          </a:bodyPr>
          <a:lstStyle/>
          <a:p/>
        </p:txBody>
      </p:sp>
      <p:sp>
        <p:nvSpPr>
          <p:cNvPr id="17" name="object 17"/>
          <p:cNvSpPr/>
          <p:nvPr/>
        </p:nvSpPr>
        <p:spPr>
          <a:xfrm>
            <a:off x="0" y="2677248"/>
            <a:ext cx="1910714" cy="315188"/>
          </a:xfrm>
          <a:custGeom>
            <a:avLst/>
            <a:gdLst/>
            <a:ahLst/>
            <a:cxnLst/>
            <a:rect l="l" t="t" r="r" b="b"/>
            <a:pathLst>
              <a:path w="1910714" h="315188">
                <a:moveTo>
                  <a:pt x="0" y="315188"/>
                </a:moveTo>
                <a:lnTo>
                  <a:pt x="1910714" y="315188"/>
                </a:lnTo>
                <a:lnTo>
                  <a:pt x="1910714" y="0"/>
                </a:lnTo>
                <a:lnTo>
                  <a:pt x="0" y="0"/>
                </a:lnTo>
                <a:lnTo>
                  <a:pt x="0" y="315188"/>
                </a:lnTo>
                <a:close/>
              </a:path>
            </a:pathLst>
          </a:custGeom>
          <a:solidFill>
            <a:srgbClr val="23AB8C"/>
          </a:solidFill>
        </p:spPr>
        <p:txBody>
          <a:bodyPr wrap="square" lIns="0" tIns="0" rIns="0" bIns="0" rtlCol="0">
            <a:noAutofit/>
          </a:bodyPr>
          <a:lstStyle/>
          <a:p/>
        </p:txBody>
      </p:sp>
      <p:sp>
        <p:nvSpPr>
          <p:cNvPr id="18" name="object 18"/>
          <p:cNvSpPr/>
          <p:nvPr/>
        </p:nvSpPr>
        <p:spPr>
          <a:xfrm>
            <a:off x="1910714" y="2677236"/>
            <a:ext cx="876935" cy="315188"/>
          </a:xfrm>
          <a:custGeom>
            <a:avLst/>
            <a:gdLst/>
            <a:ahLst/>
            <a:cxnLst/>
            <a:rect l="l" t="t" r="r" b="b"/>
            <a:pathLst>
              <a:path w="876935" h="315188">
                <a:moveTo>
                  <a:pt x="0" y="0"/>
                </a:moveTo>
                <a:lnTo>
                  <a:pt x="876935" y="0"/>
                </a:lnTo>
                <a:lnTo>
                  <a:pt x="876935" y="315188"/>
                </a:lnTo>
                <a:lnTo>
                  <a:pt x="0" y="315188"/>
                </a:lnTo>
                <a:lnTo>
                  <a:pt x="0" y="0"/>
                </a:lnTo>
                <a:close/>
              </a:path>
            </a:pathLst>
          </a:custGeom>
          <a:solidFill>
            <a:srgbClr val="CCECE4"/>
          </a:solidFill>
        </p:spPr>
        <p:txBody>
          <a:bodyPr wrap="square" lIns="0" tIns="0" rIns="0" bIns="0" rtlCol="0">
            <a:noAutofit/>
          </a:bodyPr>
          <a:lstStyle/>
          <a:p/>
        </p:txBody>
      </p:sp>
      <p:sp>
        <p:nvSpPr>
          <p:cNvPr id="19" name="object 19"/>
          <p:cNvSpPr/>
          <p:nvPr/>
        </p:nvSpPr>
        <p:spPr>
          <a:xfrm>
            <a:off x="2787650" y="2677236"/>
            <a:ext cx="868045" cy="315201"/>
          </a:xfrm>
          <a:custGeom>
            <a:avLst/>
            <a:gdLst/>
            <a:ahLst/>
            <a:cxnLst/>
            <a:rect l="l" t="t" r="r" b="b"/>
            <a:pathLst>
              <a:path w="868045" h="315201">
                <a:moveTo>
                  <a:pt x="0" y="0"/>
                </a:moveTo>
                <a:lnTo>
                  <a:pt x="868045" y="0"/>
                </a:lnTo>
                <a:lnTo>
                  <a:pt x="868045" y="315201"/>
                </a:lnTo>
                <a:lnTo>
                  <a:pt x="0" y="315201"/>
                </a:lnTo>
                <a:lnTo>
                  <a:pt x="0" y="0"/>
                </a:lnTo>
                <a:close/>
              </a:path>
            </a:pathLst>
          </a:custGeom>
          <a:solidFill>
            <a:srgbClr val="CCECE4"/>
          </a:solidFill>
        </p:spPr>
        <p:txBody>
          <a:bodyPr wrap="square" lIns="0" tIns="0" rIns="0" bIns="0" rtlCol="0">
            <a:noAutofit/>
          </a:bodyPr>
          <a:lstStyle/>
          <a:p/>
        </p:txBody>
      </p:sp>
      <p:sp>
        <p:nvSpPr>
          <p:cNvPr id="20" name="object 20"/>
          <p:cNvSpPr/>
          <p:nvPr/>
        </p:nvSpPr>
        <p:spPr>
          <a:xfrm>
            <a:off x="3655695" y="2677236"/>
            <a:ext cx="830579" cy="315188"/>
          </a:xfrm>
          <a:custGeom>
            <a:avLst/>
            <a:gdLst/>
            <a:ahLst/>
            <a:cxnLst/>
            <a:rect l="l" t="t" r="r" b="b"/>
            <a:pathLst>
              <a:path w="830579" h="315188">
                <a:moveTo>
                  <a:pt x="0" y="0"/>
                </a:moveTo>
                <a:lnTo>
                  <a:pt x="830579" y="0"/>
                </a:lnTo>
                <a:lnTo>
                  <a:pt x="830579" y="315188"/>
                </a:lnTo>
                <a:lnTo>
                  <a:pt x="0" y="315188"/>
                </a:lnTo>
                <a:lnTo>
                  <a:pt x="0" y="0"/>
                </a:lnTo>
                <a:close/>
              </a:path>
            </a:pathLst>
          </a:custGeom>
          <a:solidFill>
            <a:srgbClr val="CCECE4"/>
          </a:solidFill>
        </p:spPr>
        <p:txBody>
          <a:bodyPr wrap="square" lIns="0" tIns="0" rIns="0" bIns="0" rtlCol="0">
            <a:noAutofit/>
          </a:bodyPr>
          <a:lstStyle/>
          <a:p/>
        </p:txBody>
      </p:sp>
      <p:sp>
        <p:nvSpPr>
          <p:cNvPr id="21" name="object 21"/>
          <p:cNvSpPr/>
          <p:nvPr/>
        </p:nvSpPr>
        <p:spPr>
          <a:xfrm>
            <a:off x="4486275" y="2677236"/>
            <a:ext cx="1268729" cy="315201"/>
          </a:xfrm>
          <a:custGeom>
            <a:avLst/>
            <a:gdLst/>
            <a:ahLst/>
            <a:cxnLst/>
            <a:rect l="l" t="t" r="r" b="b"/>
            <a:pathLst>
              <a:path w="1268729" h="315201">
                <a:moveTo>
                  <a:pt x="0" y="0"/>
                </a:moveTo>
                <a:lnTo>
                  <a:pt x="1268729" y="0"/>
                </a:lnTo>
                <a:lnTo>
                  <a:pt x="1268729" y="315201"/>
                </a:lnTo>
                <a:lnTo>
                  <a:pt x="0" y="315201"/>
                </a:lnTo>
                <a:lnTo>
                  <a:pt x="0" y="0"/>
                </a:lnTo>
                <a:close/>
              </a:path>
            </a:pathLst>
          </a:custGeom>
          <a:solidFill>
            <a:srgbClr val="CCECE4"/>
          </a:solidFill>
        </p:spPr>
        <p:txBody>
          <a:bodyPr wrap="square" lIns="0" tIns="0" rIns="0" bIns="0" rtlCol="0">
            <a:noAutofit/>
          </a:bodyPr>
          <a:lstStyle/>
          <a:p/>
        </p:txBody>
      </p:sp>
      <p:sp>
        <p:nvSpPr>
          <p:cNvPr id="22" name="object 22"/>
          <p:cNvSpPr/>
          <p:nvPr/>
        </p:nvSpPr>
        <p:spPr>
          <a:xfrm>
            <a:off x="5755004" y="2677236"/>
            <a:ext cx="1259840" cy="315188"/>
          </a:xfrm>
          <a:custGeom>
            <a:avLst/>
            <a:gdLst/>
            <a:ahLst/>
            <a:cxnLst/>
            <a:rect l="l" t="t" r="r" b="b"/>
            <a:pathLst>
              <a:path w="1259840" h="315188">
                <a:moveTo>
                  <a:pt x="0" y="0"/>
                </a:moveTo>
                <a:lnTo>
                  <a:pt x="1259840" y="0"/>
                </a:lnTo>
                <a:lnTo>
                  <a:pt x="1259840" y="315188"/>
                </a:lnTo>
                <a:lnTo>
                  <a:pt x="0" y="315188"/>
                </a:lnTo>
                <a:lnTo>
                  <a:pt x="0" y="0"/>
                </a:lnTo>
                <a:close/>
              </a:path>
            </a:pathLst>
          </a:custGeom>
          <a:solidFill>
            <a:srgbClr val="CCECE4"/>
          </a:solidFill>
        </p:spPr>
        <p:txBody>
          <a:bodyPr wrap="square" lIns="0" tIns="0" rIns="0" bIns="0" rtlCol="0">
            <a:noAutofit/>
          </a:bodyPr>
          <a:lstStyle/>
          <a:p/>
        </p:txBody>
      </p:sp>
      <p:sp>
        <p:nvSpPr>
          <p:cNvPr id="23" name="object 23"/>
          <p:cNvSpPr/>
          <p:nvPr/>
        </p:nvSpPr>
        <p:spPr>
          <a:xfrm>
            <a:off x="7014844" y="2677236"/>
            <a:ext cx="1219200" cy="315201"/>
          </a:xfrm>
          <a:custGeom>
            <a:avLst/>
            <a:gdLst/>
            <a:ahLst/>
            <a:cxnLst/>
            <a:rect l="l" t="t" r="r" b="b"/>
            <a:pathLst>
              <a:path w="1219200" h="315201">
                <a:moveTo>
                  <a:pt x="0" y="0"/>
                </a:moveTo>
                <a:lnTo>
                  <a:pt x="1219200" y="0"/>
                </a:lnTo>
                <a:lnTo>
                  <a:pt x="1219200" y="315201"/>
                </a:lnTo>
                <a:lnTo>
                  <a:pt x="0" y="315201"/>
                </a:lnTo>
                <a:lnTo>
                  <a:pt x="0" y="0"/>
                </a:lnTo>
                <a:close/>
              </a:path>
            </a:pathLst>
          </a:custGeom>
          <a:solidFill>
            <a:srgbClr val="CCECE4"/>
          </a:solidFill>
        </p:spPr>
        <p:txBody>
          <a:bodyPr wrap="square" lIns="0" tIns="0" rIns="0" bIns="0" rtlCol="0">
            <a:noAutofit/>
          </a:bodyPr>
          <a:lstStyle/>
          <a:p/>
        </p:txBody>
      </p:sp>
      <p:sp>
        <p:nvSpPr>
          <p:cNvPr id="24" name="object 24"/>
          <p:cNvSpPr/>
          <p:nvPr/>
        </p:nvSpPr>
        <p:spPr>
          <a:xfrm>
            <a:off x="8234044" y="2677236"/>
            <a:ext cx="1266825" cy="315188"/>
          </a:xfrm>
          <a:custGeom>
            <a:avLst/>
            <a:gdLst/>
            <a:ahLst/>
            <a:cxnLst/>
            <a:rect l="l" t="t" r="r" b="b"/>
            <a:pathLst>
              <a:path w="1266825" h="315188">
                <a:moveTo>
                  <a:pt x="0" y="0"/>
                </a:moveTo>
                <a:lnTo>
                  <a:pt x="1266825" y="0"/>
                </a:lnTo>
                <a:lnTo>
                  <a:pt x="1266825" y="315188"/>
                </a:lnTo>
                <a:lnTo>
                  <a:pt x="0" y="315188"/>
                </a:lnTo>
                <a:lnTo>
                  <a:pt x="0" y="0"/>
                </a:lnTo>
                <a:close/>
              </a:path>
            </a:pathLst>
          </a:custGeom>
          <a:solidFill>
            <a:srgbClr val="CCECE4"/>
          </a:solidFill>
        </p:spPr>
        <p:txBody>
          <a:bodyPr wrap="square" lIns="0" tIns="0" rIns="0" bIns="0" rtlCol="0">
            <a:noAutofit/>
          </a:bodyPr>
          <a:lstStyle/>
          <a:p/>
        </p:txBody>
      </p:sp>
      <p:sp>
        <p:nvSpPr>
          <p:cNvPr id="25" name="object 25"/>
          <p:cNvSpPr/>
          <p:nvPr/>
        </p:nvSpPr>
        <p:spPr>
          <a:xfrm>
            <a:off x="9500869" y="2677236"/>
            <a:ext cx="1367790" cy="315201"/>
          </a:xfrm>
          <a:custGeom>
            <a:avLst/>
            <a:gdLst/>
            <a:ahLst/>
            <a:cxnLst/>
            <a:rect l="l" t="t" r="r" b="b"/>
            <a:pathLst>
              <a:path w="1367790" h="315201">
                <a:moveTo>
                  <a:pt x="0" y="0"/>
                </a:moveTo>
                <a:lnTo>
                  <a:pt x="1367790" y="0"/>
                </a:lnTo>
                <a:lnTo>
                  <a:pt x="1367790" y="315201"/>
                </a:lnTo>
                <a:lnTo>
                  <a:pt x="0" y="315201"/>
                </a:lnTo>
                <a:lnTo>
                  <a:pt x="0" y="0"/>
                </a:lnTo>
                <a:close/>
              </a:path>
            </a:pathLst>
          </a:custGeom>
          <a:solidFill>
            <a:srgbClr val="CCECE4"/>
          </a:solidFill>
        </p:spPr>
        <p:txBody>
          <a:bodyPr wrap="square" lIns="0" tIns="0" rIns="0" bIns="0" rtlCol="0">
            <a:noAutofit/>
          </a:bodyPr>
          <a:lstStyle/>
          <a:p/>
        </p:txBody>
      </p:sp>
      <p:sp>
        <p:nvSpPr>
          <p:cNvPr id="26" name="object 26"/>
          <p:cNvSpPr/>
          <p:nvPr/>
        </p:nvSpPr>
        <p:spPr>
          <a:xfrm>
            <a:off x="10868659" y="2677236"/>
            <a:ext cx="1323340" cy="315188"/>
          </a:xfrm>
          <a:custGeom>
            <a:avLst/>
            <a:gdLst/>
            <a:ahLst/>
            <a:cxnLst/>
            <a:rect l="l" t="t" r="r" b="b"/>
            <a:pathLst>
              <a:path w="1323340" h="315188">
                <a:moveTo>
                  <a:pt x="0" y="0"/>
                </a:moveTo>
                <a:lnTo>
                  <a:pt x="1323340" y="0"/>
                </a:lnTo>
                <a:lnTo>
                  <a:pt x="1323340" y="315188"/>
                </a:lnTo>
                <a:lnTo>
                  <a:pt x="0" y="315188"/>
                </a:lnTo>
                <a:lnTo>
                  <a:pt x="0" y="0"/>
                </a:lnTo>
                <a:close/>
              </a:path>
            </a:pathLst>
          </a:custGeom>
          <a:solidFill>
            <a:srgbClr val="CCECE4"/>
          </a:solidFill>
        </p:spPr>
        <p:txBody>
          <a:bodyPr wrap="square" lIns="0" tIns="0" rIns="0" bIns="0" rtlCol="0">
            <a:noAutofit/>
          </a:bodyPr>
          <a:lstStyle/>
          <a:p/>
        </p:txBody>
      </p:sp>
      <p:sp>
        <p:nvSpPr>
          <p:cNvPr id="27" name="object 27"/>
          <p:cNvSpPr/>
          <p:nvPr/>
        </p:nvSpPr>
        <p:spPr>
          <a:xfrm>
            <a:off x="0" y="2992437"/>
            <a:ext cx="1910714" cy="356158"/>
          </a:xfrm>
          <a:custGeom>
            <a:avLst/>
            <a:gdLst/>
            <a:ahLst/>
            <a:cxnLst/>
            <a:rect l="l" t="t" r="r" b="b"/>
            <a:pathLst>
              <a:path w="1910714" h="356158">
                <a:moveTo>
                  <a:pt x="0" y="356158"/>
                </a:moveTo>
                <a:lnTo>
                  <a:pt x="1910714" y="356158"/>
                </a:lnTo>
                <a:lnTo>
                  <a:pt x="1910714" y="0"/>
                </a:lnTo>
                <a:lnTo>
                  <a:pt x="0" y="0"/>
                </a:lnTo>
                <a:lnTo>
                  <a:pt x="0" y="356158"/>
                </a:lnTo>
                <a:close/>
              </a:path>
            </a:pathLst>
          </a:custGeom>
          <a:solidFill>
            <a:srgbClr val="23AB8C"/>
          </a:solidFill>
        </p:spPr>
        <p:txBody>
          <a:bodyPr wrap="square" lIns="0" tIns="0" rIns="0" bIns="0" rtlCol="0">
            <a:noAutofit/>
          </a:bodyPr>
          <a:lstStyle/>
          <a:p/>
        </p:txBody>
      </p:sp>
      <p:sp>
        <p:nvSpPr>
          <p:cNvPr id="28" name="object 28"/>
          <p:cNvSpPr/>
          <p:nvPr/>
        </p:nvSpPr>
        <p:spPr>
          <a:xfrm>
            <a:off x="0" y="3348596"/>
            <a:ext cx="1910714" cy="534225"/>
          </a:xfrm>
          <a:custGeom>
            <a:avLst/>
            <a:gdLst/>
            <a:ahLst/>
            <a:cxnLst/>
            <a:rect l="l" t="t" r="r" b="b"/>
            <a:pathLst>
              <a:path w="1910714" h="534225">
                <a:moveTo>
                  <a:pt x="0" y="534225"/>
                </a:moveTo>
                <a:lnTo>
                  <a:pt x="1910714" y="534225"/>
                </a:lnTo>
                <a:lnTo>
                  <a:pt x="1910714" y="0"/>
                </a:lnTo>
                <a:lnTo>
                  <a:pt x="0" y="0"/>
                </a:lnTo>
                <a:lnTo>
                  <a:pt x="0" y="534225"/>
                </a:lnTo>
                <a:close/>
              </a:path>
            </a:pathLst>
          </a:custGeom>
          <a:solidFill>
            <a:srgbClr val="23AB8C"/>
          </a:solidFill>
        </p:spPr>
        <p:txBody>
          <a:bodyPr wrap="square" lIns="0" tIns="0" rIns="0" bIns="0" rtlCol="0">
            <a:noAutofit/>
          </a:bodyPr>
          <a:lstStyle/>
          <a:p/>
        </p:txBody>
      </p:sp>
      <p:sp>
        <p:nvSpPr>
          <p:cNvPr id="29" name="object 29"/>
          <p:cNvSpPr/>
          <p:nvPr/>
        </p:nvSpPr>
        <p:spPr>
          <a:xfrm>
            <a:off x="1910714" y="3348583"/>
            <a:ext cx="876935" cy="534225"/>
          </a:xfrm>
          <a:custGeom>
            <a:avLst/>
            <a:gdLst/>
            <a:ahLst/>
            <a:cxnLst/>
            <a:rect l="l" t="t" r="r" b="b"/>
            <a:pathLst>
              <a:path w="876935" h="534225">
                <a:moveTo>
                  <a:pt x="0" y="0"/>
                </a:moveTo>
                <a:lnTo>
                  <a:pt x="876935" y="0"/>
                </a:lnTo>
                <a:lnTo>
                  <a:pt x="876935" y="534225"/>
                </a:lnTo>
                <a:lnTo>
                  <a:pt x="0" y="534225"/>
                </a:lnTo>
                <a:lnTo>
                  <a:pt x="0" y="0"/>
                </a:lnTo>
                <a:close/>
              </a:path>
            </a:pathLst>
          </a:custGeom>
          <a:solidFill>
            <a:srgbClr val="CCECE4"/>
          </a:solidFill>
        </p:spPr>
        <p:txBody>
          <a:bodyPr wrap="square" lIns="0" tIns="0" rIns="0" bIns="0" rtlCol="0">
            <a:noAutofit/>
          </a:bodyPr>
          <a:lstStyle/>
          <a:p/>
        </p:txBody>
      </p:sp>
      <p:sp>
        <p:nvSpPr>
          <p:cNvPr id="30" name="object 30"/>
          <p:cNvSpPr/>
          <p:nvPr/>
        </p:nvSpPr>
        <p:spPr>
          <a:xfrm>
            <a:off x="2787650" y="3348583"/>
            <a:ext cx="868045" cy="534225"/>
          </a:xfrm>
          <a:custGeom>
            <a:avLst/>
            <a:gdLst/>
            <a:ahLst/>
            <a:cxnLst/>
            <a:rect l="l" t="t" r="r" b="b"/>
            <a:pathLst>
              <a:path w="868045" h="534225">
                <a:moveTo>
                  <a:pt x="0" y="0"/>
                </a:moveTo>
                <a:lnTo>
                  <a:pt x="868045" y="0"/>
                </a:lnTo>
                <a:lnTo>
                  <a:pt x="868045" y="534225"/>
                </a:lnTo>
                <a:lnTo>
                  <a:pt x="0" y="534225"/>
                </a:lnTo>
                <a:lnTo>
                  <a:pt x="0" y="0"/>
                </a:lnTo>
                <a:close/>
              </a:path>
            </a:pathLst>
          </a:custGeom>
          <a:solidFill>
            <a:srgbClr val="CCECE4"/>
          </a:solidFill>
        </p:spPr>
        <p:txBody>
          <a:bodyPr wrap="square" lIns="0" tIns="0" rIns="0" bIns="0" rtlCol="0">
            <a:noAutofit/>
          </a:bodyPr>
          <a:lstStyle/>
          <a:p/>
        </p:txBody>
      </p:sp>
      <p:sp>
        <p:nvSpPr>
          <p:cNvPr id="31" name="object 31"/>
          <p:cNvSpPr/>
          <p:nvPr/>
        </p:nvSpPr>
        <p:spPr>
          <a:xfrm>
            <a:off x="3655695" y="3348596"/>
            <a:ext cx="830579" cy="534225"/>
          </a:xfrm>
          <a:custGeom>
            <a:avLst/>
            <a:gdLst/>
            <a:ahLst/>
            <a:cxnLst/>
            <a:rect l="l" t="t" r="r" b="b"/>
            <a:pathLst>
              <a:path w="830579" h="534225">
                <a:moveTo>
                  <a:pt x="0" y="0"/>
                </a:moveTo>
                <a:lnTo>
                  <a:pt x="830579" y="0"/>
                </a:lnTo>
                <a:lnTo>
                  <a:pt x="830579" y="534225"/>
                </a:lnTo>
                <a:lnTo>
                  <a:pt x="0" y="534225"/>
                </a:lnTo>
                <a:lnTo>
                  <a:pt x="0" y="0"/>
                </a:lnTo>
                <a:close/>
              </a:path>
            </a:pathLst>
          </a:custGeom>
          <a:solidFill>
            <a:srgbClr val="CCECE4"/>
          </a:solidFill>
        </p:spPr>
        <p:txBody>
          <a:bodyPr wrap="square" lIns="0" tIns="0" rIns="0" bIns="0" rtlCol="0">
            <a:noAutofit/>
          </a:bodyPr>
          <a:lstStyle/>
          <a:p/>
        </p:txBody>
      </p:sp>
      <p:sp>
        <p:nvSpPr>
          <p:cNvPr id="32" name="object 32"/>
          <p:cNvSpPr/>
          <p:nvPr/>
        </p:nvSpPr>
        <p:spPr>
          <a:xfrm>
            <a:off x="4486275" y="3348596"/>
            <a:ext cx="1268729" cy="534225"/>
          </a:xfrm>
          <a:custGeom>
            <a:avLst/>
            <a:gdLst/>
            <a:ahLst/>
            <a:cxnLst/>
            <a:rect l="l" t="t" r="r" b="b"/>
            <a:pathLst>
              <a:path w="1268729" h="534225">
                <a:moveTo>
                  <a:pt x="0" y="0"/>
                </a:moveTo>
                <a:lnTo>
                  <a:pt x="1268729" y="0"/>
                </a:lnTo>
                <a:lnTo>
                  <a:pt x="1268729" y="534225"/>
                </a:lnTo>
                <a:lnTo>
                  <a:pt x="0" y="534225"/>
                </a:lnTo>
                <a:lnTo>
                  <a:pt x="0" y="0"/>
                </a:lnTo>
                <a:close/>
              </a:path>
            </a:pathLst>
          </a:custGeom>
          <a:solidFill>
            <a:srgbClr val="CCECE4"/>
          </a:solidFill>
        </p:spPr>
        <p:txBody>
          <a:bodyPr wrap="square" lIns="0" tIns="0" rIns="0" bIns="0" rtlCol="0">
            <a:noAutofit/>
          </a:bodyPr>
          <a:lstStyle/>
          <a:p/>
        </p:txBody>
      </p:sp>
      <p:sp>
        <p:nvSpPr>
          <p:cNvPr id="33" name="object 33"/>
          <p:cNvSpPr/>
          <p:nvPr/>
        </p:nvSpPr>
        <p:spPr>
          <a:xfrm>
            <a:off x="5755004" y="3348596"/>
            <a:ext cx="1259840" cy="534225"/>
          </a:xfrm>
          <a:custGeom>
            <a:avLst/>
            <a:gdLst/>
            <a:ahLst/>
            <a:cxnLst/>
            <a:rect l="l" t="t" r="r" b="b"/>
            <a:pathLst>
              <a:path w="1259840" h="534225">
                <a:moveTo>
                  <a:pt x="0" y="0"/>
                </a:moveTo>
                <a:lnTo>
                  <a:pt x="1259840" y="0"/>
                </a:lnTo>
                <a:lnTo>
                  <a:pt x="1259840" y="534225"/>
                </a:lnTo>
                <a:lnTo>
                  <a:pt x="0" y="534225"/>
                </a:lnTo>
                <a:lnTo>
                  <a:pt x="0" y="0"/>
                </a:lnTo>
                <a:close/>
              </a:path>
            </a:pathLst>
          </a:custGeom>
          <a:solidFill>
            <a:srgbClr val="CCECE4"/>
          </a:solidFill>
        </p:spPr>
        <p:txBody>
          <a:bodyPr wrap="square" lIns="0" tIns="0" rIns="0" bIns="0" rtlCol="0">
            <a:noAutofit/>
          </a:bodyPr>
          <a:lstStyle/>
          <a:p/>
        </p:txBody>
      </p:sp>
      <p:sp>
        <p:nvSpPr>
          <p:cNvPr id="34" name="object 34"/>
          <p:cNvSpPr/>
          <p:nvPr/>
        </p:nvSpPr>
        <p:spPr>
          <a:xfrm>
            <a:off x="7014844" y="3348596"/>
            <a:ext cx="1219200" cy="534225"/>
          </a:xfrm>
          <a:custGeom>
            <a:avLst/>
            <a:gdLst/>
            <a:ahLst/>
            <a:cxnLst/>
            <a:rect l="l" t="t" r="r" b="b"/>
            <a:pathLst>
              <a:path w="1219200" h="534225">
                <a:moveTo>
                  <a:pt x="0" y="0"/>
                </a:moveTo>
                <a:lnTo>
                  <a:pt x="1219200" y="0"/>
                </a:lnTo>
                <a:lnTo>
                  <a:pt x="1219200" y="534225"/>
                </a:lnTo>
                <a:lnTo>
                  <a:pt x="0" y="534225"/>
                </a:lnTo>
                <a:lnTo>
                  <a:pt x="0" y="0"/>
                </a:lnTo>
                <a:close/>
              </a:path>
            </a:pathLst>
          </a:custGeom>
          <a:solidFill>
            <a:srgbClr val="CCECE4"/>
          </a:solidFill>
        </p:spPr>
        <p:txBody>
          <a:bodyPr wrap="square" lIns="0" tIns="0" rIns="0" bIns="0" rtlCol="0">
            <a:noAutofit/>
          </a:bodyPr>
          <a:lstStyle/>
          <a:p/>
        </p:txBody>
      </p:sp>
      <p:sp>
        <p:nvSpPr>
          <p:cNvPr id="35" name="object 35"/>
          <p:cNvSpPr/>
          <p:nvPr/>
        </p:nvSpPr>
        <p:spPr>
          <a:xfrm>
            <a:off x="8234044" y="3348596"/>
            <a:ext cx="1266825" cy="534225"/>
          </a:xfrm>
          <a:custGeom>
            <a:avLst/>
            <a:gdLst/>
            <a:ahLst/>
            <a:cxnLst/>
            <a:rect l="l" t="t" r="r" b="b"/>
            <a:pathLst>
              <a:path w="1266825" h="534225">
                <a:moveTo>
                  <a:pt x="0" y="0"/>
                </a:moveTo>
                <a:lnTo>
                  <a:pt x="1266825" y="0"/>
                </a:lnTo>
                <a:lnTo>
                  <a:pt x="1266825" y="534225"/>
                </a:lnTo>
                <a:lnTo>
                  <a:pt x="0" y="534225"/>
                </a:lnTo>
                <a:lnTo>
                  <a:pt x="0" y="0"/>
                </a:lnTo>
                <a:close/>
              </a:path>
            </a:pathLst>
          </a:custGeom>
          <a:solidFill>
            <a:srgbClr val="CCECE4"/>
          </a:solidFill>
        </p:spPr>
        <p:txBody>
          <a:bodyPr wrap="square" lIns="0" tIns="0" rIns="0" bIns="0" rtlCol="0">
            <a:noAutofit/>
          </a:bodyPr>
          <a:lstStyle/>
          <a:p/>
        </p:txBody>
      </p:sp>
      <p:sp>
        <p:nvSpPr>
          <p:cNvPr id="36" name="object 36"/>
          <p:cNvSpPr/>
          <p:nvPr/>
        </p:nvSpPr>
        <p:spPr>
          <a:xfrm>
            <a:off x="9500869" y="3348596"/>
            <a:ext cx="1367790" cy="534225"/>
          </a:xfrm>
          <a:custGeom>
            <a:avLst/>
            <a:gdLst/>
            <a:ahLst/>
            <a:cxnLst/>
            <a:rect l="l" t="t" r="r" b="b"/>
            <a:pathLst>
              <a:path w="1367790" h="534225">
                <a:moveTo>
                  <a:pt x="0" y="0"/>
                </a:moveTo>
                <a:lnTo>
                  <a:pt x="1367790" y="0"/>
                </a:lnTo>
                <a:lnTo>
                  <a:pt x="1367790" y="534225"/>
                </a:lnTo>
                <a:lnTo>
                  <a:pt x="0" y="534225"/>
                </a:lnTo>
                <a:lnTo>
                  <a:pt x="0" y="0"/>
                </a:lnTo>
                <a:close/>
              </a:path>
            </a:pathLst>
          </a:custGeom>
          <a:solidFill>
            <a:srgbClr val="CCECE4"/>
          </a:solidFill>
        </p:spPr>
        <p:txBody>
          <a:bodyPr wrap="square" lIns="0" tIns="0" rIns="0" bIns="0" rtlCol="0">
            <a:noAutofit/>
          </a:bodyPr>
          <a:lstStyle/>
          <a:p/>
        </p:txBody>
      </p:sp>
      <p:sp>
        <p:nvSpPr>
          <p:cNvPr id="37" name="object 37"/>
          <p:cNvSpPr/>
          <p:nvPr/>
        </p:nvSpPr>
        <p:spPr>
          <a:xfrm>
            <a:off x="10868659" y="3348596"/>
            <a:ext cx="1323340" cy="534225"/>
          </a:xfrm>
          <a:custGeom>
            <a:avLst/>
            <a:gdLst/>
            <a:ahLst/>
            <a:cxnLst/>
            <a:rect l="l" t="t" r="r" b="b"/>
            <a:pathLst>
              <a:path w="1323340" h="534225">
                <a:moveTo>
                  <a:pt x="0" y="0"/>
                </a:moveTo>
                <a:lnTo>
                  <a:pt x="1323340" y="0"/>
                </a:lnTo>
                <a:lnTo>
                  <a:pt x="1323340" y="534225"/>
                </a:lnTo>
                <a:lnTo>
                  <a:pt x="0" y="534225"/>
                </a:lnTo>
                <a:lnTo>
                  <a:pt x="0" y="0"/>
                </a:lnTo>
                <a:close/>
              </a:path>
            </a:pathLst>
          </a:custGeom>
          <a:solidFill>
            <a:srgbClr val="CCECE4"/>
          </a:solidFill>
        </p:spPr>
        <p:txBody>
          <a:bodyPr wrap="square" lIns="0" tIns="0" rIns="0" bIns="0" rtlCol="0">
            <a:noAutofit/>
          </a:bodyPr>
          <a:lstStyle/>
          <a:p/>
        </p:txBody>
      </p:sp>
      <p:sp>
        <p:nvSpPr>
          <p:cNvPr id="38" name="object 38"/>
          <p:cNvSpPr/>
          <p:nvPr/>
        </p:nvSpPr>
        <p:spPr>
          <a:xfrm>
            <a:off x="0" y="3882821"/>
            <a:ext cx="1910714" cy="315188"/>
          </a:xfrm>
          <a:custGeom>
            <a:avLst/>
            <a:gdLst/>
            <a:ahLst/>
            <a:cxnLst/>
            <a:rect l="l" t="t" r="r" b="b"/>
            <a:pathLst>
              <a:path w="1910714" h="315188">
                <a:moveTo>
                  <a:pt x="0" y="315188"/>
                </a:moveTo>
                <a:lnTo>
                  <a:pt x="1910714" y="315188"/>
                </a:lnTo>
                <a:lnTo>
                  <a:pt x="1910714" y="0"/>
                </a:lnTo>
                <a:lnTo>
                  <a:pt x="0" y="0"/>
                </a:lnTo>
                <a:lnTo>
                  <a:pt x="0" y="315188"/>
                </a:lnTo>
                <a:close/>
              </a:path>
            </a:pathLst>
          </a:custGeom>
          <a:solidFill>
            <a:srgbClr val="23AB8C"/>
          </a:solidFill>
        </p:spPr>
        <p:txBody>
          <a:bodyPr wrap="square" lIns="0" tIns="0" rIns="0" bIns="0" rtlCol="0">
            <a:noAutofit/>
          </a:bodyPr>
          <a:lstStyle/>
          <a:p/>
        </p:txBody>
      </p:sp>
      <p:sp>
        <p:nvSpPr>
          <p:cNvPr id="39" name="object 39"/>
          <p:cNvSpPr/>
          <p:nvPr/>
        </p:nvSpPr>
        <p:spPr>
          <a:xfrm>
            <a:off x="0" y="4198023"/>
            <a:ext cx="1910714" cy="356146"/>
          </a:xfrm>
          <a:custGeom>
            <a:avLst/>
            <a:gdLst/>
            <a:ahLst/>
            <a:cxnLst/>
            <a:rect l="l" t="t" r="r" b="b"/>
            <a:pathLst>
              <a:path w="1910714" h="356146">
                <a:moveTo>
                  <a:pt x="0" y="356146"/>
                </a:moveTo>
                <a:lnTo>
                  <a:pt x="1910714" y="356146"/>
                </a:lnTo>
                <a:lnTo>
                  <a:pt x="1910714" y="0"/>
                </a:lnTo>
                <a:lnTo>
                  <a:pt x="0" y="0"/>
                </a:lnTo>
                <a:lnTo>
                  <a:pt x="0" y="356146"/>
                </a:lnTo>
                <a:close/>
              </a:path>
            </a:pathLst>
          </a:custGeom>
          <a:solidFill>
            <a:srgbClr val="23AB8C"/>
          </a:solidFill>
        </p:spPr>
        <p:txBody>
          <a:bodyPr wrap="square" lIns="0" tIns="0" rIns="0" bIns="0" rtlCol="0">
            <a:noAutofit/>
          </a:bodyPr>
          <a:lstStyle/>
          <a:p/>
        </p:txBody>
      </p:sp>
      <p:sp>
        <p:nvSpPr>
          <p:cNvPr id="40" name="object 40"/>
          <p:cNvSpPr/>
          <p:nvPr/>
        </p:nvSpPr>
        <p:spPr>
          <a:xfrm>
            <a:off x="1910714" y="4198023"/>
            <a:ext cx="876935" cy="356146"/>
          </a:xfrm>
          <a:custGeom>
            <a:avLst/>
            <a:gdLst/>
            <a:ahLst/>
            <a:cxnLst/>
            <a:rect l="l" t="t" r="r" b="b"/>
            <a:pathLst>
              <a:path w="876935" h="356146">
                <a:moveTo>
                  <a:pt x="0" y="0"/>
                </a:moveTo>
                <a:lnTo>
                  <a:pt x="876935" y="0"/>
                </a:lnTo>
                <a:lnTo>
                  <a:pt x="876935" y="356146"/>
                </a:lnTo>
                <a:lnTo>
                  <a:pt x="0" y="356146"/>
                </a:lnTo>
                <a:lnTo>
                  <a:pt x="0" y="0"/>
                </a:lnTo>
                <a:close/>
              </a:path>
            </a:pathLst>
          </a:custGeom>
          <a:solidFill>
            <a:srgbClr val="CCECE4"/>
          </a:solidFill>
        </p:spPr>
        <p:txBody>
          <a:bodyPr wrap="square" lIns="0" tIns="0" rIns="0" bIns="0" rtlCol="0">
            <a:noAutofit/>
          </a:bodyPr>
          <a:lstStyle/>
          <a:p/>
        </p:txBody>
      </p:sp>
      <p:sp>
        <p:nvSpPr>
          <p:cNvPr id="41" name="object 41"/>
          <p:cNvSpPr/>
          <p:nvPr/>
        </p:nvSpPr>
        <p:spPr>
          <a:xfrm>
            <a:off x="2787650" y="4198023"/>
            <a:ext cx="868045" cy="356146"/>
          </a:xfrm>
          <a:custGeom>
            <a:avLst/>
            <a:gdLst/>
            <a:ahLst/>
            <a:cxnLst/>
            <a:rect l="l" t="t" r="r" b="b"/>
            <a:pathLst>
              <a:path w="868045" h="356146">
                <a:moveTo>
                  <a:pt x="0" y="0"/>
                </a:moveTo>
                <a:lnTo>
                  <a:pt x="868045" y="0"/>
                </a:lnTo>
                <a:lnTo>
                  <a:pt x="868045" y="356146"/>
                </a:lnTo>
                <a:lnTo>
                  <a:pt x="0" y="356146"/>
                </a:lnTo>
                <a:lnTo>
                  <a:pt x="0" y="0"/>
                </a:lnTo>
                <a:close/>
              </a:path>
            </a:pathLst>
          </a:custGeom>
          <a:solidFill>
            <a:srgbClr val="CCECE4"/>
          </a:solidFill>
        </p:spPr>
        <p:txBody>
          <a:bodyPr wrap="square" lIns="0" tIns="0" rIns="0" bIns="0" rtlCol="0">
            <a:noAutofit/>
          </a:bodyPr>
          <a:lstStyle/>
          <a:p/>
        </p:txBody>
      </p:sp>
      <p:sp>
        <p:nvSpPr>
          <p:cNvPr id="42" name="object 42"/>
          <p:cNvSpPr/>
          <p:nvPr/>
        </p:nvSpPr>
        <p:spPr>
          <a:xfrm>
            <a:off x="3655695" y="4198023"/>
            <a:ext cx="830579" cy="356146"/>
          </a:xfrm>
          <a:custGeom>
            <a:avLst/>
            <a:gdLst/>
            <a:ahLst/>
            <a:cxnLst/>
            <a:rect l="l" t="t" r="r" b="b"/>
            <a:pathLst>
              <a:path w="830579" h="356146">
                <a:moveTo>
                  <a:pt x="0" y="0"/>
                </a:moveTo>
                <a:lnTo>
                  <a:pt x="830579" y="0"/>
                </a:lnTo>
                <a:lnTo>
                  <a:pt x="830579" y="356146"/>
                </a:lnTo>
                <a:lnTo>
                  <a:pt x="0" y="356146"/>
                </a:lnTo>
                <a:lnTo>
                  <a:pt x="0" y="0"/>
                </a:lnTo>
                <a:close/>
              </a:path>
            </a:pathLst>
          </a:custGeom>
          <a:solidFill>
            <a:srgbClr val="CCECE4"/>
          </a:solidFill>
        </p:spPr>
        <p:txBody>
          <a:bodyPr wrap="square" lIns="0" tIns="0" rIns="0" bIns="0" rtlCol="0">
            <a:noAutofit/>
          </a:bodyPr>
          <a:lstStyle/>
          <a:p/>
        </p:txBody>
      </p:sp>
      <p:sp>
        <p:nvSpPr>
          <p:cNvPr id="43" name="object 43"/>
          <p:cNvSpPr/>
          <p:nvPr/>
        </p:nvSpPr>
        <p:spPr>
          <a:xfrm>
            <a:off x="4486275" y="4198023"/>
            <a:ext cx="1268729" cy="356146"/>
          </a:xfrm>
          <a:custGeom>
            <a:avLst/>
            <a:gdLst/>
            <a:ahLst/>
            <a:cxnLst/>
            <a:rect l="l" t="t" r="r" b="b"/>
            <a:pathLst>
              <a:path w="1268729" h="356146">
                <a:moveTo>
                  <a:pt x="0" y="0"/>
                </a:moveTo>
                <a:lnTo>
                  <a:pt x="1268729" y="0"/>
                </a:lnTo>
                <a:lnTo>
                  <a:pt x="1268729" y="356146"/>
                </a:lnTo>
                <a:lnTo>
                  <a:pt x="0" y="356146"/>
                </a:lnTo>
                <a:lnTo>
                  <a:pt x="0" y="0"/>
                </a:lnTo>
                <a:close/>
              </a:path>
            </a:pathLst>
          </a:custGeom>
          <a:solidFill>
            <a:srgbClr val="CCECE4"/>
          </a:solidFill>
        </p:spPr>
        <p:txBody>
          <a:bodyPr wrap="square" lIns="0" tIns="0" rIns="0" bIns="0" rtlCol="0">
            <a:noAutofit/>
          </a:bodyPr>
          <a:lstStyle/>
          <a:p/>
        </p:txBody>
      </p:sp>
      <p:sp>
        <p:nvSpPr>
          <p:cNvPr id="44" name="object 44"/>
          <p:cNvSpPr/>
          <p:nvPr/>
        </p:nvSpPr>
        <p:spPr>
          <a:xfrm>
            <a:off x="5755004" y="4198023"/>
            <a:ext cx="1259840" cy="356146"/>
          </a:xfrm>
          <a:custGeom>
            <a:avLst/>
            <a:gdLst/>
            <a:ahLst/>
            <a:cxnLst/>
            <a:rect l="l" t="t" r="r" b="b"/>
            <a:pathLst>
              <a:path w="1259840" h="356146">
                <a:moveTo>
                  <a:pt x="0" y="0"/>
                </a:moveTo>
                <a:lnTo>
                  <a:pt x="1259840" y="0"/>
                </a:lnTo>
                <a:lnTo>
                  <a:pt x="1259840" y="356146"/>
                </a:lnTo>
                <a:lnTo>
                  <a:pt x="0" y="356146"/>
                </a:lnTo>
                <a:lnTo>
                  <a:pt x="0" y="0"/>
                </a:lnTo>
                <a:close/>
              </a:path>
            </a:pathLst>
          </a:custGeom>
          <a:solidFill>
            <a:srgbClr val="CCECE4"/>
          </a:solidFill>
        </p:spPr>
        <p:txBody>
          <a:bodyPr wrap="square" lIns="0" tIns="0" rIns="0" bIns="0" rtlCol="0">
            <a:noAutofit/>
          </a:bodyPr>
          <a:lstStyle/>
          <a:p/>
        </p:txBody>
      </p:sp>
      <p:sp>
        <p:nvSpPr>
          <p:cNvPr id="45" name="object 45"/>
          <p:cNvSpPr/>
          <p:nvPr/>
        </p:nvSpPr>
        <p:spPr>
          <a:xfrm>
            <a:off x="7014844" y="4198023"/>
            <a:ext cx="1219200" cy="356146"/>
          </a:xfrm>
          <a:custGeom>
            <a:avLst/>
            <a:gdLst/>
            <a:ahLst/>
            <a:cxnLst/>
            <a:rect l="l" t="t" r="r" b="b"/>
            <a:pathLst>
              <a:path w="1219200" h="356146">
                <a:moveTo>
                  <a:pt x="0" y="0"/>
                </a:moveTo>
                <a:lnTo>
                  <a:pt x="1219200" y="0"/>
                </a:lnTo>
                <a:lnTo>
                  <a:pt x="1219200" y="356146"/>
                </a:lnTo>
                <a:lnTo>
                  <a:pt x="0" y="356146"/>
                </a:lnTo>
                <a:lnTo>
                  <a:pt x="0" y="0"/>
                </a:lnTo>
                <a:close/>
              </a:path>
            </a:pathLst>
          </a:custGeom>
          <a:solidFill>
            <a:srgbClr val="CCECE4"/>
          </a:solidFill>
        </p:spPr>
        <p:txBody>
          <a:bodyPr wrap="square" lIns="0" tIns="0" rIns="0" bIns="0" rtlCol="0">
            <a:noAutofit/>
          </a:bodyPr>
          <a:lstStyle/>
          <a:p/>
        </p:txBody>
      </p:sp>
      <p:sp>
        <p:nvSpPr>
          <p:cNvPr id="46" name="object 46"/>
          <p:cNvSpPr/>
          <p:nvPr/>
        </p:nvSpPr>
        <p:spPr>
          <a:xfrm>
            <a:off x="8234044" y="4198023"/>
            <a:ext cx="1266825" cy="356146"/>
          </a:xfrm>
          <a:custGeom>
            <a:avLst/>
            <a:gdLst/>
            <a:ahLst/>
            <a:cxnLst/>
            <a:rect l="l" t="t" r="r" b="b"/>
            <a:pathLst>
              <a:path w="1266825" h="356146">
                <a:moveTo>
                  <a:pt x="0" y="0"/>
                </a:moveTo>
                <a:lnTo>
                  <a:pt x="1266825" y="0"/>
                </a:lnTo>
                <a:lnTo>
                  <a:pt x="1266825" y="356146"/>
                </a:lnTo>
                <a:lnTo>
                  <a:pt x="0" y="356146"/>
                </a:lnTo>
                <a:lnTo>
                  <a:pt x="0" y="0"/>
                </a:lnTo>
                <a:close/>
              </a:path>
            </a:pathLst>
          </a:custGeom>
          <a:solidFill>
            <a:srgbClr val="CCECE4"/>
          </a:solidFill>
        </p:spPr>
        <p:txBody>
          <a:bodyPr wrap="square" lIns="0" tIns="0" rIns="0" bIns="0" rtlCol="0">
            <a:noAutofit/>
          </a:bodyPr>
          <a:lstStyle/>
          <a:p/>
        </p:txBody>
      </p:sp>
      <p:sp>
        <p:nvSpPr>
          <p:cNvPr id="47" name="object 47"/>
          <p:cNvSpPr/>
          <p:nvPr/>
        </p:nvSpPr>
        <p:spPr>
          <a:xfrm>
            <a:off x="9500869" y="4198023"/>
            <a:ext cx="1367790" cy="356146"/>
          </a:xfrm>
          <a:custGeom>
            <a:avLst/>
            <a:gdLst/>
            <a:ahLst/>
            <a:cxnLst/>
            <a:rect l="l" t="t" r="r" b="b"/>
            <a:pathLst>
              <a:path w="1367790" h="356146">
                <a:moveTo>
                  <a:pt x="0" y="0"/>
                </a:moveTo>
                <a:lnTo>
                  <a:pt x="1367790" y="0"/>
                </a:lnTo>
                <a:lnTo>
                  <a:pt x="1367790" y="356146"/>
                </a:lnTo>
                <a:lnTo>
                  <a:pt x="0" y="356146"/>
                </a:lnTo>
                <a:lnTo>
                  <a:pt x="0" y="0"/>
                </a:lnTo>
                <a:close/>
              </a:path>
            </a:pathLst>
          </a:custGeom>
          <a:solidFill>
            <a:srgbClr val="CCECE4"/>
          </a:solidFill>
        </p:spPr>
        <p:txBody>
          <a:bodyPr wrap="square" lIns="0" tIns="0" rIns="0" bIns="0" rtlCol="0">
            <a:noAutofit/>
          </a:bodyPr>
          <a:lstStyle/>
          <a:p/>
        </p:txBody>
      </p:sp>
      <p:sp>
        <p:nvSpPr>
          <p:cNvPr id="48" name="object 48"/>
          <p:cNvSpPr/>
          <p:nvPr/>
        </p:nvSpPr>
        <p:spPr>
          <a:xfrm>
            <a:off x="10868659" y="4198023"/>
            <a:ext cx="1323340" cy="356146"/>
          </a:xfrm>
          <a:custGeom>
            <a:avLst/>
            <a:gdLst/>
            <a:ahLst/>
            <a:cxnLst/>
            <a:rect l="l" t="t" r="r" b="b"/>
            <a:pathLst>
              <a:path w="1323340" h="356146">
                <a:moveTo>
                  <a:pt x="0" y="0"/>
                </a:moveTo>
                <a:lnTo>
                  <a:pt x="1323340" y="0"/>
                </a:lnTo>
                <a:lnTo>
                  <a:pt x="1323340" y="356146"/>
                </a:lnTo>
                <a:lnTo>
                  <a:pt x="0" y="356146"/>
                </a:lnTo>
                <a:lnTo>
                  <a:pt x="0" y="0"/>
                </a:lnTo>
                <a:close/>
              </a:path>
            </a:pathLst>
          </a:custGeom>
          <a:solidFill>
            <a:srgbClr val="CCECE4"/>
          </a:solidFill>
        </p:spPr>
        <p:txBody>
          <a:bodyPr wrap="square" lIns="0" tIns="0" rIns="0" bIns="0" rtlCol="0">
            <a:noAutofit/>
          </a:bodyPr>
          <a:lstStyle/>
          <a:p/>
        </p:txBody>
      </p:sp>
      <p:sp>
        <p:nvSpPr>
          <p:cNvPr id="49" name="object 49"/>
          <p:cNvSpPr/>
          <p:nvPr/>
        </p:nvSpPr>
        <p:spPr>
          <a:xfrm>
            <a:off x="0" y="4554169"/>
            <a:ext cx="1910714" cy="447636"/>
          </a:xfrm>
          <a:custGeom>
            <a:avLst/>
            <a:gdLst/>
            <a:ahLst/>
            <a:cxnLst/>
            <a:rect l="l" t="t" r="r" b="b"/>
            <a:pathLst>
              <a:path w="1910714" h="447636">
                <a:moveTo>
                  <a:pt x="0" y="447636"/>
                </a:moveTo>
                <a:lnTo>
                  <a:pt x="1910714" y="447636"/>
                </a:lnTo>
                <a:lnTo>
                  <a:pt x="1910714" y="0"/>
                </a:lnTo>
                <a:lnTo>
                  <a:pt x="0" y="0"/>
                </a:lnTo>
                <a:lnTo>
                  <a:pt x="0" y="447636"/>
                </a:lnTo>
                <a:close/>
              </a:path>
            </a:pathLst>
          </a:custGeom>
          <a:solidFill>
            <a:srgbClr val="23AB8C"/>
          </a:solidFill>
        </p:spPr>
        <p:txBody>
          <a:bodyPr wrap="square" lIns="0" tIns="0" rIns="0" bIns="0" rtlCol="0">
            <a:noAutofit/>
          </a:bodyPr>
          <a:lstStyle/>
          <a:p/>
        </p:txBody>
      </p:sp>
      <p:sp>
        <p:nvSpPr>
          <p:cNvPr id="50" name="object 50"/>
          <p:cNvSpPr/>
          <p:nvPr/>
        </p:nvSpPr>
        <p:spPr>
          <a:xfrm>
            <a:off x="0" y="5001805"/>
            <a:ext cx="1910714" cy="583590"/>
          </a:xfrm>
          <a:custGeom>
            <a:avLst/>
            <a:gdLst/>
            <a:ahLst/>
            <a:cxnLst/>
            <a:rect l="l" t="t" r="r" b="b"/>
            <a:pathLst>
              <a:path w="1910714" h="583590">
                <a:moveTo>
                  <a:pt x="0" y="583590"/>
                </a:moveTo>
                <a:lnTo>
                  <a:pt x="1910714" y="583590"/>
                </a:lnTo>
                <a:lnTo>
                  <a:pt x="1910714" y="0"/>
                </a:lnTo>
                <a:lnTo>
                  <a:pt x="0" y="0"/>
                </a:lnTo>
                <a:lnTo>
                  <a:pt x="0" y="583590"/>
                </a:lnTo>
                <a:close/>
              </a:path>
            </a:pathLst>
          </a:custGeom>
          <a:solidFill>
            <a:srgbClr val="23AB8C"/>
          </a:solidFill>
        </p:spPr>
        <p:txBody>
          <a:bodyPr wrap="square" lIns="0" tIns="0" rIns="0" bIns="0" rtlCol="0">
            <a:noAutofit/>
          </a:bodyPr>
          <a:lstStyle/>
          <a:p/>
        </p:txBody>
      </p:sp>
      <p:sp>
        <p:nvSpPr>
          <p:cNvPr id="51" name="object 51"/>
          <p:cNvSpPr/>
          <p:nvPr/>
        </p:nvSpPr>
        <p:spPr>
          <a:xfrm>
            <a:off x="1910714" y="5001805"/>
            <a:ext cx="876935" cy="583577"/>
          </a:xfrm>
          <a:custGeom>
            <a:avLst/>
            <a:gdLst/>
            <a:ahLst/>
            <a:cxnLst/>
            <a:rect l="l" t="t" r="r" b="b"/>
            <a:pathLst>
              <a:path w="876935" h="583577">
                <a:moveTo>
                  <a:pt x="0" y="0"/>
                </a:moveTo>
                <a:lnTo>
                  <a:pt x="876935" y="0"/>
                </a:lnTo>
                <a:lnTo>
                  <a:pt x="876935" y="583577"/>
                </a:lnTo>
                <a:lnTo>
                  <a:pt x="0" y="583577"/>
                </a:lnTo>
                <a:lnTo>
                  <a:pt x="0" y="0"/>
                </a:lnTo>
                <a:close/>
              </a:path>
            </a:pathLst>
          </a:custGeom>
          <a:solidFill>
            <a:srgbClr val="CCECE4"/>
          </a:solidFill>
        </p:spPr>
        <p:txBody>
          <a:bodyPr wrap="square" lIns="0" tIns="0" rIns="0" bIns="0" rtlCol="0">
            <a:noAutofit/>
          </a:bodyPr>
          <a:lstStyle/>
          <a:p/>
        </p:txBody>
      </p:sp>
      <p:sp>
        <p:nvSpPr>
          <p:cNvPr id="52" name="object 52"/>
          <p:cNvSpPr/>
          <p:nvPr/>
        </p:nvSpPr>
        <p:spPr>
          <a:xfrm>
            <a:off x="2787650" y="5001805"/>
            <a:ext cx="868045" cy="583577"/>
          </a:xfrm>
          <a:custGeom>
            <a:avLst/>
            <a:gdLst/>
            <a:ahLst/>
            <a:cxnLst/>
            <a:rect l="l" t="t" r="r" b="b"/>
            <a:pathLst>
              <a:path w="868045" h="583577">
                <a:moveTo>
                  <a:pt x="0" y="0"/>
                </a:moveTo>
                <a:lnTo>
                  <a:pt x="868045" y="0"/>
                </a:lnTo>
                <a:lnTo>
                  <a:pt x="868045" y="583577"/>
                </a:lnTo>
                <a:lnTo>
                  <a:pt x="0" y="583577"/>
                </a:lnTo>
                <a:lnTo>
                  <a:pt x="0" y="0"/>
                </a:lnTo>
                <a:close/>
              </a:path>
            </a:pathLst>
          </a:custGeom>
          <a:solidFill>
            <a:srgbClr val="CCECE4"/>
          </a:solidFill>
        </p:spPr>
        <p:txBody>
          <a:bodyPr wrap="square" lIns="0" tIns="0" rIns="0" bIns="0" rtlCol="0">
            <a:noAutofit/>
          </a:bodyPr>
          <a:lstStyle/>
          <a:p/>
        </p:txBody>
      </p:sp>
      <p:sp>
        <p:nvSpPr>
          <p:cNvPr id="53" name="object 53"/>
          <p:cNvSpPr/>
          <p:nvPr/>
        </p:nvSpPr>
        <p:spPr>
          <a:xfrm>
            <a:off x="3655695" y="5001805"/>
            <a:ext cx="830579" cy="583577"/>
          </a:xfrm>
          <a:custGeom>
            <a:avLst/>
            <a:gdLst/>
            <a:ahLst/>
            <a:cxnLst/>
            <a:rect l="l" t="t" r="r" b="b"/>
            <a:pathLst>
              <a:path w="830579" h="583577">
                <a:moveTo>
                  <a:pt x="0" y="0"/>
                </a:moveTo>
                <a:lnTo>
                  <a:pt x="830579" y="0"/>
                </a:lnTo>
                <a:lnTo>
                  <a:pt x="830579" y="583577"/>
                </a:lnTo>
                <a:lnTo>
                  <a:pt x="0" y="583577"/>
                </a:lnTo>
                <a:lnTo>
                  <a:pt x="0" y="0"/>
                </a:lnTo>
                <a:close/>
              </a:path>
            </a:pathLst>
          </a:custGeom>
          <a:solidFill>
            <a:srgbClr val="CCECE4"/>
          </a:solidFill>
        </p:spPr>
        <p:txBody>
          <a:bodyPr wrap="square" lIns="0" tIns="0" rIns="0" bIns="0" rtlCol="0">
            <a:noAutofit/>
          </a:bodyPr>
          <a:lstStyle/>
          <a:p/>
        </p:txBody>
      </p:sp>
      <p:sp>
        <p:nvSpPr>
          <p:cNvPr id="54" name="object 54"/>
          <p:cNvSpPr/>
          <p:nvPr/>
        </p:nvSpPr>
        <p:spPr>
          <a:xfrm>
            <a:off x="4486275" y="5001805"/>
            <a:ext cx="1268729" cy="583577"/>
          </a:xfrm>
          <a:custGeom>
            <a:avLst/>
            <a:gdLst/>
            <a:ahLst/>
            <a:cxnLst/>
            <a:rect l="l" t="t" r="r" b="b"/>
            <a:pathLst>
              <a:path w="1268729" h="583577">
                <a:moveTo>
                  <a:pt x="0" y="0"/>
                </a:moveTo>
                <a:lnTo>
                  <a:pt x="1268729" y="0"/>
                </a:lnTo>
                <a:lnTo>
                  <a:pt x="1268729" y="583577"/>
                </a:lnTo>
                <a:lnTo>
                  <a:pt x="0" y="583577"/>
                </a:lnTo>
                <a:lnTo>
                  <a:pt x="0" y="0"/>
                </a:lnTo>
                <a:close/>
              </a:path>
            </a:pathLst>
          </a:custGeom>
          <a:solidFill>
            <a:srgbClr val="CCECE4"/>
          </a:solidFill>
        </p:spPr>
        <p:txBody>
          <a:bodyPr wrap="square" lIns="0" tIns="0" rIns="0" bIns="0" rtlCol="0">
            <a:noAutofit/>
          </a:bodyPr>
          <a:lstStyle/>
          <a:p/>
        </p:txBody>
      </p:sp>
      <p:sp>
        <p:nvSpPr>
          <p:cNvPr id="55" name="object 55"/>
          <p:cNvSpPr/>
          <p:nvPr/>
        </p:nvSpPr>
        <p:spPr>
          <a:xfrm>
            <a:off x="5755004" y="5001805"/>
            <a:ext cx="1259840" cy="583577"/>
          </a:xfrm>
          <a:custGeom>
            <a:avLst/>
            <a:gdLst/>
            <a:ahLst/>
            <a:cxnLst/>
            <a:rect l="l" t="t" r="r" b="b"/>
            <a:pathLst>
              <a:path w="1259840" h="583577">
                <a:moveTo>
                  <a:pt x="0" y="0"/>
                </a:moveTo>
                <a:lnTo>
                  <a:pt x="1259840" y="0"/>
                </a:lnTo>
                <a:lnTo>
                  <a:pt x="1259840" y="583577"/>
                </a:lnTo>
                <a:lnTo>
                  <a:pt x="0" y="583577"/>
                </a:lnTo>
                <a:lnTo>
                  <a:pt x="0" y="0"/>
                </a:lnTo>
                <a:close/>
              </a:path>
            </a:pathLst>
          </a:custGeom>
          <a:solidFill>
            <a:srgbClr val="CCECE4"/>
          </a:solidFill>
        </p:spPr>
        <p:txBody>
          <a:bodyPr wrap="square" lIns="0" tIns="0" rIns="0" bIns="0" rtlCol="0">
            <a:noAutofit/>
          </a:bodyPr>
          <a:lstStyle/>
          <a:p/>
        </p:txBody>
      </p:sp>
      <p:sp>
        <p:nvSpPr>
          <p:cNvPr id="56" name="object 56"/>
          <p:cNvSpPr/>
          <p:nvPr/>
        </p:nvSpPr>
        <p:spPr>
          <a:xfrm>
            <a:off x="7014844" y="5001805"/>
            <a:ext cx="1219200" cy="583577"/>
          </a:xfrm>
          <a:custGeom>
            <a:avLst/>
            <a:gdLst/>
            <a:ahLst/>
            <a:cxnLst/>
            <a:rect l="l" t="t" r="r" b="b"/>
            <a:pathLst>
              <a:path w="1219200" h="583577">
                <a:moveTo>
                  <a:pt x="0" y="0"/>
                </a:moveTo>
                <a:lnTo>
                  <a:pt x="1219200" y="0"/>
                </a:lnTo>
                <a:lnTo>
                  <a:pt x="1219200" y="583577"/>
                </a:lnTo>
                <a:lnTo>
                  <a:pt x="0" y="583577"/>
                </a:lnTo>
                <a:lnTo>
                  <a:pt x="0" y="0"/>
                </a:lnTo>
                <a:close/>
              </a:path>
            </a:pathLst>
          </a:custGeom>
          <a:solidFill>
            <a:srgbClr val="CCECE4"/>
          </a:solidFill>
        </p:spPr>
        <p:txBody>
          <a:bodyPr wrap="square" lIns="0" tIns="0" rIns="0" bIns="0" rtlCol="0">
            <a:noAutofit/>
          </a:bodyPr>
          <a:lstStyle/>
          <a:p/>
        </p:txBody>
      </p:sp>
      <p:sp>
        <p:nvSpPr>
          <p:cNvPr id="57" name="object 57"/>
          <p:cNvSpPr/>
          <p:nvPr/>
        </p:nvSpPr>
        <p:spPr>
          <a:xfrm>
            <a:off x="8234044" y="5001805"/>
            <a:ext cx="1266825" cy="583577"/>
          </a:xfrm>
          <a:custGeom>
            <a:avLst/>
            <a:gdLst/>
            <a:ahLst/>
            <a:cxnLst/>
            <a:rect l="l" t="t" r="r" b="b"/>
            <a:pathLst>
              <a:path w="1266825" h="583577">
                <a:moveTo>
                  <a:pt x="0" y="0"/>
                </a:moveTo>
                <a:lnTo>
                  <a:pt x="1266825" y="0"/>
                </a:lnTo>
                <a:lnTo>
                  <a:pt x="1266825" y="583577"/>
                </a:lnTo>
                <a:lnTo>
                  <a:pt x="0" y="583577"/>
                </a:lnTo>
                <a:lnTo>
                  <a:pt x="0" y="0"/>
                </a:lnTo>
                <a:close/>
              </a:path>
            </a:pathLst>
          </a:custGeom>
          <a:solidFill>
            <a:srgbClr val="CCECE4"/>
          </a:solidFill>
        </p:spPr>
        <p:txBody>
          <a:bodyPr wrap="square" lIns="0" tIns="0" rIns="0" bIns="0" rtlCol="0">
            <a:noAutofit/>
          </a:bodyPr>
          <a:lstStyle/>
          <a:p/>
        </p:txBody>
      </p:sp>
      <p:sp>
        <p:nvSpPr>
          <p:cNvPr id="58" name="object 58"/>
          <p:cNvSpPr/>
          <p:nvPr/>
        </p:nvSpPr>
        <p:spPr>
          <a:xfrm>
            <a:off x="9500869" y="5001805"/>
            <a:ext cx="1367790" cy="583577"/>
          </a:xfrm>
          <a:custGeom>
            <a:avLst/>
            <a:gdLst/>
            <a:ahLst/>
            <a:cxnLst/>
            <a:rect l="l" t="t" r="r" b="b"/>
            <a:pathLst>
              <a:path w="1367790" h="583577">
                <a:moveTo>
                  <a:pt x="0" y="0"/>
                </a:moveTo>
                <a:lnTo>
                  <a:pt x="1367790" y="0"/>
                </a:lnTo>
                <a:lnTo>
                  <a:pt x="1367790" y="583577"/>
                </a:lnTo>
                <a:lnTo>
                  <a:pt x="0" y="583577"/>
                </a:lnTo>
                <a:lnTo>
                  <a:pt x="0" y="0"/>
                </a:lnTo>
                <a:close/>
              </a:path>
            </a:pathLst>
          </a:custGeom>
          <a:solidFill>
            <a:srgbClr val="CCECE4"/>
          </a:solidFill>
        </p:spPr>
        <p:txBody>
          <a:bodyPr wrap="square" lIns="0" tIns="0" rIns="0" bIns="0" rtlCol="0">
            <a:noAutofit/>
          </a:bodyPr>
          <a:lstStyle/>
          <a:p/>
        </p:txBody>
      </p:sp>
      <p:sp>
        <p:nvSpPr>
          <p:cNvPr id="59" name="object 59"/>
          <p:cNvSpPr/>
          <p:nvPr/>
        </p:nvSpPr>
        <p:spPr>
          <a:xfrm>
            <a:off x="10868659" y="5001805"/>
            <a:ext cx="1323340" cy="583577"/>
          </a:xfrm>
          <a:custGeom>
            <a:avLst/>
            <a:gdLst/>
            <a:ahLst/>
            <a:cxnLst/>
            <a:rect l="l" t="t" r="r" b="b"/>
            <a:pathLst>
              <a:path w="1323340" h="583577">
                <a:moveTo>
                  <a:pt x="0" y="0"/>
                </a:moveTo>
                <a:lnTo>
                  <a:pt x="1323340" y="0"/>
                </a:lnTo>
                <a:lnTo>
                  <a:pt x="1323340" y="583577"/>
                </a:lnTo>
                <a:lnTo>
                  <a:pt x="0" y="583577"/>
                </a:lnTo>
                <a:lnTo>
                  <a:pt x="0" y="0"/>
                </a:lnTo>
                <a:close/>
              </a:path>
            </a:pathLst>
          </a:custGeom>
          <a:solidFill>
            <a:srgbClr val="CCECE4"/>
          </a:solidFill>
        </p:spPr>
        <p:txBody>
          <a:bodyPr wrap="square" lIns="0" tIns="0" rIns="0" bIns="0" rtlCol="0">
            <a:noAutofit/>
          </a:bodyPr>
          <a:lstStyle/>
          <a:p/>
        </p:txBody>
      </p:sp>
      <p:sp>
        <p:nvSpPr>
          <p:cNvPr id="60" name="object 60"/>
          <p:cNvSpPr/>
          <p:nvPr/>
        </p:nvSpPr>
        <p:spPr>
          <a:xfrm>
            <a:off x="0" y="5585396"/>
            <a:ext cx="1910714" cy="534225"/>
          </a:xfrm>
          <a:custGeom>
            <a:avLst/>
            <a:gdLst/>
            <a:ahLst/>
            <a:cxnLst/>
            <a:rect l="l" t="t" r="r" b="b"/>
            <a:pathLst>
              <a:path w="1910714" h="534225">
                <a:moveTo>
                  <a:pt x="0" y="534225"/>
                </a:moveTo>
                <a:lnTo>
                  <a:pt x="1910714" y="534225"/>
                </a:lnTo>
                <a:lnTo>
                  <a:pt x="1910714" y="0"/>
                </a:lnTo>
                <a:lnTo>
                  <a:pt x="0" y="0"/>
                </a:lnTo>
                <a:lnTo>
                  <a:pt x="0" y="534225"/>
                </a:lnTo>
                <a:close/>
              </a:path>
            </a:pathLst>
          </a:custGeom>
          <a:solidFill>
            <a:srgbClr val="23AB8C"/>
          </a:solidFill>
        </p:spPr>
        <p:txBody>
          <a:bodyPr wrap="square" lIns="0" tIns="0" rIns="0" bIns="0" rtlCol="0">
            <a:noAutofit/>
          </a:bodyPr>
          <a:lstStyle/>
          <a:p/>
        </p:txBody>
      </p:sp>
      <p:sp>
        <p:nvSpPr>
          <p:cNvPr id="61" name="object 61"/>
          <p:cNvSpPr/>
          <p:nvPr/>
        </p:nvSpPr>
        <p:spPr>
          <a:xfrm>
            <a:off x="0" y="6119621"/>
            <a:ext cx="1910714" cy="356146"/>
          </a:xfrm>
          <a:custGeom>
            <a:avLst/>
            <a:gdLst/>
            <a:ahLst/>
            <a:cxnLst/>
            <a:rect l="l" t="t" r="r" b="b"/>
            <a:pathLst>
              <a:path w="1910714" h="356146">
                <a:moveTo>
                  <a:pt x="0" y="356146"/>
                </a:moveTo>
                <a:lnTo>
                  <a:pt x="1910714" y="356146"/>
                </a:lnTo>
                <a:lnTo>
                  <a:pt x="1910714" y="0"/>
                </a:lnTo>
                <a:lnTo>
                  <a:pt x="0" y="0"/>
                </a:lnTo>
                <a:lnTo>
                  <a:pt x="0" y="356146"/>
                </a:lnTo>
                <a:close/>
              </a:path>
            </a:pathLst>
          </a:custGeom>
          <a:solidFill>
            <a:srgbClr val="23AB8C"/>
          </a:solidFill>
        </p:spPr>
        <p:txBody>
          <a:bodyPr wrap="square" lIns="0" tIns="0" rIns="0" bIns="0" rtlCol="0">
            <a:noAutofit/>
          </a:bodyPr>
          <a:lstStyle/>
          <a:p/>
        </p:txBody>
      </p:sp>
      <p:sp>
        <p:nvSpPr>
          <p:cNvPr id="62" name="object 62"/>
          <p:cNvSpPr/>
          <p:nvPr/>
        </p:nvSpPr>
        <p:spPr>
          <a:xfrm>
            <a:off x="1910714" y="6119621"/>
            <a:ext cx="876935" cy="356146"/>
          </a:xfrm>
          <a:custGeom>
            <a:avLst/>
            <a:gdLst/>
            <a:ahLst/>
            <a:cxnLst/>
            <a:rect l="l" t="t" r="r" b="b"/>
            <a:pathLst>
              <a:path w="876935" h="356146">
                <a:moveTo>
                  <a:pt x="0" y="0"/>
                </a:moveTo>
                <a:lnTo>
                  <a:pt x="876935" y="0"/>
                </a:lnTo>
                <a:lnTo>
                  <a:pt x="876935" y="356146"/>
                </a:lnTo>
                <a:lnTo>
                  <a:pt x="0" y="356146"/>
                </a:lnTo>
                <a:lnTo>
                  <a:pt x="0" y="0"/>
                </a:lnTo>
                <a:close/>
              </a:path>
            </a:pathLst>
          </a:custGeom>
          <a:solidFill>
            <a:srgbClr val="CCECE4"/>
          </a:solidFill>
        </p:spPr>
        <p:txBody>
          <a:bodyPr wrap="square" lIns="0" tIns="0" rIns="0" bIns="0" rtlCol="0">
            <a:noAutofit/>
          </a:bodyPr>
          <a:lstStyle/>
          <a:p/>
        </p:txBody>
      </p:sp>
      <p:sp>
        <p:nvSpPr>
          <p:cNvPr id="63" name="object 63"/>
          <p:cNvSpPr/>
          <p:nvPr/>
        </p:nvSpPr>
        <p:spPr>
          <a:xfrm>
            <a:off x="2787650" y="6119621"/>
            <a:ext cx="868045" cy="356146"/>
          </a:xfrm>
          <a:custGeom>
            <a:avLst/>
            <a:gdLst/>
            <a:ahLst/>
            <a:cxnLst/>
            <a:rect l="l" t="t" r="r" b="b"/>
            <a:pathLst>
              <a:path w="868045" h="356146">
                <a:moveTo>
                  <a:pt x="0" y="0"/>
                </a:moveTo>
                <a:lnTo>
                  <a:pt x="868045" y="0"/>
                </a:lnTo>
                <a:lnTo>
                  <a:pt x="868045" y="356146"/>
                </a:lnTo>
                <a:lnTo>
                  <a:pt x="0" y="356146"/>
                </a:lnTo>
                <a:lnTo>
                  <a:pt x="0" y="0"/>
                </a:lnTo>
                <a:close/>
              </a:path>
            </a:pathLst>
          </a:custGeom>
          <a:solidFill>
            <a:srgbClr val="CCECE4"/>
          </a:solidFill>
        </p:spPr>
        <p:txBody>
          <a:bodyPr wrap="square" lIns="0" tIns="0" rIns="0" bIns="0" rtlCol="0">
            <a:noAutofit/>
          </a:bodyPr>
          <a:lstStyle/>
          <a:p/>
        </p:txBody>
      </p:sp>
      <p:sp>
        <p:nvSpPr>
          <p:cNvPr id="64" name="object 64"/>
          <p:cNvSpPr/>
          <p:nvPr/>
        </p:nvSpPr>
        <p:spPr>
          <a:xfrm>
            <a:off x="3655695" y="6119621"/>
            <a:ext cx="830579" cy="356146"/>
          </a:xfrm>
          <a:custGeom>
            <a:avLst/>
            <a:gdLst/>
            <a:ahLst/>
            <a:cxnLst/>
            <a:rect l="l" t="t" r="r" b="b"/>
            <a:pathLst>
              <a:path w="830579" h="356146">
                <a:moveTo>
                  <a:pt x="0" y="0"/>
                </a:moveTo>
                <a:lnTo>
                  <a:pt x="830579" y="0"/>
                </a:lnTo>
                <a:lnTo>
                  <a:pt x="830579" y="356146"/>
                </a:lnTo>
                <a:lnTo>
                  <a:pt x="0" y="356146"/>
                </a:lnTo>
                <a:lnTo>
                  <a:pt x="0" y="0"/>
                </a:lnTo>
                <a:close/>
              </a:path>
            </a:pathLst>
          </a:custGeom>
          <a:solidFill>
            <a:srgbClr val="CCECE4"/>
          </a:solidFill>
        </p:spPr>
        <p:txBody>
          <a:bodyPr wrap="square" lIns="0" tIns="0" rIns="0" bIns="0" rtlCol="0">
            <a:noAutofit/>
          </a:bodyPr>
          <a:lstStyle/>
          <a:p/>
        </p:txBody>
      </p:sp>
      <p:sp>
        <p:nvSpPr>
          <p:cNvPr id="65" name="object 65"/>
          <p:cNvSpPr/>
          <p:nvPr/>
        </p:nvSpPr>
        <p:spPr>
          <a:xfrm>
            <a:off x="4486275" y="6119621"/>
            <a:ext cx="1268729" cy="356146"/>
          </a:xfrm>
          <a:custGeom>
            <a:avLst/>
            <a:gdLst/>
            <a:ahLst/>
            <a:cxnLst/>
            <a:rect l="l" t="t" r="r" b="b"/>
            <a:pathLst>
              <a:path w="1268729" h="356146">
                <a:moveTo>
                  <a:pt x="0" y="0"/>
                </a:moveTo>
                <a:lnTo>
                  <a:pt x="1268729" y="0"/>
                </a:lnTo>
                <a:lnTo>
                  <a:pt x="1268729" y="356146"/>
                </a:lnTo>
                <a:lnTo>
                  <a:pt x="0" y="356146"/>
                </a:lnTo>
                <a:lnTo>
                  <a:pt x="0" y="0"/>
                </a:lnTo>
                <a:close/>
              </a:path>
            </a:pathLst>
          </a:custGeom>
          <a:solidFill>
            <a:srgbClr val="CCECE4"/>
          </a:solidFill>
        </p:spPr>
        <p:txBody>
          <a:bodyPr wrap="square" lIns="0" tIns="0" rIns="0" bIns="0" rtlCol="0">
            <a:noAutofit/>
          </a:bodyPr>
          <a:lstStyle/>
          <a:p/>
        </p:txBody>
      </p:sp>
      <p:sp>
        <p:nvSpPr>
          <p:cNvPr id="66" name="object 66"/>
          <p:cNvSpPr/>
          <p:nvPr/>
        </p:nvSpPr>
        <p:spPr>
          <a:xfrm>
            <a:off x="5755004" y="6119621"/>
            <a:ext cx="1259840" cy="356146"/>
          </a:xfrm>
          <a:custGeom>
            <a:avLst/>
            <a:gdLst/>
            <a:ahLst/>
            <a:cxnLst/>
            <a:rect l="l" t="t" r="r" b="b"/>
            <a:pathLst>
              <a:path w="1259840" h="356146">
                <a:moveTo>
                  <a:pt x="0" y="0"/>
                </a:moveTo>
                <a:lnTo>
                  <a:pt x="1259840" y="0"/>
                </a:lnTo>
                <a:lnTo>
                  <a:pt x="1259840" y="356146"/>
                </a:lnTo>
                <a:lnTo>
                  <a:pt x="0" y="356146"/>
                </a:lnTo>
                <a:lnTo>
                  <a:pt x="0" y="0"/>
                </a:lnTo>
                <a:close/>
              </a:path>
            </a:pathLst>
          </a:custGeom>
          <a:solidFill>
            <a:srgbClr val="CCECE4"/>
          </a:solidFill>
        </p:spPr>
        <p:txBody>
          <a:bodyPr wrap="square" lIns="0" tIns="0" rIns="0" bIns="0" rtlCol="0">
            <a:noAutofit/>
          </a:bodyPr>
          <a:lstStyle/>
          <a:p/>
        </p:txBody>
      </p:sp>
      <p:sp>
        <p:nvSpPr>
          <p:cNvPr id="67" name="object 67"/>
          <p:cNvSpPr/>
          <p:nvPr/>
        </p:nvSpPr>
        <p:spPr>
          <a:xfrm>
            <a:off x="7014844" y="6119621"/>
            <a:ext cx="1219200" cy="356146"/>
          </a:xfrm>
          <a:custGeom>
            <a:avLst/>
            <a:gdLst/>
            <a:ahLst/>
            <a:cxnLst/>
            <a:rect l="l" t="t" r="r" b="b"/>
            <a:pathLst>
              <a:path w="1219200" h="356146">
                <a:moveTo>
                  <a:pt x="0" y="0"/>
                </a:moveTo>
                <a:lnTo>
                  <a:pt x="1219200" y="0"/>
                </a:lnTo>
                <a:lnTo>
                  <a:pt x="1219200" y="356146"/>
                </a:lnTo>
                <a:lnTo>
                  <a:pt x="0" y="356146"/>
                </a:lnTo>
                <a:lnTo>
                  <a:pt x="0" y="0"/>
                </a:lnTo>
                <a:close/>
              </a:path>
            </a:pathLst>
          </a:custGeom>
          <a:solidFill>
            <a:srgbClr val="CCECE4"/>
          </a:solidFill>
        </p:spPr>
        <p:txBody>
          <a:bodyPr wrap="square" lIns="0" tIns="0" rIns="0" bIns="0" rtlCol="0">
            <a:noAutofit/>
          </a:bodyPr>
          <a:lstStyle/>
          <a:p/>
        </p:txBody>
      </p:sp>
      <p:sp>
        <p:nvSpPr>
          <p:cNvPr id="68" name="object 68"/>
          <p:cNvSpPr/>
          <p:nvPr/>
        </p:nvSpPr>
        <p:spPr>
          <a:xfrm>
            <a:off x="8234044" y="6119621"/>
            <a:ext cx="1266825" cy="356146"/>
          </a:xfrm>
          <a:custGeom>
            <a:avLst/>
            <a:gdLst/>
            <a:ahLst/>
            <a:cxnLst/>
            <a:rect l="l" t="t" r="r" b="b"/>
            <a:pathLst>
              <a:path w="1266825" h="356146">
                <a:moveTo>
                  <a:pt x="0" y="0"/>
                </a:moveTo>
                <a:lnTo>
                  <a:pt x="1266825" y="0"/>
                </a:lnTo>
                <a:lnTo>
                  <a:pt x="1266825" y="356146"/>
                </a:lnTo>
                <a:lnTo>
                  <a:pt x="0" y="356146"/>
                </a:lnTo>
                <a:lnTo>
                  <a:pt x="0" y="0"/>
                </a:lnTo>
                <a:close/>
              </a:path>
            </a:pathLst>
          </a:custGeom>
          <a:solidFill>
            <a:srgbClr val="CCECE4"/>
          </a:solidFill>
        </p:spPr>
        <p:txBody>
          <a:bodyPr wrap="square" lIns="0" tIns="0" rIns="0" bIns="0" rtlCol="0">
            <a:noAutofit/>
          </a:bodyPr>
          <a:lstStyle/>
          <a:p/>
        </p:txBody>
      </p:sp>
      <p:sp>
        <p:nvSpPr>
          <p:cNvPr id="69" name="object 69"/>
          <p:cNvSpPr/>
          <p:nvPr/>
        </p:nvSpPr>
        <p:spPr>
          <a:xfrm>
            <a:off x="9500869" y="6119621"/>
            <a:ext cx="1367790" cy="356146"/>
          </a:xfrm>
          <a:custGeom>
            <a:avLst/>
            <a:gdLst/>
            <a:ahLst/>
            <a:cxnLst/>
            <a:rect l="l" t="t" r="r" b="b"/>
            <a:pathLst>
              <a:path w="1367790" h="356146">
                <a:moveTo>
                  <a:pt x="0" y="0"/>
                </a:moveTo>
                <a:lnTo>
                  <a:pt x="1367790" y="0"/>
                </a:lnTo>
                <a:lnTo>
                  <a:pt x="1367790" y="356146"/>
                </a:lnTo>
                <a:lnTo>
                  <a:pt x="0" y="356146"/>
                </a:lnTo>
                <a:lnTo>
                  <a:pt x="0" y="0"/>
                </a:lnTo>
                <a:close/>
              </a:path>
            </a:pathLst>
          </a:custGeom>
          <a:solidFill>
            <a:srgbClr val="CCECE4"/>
          </a:solidFill>
        </p:spPr>
        <p:txBody>
          <a:bodyPr wrap="square" lIns="0" tIns="0" rIns="0" bIns="0" rtlCol="0">
            <a:noAutofit/>
          </a:bodyPr>
          <a:lstStyle/>
          <a:p/>
        </p:txBody>
      </p:sp>
      <p:sp>
        <p:nvSpPr>
          <p:cNvPr id="70" name="object 70"/>
          <p:cNvSpPr/>
          <p:nvPr/>
        </p:nvSpPr>
        <p:spPr>
          <a:xfrm>
            <a:off x="10868659" y="6119621"/>
            <a:ext cx="1323340" cy="356146"/>
          </a:xfrm>
          <a:custGeom>
            <a:avLst/>
            <a:gdLst/>
            <a:ahLst/>
            <a:cxnLst/>
            <a:rect l="l" t="t" r="r" b="b"/>
            <a:pathLst>
              <a:path w="1323340" h="356146">
                <a:moveTo>
                  <a:pt x="0" y="0"/>
                </a:moveTo>
                <a:lnTo>
                  <a:pt x="1323340" y="0"/>
                </a:lnTo>
                <a:lnTo>
                  <a:pt x="1323340" y="356146"/>
                </a:lnTo>
                <a:lnTo>
                  <a:pt x="0" y="356146"/>
                </a:lnTo>
                <a:lnTo>
                  <a:pt x="0" y="0"/>
                </a:lnTo>
                <a:close/>
              </a:path>
            </a:pathLst>
          </a:custGeom>
          <a:solidFill>
            <a:srgbClr val="CCECE4"/>
          </a:solidFill>
        </p:spPr>
        <p:txBody>
          <a:bodyPr wrap="square" lIns="0" tIns="0" rIns="0" bIns="0" rtlCol="0">
            <a:noAutofit/>
          </a:bodyPr>
          <a:lstStyle/>
          <a:p/>
        </p:txBody>
      </p:sp>
      <p:sp>
        <p:nvSpPr>
          <p:cNvPr id="71" name="object 71"/>
          <p:cNvSpPr/>
          <p:nvPr/>
        </p:nvSpPr>
        <p:spPr>
          <a:xfrm>
            <a:off x="0" y="6475780"/>
            <a:ext cx="1910714" cy="382219"/>
          </a:xfrm>
          <a:custGeom>
            <a:avLst/>
            <a:gdLst/>
            <a:ahLst/>
            <a:cxnLst/>
            <a:rect l="l" t="t" r="r" b="b"/>
            <a:pathLst>
              <a:path w="1910714" h="382219">
                <a:moveTo>
                  <a:pt x="0" y="382219"/>
                </a:moveTo>
                <a:lnTo>
                  <a:pt x="1910714" y="382219"/>
                </a:lnTo>
                <a:lnTo>
                  <a:pt x="1910714" y="0"/>
                </a:lnTo>
                <a:lnTo>
                  <a:pt x="0" y="0"/>
                </a:lnTo>
                <a:lnTo>
                  <a:pt x="0" y="382219"/>
                </a:lnTo>
                <a:close/>
              </a:path>
            </a:pathLst>
          </a:custGeom>
          <a:solidFill>
            <a:srgbClr val="23AB8C"/>
          </a:solidFill>
        </p:spPr>
        <p:txBody>
          <a:bodyPr wrap="square" lIns="0" tIns="0" rIns="0" bIns="0" rtlCol="0">
            <a:noAutofit/>
          </a:bodyPr>
          <a:lstStyle/>
          <a:p/>
        </p:txBody>
      </p:sp>
      <p:sp>
        <p:nvSpPr>
          <p:cNvPr id="72" name="object 72"/>
          <p:cNvSpPr/>
          <p:nvPr/>
        </p:nvSpPr>
        <p:spPr>
          <a:xfrm>
            <a:off x="1910717" y="974425"/>
            <a:ext cx="0" cy="5883574"/>
          </a:xfrm>
          <a:custGeom>
            <a:avLst/>
            <a:gdLst/>
            <a:ahLst/>
            <a:cxnLst/>
            <a:rect l="l" t="t" r="r" b="b"/>
            <a:pathLst>
              <a:path w="0" h="5883574">
                <a:moveTo>
                  <a:pt x="0" y="0"/>
                </a:moveTo>
                <a:lnTo>
                  <a:pt x="0" y="5883574"/>
                </a:lnTo>
              </a:path>
            </a:pathLst>
          </a:custGeom>
          <a:ln w="12700">
            <a:solidFill>
              <a:srgbClr val="FFFFFF"/>
            </a:solidFill>
          </a:ln>
        </p:spPr>
        <p:txBody>
          <a:bodyPr wrap="square" lIns="0" tIns="0" rIns="0" bIns="0" rtlCol="0">
            <a:noAutofit/>
          </a:bodyPr>
          <a:lstStyle/>
          <a:p/>
        </p:txBody>
      </p:sp>
      <p:sp>
        <p:nvSpPr>
          <p:cNvPr id="73" name="object 73"/>
          <p:cNvSpPr/>
          <p:nvPr/>
        </p:nvSpPr>
        <p:spPr>
          <a:xfrm>
            <a:off x="2787652" y="1482972"/>
            <a:ext cx="0" cy="5375027"/>
          </a:xfrm>
          <a:custGeom>
            <a:avLst/>
            <a:gdLst/>
            <a:ahLst/>
            <a:cxnLst/>
            <a:rect l="l" t="t" r="r" b="b"/>
            <a:pathLst>
              <a:path w="0" h="5375027">
                <a:moveTo>
                  <a:pt x="0" y="0"/>
                </a:moveTo>
                <a:lnTo>
                  <a:pt x="0" y="5375027"/>
                </a:lnTo>
              </a:path>
            </a:pathLst>
          </a:custGeom>
          <a:ln w="12700">
            <a:solidFill>
              <a:srgbClr val="FFFFFF"/>
            </a:solidFill>
          </a:ln>
        </p:spPr>
        <p:txBody>
          <a:bodyPr wrap="square" lIns="0" tIns="0" rIns="0" bIns="0" rtlCol="0">
            <a:noAutofit/>
          </a:bodyPr>
          <a:lstStyle/>
          <a:p/>
        </p:txBody>
      </p:sp>
      <p:sp>
        <p:nvSpPr>
          <p:cNvPr id="74" name="object 74"/>
          <p:cNvSpPr/>
          <p:nvPr/>
        </p:nvSpPr>
        <p:spPr>
          <a:xfrm>
            <a:off x="3655698" y="1482973"/>
            <a:ext cx="0" cy="5375026"/>
          </a:xfrm>
          <a:custGeom>
            <a:avLst/>
            <a:gdLst/>
            <a:ahLst/>
            <a:cxnLst/>
            <a:rect l="l" t="t" r="r" b="b"/>
            <a:pathLst>
              <a:path w="0" h="5375026">
                <a:moveTo>
                  <a:pt x="0" y="0"/>
                </a:moveTo>
                <a:lnTo>
                  <a:pt x="0" y="5375026"/>
                </a:lnTo>
              </a:path>
            </a:pathLst>
          </a:custGeom>
          <a:ln w="12700">
            <a:solidFill>
              <a:srgbClr val="FFFFFF"/>
            </a:solidFill>
          </a:ln>
        </p:spPr>
        <p:txBody>
          <a:bodyPr wrap="square" lIns="0" tIns="0" rIns="0" bIns="0" rtlCol="0">
            <a:noAutofit/>
          </a:bodyPr>
          <a:lstStyle/>
          <a:p/>
        </p:txBody>
      </p:sp>
      <p:sp>
        <p:nvSpPr>
          <p:cNvPr id="75" name="object 75"/>
          <p:cNvSpPr/>
          <p:nvPr/>
        </p:nvSpPr>
        <p:spPr>
          <a:xfrm>
            <a:off x="4486277" y="974426"/>
            <a:ext cx="0" cy="5883573"/>
          </a:xfrm>
          <a:custGeom>
            <a:avLst/>
            <a:gdLst/>
            <a:ahLst/>
            <a:cxnLst/>
            <a:rect l="l" t="t" r="r" b="b"/>
            <a:pathLst>
              <a:path w="0" h="5883573">
                <a:moveTo>
                  <a:pt x="0" y="0"/>
                </a:moveTo>
                <a:lnTo>
                  <a:pt x="0" y="5883573"/>
                </a:lnTo>
              </a:path>
            </a:pathLst>
          </a:custGeom>
          <a:ln w="12700">
            <a:solidFill>
              <a:srgbClr val="FFFFFF"/>
            </a:solidFill>
          </a:ln>
        </p:spPr>
        <p:txBody>
          <a:bodyPr wrap="square" lIns="0" tIns="0" rIns="0" bIns="0" rtlCol="0">
            <a:noAutofit/>
          </a:bodyPr>
          <a:lstStyle/>
          <a:p/>
        </p:txBody>
      </p:sp>
      <p:sp>
        <p:nvSpPr>
          <p:cNvPr id="76" name="object 76"/>
          <p:cNvSpPr/>
          <p:nvPr/>
        </p:nvSpPr>
        <p:spPr>
          <a:xfrm>
            <a:off x="5755007" y="1482973"/>
            <a:ext cx="0" cy="5375026"/>
          </a:xfrm>
          <a:custGeom>
            <a:avLst/>
            <a:gdLst/>
            <a:ahLst/>
            <a:cxnLst/>
            <a:rect l="l" t="t" r="r" b="b"/>
            <a:pathLst>
              <a:path w="0" h="5375026">
                <a:moveTo>
                  <a:pt x="0" y="0"/>
                </a:moveTo>
                <a:lnTo>
                  <a:pt x="0" y="5375026"/>
                </a:lnTo>
              </a:path>
            </a:pathLst>
          </a:custGeom>
          <a:ln w="12700">
            <a:solidFill>
              <a:srgbClr val="FFFFFF"/>
            </a:solidFill>
          </a:ln>
        </p:spPr>
        <p:txBody>
          <a:bodyPr wrap="square" lIns="0" tIns="0" rIns="0" bIns="0" rtlCol="0">
            <a:noAutofit/>
          </a:bodyPr>
          <a:lstStyle/>
          <a:p/>
        </p:txBody>
      </p:sp>
      <p:sp>
        <p:nvSpPr>
          <p:cNvPr id="77" name="object 77"/>
          <p:cNvSpPr/>
          <p:nvPr/>
        </p:nvSpPr>
        <p:spPr>
          <a:xfrm>
            <a:off x="7014848" y="1482975"/>
            <a:ext cx="0" cy="5375024"/>
          </a:xfrm>
          <a:custGeom>
            <a:avLst/>
            <a:gdLst/>
            <a:ahLst/>
            <a:cxnLst/>
            <a:rect l="l" t="t" r="r" b="b"/>
            <a:pathLst>
              <a:path w="0" h="5375024">
                <a:moveTo>
                  <a:pt x="0" y="0"/>
                </a:moveTo>
                <a:lnTo>
                  <a:pt x="0" y="5375024"/>
                </a:lnTo>
              </a:path>
            </a:pathLst>
          </a:custGeom>
          <a:ln w="12700">
            <a:solidFill>
              <a:srgbClr val="FFFFFF"/>
            </a:solidFill>
          </a:ln>
        </p:spPr>
        <p:txBody>
          <a:bodyPr wrap="square" lIns="0" tIns="0" rIns="0" bIns="0" rtlCol="0">
            <a:noAutofit/>
          </a:bodyPr>
          <a:lstStyle/>
          <a:p/>
        </p:txBody>
      </p:sp>
      <p:sp>
        <p:nvSpPr>
          <p:cNvPr id="78" name="object 78"/>
          <p:cNvSpPr/>
          <p:nvPr/>
        </p:nvSpPr>
        <p:spPr>
          <a:xfrm>
            <a:off x="8234048" y="1482975"/>
            <a:ext cx="0" cy="5375024"/>
          </a:xfrm>
          <a:custGeom>
            <a:avLst/>
            <a:gdLst/>
            <a:ahLst/>
            <a:cxnLst/>
            <a:rect l="l" t="t" r="r" b="b"/>
            <a:pathLst>
              <a:path w="0" h="5375024">
                <a:moveTo>
                  <a:pt x="0" y="0"/>
                </a:moveTo>
                <a:lnTo>
                  <a:pt x="0" y="5375024"/>
                </a:lnTo>
              </a:path>
            </a:pathLst>
          </a:custGeom>
          <a:ln w="12700">
            <a:solidFill>
              <a:srgbClr val="FFFFFF"/>
            </a:solidFill>
          </a:ln>
        </p:spPr>
        <p:txBody>
          <a:bodyPr wrap="square" lIns="0" tIns="0" rIns="0" bIns="0" rtlCol="0">
            <a:noAutofit/>
          </a:bodyPr>
          <a:lstStyle/>
          <a:p/>
        </p:txBody>
      </p:sp>
      <p:sp>
        <p:nvSpPr>
          <p:cNvPr id="79" name="object 79"/>
          <p:cNvSpPr/>
          <p:nvPr/>
        </p:nvSpPr>
        <p:spPr>
          <a:xfrm>
            <a:off x="9500873" y="1482975"/>
            <a:ext cx="0" cy="5375024"/>
          </a:xfrm>
          <a:custGeom>
            <a:avLst/>
            <a:gdLst/>
            <a:ahLst/>
            <a:cxnLst/>
            <a:rect l="l" t="t" r="r" b="b"/>
            <a:pathLst>
              <a:path w="0" h="5375024">
                <a:moveTo>
                  <a:pt x="0" y="0"/>
                </a:moveTo>
                <a:lnTo>
                  <a:pt x="0" y="5375024"/>
                </a:lnTo>
              </a:path>
            </a:pathLst>
          </a:custGeom>
          <a:ln w="12700">
            <a:solidFill>
              <a:srgbClr val="FFFFFF"/>
            </a:solidFill>
          </a:ln>
        </p:spPr>
        <p:txBody>
          <a:bodyPr wrap="square" lIns="0" tIns="0" rIns="0" bIns="0" rtlCol="0">
            <a:noAutofit/>
          </a:bodyPr>
          <a:lstStyle/>
          <a:p/>
        </p:txBody>
      </p:sp>
      <p:sp>
        <p:nvSpPr>
          <p:cNvPr id="80" name="object 80"/>
          <p:cNvSpPr/>
          <p:nvPr/>
        </p:nvSpPr>
        <p:spPr>
          <a:xfrm>
            <a:off x="10868662" y="1482975"/>
            <a:ext cx="0" cy="5375024"/>
          </a:xfrm>
          <a:custGeom>
            <a:avLst/>
            <a:gdLst/>
            <a:ahLst/>
            <a:cxnLst/>
            <a:rect l="l" t="t" r="r" b="b"/>
            <a:pathLst>
              <a:path w="0" h="5375024">
                <a:moveTo>
                  <a:pt x="0" y="0"/>
                </a:moveTo>
                <a:lnTo>
                  <a:pt x="0" y="5375024"/>
                </a:lnTo>
              </a:path>
            </a:pathLst>
          </a:custGeom>
          <a:ln w="12700">
            <a:solidFill>
              <a:srgbClr val="FFFFFF"/>
            </a:solidFill>
          </a:ln>
        </p:spPr>
        <p:txBody>
          <a:bodyPr wrap="square" lIns="0" tIns="0" rIns="0" bIns="0" rtlCol="0">
            <a:noAutofit/>
          </a:bodyPr>
          <a:lstStyle/>
          <a:p/>
        </p:txBody>
      </p:sp>
      <p:sp>
        <p:nvSpPr>
          <p:cNvPr id="81" name="object 81"/>
          <p:cNvSpPr/>
          <p:nvPr/>
        </p:nvSpPr>
        <p:spPr>
          <a:xfrm>
            <a:off x="0" y="1502026"/>
            <a:ext cx="12191999" cy="0"/>
          </a:xfrm>
          <a:custGeom>
            <a:avLst/>
            <a:gdLst/>
            <a:ahLst/>
            <a:cxnLst/>
            <a:rect l="l" t="t" r="r" b="b"/>
            <a:pathLst>
              <a:path w="12191999" h="0">
                <a:moveTo>
                  <a:pt x="0" y="0"/>
                </a:moveTo>
                <a:lnTo>
                  <a:pt x="12192000" y="0"/>
                </a:lnTo>
              </a:path>
            </a:pathLst>
          </a:custGeom>
          <a:ln w="38100">
            <a:solidFill>
              <a:srgbClr val="FFFFFF"/>
            </a:solidFill>
          </a:ln>
        </p:spPr>
        <p:txBody>
          <a:bodyPr wrap="square" lIns="0" tIns="0" rIns="0" bIns="0" rtlCol="0">
            <a:noAutofit/>
          </a:bodyPr>
          <a:lstStyle/>
          <a:p/>
        </p:txBody>
      </p:sp>
      <p:sp>
        <p:nvSpPr>
          <p:cNvPr id="82" name="object 82"/>
          <p:cNvSpPr/>
          <p:nvPr/>
        </p:nvSpPr>
        <p:spPr>
          <a:xfrm>
            <a:off x="0" y="2321129"/>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83" name="object 83"/>
          <p:cNvSpPr/>
          <p:nvPr/>
        </p:nvSpPr>
        <p:spPr>
          <a:xfrm>
            <a:off x="0" y="2677279"/>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84" name="object 84"/>
          <p:cNvSpPr/>
          <p:nvPr/>
        </p:nvSpPr>
        <p:spPr>
          <a:xfrm>
            <a:off x="0" y="2992474"/>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85" name="object 85"/>
          <p:cNvSpPr/>
          <p:nvPr/>
        </p:nvSpPr>
        <p:spPr>
          <a:xfrm>
            <a:off x="0" y="3348625"/>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86" name="object 86"/>
          <p:cNvSpPr/>
          <p:nvPr/>
        </p:nvSpPr>
        <p:spPr>
          <a:xfrm>
            <a:off x="0" y="3882849"/>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87" name="object 87"/>
          <p:cNvSpPr/>
          <p:nvPr/>
        </p:nvSpPr>
        <p:spPr>
          <a:xfrm>
            <a:off x="0" y="4198046"/>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88" name="object 88"/>
          <p:cNvSpPr/>
          <p:nvPr/>
        </p:nvSpPr>
        <p:spPr>
          <a:xfrm>
            <a:off x="0" y="4554196"/>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89" name="object 89"/>
          <p:cNvSpPr/>
          <p:nvPr/>
        </p:nvSpPr>
        <p:spPr>
          <a:xfrm>
            <a:off x="0" y="5001828"/>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90" name="object 90"/>
          <p:cNvSpPr/>
          <p:nvPr/>
        </p:nvSpPr>
        <p:spPr>
          <a:xfrm>
            <a:off x="0" y="5585412"/>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91" name="object 91"/>
          <p:cNvSpPr/>
          <p:nvPr/>
        </p:nvSpPr>
        <p:spPr>
          <a:xfrm>
            <a:off x="0" y="6119638"/>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92" name="object 92"/>
          <p:cNvSpPr/>
          <p:nvPr/>
        </p:nvSpPr>
        <p:spPr>
          <a:xfrm>
            <a:off x="0" y="6475788"/>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93" name="object 93"/>
          <p:cNvSpPr/>
          <p:nvPr/>
        </p:nvSpPr>
        <p:spPr>
          <a:xfrm>
            <a:off x="2" y="974434"/>
            <a:ext cx="0" cy="5883565"/>
          </a:xfrm>
          <a:custGeom>
            <a:avLst/>
            <a:gdLst/>
            <a:ahLst/>
            <a:cxnLst/>
            <a:rect l="l" t="t" r="r" b="b"/>
            <a:pathLst>
              <a:path w="0" h="5883565">
                <a:moveTo>
                  <a:pt x="0" y="0"/>
                </a:moveTo>
                <a:lnTo>
                  <a:pt x="0" y="5883565"/>
                </a:lnTo>
              </a:path>
            </a:pathLst>
          </a:custGeom>
          <a:ln w="12700">
            <a:solidFill>
              <a:srgbClr val="FFFFFF"/>
            </a:solidFill>
          </a:ln>
        </p:spPr>
        <p:txBody>
          <a:bodyPr wrap="square" lIns="0" tIns="0" rIns="0" bIns="0" rtlCol="0">
            <a:noAutofit/>
          </a:bodyPr>
          <a:lstStyle/>
          <a:p/>
        </p:txBody>
      </p:sp>
      <p:sp>
        <p:nvSpPr>
          <p:cNvPr id="94" name="object 94"/>
          <p:cNvSpPr/>
          <p:nvPr/>
        </p:nvSpPr>
        <p:spPr>
          <a:xfrm>
            <a:off x="12191998" y="974434"/>
            <a:ext cx="0" cy="5883565"/>
          </a:xfrm>
          <a:custGeom>
            <a:avLst/>
            <a:gdLst/>
            <a:ahLst/>
            <a:cxnLst/>
            <a:rect l="l" t="t" r="r" b="b"/>
            <a:pathLst>
              <a:path w="0" h="5883565">
                <a:moveTo>
                  <a:pt x="0" y="0"/>
                </a:moveTo>
                <a:lnTo>
                  <a:pt x="0" y="5883565"/>
                </a:lnTo>
              </a:path>
            </a:pathLst>
          </a:custGeom>
          <a:ln w="12700">
            <a:solidFill>
              <a:srgbClr val="FFFFFF"/>
            </a:solidFill>
          </a:ln>
        </p:spPr>
        <p:txBody>
          <a:bodyPr wrap="square" lIns="0" tIns="0" rIns="0" bIns="0" rtlCol="0">
            <a:noAutofit/>
          </a:bodyPr>
          <a:lstStyle/>
          <a:p/>
        </p:txBody>
      </p:sp>
      <p:sp>
        <p:nvSpPr>
          <p:cNvPr id="95" name="object 95"/>
          <p:cNvSpPr/>
          <p:nvPr/>
        </p:nvSpPr>
        <p:spPr>
          <a:xfrm>
            <a:off x="0" y="980784"/>
            <a:ext cx="12191999" cy="0"/>
          </a:xfrm>
          <a:custGeom>
            <a:avLst/>
            <a:gdLst/>
            <a:ahLst/>
            <a:cxnLst/>
            <a:rect l="l" t="t" r="r" b="b"/>
            <a:pathLst>
              <a:path w="12191999" h="0">
                <a:moveTo>
                  <a:pt x="0" y="0"/>
                </a:moveTo>
                <a:lnTo>
                  <a:pt x="12192000" y="0"/>
                </a:lnTo>
              </a:path>
            </a:pathLst>
          </a:custGeom>
          <a:ln w="12700">
            <a:solidFill>
              <a:srgbClr val="FFFFFF"/>
            </a:solidFill>
          </a:ln>
        </p:spPr>
        <p:txBody>
          <a:bodyPr wrap="square" lIns="0" tIns="0" rIns="0" bIns="0" rtlCol="0">
            <a:noAutofit/>
          </a:bodyPr>
          <a:lstStyle/>
          <a:p/>
        </p:txBody>
      </p:sp>
      <p:sp>
        <p:nvSpPr>
          <p:cNvPr id="96" name="object 96"/>
          <p:cNvSpPr txBox="1"/>
          <p:nvPr/>
        </p:nvSpPr>
        <p:spPr>
          <a:xfrm>
            <a:off x="2693037" y="1038151"/>
            <a:ext cx="1012190" cy="393700"/>
          </a:xfrm>
          <a:prstGeom prst="rect">
            <a:avLst/>
          </a:prstGeom>
        </p:spPr>
        <p:txBody>
          <a:bodyPr wrap="square" lIns="0" tIns="0" rIns="0" bIns="0" rtlCol="0" vert="horz">
            <a:noAutofit/>
          </a:bodyPr>
          <a:lstStyle/>
          <a:p>
            <a:pPr marL="12700">
              <a:lnSpc>
                <a:spcPct val="100000"/>
              </a:lnSpc>
            </a:pPr>
            <a:r>
              <a:rPr dirty="0" smtClean="0" sz="2400" spc="-10" b="1">
                <a:solidFill>
                  <a:srgbClr val="FFFFFF"/>
                </a:solidFill>
                <a:latin typeface="Calibri"/>
                <a:cs typeface="Calibri"/>
              </a:rPr>
              <a:t>S</a:t>
            </a:r>
            <a:r>
              <a:rPr dirty="0" smtClean="0" sz="2400" spc="-5" b="1">
                <a:solidFill>
                  <a:srgbClr val="FFFFFF"/>
                </a:solidFill>
                <a:latin typeface="Calibri"/>
                <a:cs typeface="Calibri"/>
              </a:rPr>
              <a:t>c</a:t>
            </a:r>
            <a:r>
              <a:rPr dirty="0" smtClean="0" sz="2400" spc="-25" b="1">
                <a:solidFill>
                  <a:srgbClr val="FFFFFF"/>
                </a:solidFill>
                <a:latin typeface="Calibri"/>
                <a:cs typeface="Calibri"/>
              </a:rPr>
              <a:t>h</a:t>
            </a:r>
            <a:r>
              <a:rPr dirty="0" smtClean="0" sz="2400" spc="-25" b="1">
                <a:solidFill>
                  <a:srgbClr val="FFFFFF"/>
                </a:solidFill>
                <a:latin typeface="Calibri"/>
                <a:cs typeface="Calibri"/>
              </a:rPr>
              <a:t>e</a:t>
            </a:r>
            <a:r>
              <a:rPr dirty="0" smtClean="0" sz="2400" spc="5" b="1">
                <a:solidFill>
                  <a:srgbClr val="FFFFFF"/>
                </a:solidFill>
                <a:latin typeface="Calibri"/>
                <a:cs typeface="Calibri"/>
              </a:rPr>
              <a:t>m</a:t>
            </a:r>
            <a:r>
              <a:rPr dirty="0" smtClean="0" sz="2400" spc="-15" b="1">
                <a:solidFill>
                  <a:srgbClr val="FFFFFF"/>
                </a:solidFill>
                <a:latin typeface="Calibri"/>
                <a:cs typeface="Calibri"/>
              </a:rPr>
              <a:t>a</a:t>
            </a:r>
            <a:endParaRPr sz="2400">
              <a:latin typeface="Calibri"/>
              <a:cs typeface="Calibri"/>
            </a:endParaRPr>
          </a:p>
        </p:txBody>
      </p:sp>
      <p:sp>
        <p:nvSpPr>
          <p:cNvPr id="97" name="object 97"/>
          <p:cNvSpPr txBox="1"/>
          <p:nvPr/>
        </p:nvSpPr>
        <p:spPr>
          <a:xfrm>
            <a:off x="7796303" y="1038151"/>
            <a:ext cx="1086485" cy="393700"/>
          </a:xfrm>
          <a:prstGeom prst="rect">
            <a:avLst/>
          </a:prstGeom>
        </p:spPr>
        <p:txBody>
          <a:bodyPr wrap="square" lIns="0" tIns="0" rIns="0" bIns="0" rtlCol="0" vert="horz">
            <a:noAutofit/>
          </a:bodyPr>
          <a:lstStyle/>
          <a:p>
            <a:pPr marL="12700">
              <a:lnSpc>
                <a:spcPct val="100000"/>
              </a:lnSpc>
            </a:pPr>
            <a:r>
              <a:rPr dirty="0" smtClean="0" sz="2400" spc="-10" b="1">
                <a:solidFill>
                  <a:srgbClr val="FFFFFF"/>
                </a:solidFill>
                <a:latin typeface="Calibri"/>
                <a:cs typeface="Calibri"/>
              </a:rPr>
              <a:t>I</a:t>
            </a:r>
            <a:r>
              <a:rPr dirty="0" smtClean="0" sz="2400" spc="-25" b="1">
                <a:solidFill>
                  <a:srgbClr val="FFFFFF"/>
                </a:solidFill>
                <a:latin typeface="Calibri"/>
                <a:cs typeface="Calibri"/>
              </a:rPr>
              <a:t>n</a:t>
            </a:r>
            <a:r>
              <a:rPr dirty="0" smtClean="0" sz="2400" spc="-30" b="1">
                <a:solidFill>
                  <a:srgbClr val="FFFFFF"/>
                </a:solidFill>
                <a:latin typeface="Calibri"/>
                <a:cs typeface="Calibri"/>
              </a:rPr>
              <a:t>s</a:t>
            </a:r>
            <a:r>
              <a:rPr dirty="0" smtClean="0" sz="2400" spc="-25" b="1">
                <a:solidFill>
                  <a:srgbClr val="FFFFFF"/>
                </a:solidFill>
                <a:latin typeface="Calibri"/>
                <a:cs typeface="Calibri"/>
              </a:rPr>
              <a:t>t</a:t>
            </a:r>
            <a:r>
              <a:rPr dirty="0" smtClean="0" sz="2400" spc="-20" b="1">
                <a:solidFill>
                  <a:srgbClr val="FFFFFF"/>
                </a:solidFill>
                <a:latin typeface="Calibri"/>
                <a:cs typeface="Calibri"/>
              </a:rPr>
              <a:t>a</a:t>
            </a:r>
            <a:r>
              <a:rPr dirty="0" smtClean="0" sz="2400" spc="-25" b="1">
                <a:solidFill>
                  <a:srgbClr val="FFFFFF"/>
                </a:solidFill>
                <a:latin typeface="Calibri"/>
                <a:cs typeface="Calibri"/>
              </a:rPr>
              <a:t>n</a:t>
            </a:r>
            <a:r>
              <a:rPr dirty="0" smtClean="0" sz="2400" spc="-5" b="1">
                <a:solidFill>
                  <a:srgbClr val="FFFFFF"/>
                </a:solidFill>
                <a:latin typeface="Calibri"/>
                <a:cs typeface="Calibri"/>
              </a:rPr>
              <a:t>c</a:t>
            </a:r>
            <a:r>
              <a:rPr dirty="0" smtClean="0" sz="2400" spc="0" b="1">
                <a:solidFill>
                  <a:srgbClr val="FFFFFF"/>
                </a:solidFill>
                <a:latin typeface="Calibri"/>
                <a:cs typeface="Calibri"/>
              </a:rPr>
              <a:t>e</a:t>
            </a:r>
            <a:endParaRPr sz="2400">
              <a:latin typeface="Calibri"/>
              <a:cs typeface="Calibri"/>
            </a:endParaRPr>
          </a:p>
        </p:txBody>
      </p:sp>
      <p:sp>
        <p:nvSpPr>
          <p:cNvPr id="98" name="object 98"/>
          <p:cNvSpPr txBox="1"/>
          <p:nvPr/>
        </p:nvSpPr>
        <p:spPr>
          <a:xfrm>
            <a:off x="327980" y="1715946"/>
            <a:ext cx="1254760" cy="360680"/>
          </a:xfrm>
          <a:prstGeom prst="rect">
            <a:avLst/>
          </a:prstGeom>
        </p:spPr>
        <p:txBody>
          <a:bodyPr wrap="square" lIns="0" tIns="0" rIns="0" bIns="0" rtlCol="0" vert="horz">
            <a:noAutofit/>
          </a:bodyPr>
          <a:lstStyle/>
          <a:p>
            <a:pPr marL="12700">
              <a:lnSpc>
                <a:spcPts val="2840"/>
              </a:lnSpc>
            </a:pPr>
            <a:r>
              <a:rPr dirty="0" smtClean="0" sz="2400" spc="15">
                <a:solidFill>
                  <a:srgbClr val="FFFFFF"/>
                </a:solidFill>
                <a:latin typeface="Microsoft JhengHei"/>
                <a:cs typeface="Microsoft JhengHei"/>
              </a:rPr>
              <a:t>图数据库</a:t>
            </a:r>
            <a:endParaRPr sz="2400">
              <a:latin typeface="Microsoft JhengHei"/>
              <a:cs typeface="Microsoft JhengHei"/>
            </a:endParaRPr>
          </a:p>
        </p:txBody>
      </p:sp>
      <p:sp>
        <p:nvSpPr>
          <p:cNvPr id="99" name="object 99"/>
          <p:cNvSpPr txBox="1"/>
          <p:nvPr/>
        </p:nvSpPr>
        <p:spPr>
          <a:xfrm>
            <a:off x="2078357" y="1638730"/>
            <a:ext cx="2260600" cy="565150"/>
          </a:xfrm>
          <a:prstGeom prst="rect">
            <a:avLst/>
          </a:prstGeom>
        </p:spPr>
        <p:txBody>
          <a:bodyPr wrap="square" lIns="0" tIns="0" rIns="0" bIns="0" rtlCol="0" vert="horz">
            <a:noAutofit/>
          </a:bodyPr>
          <a:lstStyle/>
          <a:p>
            <a:pPr marL="12700" marR="12700">
              <a:lnSpc>
                <a:spcPts val="2260"/>
              </a:lnSpc>
              <a:tabLst>
                <a:tab pos="887094" algn="l"/>
                <a:tab pos="1734185" algn="l"/>
              </a:tabLst>
            </a:pPr>
            <a:r>
              <a:rPr dirty="0" smtClean="0" sz="2000" spc="20">
                <a:solidFill>
                  <a:srgbClr val="FFFFFF"/>
                </a:solidFill>
                <a:latin typeface="Microsoft JhengHei"/>
                <a:cs typeface="Microsoft JhengHei"/>
              </a:rPr>
              <a:t>节</a:t>
            </a:r>
            <a:r>
              <a:rPr dirty="0" smtClean="0" sz="2000" spc="0">
                <a:solidFill>
                  <a:srgbClr val="FFFFFF"/>
                </a:solidFill>
                <a:latin typeface="Microsoft JhengHei"/>
                <a:cs typeface="Microsoft JhengHei"/>
              </a:rPr>
              <a:t>点	</a:t>
            </a:r>
            <a:r>
              <a:rPr dirty="0" smtClean="0" sz="2000" spc="20">
                <a:solidFill>
                  <a:srgbClr val="FFFFFF"/>
                </a:solidFill>
                <a:latin typeface="Microsoft JhengHei"/>
                <a:cs typeface="Microsoft JhengHei"/>
              </a:rPr>
              <a:t>属</a:t>
            </a:r>
            <a:r>
              <a:rPr dirty="0" smtClean="0" sz="2000" spc="0">
                <a:solidFill>
                  <a:srgbClr val="FFFFFF"/>
                </a:solidFill>
                <a:latin typeface="Microsoft JhengHei"/>
                <a:cs typeface="Microsoft JhengHei"/>
              </a:rPr>
              <a:t>性	</a:t>
            </a:r>
            <a:r>
              <a:rPr dirty="0" smtClean="0" sz="2000" spc="20">
                <a:solidFill>
                  <a:srgbClr val="FFFFFF"/>
                </a:solidFill>
                <a:latin typeface="Microsoft JhengHei"/>
                <a:cs typeface="Microsoft JhengHei"/>
              </a:rPr>
              <a:t>关系</a:t>
            </a:r>
            <a:r>
              <a:rPr dirty="0" smtClean="0" sz="2000" spc="20">
                <a:solidFill>
                  <a:srgbClr val="FFFFFF"/>
                </a:solidFill>
                <a:latin typeface="Microsoft JhengHei"/>
                <a:cs typeface="Microsoft JhengHei"/>
              </a:rPr>
              <a:t> 类</a:t>
            </a:r>
            <a:r>
              <a:rPr dirty="0" smtClean="0" sz="2000" spc="0">
                <a:solidFill>
                  <a:srgbClr val="FFFFFF"/>
                </a:solidFill>
                <a:latin typeface="Microsoft JhengHei"/>
                <a:cs typeface="Microsoft JhengHei"/>
              </a:rPr>
              <a:t>型	</a:t>
            </a:r>
            <a:r>
              <a:rPr dirty="0" smtClean="0" sz="2000" spc="20">
                <a:solidFill>
                  <a:srgbClr val="FFFFFF"/>
                </a:solidFill>
                <a:latin typeface="Microsoft JhengHei"/>
                <a:cs typeface="Microsoft JhengHei"/>
              </a:rPr>
              <a:t>类</a:t>
            </a:r>
            <a:r>
              <a:rPr dirty="0" smtClean="0" sz="2000" spc="0">
                <a:solidFill>
                  <a:srgbClr val="FFFFFF"/>
                </a:solidFill>
                <a:latin typeface="Microsoft JhengHei"/>
                <a:cs typeface="Microsoft JhengHei"/>
              </a:rPr>
              <a:t>型	</a:t>
            </a:r>
            <a:r>
              <a:rPr dirty="0" smtClean="0" sz="2000" spc="20">
                <a:solidFill>
                  <a:srgbClr val="FFFFFF"/>
                </a:solidFill>
                <a:latin typeface="Microsoft JhengHei"/>
                <a:cs typeface="Microsoft JhengHei"/>
              </a:rPr>
              <a:t>类型</a:t>
            </a:r>
            <a:endParaRPr sz="2000">
              <a:latin typeface="Microsoft JhengHei"/>
              <a:cs typeface="Microsoft JhengHei"/>
            </a:endParaRPr>
          </a:p>
        </p:txBody>
      </p:sp>
      <p:sp>
        <p:nvSpPr>
          <p:cNvPr id="100" name="object 100"/>
          <p:cNvSpPr txBox="1"/>
          <p:nvPr/>
        </p:nvSpPr>
        <p:spPr>
          <a:xfrm>
            <a:off x="4595498" y="1748966"/>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对象节点</a:t>
            </a:r>
            <a:endParaRPr sz="2000">
              <a:latin typeface="Microsoft JhengHei"/>
              <a:cs typeface="Microsoft JhengHei"/>
            </a:endParaRPr>
          </a:p>
        </p:txBody>
      </p:sp>
      <p:sp>
        <p:nvSpPr>
          <p:cNvPr id="101" name="object 101"/>
          <p:cNvSpPr txBox="1"/>
          <p:nvPr/>
        </p:nvSpPr>
        <p:spPr>
          <a:xfrm>
            <a:off x="5859465" y="1748966"/>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数值节点</a:t>
            </a:r>
            <a:endParaRPr sz="2000">
              <a:latin typeface="Microsoft JhengHei"/>
              <a:cs typeface="Microsoft JhengHei"/>
            </a:endParaRPr>
          </a:p>
        </p:txBody>
      </p:sp>
      <p:sp>
        <p:nvSpPr>
          <p:cNvPr id="102" name="object 102"/>
          <p:cNvSpPr txBox="1"/>
          <p:nvPr/>
        </p:nvSpPr>
        <p:spPr>
          <a:xfrm>
            <a:off x="7099303" y="1748966"/>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复杂节点</a:t>
            </a:r>
            <a:endParaRPr sz="2000">
              <a:latin typeface="Microsoft JhengHei"/>
              <a:cs typeface="Microsoft JhengHei"/>
            </a:endParaRPr>
          </a:p>
        </p:txBody>
      </p:sp>
      <p:sp>
        <p:nvSpPr>
          <p:cNvPr id="103" name="object 103"/>
          <p:cNvSpPr txBox="1"/>
          <p:nvPr/>
        </p:nvSpPr>
        <p:spPr>
          <a:xfrm>
            <a:off x="8341362" y="1748966"/>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对象关系</a:t>
            </a:r>
            <a:endParaRPr sz="2000">
              <a:latin typeface="Microsoft JhengHei"/>
              <a:cs typeface="Microsoft JhengHei"/>
            </a:endParaRPr>
          </a:p>
        </p:txBody>
      </p:sp>
      <p:sp>
        <p:nvSpPr>
          <p:cNvPr id="104" name="object 104"/>
          <p:cNvSpPr txBox="1"/>
          <p:nvPr/>
        </p:nvSpPr>
        <p:spPr>
          <a:xfrm>
            <a:off x="9658670" y="1748966"/>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简单关系</a:t>
            </a:r>
            <a:endParaRPr sz="2000">
              <a:latin typeface="Microsoft JhengHei"/>
              <a:cs typeface="Microsoft JhengHei"/>
            </a:endParaRPr>
          </a:p>
        </p:txBody>
      </p:sp>
      <p:sp>
        <p:nvSpPr>
          <p:cNvPr id="105" name="object 105"/>
          <p:cNvSpPr txBox="1"/>
          <p:nvPr/>
        </p:nvSpPr>
        <p:spPr>
          <a:xfrm>
            <a:off x="11003597" y="1748966"/>
            <a:ext cx="1051560" cy="302895"/>
          </a:xfrm>
          <a:prstGeom prst="rect">
            <a:avLst/>
          </a:prstGeom>
        </p:spPr>
        <p:txBody>
          <a:bodyPr wrap="square" lIns="0" tIns="0" rIns="0" bIns="0" rtlCol="0" vert="horz">
            <a:noAutofit/>
          </a:bodyPr>
          <a:lstStyle/>
          <a:p>
            <a:pPr marL="12700">
              <a:lnSpc>
                <a:spcPts val="2380"/>
              </a:lnSpc>
            </a:pPr>
            <a:r>
              <a:rPr dirty="0" smtClean="0" sz="2000" spc="20">
                <a:solidFill>
                  <a:srgbClr val="FFFFFF"/>
                </a:solidFill>
                <a:latin typeface="Microsoft JhengHei"/>
                <a:cs typeface="Microsoft JhengHei"/>
              </a:rPr>
              <a:t>复杂关系</a:t>
            </a:r>
            <a:endParaRPr sz="2000">
              <a:latin typeface="Microsoft JhengHei"/>
              <a:cs typeface="Microsoft JhengHei"/>
            </a:endParaRPr>
          </a:p>
        </p:txBody>
      </p:sp>
      <p:sp>
        <p:nvSpPr>
          <p:cNvPr id="106" name="object 106"/>
          <p:cNvSpPr txBox="1"/>
          <p:nvPr/>
        </p:nvSpPr>
        <p:spPr>
          <a:xfrm>
            <a:off x="627700" y="2331511"/>
            <a:ext cx="652145" cy="330200"/>
          </a:xfrm>
          <a:prstGeom prst="rect">
            <a:avLst/>
          </a:prstGeom>
        </p:spPr>
        <p:txBody>
          <a:bodyPr wrap="square" lIns="0" tIns="0" rIns="0" bIns="0" rtlCol="0" vert="horz">
            <a:noAutofit/>
          </a:bodyPr>
          <a:lstStyle/>
          <a:p>
            <a:pPr marL="12700">
              <a:lnSpc>
                <a:spcPct val="100000"/>
              </a:lnSpc>
            </a:pPr>
            <a:r>
              <a:rPr dirty="0" smtClean="0" sz="2000" spc="-15" b="1">
                <a:solidFill>
                  <a:srgbClr val="FFFFFF"/>
                </a:solidFill>
                <a:latin typeface="Calibri"/>
                <a:cs typeface="Calibri"/>
              </a:rPr>
              <a:t>N</a:t>
            </a:r>
            <a:r>
              <a:rPr dirty="0" smtClean="0" sz="2000" spc="-10" b="1">
                <a:solidFill>
                  <a:srgbClr val="FFFFFF"/>
                </a:solidFill>
                <a:latin typeface="Calibri"/>
                <a:cs typeface="Calibri"/>
              </a:rPr>
              <a:t>e</a:t>
            </a:r>
            <a:r>
              <a:rPr dirty="0" smtClean="0" sz="2000" spc="0" b="1">
                <a:solidFill>
                  <a:srgbClr val="FFFFFF"/>
                </a:solidFill>
                <a:latin typeface="Calibri"/>
                <a:cs typeface="Calibri"/>
              </a:rPr>
              <a:t>o</a:t>
            </a:r>
            <a:r>
              <a:rPr dirty="0" smtClean="0" sz="2000" spc="-5" b="1">
                <a:solidFill>
                  <a:srgbClr val="FFFFFF"/>
                </a:solidFill>
                <a:latin typeface="Calibri"/>
                <a:cs typeface="Calibri"/>
              </a:rPr>
              <a:t>4</a:t>
            </a:r>
            <a:r>
              <a:rPr dirty="0" smtClean="0" sz="2000" spc="0" b="1">
                <a:solidFill>
                  <a:srgbClr val="FFFFFF"/>
                </a:solidFill>
                <a:latin typeface="Calibri"/>
                <a:cs typeface="Calibri"/>
              </a:rPr>
              <a:t>j</a:t>
            </a:r>
            <a:endParaRPr sz="2000">
              <a:latin typeface="Calibri"/>
              <a:cs typeface="Calibri"/>
            </a:endParaRPr>
          </a:p>
        </p:txBody>
      </p:sp>
      <p:sp>
        <p:nvSpPr>
          <p:cNvPr id="107" name="object 107"/>
          <p:cNvSpPr txBox="1"/>
          <p:nvPr/>
        </p:nvSpPr>
        <p:spPr>
          <a:xfrm>
            <a:off x="5068020" y="2382311"/>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08" name="object 108"/>
          <p:cNvSpPr txBox="1"/>
          <p:nvPr/>
        </p:nvSpPr>
        <p:spPr>
          <a:xfrm>
            <a:off x="6332000" y="2382311"/>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09" name="object 109"/>
          <p:cNvSpPr txBox="1"/>
          <p:nvPr/>
        </p:nvSpPr>
        <p:spPr>
          <a:xfrm>
            <a:off x="8813910" y="2382311"/>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10" name="object 110"/>
          <p:cNvSpPr txBox="1"/>
          <p:nvPr/>
        </p:nvSpPr>
        <p:spPr>
          <a:xfrm>
            <a:off x="10131230" y="2382311"/>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11" name="object 111"/>
          <p:cNvSpPr txBox="1"/>
          <p:nvPr/>
        </p:nvSpPr>
        <p:spPr>
          <a:xfrm>
            <a:off x="673451" y="2667184"/>
            <a:ext cx="563245"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T</a:t>
            </a:r>
            <a:r>
              <a:rPr dirty="0" smtClean="0" sz="2000" spc="0" b="1">
                <a:solidFill>
                  <a:srgbClr val="FFFFFF"/>
                </a:solidFill>
                <a:latin typeface="Calibri"/>
                <a:cs typeface="Calibri"/>
              </a:rPr>
              <a:t>i</a:t>
            </a:r>
            <a:r>
              <a:rPr dirty="0" smtClean="0" sz="2000" spc="-25" b="1">
                <a:solidFill>
                  <a:srgbClr val="FFFFFF"/>
                </a:solidFill>
                <a:latin typeface="Calibri"/>
                <a:cs typeface="Calibri"/>
              </a:rPr>
              <a:t>t</a:t>
            </a:r>
            <a:r>
              <a:rPr dirty="0" smtClean="0" sz="2000" spc="-20" b="1">
                <a:solidFill>
                  <a:srgbClr val="FFFFFF"/>
                </a:solidFill>
                <a:latin typeface="Calibri"/>
                <a:cs typeface="Calibri"/>
              </a:rPr>
              <a:t>a</a:t>
            </a:r>
            <a:r>
              <a:rPr dirty="0" smtClean="0" sz="2000" spc="-15" b="1">
                <a:solidFill>
                  <a:srgbClr val="FFFFFF"/>
                </a:solidFill>
                <a:latin typeface="Calibri"/>
                <a:cs typeface="Calibri"/>
              </a:rPr>
              <a:t>n</a:t>
            </a:r>
            <a:endParaRPr sz="2000">
              <a:latin typeface="Calibri"/>
              <a:cs typeface="Calibri"/>
            </a:endParaRPr>
          </a:p>
        </p:txBody>
      </p:sp>
      <p:sp>
        <p:nvSpPr>
          <p:cNvPr id="112" name="object 112"/>
          <p:cNvSpPr txBox="1"/>
          <p:nvPr/>
        </p:nvSpPr>
        <p:spPr>
          <a:xfrm>
            <a:off x="4016511" y="2717985"/>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13" name="object 113"/>
          <p:cNvSpPr txBox="1"/>
          <p:nvPr/>
        </p:nvSpPr>
        <p:spPr>
          <a:xfrm>
            <a:off x="5068020" y="2717985"/>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14" name="object 114"/>
          <p:cNvSpPr txBox="1"/>
          <p:nvPr/>
        </p:nvSpPr>
        <p:spPr>
          <a:xfrm>
            <a:off x="8814088" y="2717985"/>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15" name="object 115"/>
          <p:cNvSpPr txBox="1"/>
          <p:nvPr/>
        </p:nvSpPr>
        <p:spPr>
          <a:xfrm>
            <a:off x="10131408" y="2717985"/>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16" name="object 116"/>
          <p:cNvSpPr txBox="1"/>
          <p:nvPr/>
        </p:nvSpPr>
        <p:spPr>
          <a:xfrm>
            <a:off x="488000" y="3002856"/>
            <a:ext cx="932180"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V</a:t>
            </a:r>
            <a:r>
              <a:rPr dirty="0" smtClean="0" sz="2000" spc="0" b="1">
                <a:solidFill>
                  <a:srgbClr val="FFFFFF"/>
                </a:solidFill>
                <a:latin typeface="Calibri"/>
                <a:cs typeface="Calibri"/>
              </a:rPr>
              <a:t>i</a:t>
            </a:r>
            <a:r>
              <a:rPr dirty="0" smtClean="0" sz="2000" spc="5" b="1">
                <a:solidFill>
                  <a:srgbClr val="FFFFFF"/>
                </a:solidFill>
                <a:latin typeface="Calibri"/>
                <a:cs typeface="Calibri"/>
              </a:rPr>
              <a:t>r</a:t>
            </a:r>
            <a:r>
              <a:rPr dirty="0" smtClean="0" sz="2000" spc="-5" b="1">
                <a:solidFill>
                  <a:srgbClr val="FFFFFF"/>
                </a:solidFill>
                <a:latin typeface="Calibri"/>
                <a:cs typeface="Calibri"/>
              </a:rPr>
              <a:t>tuo</a:t>
            </a:r>
            <a:r>
              <a:rPr dirty="0" smtClean="0" sz="2000" spc="-10" b="1">
                <a:solidFill>
                  <a:srgbClr val="FFFFFF"/>
                </a:solidFill>
                <a:latin typeface="Calibri"/>
                <a:cs typeface="Calibri"/>
              </a:rPr>
              <a:t>so</a:t>
            </a:r>
            <a:endParaRPr sz="2000">
              <a:latin typeface="Calibri"/>
              <a:cs typeface="Calibri"/>
            </a:endParaRPr>
          </a:p>
        </p:txBody>
      </p:sp>
      <p:sp>
        <p:nvSpPr>
          <p:cNvPr id="117" name="object 117"/>
          <p:cNvSpPr txBox="1"/>
          <p:nvPr/>
        </p:nvSpPr>
        <p:spPr>
          <a:xfrm>
            <a:off x="6332178" y="3053657"/>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18" name="object 118"/>
          <p:cNvSpPr txBox="1"/>
          <p:nvPr/>
        </p:nvSpPr>
        <p:spPr>
          <a:xfrm>
            <a:off x="10131408" y="3053657"/>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19" name="object 119"/>
          <p:cNvSpPr txBox="1"/>
          <p:nvPr/>
        </p:nvSpPr>
        <p:spPr>
          <a:xfrm>
            <a:off x="241620" y="3448044"/>
            <a:ext cx="1426845"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All</a:t>
            </a:r>
            <a:r>
              <a:rPr dirty="0" smtClean="0" sz="2000" spc="-20" b="1">
                <a:solidFill>
                  <a:srgbClr val="FFFFFF"/>
                </a:solidFill>
                <a:latin typeface="Calibri"/>
                <a:cs typeface="Calibri"/>
              </a:rPr>
              <a:t>e</a:t>
            </a:r>
            <a:r>
              <a:rPr dirty="0" smtClean="0" sz="2000" spc="-10" b="1">
                <a:solidFill>
                  <a:srgbClr val="FFFFFF"/>
                </a:solidFill>
                <a:latin typeface="Calibri"/>
                <a:cs typeface="Calibri"/>
              </a:rPr>
              <a:t>g</a:t>
            </a:r>
            <a:r>
              <a:rPr dirty="0" smtClean="0" sz="2000" spc="-15" b="1">
                <a:solidFill>
                  <a:srgbClr val="FFFFFF"/>
                </a:solidFill>
                <a:latin typeface="Calibri"/>
                <a:cs typeface="Calibri"/>
              </a:rPr>
              <a:t>r</a:t>
            </a:r>
            <a:r>
              <a:rPr dirty="0" smtClean="0" sz="2000" spc="-15" b="1">
                <a:solidFill>
                  <a:srgbClr val="FFFFFF"/>
                </a:solidFill>
                <a:latin typeface="Calibri"/>
                <a:cs typeface="Calibri"/>
              </a:rPr>
              <a:t>o</a:t>
            </a:r>
            <a:r>
              <a:rPr dirty="0" smtClean="0" sz="2000" spc="5" b="1">
                <a:solidFill>
                  <a:srgbClr val="FFFFFF"/>
                </a:solidFill>
                <a:latin typeface="Calibri"/>
                <a:cs typeface="Calibri"/>
              </a:rPr>
              <a:t>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a:t>
            </a:r>
            <a:r>
              <a:rPr dirty="0" smtClean="0" sz="2000" spc="-15" b="1">
                <a:solidFill>
                  <a:srgbClr val="FFFFFF"/>
                </a:solidFill>
                <a:latin typeface="Calibri"/>
                <a:cs typeface="Calibri"/>
              </a:rPr>
              <a:t>h</a:t>
            </a:r>
            <a:endParaRPr sz="2000">
              <a:latin typeface="Calibri"/>
              <a:cs typeface="Calibri"/>
            </a:endParaRPr>
          </a:p>
        </p:txBody>
      </p:sp>
      <p:sp>
        <p:nvSpPr>
          <p:cNvPr id="120" name="object 120"/>
          <p:cNvSpPr txBox="1"/>
          <p:nvPr/>
        </p:nvSpPr>
        <p:spPr>
          <a:xfrm>
            <a:off x="6332178" y="3498844"/>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21" name="object 121"/>
          <p:cNvSpPr txBox="1"/>
          <p:nvPr/>
        </p:nvSpPr>
        <p:spPr>
          <a:xfrm>
            <a:off x="10131408" y="3498844"/>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22" name="object 122"/>
          <p:cNvSpPr txBox="1"/>
          <p:nvPr/>
        </p:nvSpPr>
        <p:spPr>
          <a:xfrm>
            <a:off x="729331" y="3872754"/>
            <a:ext cx="450215" cy="330200"/>
          </a:xfrm>
          <a:prstGeom prst="rect">
            <a:avLst/>
          </a:prstGeom>
        </p:spPr>
        <p:txBody>
          <a:bodyPr wrap="square" lIns="0" tIns="0" rIns="0" bIns="0" rtlCol="0" vert="horz">
            <a:noAutofit/>
          </a:bodyPr>
          <a:lstStyle/>
          <a:p>
            <a:pPr marL="12700">
              <a:lnSpc>
                <a:spcPct val="100000"/>
              </a:lnSpc>
            </a:pPr>
            <a:r>
              <a:rPr dirty="0" smtClean="0" sz="2000" b="1">
                <a:solidFill>
                  <a:srgbClr val="FFFFFF"/>
                </a:solidFill>
                <a:latin typeface="Calibri"/>
                <a:cs typeface="Calibri"/>
              </a:rPr>
              <a:t>DE</a:t>
            </a:r>
            <a:r>
              <a:rPr dirty="0" smtClean="0" sz="2000" spc="-15" b="1">
                <a:solidFill>
                  <a:srgbClr val="FFFFFF"/>
                </a:solidFill>
                <a:latin typeface="Calibri"/>
                <a:cs typeface="Calibri"/>
              </a:rPr>
              <a:t>X</a:t>
            </a:r>
            <a:endParaRPr sz="2000">
              <a:latin typeface="Calibri"/>
              <a:cs typeface="Calibri"/>
            </a:endParaRPr>
          </a:p>
        </p:txBody>
      </p:sp>
      <p:sp>
        <p:nvSpPr>
          <p:cNvPr id="123" name="object 123"/>
          <p:cNvSpPr txBox="1"/>
          <p:nvPr/>
        </p:nvSpPr>
        <p:spPr>
          <a:xfrm>
            <a:off x="2294289" y="3923554"/>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24" name="object 124"/>
          <p:cNvSpPr txBox="1"/>
          <p:nvPr/>
        </p:nvSpPr>
        <p:spPr>
          <a:xfrm>
            <a:off x="4016460" y="3923554"/>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25" name="object 125"/>
          <p:cNvSpPr txBox="1"/>
          <p:nvPr/>
        </p:nvSpPr>
        <p:spPr>
          <a:xfrm>
            <a:off x="5067969" y="3923554"/>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26" name="object 126"/>
          <p:cNvSpPr txBox="1"/>
          <p:nvPr/>
        </p:nvSpPr>
        <p:spPr>
          <a:xfrm>
            <a:off x="6331949" y="3923554"/>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27" name="object 127"/>
          <p:cNvSpPr txBox="1"/>
          <p:nvPr/>
        </p:nvSpPr>
        <p:spPr>
          <a:xfrm>
            <a:off x="8813859" y="3923554"/>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28" name="object 128"/>
          <p:cNvSpPr txBox="1"/>
          <p:nvPr/>
        </p:nvSpPr>
        <p:spPr>
          <a:xfrm>
            <a:off x="10131180" y="3923554"/>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29" name="object 129"/>
          <p:cNvSpPr txBox="1"/>
          <p:nvPr/>
        </p:nvSpPr>
        <p:spPr>
          <a:xfrm>
            <a:off x="480411" y="4208426"/>
            <a:ext cx="949325" cy="330200"/>
          </a:xfrm>
          <a:prstGeom prst="rect">
            <a:avLst/>
          </a:prstGeom>
        </p:spPr>
        <p:txBody>
          <a:bodyPr wrap="square" lIns="0" tIns="0" rIns="0" bIns="0" rtlCol="0" vert="horz">
            <a:noAutofit/>
          </a:bodyPr>
          <a:lstStyle/>
          <a:p>
            <a:pPr marL="12700">
              <a:lnSpc>
                <a:spcPct val="100000"/>
              </a:lnSpc>
            </a:pPr>
            <a:r>
              <a:rPr dirty="0" smtClean="0" sz="2000" spc="-10" b="1">
                <a:solidFill>
                  <a:srgbClr val="FFFFFF"/>
                </a:solidFill>
                <a:latin typeface="Calibri"/>
                <a:cs typeface="Calibri"/>
              </a:rPr>
              <a:t>F</a:t>
            </a:r>
            <a:r>
              <a:rPr dirty="0" smtClean="0" sz="2000" spc="0" b="1">
                <a:solidFill>
                  <a:srgbClr val="FFFFFF"/>
                </a:solidFill>
                <a:latin typeface="Calibri"/>
                <a:cs typeface="Calibri"/>
              </a:rPr>
              <a:t>i</a:t>
            </a:r>
            <a:r>
              <a:rPr dirty="0" smtClean="0" sz="2000" spc="0" b="1">
                <a:solidFill>
                  <a:srgbClr val="FFFFFF"/>
                </a:solidFill>
                <a:latin typeface="Calibri"/>
                <a:cs typeface="Calibri"/>
              </a:rPr>
              <a:t>l</a:t>
            </a:r>
            <a:r>
              <a:rPr dirty="0" smtClean="0" sz="2000" spc="-20" b="1">
                <a:solidFill>
                  <a:srgbClr val="FFFFFF"/>
                </a:solidFill>
                <a:latin typeface="Calibri"/>
                <a:cs typeface="Calibri"/>
              </a:rPr>
              <a:t>a</a:t>
            </a:r>
            <a:r>
              <a:rPr dirty="0" smtClean="0" sz="2000" spc="-20" b="1">
                <a:solidFill>
                  <a:srgbClr val="FFFFFF"/>
                </a:solidFill>
                <a:latin typeface="Calibri"/>
                <a:cs typeface="Calibri"/>
              </a:rPr>
              <a:t>me</a:t>
            </a:r>
            <a:r>
              <a:rPr dirty="0" smtClean="0" sz="2000" spc="-15" b="1">
                <a:solidFill>
                  <a:srgbClr val="FFFFFF"/>
                </a:solidFill>
                <a:latin typeface="Calibri"/>
                <a:cs typeface="Calibri"/>
              </a:rPr>
              <a:t>n</a:t>
            </a:r>
            <a:r>
              <a:rPr dirty="0" smtClean="0" sz="2000" spc="-10" b="1">
                <a:solidFill>
                  <a:srgbClr val="FFFFFF"/>
                </a:solidFill>
                <a:latin typeface="Calibri"/>
                <a:cs typeface="Calibri"/>
              </a:rPr>
              <a:t>t</a:t>
            </a:r>
            <a:endParaRPr sz="2000">
              <a:latin typeface="Calibri"/>
              <a:cs typeface="Calibri"/>
            </a:endParaRPr>
          </a:p>
        </p:txBody>
      </p:sp>
      <p:sp>
        <p:nvSpPr>
          <p:cNvPr id="130" name="object 130"/>
          <p:cNvSpPr txBox="1"/>
          <p:nvPr/>
        </p:nvSpPr>
        <p:spPr>
          <a:xfrm>
            <a:off x="6332178" y="4259226"/>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31" name="object 131"/>
          <p:cNvSpPr txBox="1"/>
          <p:nvPr/>
        </p:nvSpPr>
        <p:spPr>
          <a:xfrm>
            <a:off x="10131408" y="4259226"/>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32" name="object 132"/>
          <p:cNvSpPr txBox="1"/>
          <p:nvPr/>
        </p:nvSpPr>
        <p:spPr>
          <a:xfrm>
            <a:off x="541340" y="4610318"/>
            <a:ext cx="826769"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G</a:t>
            </a:r>
            <a:r>
              <a:rPr dirty="0" smtClean="0" sz="2000" spc="5" b="1">
                <a:solidFill>
                  <a:srgbClr val="FFFFFF"/>
                </a:solidFill>
                <a:latin typeface="Calibri"/>
                <a:cs typeface="Calibri"/>
              </a:rPr>
              <a:t>-</a:t>
            </a:r>
            <a:r>
              <a:rPr dirty="0" smtClean="0" sz="2000" spc="-20" b="1">
                <a:solidFill>
                  <a:srgbClr val="FFFFFF"/>
                </a:solidFill>
                <a:latin typeface="Calibri"/>
                <a:cs typeface="Calibri"/>
              </a:rPr>
              <a:t>S</a:t>
            </a:r>
            <a:r>
              <a:rPr dirty="0" smtClean="0" sz="2000" spc="-25" b="1">
                <a:solidFill>
                  <a:srgbClr val="FFFFFF"/>
                </a:solidFill>
                <a:latin typeface="Calibri"/>
                <a:cs typeface="Calibri"/>
              </a:rPr>
              <a:t>t</a:t>
            </a:r>
            <a:r>
              <a:rPr dirty="0" smtClean="0" sz="2000" spc="-10" b="1">
                <a:solidFill>
                  <a:srgbClr val="FFFFFF"/>
                </a:solidFill>
                <a:latin typeface="Calibri"/>
                <a:cs typeface="Calibri"/>
              </a:rPr>
              <a:t>o</a:t>
            </a:r>
            <a:r>
              <a:rPr dirty="0" smtClean="0" sz="2000" spc="-15" b="1">
                <a:solidFill>
                  <a:srgbClr val="FFFFFF"/>
                </a:solidFill>
                <a:latin typeface="Calibri"/>
                <a:cs typeface="Calibri"/>
              </a:rPr>
              <a:t>r</a:t>
            </a:r>
            <a:r>
              <a:rPr dirty="0" smtClean="0" sz="2000" spc="0" b="1">
                <a:solidFill>
                  <a:srgbClr val="FFFFFF"/>
                </a:solidFill>
                <a:latin typeface="Calibri"/>
                <a:cs typeface="Calibri"/>
              </a:rPr>
              <a:t>e</a:t>
            </a:r>
            <a:endParaRPr sz="2000">
              <a:latin typeface="Calibri"/>
              <a:cs typeface="Calibri"/>
            </a:endParaRPr>
          </a:p>
        </p:txBody>
      </p:sp>
      <p:sp>
        <p:nvSpPr>
          <p:cNvPr id="133" name="object 133"/>
          <p:cNvSpPr txBox="1"/>
          <p:nvPr/>
        </p:nvSpPr>
        <p:spPr>
          <a:xfrm>
            <a:off x="6332178" y="4661118"/>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34" name="object 134"/>
          <p:cNvSpPr txBox="1"/>
          <p:nvPr/>
        </p:nvSpPr>
        <p:spPr>
          <a:xfrm>
            <a:off x="10131408" y="4661118"/>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35" name="object 135"/>
          <p:cNvSpPr txBox="1"/>
          <p:nvPr/>
        </p:nvSpPr>
        <p:spPr>
          <a:xfrm>
            <a:off x="150180" y="5125927"/>
            <a:ext cx="1610995" cy="330200"/>
          </a:xfrm>
          <a:prstGeom prst="rect">
            <a:avLst/>
          </a:prstGeom>
        </p:spPr>
        <p:txBody>
          <a:bodyPr wrap="square" lIns="0" tIns="0" rIns="0" bIns="0" rtlCol="0" vert="horz">
            <a:noAutofit/>
          </a:bodyPr>
          <a:lstStyle/>
          <a:p>
            <a:pPr marL="12700">
              <a:lnSpc>
                <a:spcPct val="100000"/>
              </a:lnSpc>
            </a:pPr>
            <a:r>
              <a:rPr dirty="0" smtClean="0" sz="2000" spc="-20" b="1">
                <a:solidFill>
                  <a:srgbClr val="FFFFFF"/>
                </a:solidFill>
                <a:latin typeface="Calibri"/>
                <a:cs typeface="Calibri"/>
              </a:rPr>
              <a:t>H</a:t>
            </a:r>
            <a:r>
              <a:rPr dirty="0" smtClean="0" sz="2000" spc="-20" b="1">
                <a:solidFill>
                  <a:srgbClr val="FFFFFF"/>
                </a:solidFill>
                <a:latin typeface="Calibri"/>
                <a:cs typeface="Calibri"/>
              </a:rPr>
              <a:t>y</a:t>
            </a:r>
            <a:r>
              <a:rPr dirty="0" smtClean="0" sz="2000" spc="5" b="1">
                <a:solidFill>
                  <a:srgbClr val="FFFFFF"/>
                </a:solidFill>
                <a:latin typeface="Calibri"/>
                <a:cs typeface="Calibri"/>
              </a:rPr>
              <a:t>p</a:t>
            </a:r>
            <a:r>
              <a:rPr dirty="0" smtClean="0" sz="2000" spc="-10" b="1">
                <a:solidFill>
                  <a:srgbClr val="FFFFFF"/>
                </a:solidFill>
                <a:latin typeface="Calibri"/>
                <a:cs typeface="Calibri"/>
              </a:rPr>
              <a:t>e</a:t>
            </a:r>
            <a:r>
              <a:rPr dirty="0" smtClean="0" sz="2000" spc="5" b="1">
                <a:solidFill>
                  <a:srgbClr val="FFFFFF"/>
                </a:solidFill>
                <a:latin typeface="Calibri"/>
                <a:cs typeface="Calibri"/>
              </a:rPr>
              <a:t>rG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ph</a:t>
            </a:r>
            <a:r>
              <a:rPr dirty="0" smtClean="0" sz="2000" spc="-15" b="1">
                <a:solidFill>
                  <a:srgbClr val="FFFFFF"/>
                </a:solidFill>
                <a:latin typeface="Calibri"/>
                <a:cs typeface="Calibri"/>
              </a:rPr>
              <a:t>DB</a:t>
            </a:r>
            <a:endParaRPr sz="2000">
              <a:latin typeface="Calibri"/>
              <a:cs typeface="Calibri"/>
            </a:endParaRPr>
          </a:p>
        </p:txBody>
      </p:sp>
      <p:sp>
        <p:nvSpPr>
          <p:cNvPr id="136" name="object 136"/>
          <p:cNvSpPr txBox="1"/>
          <p:nvPr/>
        </p:nvSpPr>
        <p:spPr>
          <a:xfrm>
            <a:off x="2294289" y="5176727"/>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37" name="object 137"/>
          <p:cNvSpPr txBox="1"/>
          <p:nvPr/>
        </p:nvSpPr>
        <p:spPr>
          <a:xfrm>
            <a:off x="4016460" y="5176727"/>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38" name="object 138"/>
          <p:cNvSpPr txBox="1"/>
          <p:nvPr/>
        </p:nvSpPr>
        <p:spPr>
          <a:xfrm>
            <a:off x="6331949" y="5176727"/>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39" name="object 139"/>
          <p:cNvSpPr txBox="1"/>
          <p:nvPr/>
        </p:nvSpPr>
        <p:spPr>
          <a:xfrm>
            <a:off x="10131180" y="5176727"/>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40" name="object 140"/>
          <p:cNvSpPr txBox="1"/>
          <p:nvPr/>
        </p:nvSpPr>
        <p:spPr>
          <a:xfrm>
            <a:off x="11476059" y="5176727"/>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41" name="object 141"/>
          <p:cNvSpPr txBox="1"/>
          <p:nvPr/>
        </p:nvSpPr>
        <p:spPr>
          <a:xfrm>
            <a:off x="236540" y="5684831"/>
            <a:ext cx="1435100" cy="330200"/>
          </a:xfrm>
          <a:prstGeom prst="rect">
            <a:avLst/>
          </a:prstGeom>
        </p:spPr>
        <p:txBody>
          <a:bodyPr wrap="square" lIns="0" tIns="0" rIns="0" bIns="0" rtlCol="0" vert="horz">
            <a:noAutofit/>
          </a:bodyPr>
          <a:lstStyle/>
          <a:p>
            <a:pPr marL="12700">
              <a:lnSpc>
                <a:spcPct val="100000"/>
              </a:lnSpc>
            </a:pPr>
            <a:r>
              <a:rPr dirty="0" smtClean="0" sz="2000" spc="-5" b="1">
                <a:solidFill>
                  <a:srgbClr val="FFFFFF"/>
                </a:solidFill>
                <a:latin typeface="Calibri"/>
                <a:cs typeface="Calibri"/>
              </a:rPr>
              <a:t>I</a:t>
            </a:r>
            <a:r>
              <a:rPr dirty="0" smtClean="0" sz="2000" spc="-30" b="1">
                <a:solidFill>
                  <a:srgbClr val="FFFFFF"/>
                </a:solidFill>
                <a:latin typeface="Calibri"/>
                <a:cs typeface="Calibri"/>
              </a:rPr>
              <a:t>n</a:t>
            </a:r>
            <a:r>
              <a:rPr dirty="0" smtClean="0" sz="2000" spc="5" b="1">
                <a:solidFill>
                  <a:srgbClr val="FFFFFF"/>
                </a:solidFill>
                <a:latin typeface="Calibri"/>
                <a:cs typeface="Calibri"/>
              </a:rPr>
              <a:t>f</a:t>
            </a:r>
            <a:r>
              <a:rPr dirty="0" smtClean="0" sz="2000" spc="-5" b="1">
                <a:solidFill>
                  <a:srgbClr val="FFFFFF"/>
                </a:solidFill>
                <a:latin typeface="Calibri"/>
                <a:cs typeface="Calibri"/>
              </a:rPr>
              <a:t>ini</a:t>
            </a:r>
            <a:r>
              <a:rPr dirty="0" smtClean="0" sz="2000" spc="-25" b="1">
                <a:solidFill>
                  <a:srgbClr val="FFFFFF"/>
                </a:solidFill>
                <a:latin typeface="Calibri"/>
                <a:cs typeface="Calibri"/>
              </a:rPr>
              <a:t>t</a:t>
            </a:r>
            <a:r>
              <a:rPr dirty="0" smtClean="0" sz="2000" spc="-10" b="1">
                <a:solidFill>
                  <a:srgbClr val="FFFFFF"/>
                </a:solidFill>
                <a:latin typeface="Calibri"/>
                <a:cs typeface="Calibri"/>
              </a:rPr>
              <a:t>e</a:t>
            </a:r>
            <a:r>
              <a:rPr dirty="0" smtClean="0" sz="2000" spc="5" b="1">
                <a:solidFill>
                  <a:srgbClr val="FFFFFF"/>
                </a:solidFill>
                <a:latin typeface="Calibri"/>
                <a:cs typeface="Calibri"/>
              </a:rPr>
              <a:t>G</a:t>
            </a:r>
            <a:r>
              <a:rPr dirty="0" smtClean="0" sz="2000" spc="-35" b="1">
                <a:solidFill>
                  <a:srgbClr val="FFFFFF"/>
                </a:solidFill>
                <a:latin typeface="Calibri"/>
                <a:cs typeface="Calibri"/>
              </a:rPr>
              <a:t>r</a:t>
            </a:r>
            <a:r>
              <a:rPr dirty="0" smtClean="0" sz="2000" spc="-20" b="1">
                <a:solidFill>
                  <a:srgbClr val="FFFFFF"/>
                </a:solidFill>
                <a:latin typeface="Calibri"/>
                <a:cs typeface="Calibri"/>
              </a:rPr>
              <a:t>a</a:t>
            </a:r>
            <a:r>
              <a:rPr dirty="0" smtClean="0" sz="2000" spc="-10" b="1">
                <a:solidFill>
                  <a:srgbClr val="FFFFFF"/>
                </a:solidFill>
                <a:latin typeface="Calibri"/>
                <a:cs typeface="Calibri"/>
              </a:rPr>
              <a:t>ph</a:t>
            </a:r>
            <a:endParaRPr sz="2000">
              <a:latin typeface="Calibri"/>
              <a:cs typeface="Calibri"/>
            </a:endParaRPr>
          </a:p>
        </p:txBody>
      </p:sp>
      <p:sp>
        <p:nvSpPr>
          <p:cNvPr id="142" name="object 142"/>
          <p:cNvSpPr txBox="1"/>
          <p:nvPr/>
        </p:nvSpPr>
        <p:spPr>
          <a:xfrm>
            <a:off x="2294289" y="5735631"/>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43" name="object 143"/>
          <p:cNvSpPr txBox="1"/>
          <p:nvPr/>
        </p:nvSpPr>
        <p:spPr>
          <a:xfrm>
            <a:off x="4016460" y="5735631"/>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44" name="object 144"/>
          <p:cNvSpPr txBox="1"/>
          <p:nvPr/>
        </p:nvSpPr>
        <p:spPr>
          <a:xfrm>
            <a:off x="5067969" y="5735631"/>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45" name="object 145"/>
          <p:cNvSpPr txBox="1"/>
          <p:nvPr/>
        </p:nvSpPr>
        <p:spPr>
          <a:xfrm>
            <a:off x="6331949" y="5735631"/>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46" name="object 146"/>
          <p:cNvSpPr txBox="1"/>
          <p:nvPr/>
        </p:nvSpPr>
        <p:spPr>
          <a:xfrm>
            <a:off x="8813859" y="5735631"/>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47" name="object 147"/>
          <p:cNvSpPr txBox="1"/>
          <p:nvPr/>
        </p:nvSpPr>
        <p:spPr>
          <a:xfrm>
            <a:off x="10131180" y="5735631"/>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48" name="object 148"/>
          <p:cNvSpPr txBox="1"/>
          <p:nvPr/>
        </p:nvSpPr>
        <p:spPr>
          <a:xfrm>
            <a:off x="630271" y="6130018"/>
            <a:ext cx="647065" cy="330200"/>
          </a:xfrm>
          <a:prstGeom prst="rect">
            <a:avLst/>
          </a:prstGeom>
        </p:spPr>
        <p:txBody>
          <a:bodyPr wrap="square" lIns="0" tIns="0" rIns="0" bIns="0" rtlCol="0" vert="horz">
            <a:noAutofit/>
          </a:bodyPr>
          <a:lstStyle/>
          <a:p>
            <a:pPr marL="12700">
              <a:lnSpc>
                <a:spcPct val="100000"/>
              </a:lnSpc>
            </a:pPr>
            <a:r>
              <a:rPr dirty="0" smtClean="0" sz="2000" spc="-20" b="1">
                <a:solidFill>
                  <a:srgbClr val="FFFFFF"/>
                </a:solidFill>
                <a:latin typeface="Calibri"/>
                <a:cs typeface="Calibri"/>
              </a:rPr>
              <a:t>S</a:t>
            </a:r>
            <a:r>
              <a:rPr dirty="0" smtClean="0" sz="2000" spc="-10" b="1">
                <a:solidFill>
                  <a:srgbClr val="FFFFFF"/>
                </a:solidFill>
                <a:latin typeface="Calibri"/>
                <a:cs typeface="Calibri"/>
              </a:rPr>
              <a:t>o</a:t>
            </a:r>
            <a:r>
              <a:rPr dirty="0" smtClean="0" sz="2000" spc="-10" b="1">
                <a:solidFill>
                  <a:srgbClr val="FFFFFF"/>
                </a:solidFill>
                <a:latin typeface="Calibri"/>
                <a:cs typeface="Calibri"/>
              </a:rPr>
              <a:t>n</a:t>
            </a:r>
            <a:r>
              <a:rPr dirty="0" smtClean="0" sz="2000" spc="-10" b="1">
                <a:solidFill>
                  <a:srgbClr val="FFFFFF"/>
                </a:solidFill>
                <a:latin typeface="Calibri"/>
                <a:cs typeface="Calibri"/>
              </a:rPr>
              <a:t>es</a:t>
            </a:r>
            <a:endParaRPr sz="2000">
              <a:latin typeface="Calibri"/>
              <a:cs typeface="Calibri"/>
            </a:endParaRPr>
          </a:p>
        </p:txBody>
      </p:sp>
      <p:sp>
        <p:nvSpPr>
          <p:cNvPr id="149" name="object 149"/>
          <p:cNvSpPr txBox="1"/>
          <p:nvPr/>
        </p:nvSpPr>
        <p:spPr>
          <a:xfrm>
            <a:off x="6332178" y="6180818"/>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50" name="object 150"/>
          <p:cNvSpPr txBox="1"/>
          <p:nvPr/>
        </p:nvSpPr>
        <p:spPr>
          <a:xfrm>
            <a:off x="10131408" y="6180818"/>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51" name="object 151"/>
          <p:cNvSpPr txBox="1"/>
          <p:nvPr/>
        </p:nvSpPr>
        <p:spPr>
          <a:xfrm>
            <a:off x="11476287" y="6180818"/>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52" name="object 152"/>
          <p:cNvSpPr txBox="1"/>
          <p:nvPr/>
        </p:nvSpPr>
        <p:spPr>
          <a:xfrm>
            <a:off x="460060" y="6499226"/>
            <a:ext cx="988694" cy="330200"/>
          </a:xfrm>
          <a:prstGeom prst="rect">
            <a:avLst/>
          </a:prstGeom>
        </p:spPr>
        <p:txBody>
          <a:bodyPr wrap="square" lIns="0" tIns="0" rIns="0" bIns="0" rtlCol="0" vert="horz">
            <a:noAutofit/>
          </a:bodyPr>
          <a:lstStyle/>
          <a:p>
            <a:pPr marL="12700">
              <a:lnSpc>
                <a:spcPct val="100000"/>
              </a:lnSpc>
            </a:pPr>
            <a:r>
              <a:rPr dirty="0" smtClean="0" sz="2000" spc="-30" b="1">
                <a:solidFill>
                  <a:srgbClr val="FFFFFF"/>
                </a:solidFill>
                <a:latin typeface="Calibri"/>
                <a:cs typeface="Calibri"/>
              </a:rPr>
              <a:t>v</a:t>
            </a:r>
            <a:r>
              <a:rPr dirty="0" smtClean="0" sz="2000" spc="-10" b="1">
                <a:solidFill>
                  <a:srgbClr val="FFFFFF"/>
                </a:solidFill>
                <a:latin typeface="Calibri"/>
                <a:cs typeface="Calibri"/>
              </a:rPr>
              <a:t>e</a:t>
            </a:r>
            <a:r>
              <a:rPr dirty="0" smtClean="0" sz="2000" spc="5" b="1">
                <a:solidFill>
                  <a:srgbClr val="FFFFFF"/>
                </a:solidFill>
                <a:latin typeface="Calibri"/>
                <a:cs typeface="Calibri"/>
              </a:rPr>
              <a:t>r</a:t>
            </a:r>
            <a:r>
              <a:rPr dirty="0" smtClean="0" sz="2000" spc="-25" b="1">
                <a:solidFill>
                  <a:srgbClr val="FFFFFF"/>
                </a:solidFill>
                <a:latin typeface="Calibri"/>
                <a:cs typeface="Calibri"/>
              </a:rPr>
              <a:t>t</a:t>
            </a:r>
            <a:r>
              <a:rPr dirty="0" smtClean="0" sz="2000" spc="-50" b="1">
                <a:solidFill>
                  <a:srgbClr val="FFFFFF"/>
                </a:solidFill>
                <a:latin typeface="Calibri"/>
                <a:cs typeface="Calibri"/>
              </a:rPr>
              <a:t>e</a:t>
            </a:r>
            <a:r>
              <a:rPr dirty="0" smtClean="0" sz="2000" spc="0" b="1">
                <a:solidFill>
                  <a:srgbClr val="FFFFFF"/>
                </a:solidFill>
                <a:latin typeface="Calibri"/>
                <a:cs typeface="Calibri"/>
              </a:rPr>
              <a:t>x</a:t>
            </a:r>
            <a:r>
              <a:rPr dirty="0" smtClean="0" sz="2000" spc="-5" b="1">
                <a:solidFill>
                  <a:srgbClr val="FFFFFF"/>
                </a:solidFill>
                <a:latin typeface="Calibri"/>
                <a:cs typeface="Calibri"/>
              </a:rPr>
              <a:t>D</a:t>
            </a:r>
            <a:r>
              <a:rPr dirty="0" smtClean="0" sz="2000" spc="-15" b="1">
                <a:solidFill>
                  <a:srgbClr val="FFFFFF"/>
                </a:solidFill>
                <a:latin typeface="Calibri"/>
                <a:cs typeface="Calibri"/>
              </a:rPr>
              <a:t>B</a:t>
            </a:r>
            <a:endParaRPr sz="2000">
              <a:latin typeface="Calibri"/>
              <a:cs typeface="Calibri"/>
            </a:endParaRPr>
          </a:p>
        </p:txBody>
      </p:sp>
      <p:sp>
        <p:nvSpPr>
          <p:cNvPr id="153" name="object 153"/>
          <p:cNvSpPr txBox="1"/>
          <p:nvPr/>
        </p:nvSpPr>
        <p:spPr>
          <a:xfrm>
            <a:off x="6332178" y="6550026"/>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
        <p:nvSpPr>
          <p:cNvPr id="154" name="object 154"/>
          <p:cNvSpPr txBox="1"/>
          <p:nvPr/>
        </p:nvSpPr>
        <p:spPr>
          <a:xfrm>
            <a:off x="10131408" y="6550026"/>
            <a:ext cx="107314" cy="224790"/>
          </a:xfrm>
          <a:prstGeom prst="rect">
            <a:avLst/>
          </a:prstGeom>
        </p:spPr>
        <p:txBody>
          <a:bodyPr wrap="square" lIns="0" tIns="0" rIns="0" bIns="0" rtlCol="0" vert="horz">
            <a:noAutofit/>
          </a:bodyPr>
          <a:lstStyle/>
          <a:p>
            <a:pPr marL="12700">
              <a:lnSpc>
                <a:spcPct val="100000"/>
              </a:lnSpc>
            </a:pPr>
            <a:r>
              <a:rPr dirty="0" smtClean="0" sz="1400">
                <a:solidFill>
                  <a:srgbClr val="303030"/>
                </a:solidFill>
                <a:latin typeface="Tahoma"/>
                <a:cs typeface="Tahoma"/>
              </a:rPr>
              <a:t></a:t>
            </a:r>
            <a:endParaRPr sz="1400">
              <a:latin typeface="Tahoma"/>
              <a:cs typeface="Tahom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5715">
              <a:lnSpc>
                <a:spcPct val="100000"/>
              </a:lnSpc>
            </a:pPr>
            <a:r>
              <a:rPr dirty="0" smtClean="0" sz="3600" b="1">
                <a:solidFill>
                  <a:srgbClr val="303030"/>
                </a:solidFill>
                <a:latin typeface="Microsoft YaHei UI"/>
                <a:cs typeface="Microsoft YaHei UI"/>
              </a:rPr>
              <a:t>查询机制</a:t>
            </a:r>
            <a:endParaRPr sz="3600">
              <a:latin typeface="Microsoft YaHei UI"/>
              <a:cs typeface="Microsoft YaHei UI"/>
            </a:endParaRPr>
          </a:p>
        </p:txBody>
      </p:sp>
      <p:sp>
        <p:nvSpPr>
          <p:cNvPr id="3" name="object 3"/>
          <p:cNvSpPr/>
          <p:nvPr/>
        </p:nvSpPr>
        <p:spPr>
          <a:xfrm>
            <a:off x="0" y="6857965"/>
            <a:ext cx="12191999" cy="0"/>
          </a:xfrm>
          <a:custGeom>
            <a:avLst/>
            <a:gdLst/>
            <a:ahLst/>
            <a:cxnLst/>
            <a:rect l="l" t="t" r="r" b="b"/>
            <a:pathLst>
              <a:path w="12191999" h="0">
                <a:moveTo>
                  <a:pt x="0" y="0"/>
                </a:moveTo>
                <a:lnTo>
                  <a:pt x="12191999" y="0"/>
                </a:lnTo>
              </a:path>
            </a:pathLst>
          </a:custGeom>
          <a:ln w="12699">
            <a:solidFill>
              <a:srgbClr val="FFFFFF"/>
            </a:solidFill>
          </a:ln>
        </p:spPr>
        <p:txBody>
          <a:bodyPr wrap="square" lIns="0" tIns="0" rIns="0" bIns="0" rtlCol="0">
            <a:noAutofit/>
          </a:bodyPr>
          <a:lstStyle/>
          <a:p/>
        </p:txBody>
      </p:sp>
      <p:graphicFrame>
        <p:nvGraphicFramePr>
          <p:cNvPr id="4" name="object 4"/>
          <p:cNvGraphicFramePr>
            <a:graphicFrameLocks noGrp="1"/>
          </p:cNvGraphicFramePr>
          <p:nvPr/>
        </p:nvGraphicFramePr>
        <p:xfrm>
          <a:off x="-3174" y="915033"/>
          <a:ext cx="12198349" cy="5942966"/>
        </p:xfrm>
        <a:graphic>
          <a:graphicData uri="http://schemas.openxmlformats.org/drawingml/2006/table">
            <a:tbl>
              <a:tblPr firstRow="1" bandRow="1">
                <a:tableStyleId>{2D5ABB26-0587-4C30-8999-92F81FD0307C}</a:tableStyleId>
              </a:tblPr>
              <a:tblGrid>
                <a:gridCol w="1992630"/>
                <a:gridCol w="2084069"/>
                <a:gridCol w="1801341"/>
                <a:gridCol w="1877806"/>
                <a:gridCol w="2295097"/>
                <a:gridCol w="2134703"/>
              </a:tblGrid>
              <a:tr h="1113707">
                <a:tc>
                  <a:txBody>
                    <a:bodyPr/>
                    <a:lstStyle/>
                    <a:p>
                      <a:pPr marL="475615">
                        <a:lnSpc>
                          <a:spcPct val="100000"/>
                        </a:lnSpc>
                      </a:pPr>
                      <a:r>
                        <a:rPr dirty="0" smtClean="0" sz="2000" spc="20">
                          <a:solidFill>
                            <a:srgbClr val="FFFFFF"/>
                          </a:solidFill>
                          <a:latin typeface="Microsoft JhengHei"/>
                          <a:cs typeface="Microsoft JhengHei"/>
                        </a:rPr>
                        <a:t>图数据库</a:t>
                      </a:r>
                      <a:endParaRPr sz="2000">
                        <a:latin typeface="Microsoft JhengHei"/>
                        <a:cs typeface="Microsoft JhengHe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AB8C"/>
                    </a:solidFill>
                  </a:tcPr>
                </a:tc>
                <a:tc>
                  <a:txBody>
                    <a:bodyPr/>
                    <a:lstStyle/>
                    <a:p>
                      <a:pPr marL="521970">
                        <a:lnSpc>
                          <a:spcPct val="100000"/>
                        </a:lnSpc>
                      </a:pPr>
                      <a:r>
                        <a:rPr dirty="0" smtClean="0" sz="2000" spc="20">
                          <a:solidFill>
                            <a:srgbClr val="FFFFFF"/>
                          </a:solidFill>
                          <a:latin typeface="Microsoft JhengHei"/>
                          <a:cs typeface="Microsoft JhengHei"/>
                        </a:rPr>
                        <a:t>查询语言</a:t>
                      </a:r>
                      <a:endParaRPr sz="2000">
                        <a:latin typeface="Microsoft JhengHei"/>
                        <a:cs typeface="Microsoft JhengHe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AB8C"/>
                    </a:solidFill>
                  </a:tcPr>
                </a:tc>
                <a:tc>
                  <a:txBody>
                    <a:bodyPr/>
                    <a:lstStyle/>
                    <a:p>
                      <a:pPr algn="ctr" marR="635">
                        <a:lnSpc>
                          <a:spcPct val="100000"/>
                        </a:lnSpc>
                      </a:pPr>
                      <a:r>
                        <a:rPr dirty="0" smtClean="0" sz="2000" spc="5" b="1">
                          <a:solidFill>
                            <a:srgbClr val="FFFFFF"/>
                          </a:solidFill>
                          <a:latin typeface="Calibri"/>
                          <a:cs typeface="Calibri"/>
                        </a:rPr>
                        <a:t>A</a:t>
                      </a:r>
                      <a:r>
                        <a:rPr dirty="0" smtClean="0" sz="2000" spc="-5" b="1">
                          <a:solidFill>
                            <a:srgbClr val="FFFFFF"/>
                          </a:solidFill>
                          <a:latin typeface="Calibri"/>
                          <a:cs typeface="Calibri"/>
                        </a:rPr>
                        <a:t>PI</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AB8C"/>
                    </a:solidFill>
                  </a:tcPr>
                </a:tc>
                <a:tc>
                  <a:txBody>
                    <a:bodyPr/>
                    <a:lstStyle/>
                    <a:p>
                      <a:pPr algn="ctr" marR="2540">
                        <a:lnSpc>
                          <a:spcPct val="100000"/>
                        </a:lnSpc>
                      </a:pPr>
                      <a:r>
                        <a:rPr dirty="0" smtClean="0" sz="2000" spc="20">
                          <a:solidFill>
                            <a:srgbClr val="FFFFFF"/>
                          </a:solidFill>
                          <a:latin typeface="Microsoft JhengHei"/>
                          <a:cs typeface="Microsoft JhengHei"/>
                        </a:rPr>
                        <a:t>查询</a:t>
                      </a:r>
                      <a:endParaRPr sz="2000">
                        <a:latin typeface="Microsoft JhengHei"/>
                        <a:cs typeface="Microsoft JhengHe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AB8C"/>
                    </a:solidFill>
                  </a:tcPr>
                </a:tc>
                <a:tc>
                  <a:txBody>
                    <a:bodyPr/>
                    <a:lstStyle/>
                    <a:p>
                      <a:pPr algn="ctr" marR="3175">
                        <a:lnSpc>
                          <a:spcPct val="100000"/>
                        </a:lnSpc>
                      </a:pPr>
                      <a:r>
                        <a:rPr dirty="0" smtClean="0" sz="2000" spc="20">
                          <a:solidFill>
                            <a:srgbClr val="FFFFFF"/>
                          </a:solidFill>
                          <a:latin typeface="Microsoft JhengHei"/>
                          <a:cs typeface="Microsoft JhengHei"/>
                        </a:rPr>
                        <a:t>推理</a:t>
                      </a:r>
                      <a:endParaRPr sz="2000">
                        <a:latin typeface="Microsoft JhengHei"/>
                        <a:cs typeface="Microsoft JhengHe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AB8C"/>
                    </a:solidFill>
                  </a:tcPr>
                </a:tc>
                <a:tc>
                  <a:txBody>
                    <a:bodyPr/>
                    <a:lstStyle/>
                    <a:p>
                      <a:pPr algn="ctr" marL="4445">
                        <a:lnSpc>
                          <a:spcPct val="100000"/>
                        </a:lnSpc>
                      </a:pPr>
                      <a:r>
                        <a:rPr dirty="0" smtClean="0" sz="2000" spc="20">
                          <a:solidFill>
                            <a:srgbClr val="FFFFFF"/>
                          </a:solidFill>
                          <a:latin typeface="Microsoft JhengHei"/>
                          <a:cs typeface="Microsoft JhengHei"/>
                        </a:rPr>
                        <a:t>分析</a:t>
                      </a:r>
                      <a:endParaRPr sz="2000">
                        <a:latin typeface="Microsoft JhengHei"/>
                        <a:cs typeface="Microsoft JhengHe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3AB8C"/>
                    </a:solidFill>
                  </a:tcPr>
                </a:tc>
              </a:tr>
              <a:tr h="371844">
                <a:tc>
                  <a:txBody>
                    <a:bodyPr/>
                    <a:lstStyle/>
                    <a:p>
                      <a:pPr algn="ctr" marL="0" marR="5715">
                        <a:lnSpc>
                          <a:spcPct val="100000"/>
                        </a:lnSpc>
                      </a:pPr>
                      <a:r>
                        <a:rPr dirty="0" smtClean="0" sz="2000" b="1">
                          <a:solidFill>
                            <a:srgbClr val="FFFFFF"/>
                          </a:solidFill>
                          <a:latin typeface="Calibri"/>
                          <a:cs typeface="Calibri"/>
                        </a:rPr>
                        <a:t>N</a:t>
                      </a:r>
                      <a:r>
                        <a:rPr dirty="0" smtClean="0" sz="2000" spc="-10" b="1">
                          <a:solidFill>
                            <a:srgbClr val="FFFFFF"/>
                          </a:solidFill>
                          <a:latin typeface="Calibri"/>
                          <a:cs typeface="Calibri"/>
                        </a:rPr>
                        <a:t>e</a:t>
                      </a:r>
                      <a:r>
                        <a:rPr dirty="0" smtClean="0" sz="2000" spc="0" b="1">
                          <a:solidFill>
                            <a:srgbClr val="FFFFFF"/>
                          </a:solidFill>
                          <a:latin typeface="Calibri"/>
                          <a:cs typeface="Calibri"/>
                        </a:rPr>
                        <a:t>o</a:t>
                      </a:r>
                      <a:r>
                        <a:rPr dirty="0" smtClean="0" sz="2000" spc="5" b="1">
                          <a:solidFill>
                            <a:srgbClr val="FFFFFF"/>
                          </a:solidFill>
                          <a:latin typeface="Calibri"/>
                          <a:cs typeface="Calibri"/>
                        </a:rPr>
                        <a:t>4</a:t>
                      </a:r>
                      <a:r>
                        <a:rPr dirty="0" smtClean="0" sz="2000" spc="0" b="1">
                          <a:solidFill>
                            <a:srgbClr val="FFFFFF"/>
                          </a:solidFill>
                          <a:latin typeface="Calibri"/>
                          <a:cs typeface="Calibri"/>
                        </a:rPr>
                        <a:t>j</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23AB8C"/>
                    </a:solidFill>
                  </a:tcPr>
                </a:tc>
                <a:tc>
                  <a:txBody>
                    <a:bodyPr/>
                    <a:lstStyle/>
                    <a:p>
                      <a:pPr algn="ctr" marR="63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CE4"/>
                    </a:solidFill>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CE4"/>
                    </a:solidFill>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CE4"/>
                    </a:solidFill>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CE4"/>
                    </a:solidFill>
                  </a:tcPr>
                </a:tc>
                <a:tc>
                  <a:txBody>
                    <a:bodyPr/>
                    <a:lstStyle/>
                    <a:p>
                      <a:pPr algn="ctr" marL="5969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CE4"/>
                    </a:solidFill>
                  </a:tcPr>
                </a:tc>
              </a:tr>
              <a:tr h="384544">
                <a:tc>
                  <a:txBody>
                    <a:bodyPr/>
                    <a:lstStyle/>
                    <a:p>
                      <a:pPr algn="ctr" marL="0" marR="3175">
                        <a:lnSpc>
                          <a:spcPct val="100000"/>
                        </a:lnSpc>
                      </a:pPr>
                      <a:r>
                        <a:rPr dirty="0" smtClean="0" sz="2000" spc="5" b="1">
                          <a:solidFill>
                            <a:srgbClr val="FFFFFF"/>
                          </a:solidFill>
                          <a:latin typeface="Calibri"/>
                          <a:cs typeface="Calibri"/>
                        </a:rPr>
                        <a:t>T</a:t>
                      </a:r>
                      <a:r>
                        <a:rPr dirty="0" smtClean="0" sz="2000" spc="5" b="1">
                          <a:solidFill>
                            <a:srgbClr val="FFFFFF"/>
                          </a:solidFill>
                          <a:latin typeface="Calibri"/>
                          <a:cs typeface="Calibri"/>
                        </a:rPr>
                        <a:t>i</a:t>
                      </a:r>
                      <a:r>
                        <a:rPr dirty="0" smtClean="0" sz="2000" spc="-15" b="1">
                          <a:solidFill>
                            <a:srgbClr val="FFFFFF"/>
                          </a:solidFill>
                          <a:latin typeface="Calibri"/>
                          <a:cs typeface="Calibri"/>
                        </a:rPr>
                        <a:t>t</a:t>
                      </a:r>
                      <a:r>
                        <a:rPr dirty="0" smtClean="0" sz="2000" spc="-10" b="1">
                          <a:solidFill>
                            <a:srgbClr val="FFFFFF"/>
                          </a:solidFill>
                          <a:latin typeface="Calibri"/>
                          <a:cs typeface="Calibri"/>
                        </a:rPr>
                        <a:t>a</a:t>
                      </a:r>
                      <a:r>
                        <a:rPr dirty="0" smtClean="0" sz="2000" spc="0" b="1">
                          <a:solidFill>
                            <a:srgbClr val="FFFFFF"/>
                          </a:solidFill>
                          <a:latin typeface="Calibri"/>
                          <a:cs typeface="Calibri"/>
                        </a:rPr>
                        <a:t>n</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23AB8C"/>
                    </a:solidFill>
                  </a:tcPr>
                </a:tc>
                <a:tc>
                  <a:txBody>
                    <a:bodyPr/>
                    <a:lstStyle/>
                    <a:p>
                      <a:pPr algn="ctr" marR="63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r>
              <a:tr h="384544">
                <a:tc>
                  <a:txBody>
                    <a:bodyPr/>
                    <a:lstStyle/>
                    <a:p>
                      <a:pPr marL="534035">
                        <a:lnSpc>
                          <a:spcPct val="100000"/>
                        </a:lnSpc>
                      </a:pPr>
                      <a:r>
                        <a:rPr dirty="0" smtClean="0" sz="2000" spc="-5" b="1">
                          <a:solidFill>
                            <a:srgbClr val="FFFFFF"/>
                          </a:solidFill>
                          <a:latin typeface="Calibri"/>
                          <a:cs typeface="Calibri"/>
                        </a:rPr>
                        <a:t>V</a:t>
                      </a:r>
                      <a:r>
                        <a:rPr dirty="0" smtClean="0" sz="2000" spc="5" b="1">
                          <a:solidFill>
                            <a:srgbClr val="FFFFFF"/>
                          </a:solidFill>
                          <a:latin typeface="Calibri"/>
                          <a:cs typeface="Calibri"/>
                        </a:rPr>
                        <a:t>i</a:t>
                      </a:r>
                      <a:r>
                        <a:rPr dirty="0" smtClean="0" sz="2000" spc="5" b="1">
                          <a:solidFill>
                            <a:srgbClr val="FFFFFF"/>
                          </a:solidFill>
                          <a:latin typeface="Calibri"/>
                          <a:cs typeface="Calibri"/>
                        </a:rPr>
                        <a:t>r</a:t>
                      </a:r>
                      <a:r>
                        <a:rPr dirty="0" smtClean="0" sz="2000" spc="5" b="1">
                          <a:solidFill>
                            <a:srgbClr val="FFFFFF"/>
                          </a:solidFill>
                          <a:latin typeface="Calibri"/>
                          <a:cs typeface="Calibri"/>
                        </a:rPr>
                        <a:t>tuo</a:t>
                      </a:r>
                      <a:r>
                        <a:rPr dirty="0" smtClean="0" sz="2000" spc="0" b="1">
                          <a:solidFill>
                            <a:srgbClr val="FFFFFF"/>
                          </a:solidFill>
                          <a:latin typeface="Calibri"/>
                          <a:cs typeface="Calibri"/>
                        </a:rPr>
                        <a:t>so</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23AB8C"/>
                    </a:solidFill>
                  </a:tcPr>
                </a:tc>
                <a:tc>
                  <a:txBody>
                    <a:bodyPr/>
                    <a:lstStyle/>
                    <a:p>
                      <a:pPr algn="ctr" marR="63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lgn="ctr" marR="317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lgn="ctr" marL="381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r>
              <a:tr h="570923">
                <a:tc>
                  <a:txBody>
                    <a:bodyPr/>
                    <a:lstStyle/>
                    <a:p>
                      <a:pPr marL="287655">
                        <a:lnSpc>
                          <a:spcPct val="100000"/>
                        </a:lnSpc>
                      </a:pPr>
                      <a:r>
                        <a:rPr dirty="0" smtClean="0" sz="2000" spc="5" b="1">
                          <a:solidFill>
                            <a:srgbClr val="FFFFFF"/>
                          </a:solidFill>
                          <a:latin typeface="Calibri"/>
                          <a:cs typeface="Calibri"/>
                        </a:rPr>
                        <a:t>All</a:t>
                      </a:r>
                      <a:r>
                        <a:rPr dirty="0" smtClean="0" sz="2000" spc="-10" b="1">
                          <a:solidFill>
                            <a:srgbClr val="FFFFFF"/>
                          </a:solidFill>
                          <a:latin typeface="Calibri"/>
                          <a:cs typeface="Calibri"/>
                        </a:rPr>
                        <a:t>e</a:t>
                      </a:r>
                      <a:r>
                        <a:rPr dirty="0" smtClean="0" sz="2000" spc="-10" b="1">
                          <a:solidFill>
                            <a:srgbClr val="FFFFFF"/>
                          </a:solidFill>
                          <a:latin typeface="Calibri"/>
                          <a:cs typeface="Calibri"/>
                        </a:rPr>
                        <a:t>g</a:t>
                      </a:r>
                      <a:r>
                        <a:rPr dirty="0" smtClean="0" sz="2000" spc="-15" b="1">
                          <a:solidFill>
                            <a:srgbClr val="FFFFFF"/>
                          </a:solidFill>
                          <a:latin typeface="Calibri"/>
                          <a:cs typeface="Calibri"/>
                        </a:rPr>
                        <a:t>r</a:t>
                      </a:r>
                      <a:r>
                        <a:rPr dirty="0" smtClean="0" sz="2000" spc="0" b="1">
                          <a:solidFill>
                            <a:srgbClr val="FFFFFF"/>
                          </a:solidFill>
                          <a:latin typeface="Calibri"/>
                          <a:cs typeface="Calibri"/>
                        </a:rPr>
                        <a:t>o</a:t>
                      </a:r>
                      <a:r>
                        <a:rPr dirty="0" smtClean="0" sz="2000" spc="5" b="1">
                          <a:solidFill>
                            <a:srgbClr val="FFFFFF"/>
                          </a:solidFill>
                          <a:latin typeface="Calibri"/>
                          <a:cs typeface="Calibri"/>
                        </a:rPr>
                        <a:t>G</a:t>
                      </a:r>
                      <a:r>
                        <a:rPr dirty="0" smtClean="0" sz="2000" spc="-35" b="1">
                          <a:solidFill>
                            <a:srgbClr val="FFFFFF"/>
                          </a:solidFill>
                          <a:latin typeface="Calibri"/>
                          <a:cs typeface="Calibri"/>
                        </a:rPr>
                        <a:t>r</a:t>
                      </a:r>
                      <a:r>
                        <a:rPr dirty="0" smtClean="0" sz="2000" spc="-10" b="1">
                          <a:solidFill>
                            <a:srgbClr val="FFFFFF"/>
                          </a:solidFill>
                          <a:latin typeface="Calibri"/>
                          <a:cs typeface="Calibri"/>
                        </a:rPr>
                        <a:t>a</a:t>
                      </a:r>
                      <a:r>
                        <a:rPr dirty="0" smtClean="0" sz="2000" spc="5" b="1">
                          <a:solidFill>
                            <a:srgbClr val="FFFFFF"/>
                          </a:solidFill>
                          <a:latin typeface="Calibri"/>
                          <a:cs typeface="Calibri"/>
                        </a:rPr>
                        <a:t>p</a:t>
                      </a:r>
                      <a:r>
                        <a:rPr dirty="0" smtClean="0" sz="2000" spc="0" b="1">
                          <a:solidFill>
                            <a:srgbClr val="FFFFFF"/>
                          </a:solidFill>
                          <a:latin typeface="Calibri"/>
                          <a:cs typeface="Calibri"/>
                        </a:rPr>
                        <a:t>h</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23AB8C"/>
                    </a:solidFill>
                  </a:tcPr>
                </a:tc>
                <a:tc>
                  <a:txBody>
                    <a:bodyPr/>
                    <a:lstStyle/>
                    <a:p>
                      <a:pPr algn="ctr" marR="63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R="317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L="381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r>
              <a:tr h="384544">
                <a:tc>
                  <a:txBody>
                    <a:bodyPr/>
                    <a:lstStyle/>
                    <a:p>
                      <a:pPr algn="ctr" marL="0" marR="4445">
                        <a:lnSpc>
                          <a:spcPct val="100000"/>
                        </a:lnSpc>
                      </a:pPr>
                      <a:r>
                        <a:rPr dirty="0" smtClean="0" sz="2000" b="1">
                          <a:solidFill>
                            <a:srgbClr val="FFFFFF"/>
                          </a:solidFill>
                          <a:latin typeface="Calibri"/>
                          <a:cs typeface="Calibri"/>
                        </a:rPr>
                        <a:t>DE</a:t>
                      </a:r>
                      <a:r>
                        <a:rPr dirty="0" smtClean="0" sz="2000" b="1">
                          <a:solidFill>
                            <a:srgbClr val="FFFFFF"/>
                          </a:solidFill>
                          <a:latin typeface="Calibri"/>
                          <a:cs typeface="Calibri"/>
                        </a:rPr>
                        <a:t>X</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23AB8C"/>
                    </a:solidFill>
                  </a:tcPr>
                </a:tc>
                <a:tc>
                  <a:txBody>
                    <a:bodyPr/>
                    <a:lstStyle/>
                    <a:p>
                      <a:pP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lgn="ctr" marL="381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r>
              <a:tr h="384544">
                <a:tc>
                  <a:txBody>
                    <a:bodyPr/>
                    <a:lstStyle/>
                    <a:p>
                      <a:pPr marL="526415">
                        <a:lnSpc>
                          <a:spcPct val="100000"/>
                        </a:lnSpc>
                      </a:pPr>
                      <a:r>
                        <a:rPr dirty="0" smtClean="0" sz="2000" b="1">
                          <a:solidFill>
                            <a:srgbClr val="FFFFFF"/>
                          </a:solidFill>
                          <a:latin typeface="Calibri"/>
                          <a:cs typeface="Calibri"/>
                        </a:rPr>
                        <a:t>F</a:t>
                      </a:r>
                      <a:r>
                        <a:rPr dirty="0" smtClean="0" sz="2000" spc="5" b="1">
                          <a:solidFill>
                            <a:srgbClr val="FFFFFF"/>
                          </a:solidFill>
                          <a:latin typeface="Calibri"/>
                          <a:cs typeface="Calibri"/>
                        </a:rPr>
                        <a:t>i</a:t>
                      </a:r>
                      <a:r>
                        <a:rPr dirty="0" smtClean="0" sz="2000" spc="5" b="1">
                          <a:solidFill>
                            <a:srgbClr val="FFFFFF"/>
                          </a:solidFill>
                          <a:latin typeface="Calibri"/>
                          <a:cs typeface="Calibri"/>
                        </a:rPr>
                        <a:t>l</a:t>
                      </a:r>
                      <a:r>
                        <a:rPr dirty="0" smtClean="0" sz="2000" spc="-10" b="1">
                          <a:solidFill>
                            <a:srgbClr val="FFFFFF"/>
                          </a:solidFill>
                          <a:latin typeface="Calibri"/>
                          <a:cs typeface="Calibri"/>
                        </a:rPr>
                        <a:t>a</a:t>
                      </a:r>
                      <a:r>
                        <a:rPr dirty="0" smtClean="0" sz="2000" spc="-10" b="1">
                          <a:solidFill>
                            <a:srgbClr val="FFFFFF"/>
                          </a:solidFill>
                          <a:latin typeface="Calibri"/>
                          <a:cs typeface="Calibri"/>
                        </a:rPr>
                        <a:t>me</a:t>
                      </a:r>
                      <a:r>
                        <a:rPr dirty="0" smtClean="0" sz="2000" spc="-15" b="1">
                          <a:solidFill>
                            <a:srgbClr val="FFFFFF"/>
                          </a:solidFill>
                          <a:latin typeface="Calibri"/>
                          <a:cs typeface="Calibri"/>
                        </a:rPr>
                        <a:t>n</a:t>
                      </a:r>
                      <a:r>
                        <a:rPr dirty="0" smtClean="0" sz="2000" spc="0" b="1">
                          <a:solidFill>
                            <a:srgbClr val="FFFFFF"/>
                          </a:solidFill>
                          <a:latin typeface="Calibri"/>
                          <a:cs typeface="Calibri"/>
                        </a:rPr>
                        <a:t>t</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23AB8C"/>
                    </a:solidFill>
                  </a:tcPr>
                </a:tc>
                <a:tc>
                  <a:txBody>
                    <a:bodyPr/>
                    <a:lstStyle/>
                    <a:p>
                      <a:pP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R="254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r>
              <a:tr h="384544">
                <a:tc>
                  <a:txBody>
                    <a:bodyPr/>
                    <a:lstStyle/>
                    <a:p>
                      <a:pPr marL="587375">
                        <a:lnSpc>
                          <a:spcPct val="100000"/>
                        </a:lnSpc>
                      </a:pPr>
                      <a:r>
                        <a:rPr dirty="0" smtClean="0" sz="2000" spc="5" b="1">
                          <a:solidFill>
                            <a:srgbClr val="FFFFFF"/>
                          </a:solidFill>
                          <a:latin typeface="Calibri"/>
                          <a:cs typeface="Calibri"/>
                        </a:rPr>
                        <a:t>G</a:t>
                      </a:r>
                      <a:r>
                        <a:rPr dirty="0" smtClean="0" sz="2000" spc="5" b="1">
                          <a:solidFill>
                            <a:srgbClr val="FFFFFF"/>
                          </a:solidFill>
                          <a:latin typeface="Calibri"/>
                          <a:cs typeface="Calibri"/>
                        </a:rPr>
                        <a:t>-</a:t>
                      </a:r>
                      <a:r>
                        <a:rPr dirty="0" smtClean="0" sz="2000" spc="-10" b="1">
                          <a:solidFill>
                            <a:srgbClr val="FFFFFF"/>
                          </a:solidFill>
                          <a:latin typeface="Calibri"/>
                          <a:cs typeface="Calibri"/>
                        </a:rPr>
                        <a:t>S</a:t>
                      </a:r>
                      <a:r>
                        <a:rPr dirty="0" smtClean="0" sz="2000" spc="-15" b="1">
                          <a:solidFill>
                            <a:srgbClr val="FFFFFF"/>
                          </a:solidFill>
                          <a:latin typeface="Calibri"/>
                          <a:cs typeface="Calibri"/>
                        </a:rPr>
                        <a:t>t</a:t>
                      </a:r>
                      <a:r>
                        <a:rPr dirty="0" smtClean="0" sz="2000" spc="5" b="1">
                          <a:solidFill>
                            <a:srgbClr val="FFFFFF"/>
                          </a:solidFill>
                          <a:latin typeface="Calibri"/>
                          <a:cs typeface="Calibri"/>
                        </a:rPr>
                        <a:t>o</a:t>
                      </a:r>
                      <a:r>
                        <a:rPr dirty="0" smtClean="0" sz="2000" spc="-15" b="1">
                          <a:solidFill>
                            <a:srgbClr val="FFFFFF"/>
                          </a:solidFill>
                          <a:latin typeface="Calibri"/>
                          <a:cs typeface="Calibri"/>
                        </a:rPr>
                        <a:t>r</a:t>
                      </a:r>
                      <a:r>
                        <a:rPr dirty="0" smtClean="0" sz="2000" spc="0" b="1">
                          <a:solidFill>
                            <a:srgbClr val="FFFFFF"/>
                          </a:solidFill>
                          <a:latin typeface="Calibri"/>
                          <a:cs typeface="Calibri"/>
                        </a:rPr>
                        <a:t>e</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23AB8C"/>
                    </a:solidFill>
                  </a:tcPr>
                </a:tc>
                <a:tc>
                  <a:txBody>
                    <a:bodyPr/>
                    <a:lstStyle/>
                    <a:p>
                      <a:pPr algn="ctr" marR="63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lgn="ctr" marR="190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r>
              <a:tr h="651582">
                <a:tc>
                  <a:txBody>
                    <a:bodyPr/>
                    <a:lstStyle/>
                    <a:p>
                      <a:pPr marL="196215">
                        <a:lnSpc>
                          <a:spcPct val="100000"/>
                        </a:lnSpc>
                      </a:pPr>
                      <a:r>
                        <a:rPr dirty="0" smtClean="0" sz="2000" spc="-5" b="1">
                          <a:solidFill>
                            <a:srgbClr val="FFFFFF"/>
                          </a:solidFill>
                          <a:latin typeface="Calibri"/>
                          <a:cs typeface="Calibri"/>
                        </a:rPr>
                        <a:t>H</a:t>
                      </a:r>
                      <a:r>
                        <a:rPr dirty="0" smtClean="0" sz="2000" spc="-10" b="1">
                          <a:solidFill>
                            <a:srgbClr val="FFFFFF"/>
                          </a:solidFill>
                          <a:latin typeface="Calibri"/>
                          <a:cs typeface="Calibri"/>
                        </a:rPr>
                        <a:t>y</a:t>
                      </a:r>
                      <a:r>
                        <a:rPr dirty="0" smtClean="0" sz="2000" spc="5" b="1">
                          <a:solidFill>
                            <a:srgbClr val="FFFFFF"/>
                          </a:solidFill>
                          <a:latin typeface="Calibri"/>
                          <a:cs typeface="Calibri"/>
                        </a:rPr>
                        <a:t>p</a:t>
                      </a:r>
                      <a:r>
                        <a:rPr dirty="0" smtClean="0" sz="2000" spc="-10" b="1">
                          <a:solidFill>
                            <a:srgbClr val="FFFFFF"/>
                          </a:solidFill>
                          <a:latin typeface="Calibri"/>
                          <a:cs typeface="Calibri"/>
                        </a:rPr>
                        <a:t>e</a:t>
                      </a:r>
                      <a:r>
                        <a:rPr dirty="0" smtClean="0" sz="2000" spc="5" b="1">
                          <a:solidFill>
                            <a:srgbClr val="FFFFFF"/>
                          </a:solidFill>
                          <a:latin typeface="Calibri"/>
                          <a:cs typeface="Calibri"/>
                        </a:rPr>
                        <a:t>rG</a:t>
                      </a:r>
                      <a:r>
                        <a:rPr dirty="0" smtClean="0" sz="2000" spc="-35" b="1">
                          <a:solidFill>
                            <a:srgbClr val="FFFFFF"/>
                          </a:solidFill>
                          <a:latin typeface="Calibri"/>
                          <a:cs typeface="Calibri"/>
                        </a:rPr>
                        <a:t>r</a:t>
                      </a:r>
                      <a:r>
                        <a:rPr dirty="0" smtClean="0" sz="2000" spc="-10" b="1">
                          <a:solidFill>
                            <a:srgbClr val="FFFFFF"/>
                          </a:solidFill>
                          <a:latin typeface="Calibri"/>
                          <a:cs typeface="Calibri"/>
                        </a:rPr>
                        <a:t>a</a:t>
                      </a:r>
                      <a:r>
                        <a:rPr dirty="0" smtClean="0" sz="2000" spc="5" b="1">
                          <a:solidFill>
                            <a:srgbClr val="FFFFFF"/>
                          </a:solidFill>
                          <a:latin typeface="Calibri"/>
                          <a:cs typeface="Calibri"/>
                        </a:rPr>
                        <a:t>ph</a:t>
                      </a:r>
                      <a:r>
                        <a:rPr dirty="0" smtClean="0" sz="2000" spc="0" b="1">
                          <a:solidFill>
                            <a:srgbClr val="FFFFFF"/>
                          </a:solidFill>
                          <a:latin typeface="Calibri"/>
                          <a:cs typeface="Calibri"/>
                        </a:rPr>
                        <a:t>DB</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23AB8C"/>
                    </a:solidFill>
                  </a:tcPr>
                </a:tc>
                <a:tc>
                  <a:txBody>
                    <a:bodyPr/>
                    <a:lstStyle/>
                    <a:p>
                      <a:pP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R="190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R="190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r>
              <a:tr h="549413">
                <a:tc>
                  <a:txBody>
                    <a:bodyPr/>
                    <a:lstStyle/>
                    <a:p>
                      <a:pPr marL="282575">
                        <a:lnSpc>
                          <a:spcPct val="100000"/>
                        </a:lnSpc>
                      </a:pPr>
                      <a:r>
                        <a:rPr dirty="0" smtClean="0" sz="2000" spc="5" b="1">
                          <a:solidFill>
                            <a:srgbClr val="FFFFFF"/>
                          </a:solidFill>
                          <a:latin typeface="Calibri"/>
                          <a:cs typeface="Calibri"/>
                        </a:rPr>
                        <a:t>I</a:t>
                      </a:r>
                      <a:r>
                        <a:rPr dirty="0" smtClean="0" sz="2000" spc="-15" b="1">
                          <a:solidFill>
                            <a:srgbClr val="FFFFFF"/>
                          </a:solidFill>
                          <a:latin typeface="Calibri"/>
                          <a:cs typeface="Calibri"/>
                        </a:rPr>
                        <a:t>n</a:t>
                      </a:r>
                      <a:r>
                        <a:rPr dirty="0" smtClean="0" sz="2000" spc="5" b="1">
                          <a:solidFill>
                            <a:srgbClr val="FFFFFF"/>
                          </a:solidFill>
                          <a:latin typeface="Calibri"/>
                          <a:cs typeface="Calibri"/>
                        </a:rPr>
                        <a:t>f</a:t>
                      </a:r>
                      <a:r>
                        <a:rPr dirty="0" smtClean="0" sz="2000" spc="5" b="1">
                          <a:solidFill>
                            <a:srgbClr val="FFFFFF"/>
                          </a:solidFill>
                          <a:latin typeface="Calibri"/>
                          <a:cs typeface="Calibri"/>
                        </a:rPr>
                        <a:t>ini</a:t>
                      </a:r>
                      <a:r>
                        <a:rPr dirty="0" smtClean="0" sz="2000" spc="-15" b="1">
                          <a:solidFill>
                            <a:srgbClr val="FFFFFF"/>
                          </a:solidFill>
                          <a:latin typeface="Calibri"/>
                          <a:cs typeface="Calibri"/>
                        </a:rPr>
                        <a:t>t</a:t>
                      </a:r>
                      <a:r>
                        <a:rPr dirty="0" smtClean="0" sz="2000" spc="-10" b="1">
                          <a:solidFill>
                            <a:srgbClr val="FFFFFF"/>
                          </a:solidFill>
                          <a:latin typeface="Calibri"/>
                          <a:cs typeface="Calibri"/>
                        </a:rPr>
                        <a:t>e</a:t>
                      </a:r>
                      <a:r>
                        <a:rPr dirty="0" smtClean="0" sz="2000" spc="5" b="1">
                          <a:solidFill>
                            <a:srgbClr val="FFFFFF"/>
                          </a:solidFill>
                          <a:latin typeface="Calibri"/>
                          <a:cs typeface="Calibri"/>
                        </a:rPr>
                        <a:t>G</a:t>
                      </a:r>
                      <a:r>
                        <a:rPr dirty="0" smtClean="0" sz="2000" spc="-35" b="1">
                          <a:solidFill>
                            <a:srgbClr val="FFFFFF"/>
                          </a:solidFill>
                          <a:latin typeface="Calibri"/>
                          <a:cs typeface="Calibri"/>
                        </a:rPr>
                        <a:t>r</a:t>
                      </a:r>
                      <a:r>
                        <a:rPr dirty="0" smtClean="0" sz="2000" spc="-10" b="1">
                          <a:solidFill>
                            <a:srgbClr val="FFFFFF"/>
                          </a:solidFill>
                          <a:latin typeface="Calibri"/>
                          <a:cs typeface="Calibri"/>
                        </a:rPr>
                        <a:t>a</a:t>
                      </a:r>
                      <a:r>
                        <a:rPr dirty="0" smtClean="0" sz="2000" spc="5" b="1">
                          <a:solidFill>
                            <a:srgbClr val="FFFFFF"/>
                          </a:solidFill>
                          <a:latin typeface="Calibri"/>
                          <a:cs typeface="Calibri"/>
                        </a:rPr>
                        <a:t>ph</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23AB8C"/>
                    </a:solidFill>
                  </a:tcPr>
                </a:tc>
                <a:tc>
                  <a:txBody>
                    <a:bodyPr/>
                    <a:lstStyle/>
                    <a:p>
                      <a:pP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lgn="ctr" marR="190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lgn="ctr" marR="190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CE4"/>
                    </a:solidFill>
                  </a:tcPr>
                </a:tc>
              </a:tr>
              <a:tr h="384544">
                <a:tc>
                  <a:txBody>
                    <a:bodyPr/>
                    <a:lstStyle/>
                    <a:p>
                      <a:pPr algn="ctr" marL="0" marR="5080">
                        <a:lnSpc>
                          <a:spcPct val="100000"/>
                        </a:lnSpc>
                      </a:pPr>
                      <a:r>
                        <a:rPr dirty="0" smtClean="0" sz="2000" spc="-10" b="1">
                          <a:solidFill>
                            <a:srgbClr val="FFFFFF"/>
                          </a:solidFill>
                          <a:latin typeface="Calibri"/>
                          <a:cs typeface="Calibri"/>
                        </a:rPr>
                        <a:t>S</a:t>
                      </a:r>
                      <a:r>
                        <a:rPr dirty="0" smtClean="0" sz="2000" spc="5" b="1">
                          <a:solidFill>
                            <a:srgbClr val="FFFFFF"/>
                          </a:solidFill>
                          <a:latin typeface="Calibri"/>
                          <a:cs typeface="Calibri"/>
                        </a:rPr>
                        <a:t>o</a:t>
                      </a:r>
                      <a:r>
                        <a:rPr dirty="0" smtClean="0" sz="2000" spc="5" b="1">
                          <a:solidFill>
                            <a:srgbClr val="FFFFFF"/>
                          </a:solidFill>
                          <a:latin typeface="Calibri"/>
                          <a:cs typeface="Calibri"/>
                        </a:rPr>
                        <a:t>n</a:t>
                      </a:r>
                      <a:r>
                        <a:rPr dirty="0" smtClean="0" sz="2000" spc="-10" b="1">
                          <a:solidFill>
                            <a:srgbClr val="FFFFFF"/>
                          </a:solidFill>
                          <a:latin typeface="Calibri"/>
                          <a:cs typeface="Calibri"/>
                        </a:rPr>
                        <a:t>es</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23AB8C"/>
                    </a:solidFill>
                  </a:tcPr>
                </a:tc>
                <a:tc>
                  <a:txBody>
                    <a:bodyPr/>
                    <a:lstStyle/>
                    <a:p>
                      <a:pPr algn="ctr" marR="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R="190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ctr" marL="444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r>
              <a:tr h="378227">
                <a:tc>
                  <a:txBody>
                    <a:bodyPr/>
                    <a:lstStyle/>
                    <a:p>
                      <a:pPr marL="506095">
                        <a:lnSpc>
                          <a:spcPct val="100000"/>
                        </a:lnSpc>
                      </a:pPr>
                      <a:r>
                        <a:rPr dirty="0" smtClean="0" sz="2000" spc="-30" b="1">
                          <a:solidFill>
                            <a:srgbClr val="FFFFFF"/>
                          </a:solidFill>
                          <a:latin typeface="Calibri"/>
                          <a:cs typeface="Calibri"/>
                        </a:rPr>
                        <a:t>v</a:t>
                      </a:r>
                      <a:r>
                        <a:rPr dirty="0" smtClean="0" sz="2000" spc="-10" b="1">
                          <a:solidFill>
                            <a:srgbClr val="FFFFFF"/>
                          </a:solidFill>
                          <a:latin typeface="Calibri"/>
                          <a:cs typeface="Calibri"/>
                        </a:rPr>
                        <a:t>e</a:t>
                      </a:r>
                      <a:r>
                        <a:rPr dirty="0" smtClean="0" sz="2000" spc="5" b="1">
                          <a:solidFill>
                            <a:srgbClr val="FFFFFF"/>
                          </a:solidFill>
                          <a:latin typeface="Calibri"/>
                          <a:cs typeface="Calibri"/>
                        </a:rPr>
                        <a:t>r</a:t>
                      </a:r>
                      <a:r>
                        <a:rPr dirty="0" smtClean="0" sz="2000" spc="-15" b="1">
                          <a:solidFill>
                            <a:srgbClr val="FFFFFF"/>
                          </a:solidFill>
                          <a:latin typeface="Calibri"/>
                          <a:cs typeface="Calibri"/>
                        </a:rPr>
                        <a:t>t</a:t>
                      </a:r>
                      <a:r>
                        <a:rPr dirty="0" smtClean="0" sz="2000" spc="-50" b="1">
                          <a:solidFill>
                            <a:srgbClr val="FFFFFF"/>
                          </a:solidFill>
                          <a:latin typeface="Calibri"/>
                          <a:cs typeface="Calibri"/>
                        </a:rPr>
                        <a:t>e</a:t>
                      </a:r>
                      <a:r>
                        <a:rPr dirty="0" smtClean="0" sz="2000" spc="0" b="1">
                          <a:solidFill>
                            <a:srgbClr val="FFFFFF"/>
                          </a:solidFill>
                          <a:latin typeface="Calibri"/>
                          <a:cs typeface="Calibri"/>
                        </a:rPr>
                        <a:t>x</a:t>
                      </a:r>
                      <a:r>
                        <a:rPr dirty="0" smtClean="0" sz="2000" spc="-5" b="1">
                          <a:solidFill>
                            <a:srgbClr val="FFFFFF"/>
                          </a:solidFill>
                          <a:latin typeface="Calibri"/>
                          <a:cs typeface="Calibri"/>
                        </a:rPr>
                        <a:t>D</a:t>
                      </a:r>
                      <a:r>
                        <a:rPr dirty="0" smtClean="0" sz="2000" spc="0" b="1">
                          <a:solidFill>
                            <a:srgbClr val="FFFFFF"/>
                          </a:solidFill>
                          <a:latin typeface="Calibri"/>
                          <a:cs typeface="Calibri"/>
                        </a:rPr>
                        <a:t>B</a:t>
                      </a: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solidFill>
                      <a:srgbClr val="23AB8C"/>
                    </a:solidFill>
                  </a:tcPr>
                </a:tc>
                <a:tc>
                  <a:txBody>
                    <a:bodyPr/>
                    <a:lstStyle/>
                    <a:p>
                      <a:pPr/>
                      <a:endParaRPr sz="2000">
                        <a:latin typeface="Calibri"/>
                        <a:cs typeface="Calibri"/>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solidFill>
                      <a:srgbClr val="CCECE4"/>
                    </a:solidFill>
                  </a:tcPr>
                </a:tc>
                <a:tc>
                  <a:txBody>
                    <a:bodyPr/>
                    <a:lstStyle/>
                    <a:p>
                      <a:pPr algn="ctr" marR="1270">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solidFill>
                      <a:srgbClr val="CCECE4"/>
                    </a:solidFill>
                  </a:tcPr>
                </a:tc>
                <a:tc>
                  <a:txBody>
                    <a:bodyPr/>
                    <a:lstStyle/>
                    <a:p>
                      <a:pPr algn="ctr" marR="1905">
                        <a:lnSpc>
                          <a:spcPct val="100000"/>
                        </a:lnSpc>
                      </a:pPr>
                      <a:r>
                        <a:rPr dirty="0" smtClean="0" sz="2000">
                          <a:solidFill>
                            <a:srgbClr val="303030"/>
                          </a:solidFill>
                          <a:latin typeface="Tahoma"/>
                          <a:cs typeface="Tahoma"/>
                        </a:rPr>
                        <a:t></a:t>
                      </a: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solidFill>
                      <a:srgbClr val="CCECE4"/>
                    </a:solidFill>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solidFill>
                      <a:srgbClr val="CCECE4"/>
                    </a:solidFill>
                  </a:tcPr>
                </a:tc>
                <a:tc>
                  <a:txBody>
                    <a:bodyPr/>
                    <a:lstStyle/>
                    <a:p>
                      <a:pPr/>
                      <a:endParaRPr sz="2000">
                        <a:latin typeface="Tahoma"/>
                        <a:cs typeface="Tahoma"/>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solidFill>
                      <a:srgbClr val="CCECE4"/>
                    </a:solid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6350">
              <a:lnSpc>
                <a:spcPct val="100000"/>
              </a:lnSpc>
            </a:pPr>
            <a:r>
              <a:rPr dirty="0" smtClean="0" sz="3600" spc="-20" b="1">
                <a:solidFill>
                  <a:srgbClr val="303030"/>
                </a:solidFill>
                <a:latin typeface="Microsoft YaHei UI"/>
                <a:cs typeface="Microsoft YaHei UI"/>
              </a:rPr>
              <a:t>n</a:t>
            </a:r>
            <a:r>
              <a:rPr dirty="0" smtClean="0" sz="3600" spc="0" b="1">
                <a:solidFill>
                  <a:srgbClr val="303030"/>
                </a:solidFill>
                <a:latin typeface="Microsoft YaHei UI"/>
                <a:cs typeface="Microsoft YaHei UI"/>
              </a:rPr>
              <a:t>e</a:t>
            </a:r>
            <a:r>
              <a:rPr dirty="0" smtClean="0" sz="3600" spc="-5" b="1">
                <a:solidFill>
                  <a:srgbClr val="303030"/>
                </a:solidFill>
                <a:latin typeface="Microsoft YaHei UI"/>
                <a:cs typeface="Microsoft YaHei UI"/>
              </a:rPr>
              <a:t>o</a:t>
            </a:r>
            <a:r>
              <a:rPr dirty="0" smtClean="0" sz="3600" spc="-20" b="1">
                <a:solidFill>
                  <a:srgbClr val="303030"/>
                </a:solidFill>
                <a:latin typeface="Microsoft YaHei UI"/>
                <a:cs typeface="Microsoft YaHei UI"/>
              </a:rPr>
              <a:t>4j</a:t>
            </a:r>
            <a:endParaRPr sz="3600">
              <a:latin typeface="Microsoft YaHei UI"/>
              <a:cs typeface="Microsoft YaHei UI"/>
            </a:endParaRPr>
          </a:p>
        </p:txBody>
      </p:sp>
      <p:sp>
        <p:nvSpPr>
          <p:cNvPr id="3" name="object 3"/>
          <p:cNvSpPr txBox="1"/>
          <p:nvPr/>
        </p:nvSpPr>
        <p:spPr>
          <a:xfrm>
            <a:off x="1136359" y="1003656"/>
            <a:ext cx="9878060" cy="5224780"/>
          </a:xfrm>
          <a:prstGeom prst="rect">
            <a:avLst/>
          </a:prstGeom>
        </p:spPr>
        <p:txBody>
          <a:bodyPr wrap="square" lIns="0" tIns="0" rIns="0" bIns="0" rtlCol="0" vert="horz">
            <a:noAutofit/>
          </a:bodyPr>
          <a:lstStyle/>
          <a:p>
            <a:pPr marL="355600" marR="12700" indent="-342900">
              <a:lnSpc>
                <a:spcPct val="150000"/>
              </a:lnSpc>
              <a:buClr>
                <a:srgbClr val="23AB8C"/>
              </a:buClr>
              <a:buFont typeface="Tahoma"/>
              <a:buChar char=""/>
              <a:tabLst>
                <a:tab pos="354965" algn="l"/>
              </a:tabLst>
            </a:pPr>
            <a:r>
              <a:rPr dirty="0" smtClean="0" sz="2000" spc="-5">
                <a:solidFill>
                  <a:srgbClr val="303030"/>
                </a:solidFill>
                <a:latin typeface="Times New Roman"/>
                <a:cs typeface="Times New Roman"/>
              </a:rPr>
              <a:t>N</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o4j is a</a:t>
            </a:r>
            <a:r>
              <a:rPr dirty="0" smtClean="0" sz="2000" spc="-10">
                <a:solidFill>
                  <a:srgbClr val="303030"/>
                </a:solidFill>
                <a:latin typeface="Times New Roman"/>
                <a:cs typeface="Times New Roman"/>
              </a:rPr>
              <a:t> </a:t>
            </a:r>
            <a:r>
              <a:rPr dirty="0" smtClean="0" sz="2000" spc="0">
                <a:solidFill>
                  <a:srgbClr val="303030"/>
                </a:solidFill>
                <a:latin typeface="Times New Roman"/>
                <a:cs typeface="Times New Roman"/>
              </a:rPr>
              <a:t>hi</a:t>
            </a:r>
            <a:r>
              <a:rPr dirty="0" smtClean="0" sz="2000" spc="-20">
                <a:solidFill>
                  <a:srgbClr val="303030"/>
                </a:solidFill>
                <a:latin typeface="Times New Roman"/>
                <a:cs typeface="Times New Roman"/>
              </a:rPr>
              <a:t>g</a:t>
            </a:r>
            <a:r>
              <a:rPr dirty="0" smtClean="0" sz="2000" spc="0">
                <a:solidFill>
                  <a:srgbClr val="303030"/>
                </a:solidFill>
                <a:latin typeface="Times New Roman"/>
                <a:cs typeface="Times New Roman"/>
              </a:rPr>
              <a:t>hly s</a:t>
            </a:r>
            <a:r>
              <a:rPr dirty="0" smtClean="0" sz="2000" spc="-10">
                <a:solidFill>
                  <a:srgbClr val="303030"/>
                </a:solidFill>
                <a:latin typeface="Times New Roman"/>
                <a:cs typeface="Times New Roman"/>
              </a:rPr>
              <a:t>ca</a:t>
            </a:r>
            <a:r>
              <a:rPr dirty="0" smtClean="0" sz="2000" spc="0">
                <a:solidFill>
                  <a:srgbClr val="303030"/>
                </a:solidFill>
                <a:latin typeface="Times New Roman"/>
                <a:cs typeface="Times New Roman"/>
              </a:rPr>
              <a:t>l</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ble</a:t>
            </a:r>
            <a:r>
              <a:rPr dirty="0" smtClean="0" sz="2000" spc="-10">
                <a:solidFill>
                  <a:srgbClr val="303030"/>
                </a:solidFill>
                <a:latin typeface="Times New Roman"/>
                <a:cs typeface="Times New Roman"/>
              </a:rPr>
              <a:t> </a:t>
            </a:r>
            <a:r>
              <a:rPr dirty="0" smtClean="0" sz="2000" spc="0">
                <a:solidFill>
                  <a:srgbClr val="303030"/>
                </a:solidFill>
                <a:latin typeface="Times New Roman"/>
                <a:cs typeface="Times New Roman"/>
              </a:rPr>
              <a:t>n</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tive</a:t>
            </a:r>
            <a:r>
              <a:rPr dirty="0" smtClean="0" sz="2000" spc="-10">
                <a:solidFill>
                  <a:srgbClr val="303030"/>
                </a:solidFill>
                <a:latin typeface="Times New Roman"/>
                <a:cs typeface="Times New Roman"/>
              </a:rPr>
              <a:t> </a:t>
            </a:r>
            <a:r>
              <a:rPr dirty="0" smtClean="0" sz="2000" spc="-20">
                <a:solidFill>
                  <a:srgbClr val="303030"/>
                </a:solidFill>
                <a:latin typeface="Times New Roman"/>
                <a:cs typeface="Times New Roman"/>
              </a:rPr>
              <a:t>g</a:t>
            </a:r>
            <a:r>
              <a:rPr dirty="0" smtClean="0" sz="2000" spc="-10">
                <a:solidFill>
                  <a:srgbClr val="303030"/>
                </a:solidFill>
                <a:latin typeface="Times New Roman"/>
                <a:cs typeface="Times New Roman"/>
              </a:rPr>
              <a:t>ra</a:t>
            </a:r>
            <a:r>
              <a:rPr dirty="0" smtClean="0" sz="2000" spc="0">
                <a:solidFill>
                  <a:srgbClr val="303030"/>
                </a:solidFill>
                <a:latin typeface="Times New Roman"/>
                <a:cs typeface="Times New Roman"/>
              </a:rPr>
              <a:t>ph</a:t>
            </a:r>
            <a:r>
              <a:rPr dirty="0" smtClean="0" sz="2000" spc="40">
                <a:solidFill>
                  <a:srgbClr val="303030"/>
                </a:solidFill>
                <a:latin typeface="Times New Roman"/>
                <a:cs typeface="Times New Roman"/>
              </a:rPr>
              <a:t> </a:t>
            </a:r>
            <a:r>
              <a:rPr dirty="0" smtClean="0" sz="2000" spc="0">
                <a:solidFill>
                  <a:srgbClr val="303030"/>
                </a:solidFill>
                <a:latin typeface="Times New Roman"/>
                <a:cs typeface="Times New Roman"/>
              </a:rPr>
              <a:t>d</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t</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b</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se</a:t>
            </a:r>
            <a:r>
              <a:rPr dirty="0" smtClean="0" sz="2000" spc="-10">
                <a:solidFill>
                  <a:srgbClr val="303030"/>
                </a:solidFill>
                <a:latin typeface="Times New Roman"/>
                <a:cs typeface="Times New Roman"/>
              </a:rPr>
              <a:t> </a:t>
            </a:r>
            <a:r>
              <a:rPr dirty="0" smtClean="0" sz="2000" spc="0">
                <a:solidFill>
                  <a:srgbClr val="303030"/>
                </a:solidFill>
                <a:latin typeface="Times New Roman"/>
                <a:cs typeface="Times New Roman"/>
              </a:rPr>
              <a:t>th</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t l</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v</a:t>
            </a:r>
            <a:r>
              <a:rPr dirty="0" smtClean="0" sz="2000" spc="-10">
                <a:solidFill>
                  <a:srgbClr val="303030"/>
                </a:solidFill>
                <a:latin typeface="Times New Roman"/>
                <a:cs typeface="Times New Roman"/>
              </a:rPr>
              <a:t>era</a:t>
            </a:r>
            <a:r>
              <a:rPr dirty="0" smtClean="0" sz="2000" spc="-20">
                <a:solidFill>
                  <a:srgbClr val="303030"/>
                </a:solidFill>
                <a:latin typeface="Times New Roman"/>
                <a:cs typeface="Times New Roman"/>
              </a:rPr>
              <a:t>g</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s</a:t>
            </a:r>
            <a:r>
              <a:rPr dirty="0" smtClean="0" sz="2000" spc="40">
                <a:solidFill>
                  <a:srgbClr val="303030"/>
                </a:solidFill>
                <a:latin typeface="Times New Roman"/>
                <a:cs typeface="Times New Roman"/>
              </a:rPr>
              <a:t> </a:t>
            </a:r>
            <a:r>
              <a:rPr dirty="0" smtClean="0" sz="2000" spc="0">
                <a:solidFill>
                  <a:srgbClr val="303030"/>
                </a:solidFill>
                <a:latin typeface="Times New Roman"/>
                <a:cs typeface="Times New Roman"/>
              </a:rPr>
              <a:t>d</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ta</a:t>
            </a:r>
            <a:r>
              <a:rPr dirty="0" smtClean="0" sz="2000" spc="-10">
                <a:solidFill>
                  <a:srgbClr val="303030"/>
                </a:solidFill>
                <a:latin typeface="Times New Roman"/>
                <a:cs typeface="Times New Roman"/>
              </a:rPr>
              <a:t> </a:t>
            </a:r>
            <a:r>
              <a:rPr dirty="0" smtClean="0" sz="2000" spc="-10">
                <a:solidFill>
                  <a:srgbClr val="303030"/>
                </a:solidFill>
                <a:latin typeface="Times New Roman"/>
                <a:cs typeface="Times New Roman"/>
              </a:rPr>
              <a:t>re</a:t>
            </a:r>
            <a:r>
              <a:rPr dirty="0" smtClean="0" sz="2000" spc="0">
                <a:solidFill>
                  <a:srgbClr val="303030"/>
                </a:solidFill>
                <a:latin typeface="Times New Roman"/>
                <a:cs typeface="Times New Roman"/>
              </a:rPr>
              <a:t>l</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tionships</a:t>
            </a:r>
            <a:r>
              <a:rPr dirty="0" smtClean="0" sz="2000" spc="-40">
                <a:solidFill>
                  <a:srgbClr val="303030"/>
                </a:solidFill>
                <a:latin typeface="Times New Roman"/>
                <a:cs typeface="Times New Roman"/>
              </a:rPr>
              <a:t> </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s </a:t>
            </a:r>
            <a:r>
              <a:rPr dirty="0" smtClean="0" sz="2000" spc="-10">
                <a:solidFill>
                  <a:srgbClr val="303030"/>
                </a:solidFill>
                <a:latin typeface="Times New Roman"/>
                <a:cs typeface="Times New Roman"/>
              </a:rPr>
              <a:t>f</a:t>
            </a:r>
            <a:r>
              <a:rPr dirty="0" smtClean="0" sz="2000" spc="0">
                <a:solidFill>
                  <a:srgbClr val="303030"/>
                </a:solidFill>
                <a:latin typeface="Times New Roman"/>
                <a:cs typeface="Times New Roman"/>
              </a:rPr>
              <a:t>i</a:t>
            </a:r>
            <a:r>
              <a:rPr dirty="0" smtClean="0" sz="2000" spc="-10">
                <a:solidFill>
                  <a:srgbClr val="303030"/>
                </a:solidFill>
                <a:latin typeface="Times New Roman"/>
                <a:cs typeface="Times New Roman"/>
              </a:rPr>
              <a:t>r</a:t>
            </a:r>
            <a:r>
              <a:rPr dirty="0" smtClean="0" sz="2000" spc="0">
                <a:solidFill>
                  <a:srgbClr val="303030"/>
                </a:solidFill>
                <a:latin typeface="Times New Roman"/>
                <a:cs typeface="Times New Roman"/>
              </a:rPr>
              <a:t>st</a:t>
            </a:r>
            <a:r>
              <a:rPr dirty="0" smtClean="0" sz="2000" spc="-10">
                <a:solidFill>
                  <a:srgbClr val="303030"/>
                </a:solidFill>
                <a:latin typeface="Times New Roman"/>
                <a:cs typeface="Times New Roman"/>
              </a:rPr>
              <a:t>-c</a:t>
            </a:r>
            <a:r>
              <a:rPr dirty="0" smtClean="0" sz="2000" spc="0">
                <a:solidFill>
                  <a:srgbClr val="303030"/>
                </a:solidFill>
                <a:latin typeface="Times New Roman"/>
                <a:cs typeface="Times New Roman"/>
              </a:rPr>
              <a:t>l</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ss</a:t>
            </a:r>
            <a:r>
              <a:rPr dirty="0" smtClean="0" sz="2000" spc="0">
                <a:solidFill>
                  <a:srgbClr val="303030"/>
                </a:solidFill>
                <a:latin typeface="Times New Roman"/>
                <a:cs typeface="Times New Roman"/>
              </a:rPr>
              <a:t> </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ntiti</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s,</a:t>
            </a:r>
            <a:r>
              <a:rPr dirty="0" smtClean="0" sz="2000" spc="-20">
                <a:solidFill>
                  <a:srgbClr val="303030"/>
                </a:solidFill>
                <a:latin typeface="Times New Roman"/>
                <a:cs typeface="Times New Roman"/>
              </a:rPr>
              <a:t> </a:t>
            </a:r>
            <a:r>
              <a:rPr dirty="0" smtClean="0" sz="2000" spc="0">
                <a:solidFill>
                  <a:srgbClr val="303030"/>
                </a:solidFill>
                <a:latin typeface="Times New Roman"/>
                <a:cs typeface="Times New Roman"/>
              </a:rPr>
              <a:t>h</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lping</a:t>
            </a:r>
            <a:r>
              <a:rPr dirty="0" smtClean="0" sz="2000" spc="-20">
                <a:solidFill>
                  <a:srgbClr val="303030"/>
                </a:solidFill>
                <a:latin typeface="Times New Roman"/>
                <a:cs typeface="Times New Roman"/>
              </a:rPr>
              <a:t> </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nt</a:t>
            </a:r>
            <a:r>
              <a:rPr dirty="0" smtClean="0" sz="2000" spc="-10">
                <a:solidFill>
                  <a:srgbClr val="303030"/>
                </a:solidFill>
                <a:latin typeface="Times New Roman"/>
                <a:cs typeface="Times New Roman"/>
              </a:rPr>
              <a:t>e</a:t>
            </a:r>
            <a:r>
              <a:rPr dirty="0" smtClean="0" sz="2000" spc="-10">
                <a:solidFill>
                  <a:srgbClr val="303030"/>
                </a:solidFill>
                <a:latin typeface="Times New Roman"/>
                <a:cs typeface="Times New Roman"/>
              </a:rPr>
              <a:t>r</a:t>
            </a:r>
            <a:r>
              <a:rPr dirty="0" smtClean="0" sz="2000" spc="0">
                <a:solidFill>
                  <a:srgbClr val="303030"/>
                </a:solidFill>
                <a:latin typeface="Times New Roman"/>
                <a:cs typeface="Times New Roman"/>
              </a:rPr>
              <a:t>p</a:t>
            </a:r>
            <a:r>
              <a:rPr dirty="0" smtClean="0" sz="2000" spc="-10">
                <a:solidFill>
                  <a:srgbClr val="303030"/>
                </a:solidFill>
                <a:latin typeface="Times New Roman"/>
                <a:cs typeface="Times New Roman"/>
              </a:rPr>
              <a:t>r</a:t>
            </a:r>
            <a:r>
              <a:rPr dirty="0" smtClean="0" sz="2000" spc="0">
                <a:solidFill>
                  <a:srgbClr val="303030"/>
                </a:solidFill>
                <a:latin typeface="Times New Roman"/>
                <a:cs typeface="Times New Roman"/>
              </a:rPr>
              <a:t>is</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s build</a:t>
            </a:r>
            <a:r>
              <a:rPr dirty="0" smtClean="0" sz="2000" spc="-20">
                <a:solidFill>
                  <a:srgbClr val="303030"/>
                </a:solidFill>
                <a:latin typeface="Times New Roman"/>
                <a:cs typeface="Times New Roman"/>
              </a:rPr>
              <a:t> </a:t>
            </a:r>
            <a:r>
              <a:rPr dirty="0" smtClean="0" sz="2000" spc="0">
                <a:solidFill>
                  <a:srgbClr val="303030"/>
                </a:solidFill>
                <a:latin typeface="Times New Roman"/>
                <a:cs typeface="Times New Roman"/>
              </a:rPr>
              <a:t>int</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lli</a:t>
            </a:r>
            <a:r>
              <a:rPr dirty="0" smtClean="0" sz="2000" spc="-20">
                <a:solidFill>
                  <a:srgbClr val="303030"/>
                </a:solidFill>
                <a:latin typeface="Times New Roman"/>
                <a:cs typeface="Times New Roman"/>
              </a:rPr>
              <a:t>g</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nt</a:t>
            </a:r>
            <a:r>
              <a:rPr dirty="0" smtClean="0" sz="2000" spc="-20">
                <a:solidFill>
                  <a:srgbClr val="303030"/>
                </a:solidFill>
                <a:latin typeface="Times New Roman"/>
                <a:cs typeface="Times New Roman"/>
              </a:rPr>
              <a:t> </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ppli</a:t>
            </a:r>
            <a:r>
              <a:rPr dirty="0" smtClean="0" sz="2000" spc="-10">
                <a:solidFill>
                  <a:srgbClr val="303030"/>
                </a:solidFill>
                <a:latin typeface="Times New Roman"/>
                <a:cs typeface="Times New Roman"/>
              </a:rPr>
              <a:t>c</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tions</a:t>
            </a:r>
            <a:r>
              <a:rPr dirty="0" smtClean="0" sz="2000" spc="-40">
                <a:solidFill>
                  <a:srgbClr val="303030"/>
                </a:solidFill>
                <a:latin typeface="Times New Roman"/>
                <a:cs typeface="Times New Roman"/>
              </a:rPr>
              <a:t> </a:t>
            </a:r>
            <a:r>
              <a:rPr dirty="0" smtClean="0" sz="2000" spc="0">
                <a:solidFill>
                  <a:srgbClr val="303030"/>
                </a:solidFill>
                <a:latin typeface="Times New Roman"/>
                <a:cs typeface="Times New Roman"/>
              </a:rPr>
              <a:t>to m</a:t>
            </a:r>
            <a:r>
              <a:rPr dirty="0" smtClean="0" sz="2000" spc="-10">
                <a:solidFill>
                  <a:srgbClr val="303030"/>
                </a:solidFill>
                <a:latin typeface="Times New Roman"/>
                <a:cs typeface="Times New Roman"/>
              </a:rPr>
              <a:t>e</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t tod</a:t>
            </a:r>
            <a:r>
              <a:rPr dirty="0" smtClean="0" sz="2000" spc="-10">
                <a:solidFill>
                  <a:srgbClr val="303030"/>
                </a:solidFill>
                <a:latin typeface="Times New Roman"/>
                <a:cs typeface="Times New Roman"/>
              </a:rPr>
              <a:t>a</a:t>
            </a:r>
            <a:r>
              <a:rPr dirty="0" smtClean="0" sz="2000" spc="-60">
                <a:solidFill>
                  <a:srgbClr val="303030"/>
                </a:solidFill>
                <a:latin typeface="Times New Roman"/>
                <a:cs typeface="Times New Roman"/>
              </a:rPr>
              <a:t>y</a:t>
            </a:r>
            <a:r>
              <a:rPr dirty="0" smtClean="0" sz="2000" spc="-130">
                <a:solidFill>
                  <a:srgbClr val="303030"/>
                </a:solidFill>
                <a:latin typeface="Times New Roman"/>
                <a:cs typeface="Times New Roman"/>
              </a:rPr>
              <a:t>’</a:t>
            </a:r>
            <a:r>
              <a:rPr dirty="0" smtClean="0" sz="2000" spc="0">
                <a:solidFill>
                  <a:srgbClr val="303030"/>
                </a:solidFill>
                <a:latin typeface="Times New Roman"/>
                <a:cs typeface="Times New Roman"/>
              </a:rPr>
              <a:t>s</a:t>
            </a:r>
            <a:r>
              <a:rPr dirty="0" smtClean="0" sz="2000" spc="60">
                <a:solidFill>
                  <a:srgbClr val="303030"/>
                </a:solidFill>
                <a:latin typeface="Times New Roman"/>
                <a:cs typeface="Times New Roman"/>
              </a:rPr>
              <a:t> </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volving</a:t>
            </a:r>
            <a:r>
              <a:rPr dirty="0" smtClean="0" sz="2000" spc="-20">
                <a:solidFill>
                  <a:srgbClr val="303030"/>
                </a:solidFill>
                <a:latin typeface="Times New Roman"/>
                <a:cs typeface="Times New Roman"/>
              </a:rPr>
              <a:t> </a:t>
            </a:r>
            <a:r>
              <a:rPr dirty="0" smtClean="0" sz="2000" spc="0">
                <a:solidFill>
                  <a:srgbClr val="303030"/>
                </a:solidFill>
                <a:latin typeface="Times New Roman"/>
                <a:cs typeface="Times New Roman"/>
              </a:rPr>
              <a:t>d</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ta</a:t>
            </a:r>
            <a:r>
              <a:rPr dirty="0" smtClean="0" sz="2000" spc="0">
                <a:solidFill>
                  <a:srgbClr val="303030"/>
                </a:solidFill>
                <a:latin typeface="Times New Roman"/>
                <a:cs typeface="Times New Roman"/>
              </a:rPr>
              <a:t> </a:t>
            </a:r>
            <a:r>
              <a:rPr dirty="0" smtClean="0" sz="2000" spc="-10">
                <a:solidFill>
                  <a:srgbClr val="303030"/>
                </a:solidFill>
                <a:latin typeface="Times New Roman"/>
                <a:cs typeface="Times New Roman"/>
              </a:rPr>
              <a:t>c</a:t>
            </a:r>
            <a:r>
              <a:rPr dirty="0" smtClean="0" sz="2000" spc="0">
                <a:solidFill>
                  <a:srgbClr val="303030"/>
                </a:solidFill>
                <a:latin typeface="Times New Roman"/>
                <a:cs typeface="Times New Roman"/>
              </a:rPr>
              <a:t>h</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ll</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n</a:t>
            </a:r>
            <a:r>
              <a:rPr dirty="0" smtClean="0" sz="2000" spc="-20">
                <a:solidFill>
                  <a:srgbClr val="303030"/>
                </a:solidFill>
                <a:latin typeface="Times New Roman"/>
                <a:cs typeface="Times New Roman"/>
              </a:rPr>
              <a:t>g</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s.</a:t>
            </a:r>
            <a:endParaRPr sz="2000">
              <a:latin typeface="Times New Roman"/>
              <a:cs typeface="Times New Roman"/>
            </a:endParaRPr>
          </a:p>
          <a:p>
            <a:pPr>
              <a:lnSpc>
                <a:spcPts val="1300"/>
              </a:lnSpc>
              <a:spcBef>
                <a:spcPts val="39"/>
              </a:spcBef>
              <a:buClr>
                <a:srgbClr val="23AB8C"/>
              </a:buClr>
              <a:buFont typeface="Tahoma"/>
              <a:buChar char=""/>
            </a:pPr>
            <a:endParaRPr sz="13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b="1">
                <a:solidFill>
                  <a:srgbClr val="303030"/>
                </a:solidFill>
                <a:latin typeface="Microsoft YaHei UI"/>
                <a:cs typeface="Microsoft YaHei UI"/>
              </a:rPr>
              <a:t>特点</a:t>
            </a:r>
            <a:endParaRPr sz="2400">
              <a:latin typeface="Microsoft YaHei UI"/>
              <a:cs typeface="Microsoft YaHei UI"/>
            </a:endParaRPr>
          </a:p>
          <a:p>
            <a:pPr>
              <a:lnSpc>
                <a:spcPts val="1200"/>
              </a:lnSpc>
              <a:spcBef>
                <a:spcPts val="99"/>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原生图存储和处理</a:t>
            </a:r>
            <a:endParaRPr sz="2000">
              <a:latin typeface="Microsoft YaHei UI"/>
              <a:cs typeface="Microsoft YaHei UI"/>
            </a:endParaRPr>
          </a:p>
          <a:p>
            <a:pPr>
              <a:lnSpc>
                <a:spcPts val="1200"/>
              </a:lnSpc>
              <a:spcBef>
                <a:spcPts val="0"/>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支持</a:t>
            </a:r>
            <a:r>
              <a:rPr dirty="0" smtClean="0" sz="2000" spc="-45">
                <a:solidFill>
                  <a:srgbClr val="303030"/>
                </a:solidFill>
                <a:latin typeface="Microsoft YaHei UI"/>
                <a:cs typeface="Microsoft YaHei UI"/>
              </a:rPr>
              <a:t>A</a:t>
            </a:r>
            <a:r>
              <a:rPr dirty="0" smtClean="0" sz="2000" spc="-15">
                <a:solidFill>
                  <a:srgbClr val="303030"/>
                </a:solidFill>
                <a:latin typeface="Microsoft YaHei UI"/>
                <a:cs typeface="Microsoft YaHei UI"/>
              </a:rPr>
              <a:t>C</a:t>
            </a:r>
            <a:r>
              <a:rPr dirty="0" smtClean="0" sz="2000" spc="-20">
                <a:solidFill>
                  <a:srgbClr val="303030"/>
                </a:solidFill>
                <a:latin typeface="Microsoft YaHei UI"/>
                <a:cs typeface="Microsoft YaHei UI"/>
              </a:rPr>
              <a:t>I</a:t>
            </a:r>
            <a:r>
              <a:rPr dirty="0" smtClean="0" sz="2000" spc="-25">
                <a:solidFill>
                  <a:srgbClr val="303030"/>
                </a:solidFill>
                <a:latin typeface="Microsoft YaHei UI"/>
                <a:cs typeface="Microsoft YaHei UI"/>
              </a:rPr>
              <a:t>D</a:t>
            </a:r>
            <a:r>
              <a:rPr dirty="0" smtClean="0" sz="2000" spc="0">
                <a:solidFill>
                  <a:srgbClr val="303030"/>
                </a:solidFill>
                <a:latin typeface="Microsoft YaHei UI"/>
                <a:cs typeface="Microsoft YaHei UI"/>
              </a:rPr>
              <a:t>事务处理</a:t>
            </a:r>
            <a:endParaRPr sz="2000">
              <a:latin typeface="Microsoft YaHei UI"/>
              <a:cs typeface="Microsoft YaHei UI"/>
            </a:endParaRPr>
          </a:p>
          <a:p>
            <a:pPr>
              <a:lnSpc>
                <a:spcPts val="1200"/>
              </a:lnSpc>
            </a:pPr>
            <a:endParaRPr sz="1200"/>
          </a:p>
          <a:p>
            <a:pPr lvl="1" marL="812800" indent="-342900">
              <a:lnSpc>
                <a:spcPct val="100000"/>
              </a:lnSpc>
              <a:buClr>
                <a:srgbClr val="23AB8C"/>
              </a:buClr>
              <a:buFont typeface="Tahoma"/>
              <a:buChar char=""/>
              <a:tabLst>
                <a:tab pos="812165" algn="l"/>
              </a:tabLst>
            </a:pPr>
            <a:r>
              <a:rPr dirty="0" smtClean="0" sz="2000">
                <a:solidFill>
                  <a:srgbClr val="303030"/>
                </a:solidFill>
                <a:latin typeface="Microsoft YaHei UI"/>
                <a:cs typeface="Microsoft YaHei UI"/>
              </a:rPr>
              <a:t>不使用</a:t>
            </a:r>
            <a:r>
              <a:rPr dirty="0" smtClean="0" sz="2000" spc="-15">
                <a:solidFill>
                  <a:srgbClr val="303030"/>
                </a:solidFill>
                <a:latin typeface="Microsoft YaHei UI"/>
                <a:cs typeface="Microsoft YaHei UI"/>
              </a:rPr>
              <a:t> </a:t>
            </a:r>
            <a:r>
              <a:rPr dirty="0" smtClean="0" sz="2000" spc="5">
                <a:solidFill>
                  <a:srgbClr val="303030"/>
                </a:solidFill>
                <a:latin typeface="Microsoft YaHei UI"/>
                <a:cs typeface="Microsoft YaHei UI"/>
              </a:rPr>
              <a:t>S</a:t>
            </a:r>
            <a:r>
              <a:rPr dirty="0" smtClean="0" sz="2000" spc="-5">
                <a:solidFill>
                  <a:srgbClr val="303030"/>
                </a:solidFill>
                <a:latin typeface="Microsoft YaHei UI"/>
                <a:cs typeface="Microsoft YaHei UI"/>
              </a:rPr>
              <a:t>c</a:t>
            </a:r>
            <a:r>
              <a:rPr dirty="0" smtClean="0" sz="2000" spc="-10">
                <a:solidFill>
                  <a:srgbClr val="303030"/>
                </a:solidFill>
                <a:latin typeface="Microsoft YaHei UI"/>
                <a:cs typeface="Microsoft YaHei UI"/>
              </a:rPr>
              <a:t>h</a:t>
            </a:r>
            <a:r>
              <a:rPr dirty="0" smtClean="0" sz="2000" spc="-10">
                <a:solidFill>
                  <a:srgbClr val="303030"/>
                </a:solidFill>
                <a:latin typeface="Microsoft YaHei UI"/>
                <a:cs typeface="Microsoft YaHei UI"/>
              </a:rPr>
              <a:t>ema</a:t>
            </a:r>
            <a:endParaRPr sz="2000">
              <a:latin typeface="Microsoft YaHei UI"/>
              <a:cs typeface="Microsoft YaHei UI"/>
            </a:endParaRPr>
          </a:p>
          <a:p>
            <a:pPr>
              <a:lnSpc>
                <a:spcPts val="1300"/>
              </a:lnSpc>
              <a:spcBef>
                <a:spcPts val="39"/>
              </a:spcBef>
            </a:pPr>
            <a:endParaRPr sz="13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b="1">
                <a:solidFill>
                  <a:srgbClr val="303030"/>
                </a:solidFill>
                <a:latin typeface="Microsoft YaHei UI"/>
                <a:cs typeface="Microsoft YaHei UI"/>
              </a:rPr>
              <a:t>不足</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企业数据管理场景下不使用</a:t>
            </a:r>
            <a:r>
              <a:rPr dirty="0" smtClean="0" sz="2000" spc="-15">
                <a:solidFill>
                  <a:srgbClr val="303030"/>
                </a:solidFill>
                <a:latin typeface="Microsoft YaHei UI"/>
                <a:cs typeface="Microsoft YaHei UI"/>
              </a:rPr>
              <a:t> </a:t>
            </a:r>
            <a:r>
              <a:rPr dirty="0" smtClean="0" sz="2000" spc="5">
                <a:solidFill>
                  <a:srgbClr val="303030"/>
                </a:solidFill>
                <a:latin typeface="Microsoft YaHei UI"/>
                <a:cs typeface="Microsoft YaHei UI"/>
              </a:rPr>
              <a:t>S</a:t>
            </a:r>
            <a:r>
              <a:rPr dirty="0" smtClean="0" sz="2000" spc="-5">
                <a:solidFill>
                  <a:srgbClr val="303030"/>
                </a:solidFill>
                <a:latin typeface="Microsoft YaHei UI"/>
                <a:cs typeface="Microsoft YaHei UI"/>
              </a:rPr>
              <a:t>c</a:t>
            </a:r>
            <a:r>
              <a:rPr dirty="0" smtClean="0" sz="2000" spc="-10">
                <a:solidFill>
                  <a:srgbClr val="303030"/>
                </a:solidFill>
                <a:latin typeface="Microsoft YaHei UI"/>
                <a:cs typeface="Microsoft YaHei UI"/>
              </a:rPr>
              <a:t>h</a:t>
            </a:r>
            <a:r>
              <a:rPr dirty="0" smtClean="0" sz="2000" spc="-10">
                <a:solidFill>
                  <a:srgbClr val="303030"/>
                </a:solidFill>
                <a:latin typeface="Microsoft YaHei UI"/>
                <a:cs typeface="Microsoft YaHei UI"/>
              </a:rPr>
              <a:t>em</a:t>
            </a:r>
            <a:r>
              <a:rPr dirty="0" smtClean="0" sz="2000" spc="0">
                <a:solidFill>
                  <a:srgbClr val="303030"/>
                </a:solidFill>
                <a:latin typeface="Microsoft YaHei UI"/>
                <a:cs typeface="Microsoft YaHei UI"/>
              </a:rPr>
              <a:t>a</a:t>
            </a:r>
            <a:r>
              <a:rPr dirty="0" smtClean="0" sz="2000" spc="-20">
                <a:solidFill>
                  <a:srgbClr val="303030"/>
                </a:solidFill>
                <a:latin typeface="Microsoft YaHei UI"/>
                <a:cs typeface="Microsoft YaHei UI"/>
              </a:rPr>
              <a:t> </a:t>
            </a:r>
            <a:r>
              <a:rPr dirty="0" smtClean="0" sz="2000" spc="0">
                <a:solidFill>
                  <a:srgbClr val="303030"/>
                </a:solidFill>
                <a:latin typeface="Microsoft YaHei UI"/>
                <a:cs typeface="Microsoft YaHei UI"/>
              </a:rPr>
              <a:t>会难以从整体把握数据</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不支持时态信息的存储</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非企业版本受数据量、查询速度等方面的限制</a:t>
            </a:r>
            <a:endParaRPr sz="2000">
              <a:latin typeface="Microsoft YaHei UI"/>
              <a:cs typeface="Microsoft YaHei U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48512" y="1104181"/>
            <a:ext cx="776377" cy="1690777"/>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10075653" y="2932981"/>
            <a:ext cx="810883" cy="638354"/>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7401464" y="1121434"/>
            <a:ext cx="2398143" cy="2467154"/>
          </a:xfrm>
          <a:prstGeom prst="rect">
            <a:avLst/>
          </a:prstGeom>
          <a:blipFill>
            <a:blip r:embed="rId4" cstate="print"/>
            <a:stretch>
              <a:fillRect/>
            </a:stretch>
          </a:blipFill>
        </p:spPr>
        <p:txBody>
          <a:bodyPr wrap="square" lIns="0" tIns="0" rIns="0" bIns="0" rtlCol="0">
            <a:noAutofit/>
          </a:bodyPr>
          <a:lstStyle/>
          <a:p/>
        </p:txBody>
      </p:sp>
      <p:sp>
        <p:nvSpPr>
          <p:cNvPr id="5" name="object 5"/>
          <p:cNvSpPr/>
          <p:nvPr/>
        </p:nvSpPr>
        <p:spPr>
          <a:xfrm>
            <a:off x="7401464" y="3761116"/>
            <a:ext cx="4140680" cy="2725947"/>
          </a:xfrm>
          <a:prstGeom prst="rect">
            <a:avLst/>
          </a:prstGeom>
          <a:blipFill>
            <a:blip r:embed="rId5" cstate="print"/>
            <a:stretch>
              <a:fillRect/>
            </a:stretch>
          </a:blipFill>
        </p:spPr>
        <p:txBody>
          <a:bodyPr wrap="square" lIns="0" tIns="0" rIns="0" bIns="0" rtlCol="0">
            <a:noAutofit/>
          </a:bodyPr>
          <a:lstStyle/>
          <a:p/>
        </p:txBody>
      </p:sp>
      <p:sp>
        <p:nvSpPr>
          <p:cNvPr id="6" name="object 6"/>
          <p:cNvSpPr/>
          <p:nvPr/>
        </p:nvSpPr>
        <p:spPr>
          <a:xfrm>
            <a:off x="500332" y="1880558"/>
            <a:ext cx="6659592" cy="2501659"/>
          </a:xfrm>
          <a:prstGeom prst="rect">
            <a:avLst/>
          </a:prstGeom>
          <a:blipFill>
            <a:blip r:embed="rId6" cstate="print"/>
            <a:stretch>
              <a:fillRect/>
            </a:stretch>
          </a:blipFill>
        </p:spPr>
        <p:txBody>
          <a:bodyPr wrap="square" lIns="0" tIns="0" rIns="0" bIns="0" rtlCol="0">
            <a:noAutofit/>
          </a:bodyPr>
          <a:lstStyle/>
          <a:p/>
        </p:txBody>
      </p:sp>
      <p:sp>
        <p:nvSpPr>
          <p:cNvPr id="7" name="object 7"/>
          <p:cNvSpPr/>
          <p:nvPr/>
        </p:nvSpPr>
        <p:spPr>
          <a:xfrm>
            <a:off x="2553418" y="4485735"/>
            <a:ext cx="448573" cy="396815"/>
          </a:xfrm>
          <a:prstGeom prst="rect">
            <a:avLst/>
          </a:prstGeom>
          <a:blipFill>
            <a:blip r:embed="rId7" cstate="print"/>
            <a:stretch>
              <a:fillRect/>
            </a:stretch>
          </a:blipFill>
        </p:spPr>
        <p:txBody>
          <a:bodyPr wrap="square" lIns="0" tIns="0" rIns="0" bIns="0" rtlCol="0">
            <a:noAutofit/>
          </a:bodyPr>
          <a:lstStyle/>
          <a:p/>
        </p:txBody>
      </p:sp>
      <p:sp>
        <p:nvSpPr>
          <p:cNvPr id="8" name="object 8"/>
          <p:cNvSpPr/>
          <p:nvPr/>
        </p:nvSpPr>
        <p:spPr>
          <a:xfrm>
            <a:off x="707365" y="3329796"/>
            <a:ext cx="879894" cy="1242203"/>
          </a:xfrm>
          <a:prstGeom prst="rect">
            <a:avLst/>
          </a:prstGeom>
          <a:blipFill>
            <a:blip r:embed="rId8" cstate="print"/>
            <a:stretch>
              <a:fillRect/>
            </a:stretch>
          </a:blipFill>
        </p:spPr>
        <p:txBody>
          <a:bodyPr wrap="square" lIns="0" tIns="0" rIns="0" bIns="0" rtlCol="0">
            <a:noAutofit/>
          </a:bodyPr>
          <a:lstStyle/>
          <a:p/>
        </p:txBody>
      </p:sp>
      <p:sp>
        <p:nvSpPr>
          <p:cNvPr id="9" name="object 9"/>
          <p:cNvSpPr/>
          <p:nvPr/>
        </p:nvSpPr>
        <p:spPr>
          <a:xfrm>
            <a:off x="7432464" y="1155939"/>
            <a:ext cx="3310981" cy="0"/>
          </a:xfrm>
          <a:custGeom>
            <a:avLst/>
            <a:gdLst/>
            <a:ahLst/>
            <a:cxnLst/>
            <a:rect l="l" t="t" r="r" b="b"/>
            <a:pathLst>
              <a:path w="3310981" h="0">
                <a:moveTo>
                  <a:pt x="0" y="0"/>
                </a:moveTo>
                <a:lnTo>
                  <a:pt x="3310981" y="0"/>
                </a:lnTo>
              </a:path>
            </a:pathLst>
          </a:custGeom>
          <a:ln w="43111">
            <a:solidFill>
              <a:srgbClr val="445B74"/>
            </a:solidFill>
          </a:ln>
        </p:spPr>
        <p:txBody>
          <a:bodyPr wrap="square" lIns="0" tIns="0" rIns="0" bIns="0" rtlCol="0">
            <a:noAutofit/>
          </a:bodyPr>
          <a:lstStyle/>
          <a:p/>
        </p:txBody>
      </p:sp>
      <p:sp>
        <p:nvSpPr>
          <p:cNvPr id="10" name="object 10"/>
          <p:cNvSpPr/>
          <p:nvPr/>
        </p:nvSpPr>
        <p:spPr>
          <a:xfrm>
            <a:off x="7441086" y="6448244"/>
            <a:ext cx="1008814" cy="0"/>
          </a:xfrm>
          <a:custGeom>
            <a:avLst/>
            <a:gdLst/>
            <a:ahLst/>
            <a:cxnLst/>
            <a:rect l="l" t="t" r="r" b="b"/>
            <a:pathLst>
              <a:path w="1008814" h="0">
                <a:moveTo>
                  <a:pt x="0" y="0"/>
                </a:moveTo>
                <a:lnTo>
                  <a:pt x="1008814" y="0"/>
                </a:lnTo>
              </a:path>
            </a:pathLst>
          </a:custGeom>
          <a:ln w="8622">
            <a:solidFill>
              <a:srgbClr val="979797"/>
            </a:solidFill>
          </a:ln>
        </p:spPr>
        <p:txBody>
          <a:bodyPr wrap="square" lIns="0" tIns="0" rIns="0" bIns="0" rtlCol="0">
            <a:noAutofit/>
          </a:bodyPr>
          <a:lstStyle/>
          <a:p/>
        </p:txBody>
      </p:sp>
      <p:sp>
        <p:nvSpPr>
          <p:cNvPr id="11" name="object 11"/>
          <p:cNvSpPr txBox="1"/>
          <p:nvPr/>
        </p:nvSpPr>
        <p:spPr>
          <a:xfrm>
            <a:off x="10756613" y="435634"/>
            <a:ext cx="998219" cy="286385"/>
          </a:xfrm>
          <a:prstGeom prst="rect">
            <a:avLst/>
          </a:prstGeom>
        </p:spPr>
        <p:txBody>
          <a:bodyPr wrap="square" lIns="0" tIns="0" rIns="0" bIns="0" rtlCol="0" vert="horz">
            <a:noAutofit/>
          </a:bodyPr>
          <a:lstStyle/>
          <a:p>
            <a:pPr marL="12700">
              <a:lnSpc>
                <a:spcPct val="100000"/>
              </a:lnSpc>
            </a:pPr>
            <a:r>
              <a:rPr dirty="0" smtClean="0" sz="1800" spc="55">
                <a:solidFill>
                  <a:srgbClr val="1C9C82"/>
                </a:solidFill>
                <a:latin typeface="Times New Roman"/>
                <a:cs typeface="Times New Roman"/>
              </a:rPr>
              <a:t>PlantData</a:t>
            </a:r>
            <a:endParaRPr sz="1800">
              <a:latin typeface="Times New Roman"/>
              <a:cs typeface="Times New Roman"/>
            </a:endParaRPr>
          </a:p>
        </p:txBody>
      </p:sp>
      <p:sp>
        <p:nvSpPr>
          <p:cNvPr id="12" name="object 12"/>
          <p:cNvSpPr txBox="1"/>
          <p:nvPr/>
        </p:nvSpPr>
        <p:spPr>
          <a:xfrm>
            <a:off x="3669042" y="297371"/>
            <a:ext cx="1585595" cy="544195"/>
          </a:xfrm>
          <a:prstGeom prst="rect">
            <a:avLst/>
          </a:prstGeom>
        </p:spPr>
        <p:txBody>
          <a:bodyPr wrap="square" lIns="0" tIns="0" rIns="0" bIns="0" rtlCol="0" vert="horz">
            <a:noAutofit/>
          </a:bodyPr>
          <a:lstStyle/>
          <a:p>
            <a:pPr marL="12700">
              <a:lnSpc>
                <a:spcPct val="100000"/>
              </a:lnSpc>
            </a:pPr>
            <a:r>
              <a:rPr dirty="0" smtClean="0" sz="3500" spc="160">
                <a:solidFill>
                  <a:srgbClr val="2F2F2F"/>
                </a:solidFill>
                <a:latin typeface="Times New Roman"/>
                <a:cs typeface="Times New Roman"/>
              </a:rPr>
              <a:t>Palantir</a:t>
            </a:r>
            <a:endParaRPr sz="3500">
              <a:latin typeface="Times New Roman"/>
              <a:cs typeface="Times New Roman"/>
            </a:endParaRPr>
          </a:p>
        </p:txBody>
      </p:sp>
      <p:sp>
        <p:nvSpPr>
          <p:cNvPr id="13" name="object 13"/>
          <p:cNvSpPr/>
          <p:nvPr/>
        </p:nvSpPr>
        <p:spPr>
          <a:xfrm>
            <a:off x="11122828" y="2902884"/>
            <a:ext cx="189691" cy="97110"/>
          </a:xfrm>
          <a:custGeom>
            <a:avLst/>
            <a:gdLst/>
            <a:ahLst/>
            <a:cxnLst/>
            <a:rect l="l" t="t" r="r" b="b"/>
            <a:pathLst>
              <a:path w="189691" h="97110">
                <a:moveTo>
                  <a:pt x="0" y="0"/>
                </a:moveTo>
                <a:lnTo>
                  <a:pt x="189691" y="0"/>
                </a:lnTo>
                <a:lnTo>
                  <a:pt x="189691" y="97110"/>
                </a:lnTo>
                <a:lnTo>
                  <a:pt x="0" y="97110"/>
                </a:lnTo>
                <a:lnTo>
                  <a:pt x="0" y="0"/>
                </a:lnTo>
                <a:close/>
              </a:path>
            </a:pathLst>
          </a:custGeom>
          <a:solidFill>
            <a:srgbClr val="EDEBED"/>
          </a:solidFill>
        </p:spPr>
        <p:txBody>
          <a:bodyPr wrap="square" lIns="0" tIns="0" rIns="0" bIns="0" rtlCol="0">
            <a:noAutofit/>
          </a:bodyPr>
          <a:lstStyle/>
          <a:p/>
        </p:txBody>
      </p:sp>
      <p:sp>
        <p:nvSpPr>
          <p:cNvPr id="14" name="object 14"/>
          <p:cNvSpPr txBox="1"/>
          <p:nvPr/>
        </p:nvSpPr>
        <p:spPr>
          <a:xfrm>
            <a:off x="11110128" y="3067888"/>
            <a:ext cx="354965" cy="85725"/>
          </a:xfrm>
          <a:prstGeom prst="rect">
            <a:avLst/>
          </a:prstGeom>
        </p:spPr>
        <p:txBody>
          <a:bodyPr wrap="square" lIns="0" tIns="0" rIns="0" bIns="0" rtlCol="0" vert="horz">
            <a:noAutofit/>
          </a:bodyPr>
          <a:lstStyle/>
          <a:p>
            <a:pPr marL="12700">
              <a:lnSpc>
                <a:spcPct val="100000"/>
              </a:lnSpc>
            </a:pPr>
            <a:r>
              <a:rPr dirty="0" smtClean="0" sz="500" spc="245">
                <a:solidFill>
                  <a:srgbClr val="77777B"/>
                </a:solidFill>
                <a:latin typeface="Segoe UI Light"/>
                <a:cs typeface="Segoe UI Light"/>
              </a:rPr>
              <a:t>-"</a:t>
            </a:r>
            <a:r>
              <a:rPr dirty="0" smtClean="0" sz="500" spc="245">
                <a:solidFill>
                  <a:srgbClr val="77777B"/>
                </a:solidFill>
                <a:latin typeface="Segoe UI Light"/>
                <a:cs typeface="Segoe UI Light"/>
              </a:rPr>
              <a:t>  </a:t>
            </a:r>
            <a:r>
              <a:rPr dirty="0" smtClean="0" sz="500" spc="20">
                <a:solidFill>
                  <a:srgbClr val="77777B"/>
                </a:solidFill>
                <a:latin typeface="Segoe UI Light"/>
                <a:cs typeface="Segoe UI Light"/>
              </a:rPr>
              <a:t> </a:t>
            </a:r>
            <a:r>
              <a:rPr dirty="0" smtClean="0" sz="500" spc="240">
                <a:solidFill>
                  <a:srgbClr val="77777B"/>
                </a:solidFill>
                <a:latin typeface="Segoe UI Light"/>
                <a:cs typeface="Segoe UI Light"/>
              </a:rPr>
              <a:t>--J</a:t>
            </a:r>
            <a:endParaRPr sz="500">
              <a:latin typeface="Segoe UI Light"/>
              <a:cs typeface="Segoe UI Light"/>
            </a:endParaRPr>
          </a:p>
        </p:txBody>
      </p:sp>
      <p:sp>
        <p:nvSpPr>
          <p:cNvPr id="15" name="object 15"/>
          <p:cNvSpPr txBox="1"/>
          <p:nvPr/>
        </p:nvSpPr>
        <p:spPr>
          <a:xfrm>
            <a:off x="10066825" y="1325233"/>
            <a:ext cx="173990" cy="1033144"/>
          </a:xfrm>
          <a:prstGeom prst="rect">
            <a:avLst/>
          </a:prstGeom>
        </p:spPr>
        <p:txBody>
          <a:bodyPr wrap="square" lIns="0" tIns="0" rIns="0" bIns="0" rtlCol="0" vert="horz">
            <a:noAutofit/>
          </a:bodyPr>
          <a:lstStyle/>
          <a:p>
            <a:pPr marL="12700">
              <a:lnSpc>
                <a:spcPct val="100000"/>
              </a:lnSpc>
            </a:pPr>
            <a:r>
              <a:rPr dirty="0" smtClean="0" sz="6750" spc="-330">
                <a:solidFill>
                  <a:srgbClr val="A1A0AA"/>
                </a:solidFill>
                <a:latin typeface="Arial"/>
                <a:cs typeface="Arial"/>
              </a:rPr>
              <a:t>i</a:t>
            </a:r>
            <a:endParaRPr sz="6750">
              <a:latin typeface="Arial"/>
              <a:cs typeface="Arial"/>
            </a:endParaRPr>
          </a:p>
        </p:txBody>
      </p:sp>
      <p:sp>
        <p:nvSpPr>
          <p:cNvPr id="16" name="object 16"/>
          <p:cNvSpPr txBox="1"/>
          <p:nvPr/>
        </p:nvSpPr>
        <p:spPr>
          <a:xfrm>
            <a:off x="9824677" y="3408871"/>
            <a:ext cx="252095" cy="99695"/>
          </a:xfrm>
          <a:prstGeom prst="rect">
            <a:avLst/>
          </a:prstGeom>
        </p:spPr>
        <p:txBody>
          <a:bodyPr wrap="square" lIns="0" tIns="0" rIns="0" bIns="0" rtlCol="0" vert="horz">
            <a:noAutofit/>
          </a:bodyPr>
          <a:lstStyle/>
          <a:p>
            <a:pPr marL="12700">
              <a:lnSpc>
                <a:spcPct val="100000"/>
              </a:lnSpc>
            </a:pPr>
            <a:r>
              <a:rPr dirty="0" smtClean="0" sz="600" spc="45">
                <a:solidFill>
                  <a:srgbClr val="A1A0AA"/>
                </a:solidFill>
                <a:latin typeface="Segoe UI Light"/>
                <a:cs typeface="Segoe UI Light"/>
              </a:rPr>
              <a:t>!.</a:t>
            </a:r>
            <a:r>
              <a:rPr dirty="0" smtClean="0" sz="600" spc="30">
                <a:solidFill>
                  <a:srgbClr val="A1A0AA"/>
                </a:solidFill>
                <a:latin typeface="Segoe UI Light"/>
                <a:cs typeface="Segoe UI Light"/>
              </a:rPr>
              <a:t> </a:t>
            </a:r>
            <a:r>
              <a:rPr dirty="0" smtClean="0" sz="600" spc="45">
                <a:solidFill>
                  <a:srgbClr val="A1A0AA"/>
                </a:solidFill>
                <a:latin typeface="Segoe UI Light"/>
                <a:cs typeface="Segoe UI Light"/>
              </a:rPr>
              <a:t>!.;J..</a:t>
            </a:r>
            <a:endParaRPr sz="600">
              <a:latin typeface="Segoe UI Light"/>
              <a:cs typeface="Segoe UI Light"/>
            </a:endParaRPr>
          </a:p>
        </p:txBody>
      </p:sp>
      <p:sp>
        <p:nvSpPr>
          <p:cNvPr id="17" name="object 17"/>
          <p:cNvSpPr/>
          <p:nvPr/>
        </p:nvSpPr>
        <p:spPr>
          <a:xfrm>
            <a:off x="9584252" y="1458221"/>
            <a:ext cx="0" cy="71214"/>
          </a:xfrm>
          <a:custGeom>
            <a:avLst/>
            <a:gdLst/>
            <a:ahLst/>
            <a:cxnLst/>
            <a:rect l="l" t="t" r="r" b="b"/>
            <a:pathLst>
              <a:path w="0" h="71214">
                <a:moveTo>
                  <a:pt x="0" y="71214"/>
                </a:moveTo>
                <a:lnTo>
                  <a:pt x="0" y="0"/>
                </a:lnTo>
              </a:path>
            </a:pathLst>
          </a:custGeom>
          <a:ln w="36893">
            <a:solidFill>
              <a:srgbClr val="EDEBED"/>
            </a:solidFill>
          </a:ln>
        </p:spPr>
        <p:txBody>
          <a:bodyPr wrap="square" lIns="0" tIns="0" rIns="0" bIns="0" rtlCol="0">
            <a:noAutofit/>
          </a:bodyPr>
          <a:lstStyle/>
          <a:p/>
        </p:txBody>
      </p:sp>
      <p:sp>
        <p:nvSpPr>
          <p:cNvPr id="18" name="object 18"/>
          <p:cNvSpPr txBox="1"/>
          <p:nvPr/>
        </p:nvSpPr>
        <p:spPr>
          <a:xfrm>
            <a:off x="9454638" y="1422999"/>
            <a:ext cx="191770" cy="126364"/>
          </a:xfrm>
          <a:prstGeom prst="rect">
            <a:avLst/>
          </a:prstGeom>
        </p:spPr>
        <p:txBody>
          <a:bodyPr wrap="square" lIns="0" tIns="0" rIns="0" bIns="0" rtlCol="0" vert="horz">
            <a:noAutofit/>
          </a:bodyPr>
          <a:lstStyle/>
          <a:p>
            <a:pPr marL="12700">
              <a:lnSpc>
                <a:spcPct val="100000"/>
              </a:lnSpc>
            </a:pPr>
            <a:r>
              <a:rPr dirty="0" smtClean="0" sz="750" spc="150">
                <a:solidFill>
                  <a:srgbClr val="8C8990"/>
                </a:solidFill>
                <a:latin typeface="Arial"/>
                <a:cs typeface="Arial"/>
              </a:rPr>
              <a:t>l</a:t>
            </a:r>
            <a:r>
              <a:rPr dirty="0" smtClean="0" sz="550" spc="20">
                <a:solidFill>
                  <a:srgbClr val="8C8990"/>
                </a:solidFill>
                <a:latin typeface="Segoe UI Light"/>
                <a:cs typeface="Segoe UI Light"/>
              </a:rPr>
              <a:t>;:</a:t>
            </a:r>
            <a:r>
              <a:rPr dirty="0" smtClean="0" sz="550" spc="-20">
                <a:solidFill>
                  <a:srgbClr val="8C8990"/>
                </a:solidFill>
                <a:latin typeface="Segoe UI Light"/>
                <a:cs typeface="Segoe UI Light"/>
              </a:rPr>
              <a:t>-</a:t>
            </a:r>
            <a:r>
              <a:rPr dirty="0" smtClean="0" sz="550" spc="120">
                <a:solidFill>
                  <a:srgbClr val="A1A0AA"/>
                </a:solidFill>
                <a:latin typeface="Segoe UI Light"/>
                <a:cs typeface="Segoe UI Light"/>
              </a:rPr>
              <a:t>.:</a:t>
            </a:r>
            <a:endParaRPr sz="550">
              <a:latin typeface="Segoe UI Light"/>
              <a:cs typeface="Segoe UI Light"/>
            </a:endParaRPr>
          </a:p>
        </p:txBody>
      </p:sp>
      <p:sp>
        <p:nvSpPr>
          <p:cNvPr id="19" name="object 19"/>
          <p:cNvSpPr txBox="1"/>
          <p:nvPr/>
        </p:nvSpPr>
        <p:spPr>
          <a:xfrm>
            <a:off x="6790332" y="1878402"/>
            <a:ext cx="248285" cy="143510"/>
          </a:xfrm>
          <a:prstGeom prst="rect">
            <a:avLst/>
          </a:prstGeom>
        </p:spPr>
        <p:txBody>
          <a:bodyPr wrap="square" lIns="0" tIns="0" rIns="0" bIns="0" rtlCol="0" vert="horz">
            <a:noAutofit/>
          </a:bodyPr>
          <a:lstStyle/>
          <a:p>
            <a:pPr marL="12700">
              <a:lnSpc>
                <a:spcPct val="100000"/>
              </a:lnSpc>
            </a:pPr>
            <a:r>
              <a:rPr dirty="0" smtClean="0" sz="900">
                <a:solidFill>
                  <a:srgbClr val="8C8990"/>
                </a:solidFill>
                <a:latin typeface="Segoe UI Light"/>
                <a:cs typeface="Segoe UI Light"/>
              </a:rPr>
              <a:t>";]iID</a:t>
            </a:r>
            <a:endParaRPr sz="900">
              <a:latin typeface="Segoe UI Light"/>
              <a:cs typeface="Segoe UI Light"/>
            </a:endParaRPr>
          </a:p>
        </p:txBody>
      </p:sp>
      <p:sp>
        <p:nvSpPr>
          <p:cNvPr id="20" name="object 20"/>
          <p:cNvSpPr/>
          <p:nvPr/>
        </p:nvSpPr>
        <p:spPr>
          <a:xfrm>
            <a:off x="7541949" y="4740310"/>
            <a:ext cx="106072" cy="97110"/>
          </a:xfrm>
          <a:custGeom>
            <a:avLst/>
            <a:gdLst/>
            <a:ahLst/>
            <a:cxnLst/>
            <a:rect l="l" t="t" r="r" b="b"/>
            <a:pathLst>
              <a:path w="106072" h="97110">
                <a:moveTo>
                  <a:pt x="0" y="0"/>
                </a:moveTo>
                <a:lnTo>
                  <a:pt x="106072" y="0"/>
                </a:lnTo>
                <a:lnTo>
                  <a:pt x="106072" y="97110"/>
                </a:lnTo>
                <a:lnTo>
                  <a:pt x="0" y="97110"/>
                </a:lnTo>
                <a:lnTo>
                  <a:pt x="0" y="0"/>
                </a:lnTo>
                <a:close/>
              </a:path>
            </a:pathLst>
          </a:custGeom>
          <a:solidFill>
            <a:srgbClr val="DDDDDB"/>
          </a:solidFill>
        </p:spPr>
        <p:txBody>
          <a:bodyPr wrap="square" lIns="0" tIns="0" rIns="0" bIns="0" rtlCol="0">
            <a:noAutofit/>
          </a:bodyPr>
          <a:lstStyle/>
          <a:p/>
        </p:txBody>
      </p:sp>
      <p:sp>
        <p:nvSpPr>
          <p:cNvPr id="21" name="object 21"/>
          <p:cNvSpPr txBox="1"/>
          <p:nvPr/>
        </p:nvSpPr>
        <p:spPr>
          <a:xfrm>
            <a:off x="7531854" y="4726916"/>
            <a:ext cx="91440" cy="121920"/>
          </a:xfrm>
          <a:prstGeom prst="rect">
            <a:avLst/>
          </a:prstGeom>
        </p:spPr>
        <p:txBody>
          <a:bodyPr wrap="square" lIns="0" tIns="0" rIns="0" bIns="0" rtlCol="0" vert="horz">
            <a:noAutofit/>
          </a:bodyPr>
          <a:lstStyle/>
          <a:p>
            <a:pPr marL="12700">
              <a:lnSpc>
                <a:spcPct val="100000"/>
              </a:lnSpc>
            </a:pPr>
            <a:r>
              <a:rPr dirty="0" smtClean="0" sz="750" spc="215">
                <a:solidFill>
                  <a:srgbClr val="A1A0AA"/>
                </a:solidFill>
                <a:latin typeface="Segoe UI Light"/>
                <a:cs typeface="Segoe UI Light"/>
              </a:rPr>
              <a:t>-</a:t>
            </a:r>
            <a:endParaRPr sz="750">
              <a:latin typeface="Segoe UI Light"/>
              <a:cs typeface="Segoe UI Light"/>
            </a:endParaRPr>
          </a:p>
        </p:txBody>
      </p:sp>
      <p:sp>
        <p:nvSpPr>
          <p:cNvPr id="22" name="object 22"/>
          <p:cNvSpPr/>
          <p:nvPr/>
        </p:nvSpPr>
        <p:spPr>
          <a:xfrm>
            <a:off x="7466953" y="4734686"/>
            <a:ext cx="0" cy="226590"/>
          </a:xfrm>
          <a:custGeom>
            <a:avLst/>
            <a:gdLst/>
            <a:ahLst/>
            <a:cxnLst/>
            <a:rect l="l" t="t" r="r" b="b"/>
            <a:pathLst>
              <a:path w="0" h="226590">
                <a:moveTo>
                  <a:pt x="0" y="0"/>
                </a:moveTo>
                <a:lnTo>
                  <a:pt x="0" y="226590"/>
                </a:lnTo>
                <a:lnTo>
                  <a:pt x="0" y="0"/>
                </a:lnTo>
                <a:close/>
              </a:path>
            </a:pathLst>
          </a:custGeom>
          <a:solidFill>
            <a:srgbClr val="EDEBED"/>
          </a:solidFill>
        </p:spPr>
        <p:txBody>
          <a:bodyPr wrap="square" lIns="0" tIns="0" rIns="0" bIns="0" rtlCol="0">
            <a:noAutofit/>
          </a:bodyPr>
          <a:lstStyle/>
          <a:p/>
        </p:txBody>
      </p:sp>
      <p:sp>
        <p:nvSpPr>
          <p:cNvPr id="23" name="object 23"/>
          <p:cNvSpPr txBox="1"/>
          <p:nvPr/>
        </p:nvSpPr>
        <p:spPr>
          <a:xfrm>
            <a:off x="7694365" y="4703433"/>
            <a:ext cx="196850" cy="266700"/>
          </a:xfrm>
          <a:prstGeom prst="rect">
            <a:avLst/>
          </a:prstGeom>
        </p:spPr>
        <p:txBody>
          <a:bodyPr wrap="square" lIns="0" tIns="0" rIns="0" bIns="0" rtlCol="0" vert="horz">
            <a:noAutofit/>
          </a:bodyPr>
          <a:lstStyle/>
          <a:p>
            <a:pPr marL="12700">
              <a:lnSpc>
                <a:spcPts val="2095"/>
              </a:lnSpc>
            </a:pPr>
            <a:r>
              <a:rPr dirty="0" smtClean="0" sz="1750" spc="110">
                <a:solidFill>
                  <a:srgbClr val="77777B"/>
                </a:solidFill>
                <a:latin typeface="Segoe UI Light"/>
                <a:cs typeface="Segoe UI Light"/>
              </a:rPr>
              <a:t>_.</a:t>
            </a:r>
            <a:endParaRPr sz="1750">
              <a:latin typeface="Segoe UI Light"/>
              <a:cs typeface="Segoe UI Light"/>
            </a:endParaRPr>
          </a:p>
        </p:txBody>
      </p:sp>
      <p:sp>
        <p:nvSpPr>
          <p:cNvPr id="24" name="object 24"/>
          <p:cNvSpPr/>
          <p:nvPr/>
        </p:nvSpPr>
        <p:spPr>
          <a:xfrm>
            <a:off x="7673889" y="5168820"/>
            <a:ext cx="0" cy="161850"/>
          </a:xfrm>
          <a:custGeom>
            <a:avLst/>
            <a:gdLst/>
            <a:ahLst/>
            <a:cxnLst/>
            <a:rect l="l" t="t" r="r" b="b"/>
            <a:pathLst>
              <a:path w="0" h="161850">
                <a:moveTo>
                  <a:pt x="0" y="0"/>
                </a:moveTo>
                <a:lnTo>
                  <a:pt x="0" y="161850"/>
                </a:lnTo>
                <a:lnTo>
                  <a:pt x="0" y="0"/>
                </a:lnTo>
                <a:close/>
              </a:path>
            </a:pathLst>
          </a:custGeom>
          <a:solidFill>
            <a:srgbClr val="DDDDDB"/>
          </a:solidFill>
        </p:spPr>
        <p:txBody>
          <a:bodyPr wrap="square" lIns="0" tIns="0" rIns="0" bIns="0" rtlCol="0">
            <a:noAutofit/>
          </a:bodyPr>
          <a:lstStyle/>
          <a:p/>
        </p:txBody>
      </p:sp>
      <p:sp>
        <p:nvSpPr>
          <p:cNvPr id="25" name="object 25"/>
          <p:cNvSpPr/>
          <p:nvPr/>
        </p:nvSpPr>
        <p:spPr>
          <a:xfrm>
            <a:off x="7712690" y="5168820"/>
            <a:ext cx="0" cy="161850"/>
          </a:xfrm>
          <a:custGeom>
            <a:avLst/>
            <a:gdLst/>
            <a:ahLst/>
            <a:cxnLst/>
            <a:rect l="l" t="t" r="r" b="b"/>
            <a:pathLst>
              <a:path w="0" h="161850">
                <a:moveTo>
                  <a:pt x="0" y="161850"/>
                </a:moveTo>
                <a:lnTo>
                  <a:pt x="0" y="0"/>
                </a:lnTo>
              </a:path>
            </a:pathLst>
          </a:custGeom>
          <a:ln w="27137">
            <a:solidFill>
              <a:srgbClr val="EDEBED"/>
            </a:solidFill>
          </a:ln>
        </p:spPr>
        <p:txBody>
          <a:bodyPr wrap="square" lIns="0" tIns="0" rIns="0" bIns="0" rtlCol="0">
            <a:noAutofit/>
          </a:bodyPr>
          <a:lstStyle/>
          <a:p/>
        </p:txBody>
      </p:sp>
      <p:sp>
        <p:nvSpPr>
          <p:cNvPr id="27" name="object 27"/>
          <p:cNvSpPr txBox="1"/>
          <p:nvPr/>
        </p:nvSpPr>
        <p:spPr>
          <a:xfrm>
            <a:off x="7471497" y="5378090"/>
            <a:ext cx="77470" cy="254635"/>
          </a:xfrm>
          <a:prstGeom prst="rect">
            <a:avLst/>
          </a:prstGeom>
        </p:spPr>
        <p:txBody>
          <a:bodyPr wrap="square" lIns="0" tIns="0" rIns="0" bIns="0" rtlCol="0" vert="horz">
            <a:noAutofit/>
          </a:bodyPr>
          <a:lstStyle/>
          <a:p>
            <a:pPr marL="12700">
              <a:lnSpc>
                <a:spcPct val="100000"/>
              </a:lnSpc>
            </a:pPr>
            <a:r>
              <a:rPr dirty="0" smtClean="0" sz="1600" spc="-484" i="1">
                <a:solidFill>
                  <a:srgbClr val="A1A0AA"/>
                </a:solidFill>
                <a:latin typeface="Arial"/>
                <a:cs typeface="Arial"/>
              </a:rPr>
              <a:t>_</a:t>
            </a:r>
            <a:endParaRPr sz="1600">
              <a:latin typeface="Arial"/>
              <a:cs typeface="Arial"/>
            </a:endParaRPr>
          </a:p>
        </p:txBody>
      </p:sp>
      <p:sp>
        <p:nvSpPr>
          <p:cNvPr id="28" name="object 28"/>
          <p:cNvSpPr/>
          <p:nvPr/>
        </p:nvSpPr>
        <p:spPr>
          <a:xfrm>
            <a:off x="7535932" y="6016543"/>
            <a:ext cx="232803" cy="0"/>
          </a:xfrm>
          <a:custGeom>
            <a:avLst/>
            <a:gdLst/>
            <a:ahLst/>
            <a:cxnLst/>
            <a:rect l="l" t="t" r="r" b="b"/>
            <a:pathLst>
              <a:path w="232803" h="0">
                <a:moveTo>
                  <a:pt x="0" y="0"/>
                </a:moveTo>
                <a:lnTo>
                  <a:pt x="232803" y="0"/>
                </a:lnTo>
              </a:path>
            </a:pathLst>
          </a:custGeom>
          <a:ln w="40114">
            <a:solidFill>
              <a:srgbClr val="DDDDDB"/>
            </a:solidFill>
          </a:ln>
        </p:spPr>
        <p:txBody>
          <a:bodyPr wrap="square" lIns="0" tIns="0" rIns="0" bIns="0" rtlCol="0">
            <a:noAutofit/>
          </a:bodyPr>
          <a:lstStyle/>
          <a:p/>
        </p:txBody>
      </p:sp>
      <p:sp>
        <p:nvSpPr>
          <p:cNvPr id="29" name="object 29"/>
          <p:cNvSpPr txBox="1"/>
          <p:nvPr/>
        </p:nvSpPr>
        <p:spPr>
          <a:xfrm>
            <a:off x="7850881" y="6045439"/>
            <a:ext cx="151130" cy="172085"/>
          </a:xfrm>
          <a:prstGeom prst="rect">
            <a:avLst/>
          </a:prstGeom>
        </p:spPr>
        <p:txBody>
          <a:bodyPr wrap="square" lIns="0" tIns="0" rIns="0" bIns="0" rtlCol="0" vert="horz">
            <a:noAutofit/>
          </a:bodyPr>
          <a:lstStyle/>
          <a:p>
            <a:pPr marL="12700">
              <a:lnSpc>
                <a:spcPct val="100000"/>
              </a:lnSpc>
            </a:pPr>
            <a:r>
              <a:rPr dirty="0" smtClean="0" sz="1100" spc="15">
                <a:solidFill>
                  <a:srgbClr val="8C8990"/>
                </a:solidFill>
                <a:latin typeface="Segoe UI Light"/>
                <a:cs typeface="Segoe UI Light"/>
              </a:rPr>
              <a:t>..-</a:t>
            </a:r>
            <a:endParaRPr sz="1100">
              <a:latin typeface="Segoe UI Light"/>
              <a:cs typeface="Segoe UI Light"/>
            </a:endParaRPr>
          </a:p>
        </p:txBody>
      </p:sp>
      <p:sp>
        <p:nvSpPr>
          <p:cNvPr id="30" name="object 30"/>
          <p:cNvSpPr/>
          <p:nvPr/>
        </p:nvSpPr>
        <p:spPr>
          <a:xfrm>
            <a:off x="8036028" y="4603003"/>
            <a:ext cx="0" cy="239538"/>
          </a:xfrm>
          <a:custGeom>
            <a:avLst/>
            <a:gdLst/>
            <a:ahLst/>
            <a:cxnLst/>
            <a:rect l="l" t="t" r="r" b="b"/>
            <a:pathLst>
              <a:path w="0" h="239538">
                <a:moveTo>
                  <a:pt x="0" y="0"/>
                </a:moveTo>
                <a:lnTo>
                  <a:pt x="0" y="239538"/>
                </a:lnTo>
                <a:lnTo>
                  <a:pt x="0" y="0"/>
                </a:lnTo>
                <a:close/>
              </a:path>
            </a:pathLst>
          </a:custGeom>
          <a:solidFill>
            <a:srgbClr val="DDDDDB"/>
          </a:solidFill>
        </p:spPr>
        <p:txBody>
          <a:bodyPr wrap="square" lIns="0" tIns="0" rIns="0" bIns="0" rtlCol="0">
            <a:noAutofit/>
          </a:bodyPr>
          <a:lstStyle/>
          <a:p/>
        </p:txBody>
      </p:sp>
      <p:sp>
        <p:nvSpPr>
          <p:cNvPr id="31" name="object 31"/>
          <p:cNvSpPr txBox="1"/>
          <p:nvPr/>
        </p:nvSpPr>
        <p:spPr>
          <a:xfrm>
            <a:off x="6549815" y="3724230"/>
            <a:ext cx="171450" cy="236854"/>
          </a:xfrm>
          <a:prstGeom prst="rect">
            <a:avLst/>
          </a:prstGeom>
        </p:spPr>
        <p:txBody>
          <a:bodyPr wrap="square" lIns="0" tIns="0" rIns="0" bIns="0" rtlCol="0" vert="eaVert">
            <a:noAutofit/>
          </a:bodyPr>
          <a:lstStyle/>
          <a:p>
            <a:pPr marL="12700">
              <a:lnSpc>
                <a:spcPct val="100000"/>
              </a:lnSpc>
            </a:pPr>
            <a:r>
              <a:rPr dirty="0" smtClean="0" baseline="5555" sz="1500" spc="-509">
                <a:solidFill>
                  <a:srgbClr val="B3955D"/>
                </a:solidFill>
                <a:latin typeface="Segoe UI Light"/>
                <a:cs typeface="Segoe UI Light"/>
              </a:rPr>
              <a:t>u</a:t>
            </a:r>
            <a:r>
              <a:rPr dirty="0" smtClean="0" sz="1000" spc="0">
                <a:solidFill>
                  <a:srgbClr val="B3955D"/>
                </a:solidFill>
                <a:latin typeface="Segoe UI Light"/>
                <a:cs typeface="Segoe UI Light"/>
              </a:rPr>
              <a:t>b</a:t>
            </a:r>
            <a:endParaRPr sz="1000">
              <a:latin typeface="Segoe UI Light"/>
              <a:cs typeface="Segoe UI Light"/>
            </a:endParaRPr>
          </a:p>
        </p:txBody>
      </p:sp>
      <p:sp>
        <p:nvSpPr>
          <p:cNvPr id="32" name="object 32"/>
          <p:cNvSpPr txBox="1"/>
          <p:nvPr/>
        </p:nvSpPr>
        <p:spPr>
          <a:xfrm>
            <a:off x="3992645" y="4508502"/>
            <a:ext cx="329565" cy="356235"/>
          </a:xfrm>
          <a:prstGeom prst="rect">
            <a:avLst/>
          </a:prstGeom>
        </p:spPr>
        <p:txBody>
          <a:bodyPr wrap="square" lIns="0" tIns="0" rIns="0" bIns="0" rtlCol="0" vert="eaVert">
            <a:noAutofit/>
          </a:bodyPr>
          <a:lstStyle/>
          <a:p>
            <a:pPr marL="12700">
              <a:lnSpc>
                <a:spcPct val="85000"/>
              </a:lnSpc>
            </a:pPr>
            <a:r>
              <a:rPr dirty="0" smtClean="0" baseline="17094" sz="975" spc="-660">
                <a:solidFill>
                  <a:srgbClr val="A1A0AA"/>
                </a:solidFill>
                <a:latin typeface="Segoe UI Light"/>
                <a:cs typeface="Segoe UI Light"/>
              </a:rPr>
              <a:t>-</a:t>
            </a:r>
            <a:r>
              <a:rPr dirty="0" smtClean="0" baseline="1207" sz="3450" spc="-3315">
                <a:solidFill>
                  <a:srgbClr val="A1A0AA"/>
                </a:solidFill>
                <a:latin typeface="Segoe UI Light"/>
                <a:cs typeface="Segoe UI Light"/>
              </a:rPr>
              <a:t>-</a:t>
            </a:r>
            <a:r>
              <a:rPr dirty="0" smtClean="0" sz="2300" spc="0">
                <a:solidFill>
                  <a:srgbClr val="A1A0AA"/>
                </a:solidFill>
                <a:latin typeface="Segoe UI Light"/>
                <a:cs typeface="Segoe UI Light"/>
              </a:rPr>
              <a:t>m</a:t>
            </a:r>
            <a:endParaRPr sz="2300">
              <a:latin typeface="Segoe UI Light"/>
              <a:cs typeface="Segoe UI Light"/>
            </a:endParaRPr>
          </a:p>
        </p:txBody>
      </p:sp>
      <p:sp>
        <p:nvSpPr>
          <p:cNvPr id="33" name="object 33"/>
          <p:cNvSpPr txBox="1"/>
          <p:nvPr/>
        </p:nvSpPr>
        <p:spPr>
          <a:xfrm>
            <a:off x="3981065" y="4396719"/>
            <a:ext cx="92075" cy="345440"/>
          </a:xfrm>
          <a:prstGeom prst="rect">
            <a:avLst/>
          </a:prstGeom>
        </p:spPr>
        <p:txBody>
          <a:bodyPr wrap="square" lIns="0" tIns="0" rIns="0" bIns="0" rtlCol="0" vert="eaVert">
            <a:noAutofit/>
          </a:bodyPr>
          <a:lstStyle/>
          <a:p>
            <a:pPr marL="12700">
              <a:lnSpc>
                <a:spcPct val="100000"/>
              </a:lnSpc>
              <a:tabLst>
                <a:tab pos="268605" algn="l"/>
              </a:tabLst>
            </a:pPr>
            <a:r>
              <a:rPr dirty="0" smtClean="0" sz="500">
                <a:solidFill>
                  <a:srgbClr val="A1A0AA"/>
                </a:solidFill>
                <a:latin typeface="Segoe UI Light"/>
                <a:cs typeface="Segoe UI Light"/>
              </a:rPr>
              <a:t>?	</a:t>
            </a:r>
            <a:r>
              <a:rPr dirty="0" smtClean="0" sz="500">
                <a:solidFill>
                  <a:srgbClr val="8C8990"/>
                </a:solidFill>
                <a:latin typeface="Segoe UI Light"/>
                <a:cs typeface="Segoe UI Light"/>
              </a:rPr>
              <a:t>'</a:t>
            </a:r>
            <a:endParaRPr sz="500">
              <a:latin typeface="Segoe UI Light"/>
              <a:cs typeface="Segoe UI Light"/>
            </a:endParaRPr>
          </a:p>
        </p:txBody>
      </p:sp>
      <p:sp>
        <p:nvSpPr>
          <p:cNvPr id="34" name="object 34"/>
          <p:cNvSpPr txBox="1"/>
          <p:nvPr/>
        </p:nvSpPr>
        <p:spPr>
          <a:xfrm>
            <a:off x="3893493" y="4383463"/>
            <a:ext cx="158750" cy="405130"/>
          </a:xfrm>
          <a:prstGeom prst="rect">
            <a:avLst/>
          </a:prstGeom>
        </p:spPr>
        <p:txBody>
          <a:bodyPr wrap="square" lIns="0" tIns="0" rIns="0" bIns="0" rtlCol="0" vert="eaVert">
            <a:noAutofit/>
          </a:bodyPr>
          <a:lstStyle/>
          <a:p>
            <a:pPr marL="12700">
              <a:lnSpc>
                <a:spcPct val="95000"/>
              </a:lnSpc>
            </a:pPr>
            <a:r>
              <a:rPr dirty="0" smtClean="0" baseline="5291" sz="1575" spc="-202">
                <a:solidFill>
                  <a:srgbClr val="A1A0AA"/>
                </a:solidFill>
                <a:latin typeface="Segoe UI Light"/>
                <a:cs typeface="Segoe UI Light"/>
              </a:rPr>
              <a:t>'</a:t>
            </a:r>
            <a:r>
              <a:rPr dirty="0" smtClean="0" baseline="6172" sz="1350" spc="-900">
                <a:solidFill>
                  <a:srgbClr val="77777B"/>
                </a:solidFill>
                <a:latin typeface="Segoe UI Light"/>
                <a:cs typeface="Segoe UI Light"/>
              </a:rPr>
              <a:t>'</a:t>
            </a:r>
            <a:r>
              <a:rPr dirty="0" smtClean="0" baseline="3086" sz="1350" spc="0">
                <a:solidFill>
                  <a:srgbClr val="77777B"/>
                </a:solidFill>
                <a:latin typeface="Segoe UI Light"/>
                <a:cs typeface="Segoe UI Light"/>
              </a:rPr>
              <a:t>?</a:t>
            </a:r>
            <a:r>
              <a:rPr dirty="0" smtClean="0" baseline="3086" sz="1350" spc="172">
                <a:solidFill>
                  <a:srgbClr val="77777B"/>
                </a:solidFill>
                <a:latin typeface="Segoe UI Light"/>
                <a:cs typeface="Segoe UI Light"/>
              </a:rPr>
              <a:t> </a:t>
            </a:r>
            <a:r>
              <a:rPr dirty="0" smtClean="0" sz="300" spc="-100">
                <a:solidFill>
                  <a:srgbClr val="A1A0AA"/>
                </a:solidFill>
                <a:latin typeface="Segoe UI Light"/>
                <a:cs typeface="Segoe UI Light"/>
              </a:rPr>
              <a:t>u</a:t>
            </a:r>
            <a:r>
              <a:rPr dirty="0" smtClean="0" sz="300" spc="0">
                <a:solidFill>
                  <a:srgbClr val="8C8990"/>
                </a:solidFill>
                <a:latin typeface="Segoe UI Light"/>
                <a:cs typeface="Segoe UI Light"/>
              </a:rPr>
              <a:t>1</a:t>
            </a:r>
            <a:endParaRPr sz="300">
              <a:latin typeface="Segoe UI Light"/>
              <a:cs typeface="Segoe UI Light"/>
            </a:endParaRPr>
          </a:p>
        </p:txBody>
      </p:sp>
      <p:sp>
        <p:nvSpPr>
          <p:cNvPr id="35" name="object 35"/>
          <p:cNvSpPr txBox="1"/>
          <p:nvPr/>
        </p:nvSpPr>
        <p:spPr>
          <a:xfrm>
            <a:off x="3922722" y="4746869"/>
            <a:ext cx="60325" cy="63500"/>
          </a:xfrm>
          <a:prstGeom prst="rect">
            <a:avLst/>
          </a:prstGeom>
        </p:spPr>
        <p:txBody>
          <a:bodyPr wrap="square" lIns="0" tIns="0" rIns="0" bIns="0" rtlCol="0" vert="eaVert">
            <a:noAutofit/>
          </a:bodyPr>
          <a:lstStyle/>
          <a:p>
            <a:pPr marL="12700">
              <a:lnSpc>
                <a:spcPct val="100000"/>
              </a:lnSpc>
            </a:pPr>
            <a:r>
              <a:rPr dirty="0" smtClean="0" sz="300">
                <a:solidFill>
                  <a:srgbClr val="A1A0AA"/>
                </a:solidFill>
                <a:latin typeface="Segoe UI Light"/>
                <a:cs typeface="Segoe UI Light"/>
              </a:rPr>
              <a:t>-</a:t>
            </a:r>
            <a:endParaRPr sz="300">
              <a:latin typeface="Segoe UI Light"/>
              <a:cs typeface="Segoe UI Light"/>
            </a:endParaRPr>
          </a:p>
        </p:txBody>
      </p:sp>
      <p:sp>
        <p:nvSpPr>
          <p:cNvPr id="36" name="object 36"/>
          <p:cNvSpPr txBox="1"/>
          <p:nvPr/>
        </p:nvSpPr>
        <p:spPr>
          <a:xfrm>
            <a:off x="3804153" y="4442731"/>
            <a:ext cx="107950" cy="226060"/>
          </a:xfrm>
          <a:prstGeom prst="rect">
            <a:avLst/>
          </a:prstGeom>
        </p:spPr>
        <p:txBody>
          <a:bodyPr wrap="square" lIns="0" tIns="0" rIns="0" bIns="0" rtlCol="0" vert="eaVert">
            <a:noAutofit/>
          </a:bodyPr>
          <a:lstStyle/>
          <a:p>
            <a:pPr marL="12700">
              <a:lnSpc>
                <a:spcPct val="100000"/>
              </a:lnSpc>
            </a:pPr>
            <a:r>
              <a:rPr dirty="0" smtClean="0" baseline="9259" sz="900">
                <a:solidFill>
                  <a:srgbClr val="A1A0AA"/>
                </a:solidFill>
                <a:latin typeface="Segoe UI Light"/>
                <a:cs typeface="Segoe UI Light"/>
              </a:rPr>
              <a:t>t</a:t>
            </a:r>
            <a:r>
              <a:rPr dirty="0" smtClean="0" baseline="9259" sz="900" spc="112">
                <a:solidFill>
                  <a:srgbClr val="A1A0AA"/>
                </a:solidFill>
                <a:latin typeface="Segoe UI Light"/>
                <a:cs typeface="Segoe UI Light"/>
              </a:rPr>
              <a:t> </a:t>
            </a:r>
            <a:r>
              <a:rPr dirty="0" smtClean="0" baseline="4629" sz="900" spc="-705">
                <a:solidFill>
                  <a:srgbClr val="A1A0AA"/>
                </a:solidFill>
                <a:latin typeface="Segoe UI Light"/>
                <a:cs typeface="Segoe UI Light"/>
              </a:rPr>
              <a:t>~</a:t>
            </a:r>
            <a:r>
              <a:rPr dirty="0" smtClean="0" sz="600" spc="0">
                <a:solidFill>
                  <a:srgbClr val="A1A0AA"/>
                </a:solidFill>
                <a:latin typeface="Segoe UI Light"/>
                <a:cs typeface="Segoe UI Light"/>
              </a:rPr>
              <a:t>J</a:t>
            </a:r>
            <a:endParaRPr sz="600">
              <a:latin typeface="Segoe UI Light"/>
              <a:cs typeface="Segoe UI Light"/>
            </a:endParaRPr>
          </a:p>
        </p:txBody>
      </p:sp>
      <p:sp>
        <p:nvSpPr>
          <p:cNvPr id="37" name="object 37"/>
          <p:cNvSpPr txBox="1"/>
          <p:nvPr/>
        </p:nvSpPr>
        <p:spPr>
          <a:xfrm>
            <a:off x="3835670" y="4462806"/>
            <a:ext cx="101600" cy="101600"/>
          </a:xfrm>
          <a:prstGeom prst="rect">
            <a:avLst/>
          </a:prstGeom>
        </p:spPr>
        <p:txBody>
          <a:bodyPr wrap="square" lIns="0" tIns="0" rIns="0" bIns="0" rtlCol="0" vert="eaVert">
            <a:noAutofit/>
          </a:bodyPr>
          <a:lstStyle/>
          <a:p>
            <a:pPr marL="12700">
              <a:lnSpc>
                <a:spcPct val="95000"/>
              </a:lnSpc>
            </a:pPr>
            <a:r>
              <a:rPr dirty="0" smtClean="0" sz="600">
                <a:solidFill>
                  <a:srgbClr val="A1A0AA"/>
                </a:solidFill>
                <a:latin typeface="Segoe UI Light"/>
                <a:cs typeface="Segoe UI Light"/>
              </a:rPr>
              <a:t>w</a:t>
            </a:r>
            <a:endParaRPr sz="600">
              <a:latin typeface="Segoe UI Light"/>
              <a:cs typeface="Segoe UI Light"/>
            </a:endParaRPr>
          </a:p>
        </p:txBody>
      </p:sp>
      <p:sp>
        <p:nvSpPr>
          <p:cNvPr id="38" name="object 38"/>
          <p:cNvSpPr txBox="1"/>
          <p:nvPr/>
        </p:nvSpPr>
        <p:spPr>
          <a:xfrm>
            <a:off x="3827494" y="4593547"/>
            <a:ext cx="107950" cy="170815"/>
          </a:xfrm>
          <a:prstGeom prst="rect">
            <a:avLst/>
          </a:prstGeom>
        </p:spPr>
        <p:txBody>
          <a:bodyPr wrap="square" lIns="0" tIns="0" rIns="0" bIns="0" rtlCol="0" vert="eaVert">
            <a:noAutofit/>
          </a:bodyPr>
          <a:lstStyle/>
          <a:p>
            <a:pPr marL="12700">
              <a:lnSpc>
                <a:spcPct val="100000"/>
              </a:lnSpc>
            </a:pPr>
            <a:r>
              <a:rPr dirty="0" smtClean="0" baseline="9259" sz="900" spc="-89">
                <a:solidFill>
                  <a:srgbClr val="8C8990"/>
                </a:solidFill>
                <a:latin typeface="Segoe UI Light"/>
                <a:cs typeface="Segoe UI Light"/>
              </a:rPr>
              <a:t>d</a:t>
            </a:r>
            <a:r>
              <a:rPr dirty="0" smtClean="0" sz="600" spc="0">
                <a:solidFill>
                  <a:srgbClr val="A1A0AA"/>
                </a:solidFill>
                <a:latin typeface="Segoe UI Light"/>
                <a:cs typeface="Segoe UI Light"/>
              </a:rPr>
              <a:t>t</a:t>
            </a:r>
            <a:endParaRPr sz="600">
              <a:latin typeface="Segoe UI Light"/>
              <a:cs typeface="Segoe UI Light"/>
            </a:endParaRPr>
          </a:p>
        </p:txBody>
      </p:sp>
      <p:sp>
        <p:nvSpPr>
          <p:cNvPr id="39" name="object 39"/>
          <p:cNvSpPr txBox="1"/>
          <p:nvPr/>
        </p:nvSpPr>
        <p:spPr>
          <a:xfrm>
            <a:off x="1935951" y="2920041"/>
            <a:ext cx="480059" cy="371475"/>
          </a:xfrm>
          <a:prstGeom prst="rect">
            <a:avLst/>
          </a:prstGeom>
        </p:spPr>
        <p:txBody>
          <a:bodyPr wrap="square" lIns="0" tIns="0" rIns="0" bIns="0" rtlCol="0" vert="horz">
            <a:noAutofit/>
          </a:bodyPr>
          <a:lstStyle/>
          <a:p>
            <a:pPr marL="12700">
              <a:lnSpc>
                <a:spcPct val="100000"/>
              </a:lnSpc>
            </a:pPr>
            <a:r>
              <a:rPr dirty="0" smtClean="0" sz="1350" spc="175">
                <a:solidFill>
                  <a:srgbClr val="A1A0AA"/>
                </a:solidFill>
                <a:latin typeface="Segoe UI Light"/>
                <a:cs typeface="Segoe UI Light"/>
              </a:rPr>
              <a:t>--</a:t>
            </a:r>
            <a:r>
              <a:rPr dirty="0" smtClean="0" sz="1350" spc="65">
                <a:solidFill>
                  <a:srgbClr val="A1A0AA"/>
                </a:solidFill>
                <a:latin typeface="Segoe UI Light"/>
                <a:cs typeface="Segoe UI Light"/>
              </a:rPr>
              <a:t>-</a:t>
            </a:r>
            <a:r>
              <a:rPr dirty="0" smtClean="0" baseline="-21604" sz="2700" spc="-735">
                <a:solidFill>
                  <a:srgbClr val="A1A0AA"/>
                </a:solidFill>
                <a:latin typeface="Arial"/>
                <a:cs typeface="Arial"/>
              </a:rPr>
              <a:t>-</a:t>
            </a:r>
            <a:r>
              <a:rPr dirty="0" smtClean="0" sz="1350" spc="280">
                <a:solidFill>
                  <a:srgbClr val="A1A0AA"/>
                </a:solidFill>
                <a:latin typeface="Segoe UI Light"/>
                <a:cs typeface="Segoe UI Light"/>
              </a:rPr>
              <a:t>_.</a:t>
            </a:r>
            <a:endParaRPr sz="1350">
              <a:latin typeface="Segoe UI Light"/>
              <a:cs typeface="Segoe UI Light"/>
            </a:endParaRPr>
          </a:p>
        </p:txBody>
      </p:sp>
      <p:sp>
        <p:nvSpPr>
          <p:cNvPr id="40" name="object 40"/>
          <p:cNvSpPr txBox="1"/>
          <p:nvPr/>
        </p:nvSpPr>
        <p:spPr>
          <a:xfrm>
            <a:off x="2844636" y="2977191"/>
            <a:ext cx="207645" cy="208279"/>
          </a:xfrm>
          <a:prstGeom prst="rect">
            <a:avLst/>
          </a:prstGeom>
        </p:spPr>
        <p:txBody>
          <a:bodyPr wrap="square" lIns="0" tIns="0" rIns="0" bIns="0" rtlCol="0" vert="horz">
            <a:noAutofit/>
          </a:bodyPr>
          <a:lstStyle/>
          <a:p>
            <a:pPr marL="12700">
              <a:lnSpc>
                <a:spcPct val="100000"/>
              </a:lnSpc>
            </a:pPr>
            <a:r>
              <a:rPr dirty="0" smtClean="0" sz="1350" spc="175">
                <a:solidFill>
                  <a:srgbClr val="A1A0AA"/>
                </a:solidFill>
                <a:latin typeface="Segoe UI Light"/>
                <a:cs typeface="Segoe UI Light"/>
              </a:rPr>
              <a:t>--</a:t>
            </a:r>
            <a:endParaRPr sz="1350">
              <a:latin typeface="Segoe UI Light"/>
              <a:cs typeface="Segoe UI Light"/>
            </a:endParaRPr>
          </a:p>
        </p:txBody>
      </p:sp>
      <p:sp>
        <p:nvSpPr>
          <p:cNvPr id="41" name="object 41"/>
          <p:cNvSpPr txBox="1"/>
          <p:nvPr/>
        </p:nvSpPr>
        <p:spPr>
          <a:xfrm>
            <a:off x="2131404" y="3210105"/>
            <a:ext cx="760095" cy="237490"/>
          </a:xfrm>
          <a:prstGeom prst="rect">
            <a:avLst/>
          </a:prstGeom>
        </p:spPr>
        <p:txBody>
          <a:bodyPr wrap="square" lIns="0" tIns="0" rIns="0" bIns="0" rtlCol="0" vert="horz">
            <a:noAutofit/>
          </a:bodyPr>
          <a:lstStyle/>
          <a:p>
            <a:pPr marL="12700">
              <a:lnSpc>
                <a:spcPct val="100000"/>
              </a:lnSpc>
            </a:pPr>
            <a:r>
              <a:rPr dirty="0" smtClean="0" sz="1350" spc="390">
                <a:solidFill>
                  <a:srgbClr val="A1A0AA"/>
                </a:solidFill>
                <a:latin typeface="Segoe UI Light"/>
                <a:cs typeface="Segoe UI Light"/>
              </a:rPr>
              <a:t>..-</a:t>
            </a:r>
            <a:r>
              <a:rPr dirty="0" smtClean="0" sz="1350" spc="175">
                <a:solidFill>
                  <a:srgbClr val="A1A0AA"/>
                </a:solidFill>
                <a:latin typeface="Segoe UI Light"/>
                <a:cs typeface="Segoe UI Light"/>
              </a:rPr>
              <a:t> </a:t>
            </a:r>
            <a:r>
              <a:rPr dirty="0" smtClean="0" baseline="-13227" sz="1575" spc="914">
                <a:solidFill>
                  <a:srgbClr val="A1A0AA"/>
                </a:solidFill>
                <a:latin typeface="Segoe UI Light"/>
                <a:cs typeface="Segoe UI Light"/>
              </a:rPr>
              <a:t>-</a:t>
            </a:r>
            <a:r>
              <a:rPr dirty="0" smtClean="0" sz="1350" spc="-110">
                <a:solidFill>
                  <a:srgbClr val="A1A0AA"/>
                </a:solidFill>
                <a:latin typeface="Segoe UI Light"/>
                <a:cs typeface="Segoe UI Light"/>
              </a:rPr>
              <a:t>-</a:t>
            </a:r>
            <a:r>
              <a:rPr dirty="0" smtClean="0" baseline="-13227" sz="1575" spc="1560">
                <a:solidFill>
                  <a:srgbClr val="A1A0AA"/>
                </a:solidFill>
                <a:latin typeface="Segoe UI Light"/>
                <a:cs typeface="Segoe UI Light"/>
              </a:rPr>
              <a:t>-</a:t>
            </a:r>
            <a:endParaRPr baseline="-13227" sz="1575">
              <a:latin typeface="Segoe UI Light"/>
              <a:cs typeface="Segoe UI Light"/>
            </a:endParaRPr>
          </a:p>
        </p:txBody>
      </p:sp>
      <p:sp>
        <p:nvSpPr>
          <p:cNvPr id="42" name="object 42"/>
          <p:cNvSpPr txBox="1"/>
          <p:nvPr/>
        </p:nvSpPr>
        <p:spPr>
          <a:xfrm>
            <a:off x="1935951" y="3341297"/>
            <a:ext cx="954405" cy="186690"/>
          </a:xfrm>
          <a:prstGeom prst="rect">
            <a:avLst/>
          </a:prstGeom>
        </p:spPr>
        <p:txBody>
          <a:bodyPr wrap="square" lIns="0" tIns="0" rIns="0" bIns="0" rtlCol="0" vert="horz">
            <a:noAutofit/>
          </a:bodyPr>
          <a:lstStyle/>
          <a:p>
            <a:pPr marL="12700">
              <a:lnSpc>
                <a:spcPct val="100000"/>
              </a:lnSpc>
            </a:pPr>
            <a:r>
              <a:rPr dirty="0" smtClean="0" sz="1200" spc="-114">
                <a:solidFill>
                  <a:srgbClr val="A1A0AA"/>
                </a:solidFill>
                <a:latin typeface="Segoe UI Light"/>
                <a:cs typeface="Segoe UI Light"/>
              </a:rPr>
              <a:t>-</a:t>
            </a:r>
            <a:r>
              <a:rPr dirty="0" smtClean="0" sz="1200" spc="35">
                <a:solidFill>
                  <a:srgbClr val="A1A0AA"/>
                </a:solidFill>
                <a:latin typeface="Segoe UI Light"/>
                <a:cs typeface="Segoe UI Light"/>
              </a:rPr>
              <a:t> </a:t>
            </a:r>
            <a:r>
              <a:rPr dirty="0" smtClean="0" sz="1200" spc="25">
                <a:solidFill>
                  <a:srgbClr val="A1A0AA"/>
                </a:solidFill>
                <a:latin typeface="Segoe UI Light"/>
                <a:cs typeface="Segoe UI Light"/>
              </a:rPr>
              <a:t>..-</a:t>
            </a:r>
            <a:r>
              <a:rPr dirty="0" smtClean="0" sz="1200" spc="25">
                <a:solidFill>
                  <a:srgbClr val="A1A0AA"/>
                </a:solidFill>
                <a:latin typeface="Segoe UI Light"/>
                <a:cs typeface="Segoe UI Light"/>
              </a:rPr>
              <a:t>  </a:t>
            </a:r>
            <a:r>
              <a:rPr dirty="0" smtClean="0" sz="1200" spc="-105">
                <a:solidFill>
                  <a:srgbClr val="A1A0AA"/>
                </a:solidFill>
                <a:latin typeface="Segoe UI Light"/>
                <a:cs typeface="Segoe UI Light"/>
              </a:rPr>
              <a:t> </a:t>
            </a:r>
            <a:r>
              <a:rPr dirty="0" smtClean="0" sz="1200" spc="160">
                <a:solidFill>
                  <a:srgbClr val="A1A0AA"/>
                </a:solidFill>
                <a:latin typeface="Segoe UI Light"/>
                <a:cs typeface="Segoe UI Light"/>
              </a:rPr>
              <a:t>-----</a:t>
            </a:r>
            <a:r>
              <a:rPr dirty="0" smtClean="0" sz="1200" spc="160">
                <a:solidFill>
                  <a:srgbClr val="A1A0AA"/>
                </a:solidFill>
                <a:latin typeface="Segoe UI Light"/>
                <a:cs typeface="Segoe UI Light"/>
              </a:rPr>
              <a:t>  </a:t>
            </a:r>
            <a:r>
              <a:rPr dirty="0" smtClean="0" sz="1200" spc="-55">
                <a:solidFill>
                  <a:srgbClr val="A1A0AA"/>
                </a:solidFill>
                <a:latin typeface="Segoe UI Light"/>
                <a:cs typeface="Segoe UI Light"/>
              </a:rPr>
              <a:t> </a:t>
            </a:r>
            <a:r>
              <a:rPr dirty="0" smtClean="0" sz="1200" spc="-25">
                <a:solidFill>
                  <a:srgbClr val="A1A0AA"/>
                </a:solidFill>
                <a:latin typeface="Segoe UI Light"/>
                <a:cs typeface="Segoe UI Light"/>
              </a:rPr>
              <a:t>-</a:t>
            </a:r>
            <a:endParaRPr sz="1200">
              <a:latin typeface="Segoe UI Light"/>
              <a:cs typeface="Segoe UI Light"/>
            </a:endParaRPr>
          </a:p>
        </p:txBody>
      </p:sp>
      <p:sp>
        <p:nvSpPr>
          <p:cNvPr id="43" name="object 43"/>
          <p:cNvSpPr txBox="1"/>
          <p:nvPr/>
        </p:nvSpPr>
        <p:spPr>
          <a:xfrm>
            <a:off x="1944573" y="3462187"/>
            <a:ext cx="951865" cy="329565"/>
          </a:xfrm>
          <a:prstGeom prst="rect">
            <a:avLst/>
          </a:prstGeom>
        </p:spPr>
        <p:txBody>
          <a:bodyPr wrap="square" lIns="0" tIns="0" rIns="0" bIns="0" rtlCol="0" vert="horz">
            <a:noAutofit/>
          </a:bodyPr>
          <a:lstStyle/>
          <a:p>
            <a:pPr marL="12700">
              <a:lnSpc>
                <a:spcPct val="100000"/>
              </a:lnSpc>
            </a:pPr>
            <a:r>
              <a:rPr dirty="0" smtClean="0" sz="1800" spc="35">
                <a:solidFill>
                  <a:srgbClr val="A1A0AA"/>
                </a:solidFill>
                <a:latin typeface="Arial"/>
                <a:cs typeface="Arial"/>
              </a:rPr>
              <a:t>----</a:t>
            </a:r>
            <a:r>
              <a:rPr dirty="0" smtClean="0" sz="1800" spc="80">
                <a:solidFill>
                  <a:srgbClr val="A1A0AA"/>
                </a:solidFill>
                <a:latin typeface="Arial"/>
                <a:cs typeface="Arial"/>
              </a:rPr>
              <a:t>-</a:t>
            </a:r>
            <a:r>
              <a:rPr dirty="0" smtClean="0" baseline="15503" sz="3225" spc="-89">
                <a:solidFill>
                  <a:srgbClr val="A1A0AA"/>
                </a:solidFill>
                <a:latin typeface="Times New Roman"/>
                <a:cs typeface="Times New Roman"/>
              </a:rPr>
              <a:t>-</a:t>
            </a:r>
            <a:r>
              <a:rPr dirty="0" smtClean="0" baseline="15503" sz="3225" spc="-794">
                <a:solidFill>
                  <a:srgbClr val="A1A0AA"/>
                </a:solidFill>
                <a:latin typeface="Times New Roman"/>
                <a:cs typeface="Times New Roman"/>
              </a:rPr>
              <a:t>-</a:t>
            </a:r>
            <a:r>
              <a:rPr dirty="0" smtClean="0" sz="1800" spc="-135">
                <a:solidFill>
                  <a:srgbClr val="A1A0AA"/>
                </a:solidFill>
                <a:latin typeface="Arial"/>
                <a:cs typeface="Arial"/>
              </a:rPr>
              <a:t>-</a:t>
            </a:r>
            <a:r>
              <a:rPr dirty="0" smtClean="0" baseline="15503" sz="3225" spc="-89">
                <a:solidFill>
                  <a:srgbClr val="A1A0AA"/>
                </a:solidFill>
                <a:latin typeface="Times New Roman"/>
                <a:cs typeface="Times New Roman"/>
              </a:rPr>
              <a:t>-</a:t>
            </a:r>
            <a:r>
              <a:rPr dirty="0" smtClean="0" baseline="15503" sz="3225" spc="-89">
                <a:solidFill>
                  <a:srgbClr val="A1A0AA"/>
                </a:solidFill>
                <a:latin typeface="Times New Roman"/>
                <a:cs typeface="Times New Roman"/>
              </a:rPr>
              <a:t> </a:t>
            </a:r>
            <a:r>
              <a:rPr dirty="0" smtClean="0" baseline="15503" sz="3225" spc="-352">
                <a:solidFill>
                  <a:srgbClr val="A1A0AA"/>
                </a:solidFill>
                <a:latin typeface="Times New Roman"/>
                <a:cs typeface="Times New Roman"/>
              </a:rPr>
              <a:t> </a:t>
            </a:r>
            <a:r>
              <a:rPr dirty="0" smtClean="0" baseline="18518" sz="2700" spc="112">
                <a:solidFill>
                  <a:srgbClr val="A1A0AA"/>
                </a:solidFill>
                <a:latin typeface="Arial"/>
                <a:cs typeface="Arial"/>
              </a:rPr>
              <a:t>-</a:t>
            </a:r>
            <a:r>
              <a:rPr dirty="0" smtClean="0" sz="1800" spc="-30">
                <a:solidFill>
                  <a:srgbClr val="A1A0AA"/>
                </a:solidFill>
                <a:latin typeface="Arial"/>
                <a:cs typeface="Arial"/>
              </a:rPr>
              <a:t>-</a:t>
            </a:r>
            <a:endParaRPr sz="1800">
              <a:latin typeface="Arial"/>
              <a:cs typeface="Arial"/>
            </a:endParaRPr>
          </a:p>
        </p:txBody>
      </p:sp>
      <p:sp>
        <p:nvSpPr>
          <p:cNvPr id="44" name="object 44"/>
          <p:cNvSpPr txBox="1"/>
          <p:nvPr/>
        </p:nvSpPr>
        <p:spPr>
          <a:xfrm>
            <a:off x="1944573" y="3695100"/>
            <a:ext cx="954405" cy="339090"/>
          </a:xfrm>
          <a:prstGeom prst="rect">
            <a:avLst/>
          </a:prstGeom>
        </p:spPr>
        <p:txBody>
          <a:bodyPr wrap="square" lIns="0" tIns="0" rIns="0" bIns="0" rtlCol="0" vert="horz">
            <a:noAutofit/>
          </a:bodyPr>
          <a:lstStyle/>
          <a:p>
            <a:pPr marL="12700">
              <a:lnSpc>
                <a:spcPct val="100000"/>
              </a:lnSpc>
            </a:pPr>
            <a:r>
              <a:rPr dirty="0" smtClean="0" sz="2150" spc="-95">
                <a:solidFill>
                  <a:srgbClr val="A1A0AA"/>
                </a:solidFill>
                <a:latin typeface="Times New Roman"/>
                <a:cs typeface="Times New Roman"/>
              </a:rPr>
              <a:t>--</a:t>
            </a:r>
            <a:r>
              <a:rPr dirty="0" smtClean="0" sz="2150" spc="5">
                <a:solidFill>
                  <a:srgbClr val="A1A0AA"/>
                </a:solidFill>
                <a:latin typeface="Times New Roman"/>
                <a:cs typeface="Times New Roman"/>
              </a:rPr>
              <a:t>-</a:t>
            </a:r>
            <a:r>
              <a:rPr dirty="0" smtClean="0" baseline="37037" sz="2700" spc="-44">
                <a:solidFill>
                  <a:srgbClr val="A1A0AA"/>
                </a:solidFill>
                <a:latin typeface="Arial"/>
                <a:cs typeface="Arial"/>
              </a:rPr>
              <a:t>-</a:t>
            </a:r>
            <a:r>
              <a:rPr dirty="0" smtClean="0" baseline="37037" sz="2700" spc="-44">
                <a:solidFill>
                  <a:srgbClr val="A1A0AA"/>
                </a:solidFill>
                <a:latin typeface="Arial"/>
                <a:cs typeface="Arial"/>
              </a:rPr>
              <a:t> </a:t>
            </a:r>
            <a:r>
              <a:rPr dirty="0" smtClean="0" baseline="37037" sz="2700" spc="-322">
                <a:solidFill>
                  <a:srgbClr val="A1A0AA"/>
                </a:solidFill>
                <a:latin typeface="Arial"/>
                <a:cs typeface="Arial"/>
              </a:rPr>
              <a:t> </a:t>
            </a:r>
            <a:r>
              <a:rPr dirty="0" smtClean="0" sz="1800" spc="20">
                <a:solidFill>
                  <a:srgbClr val="A1A0AA"/>
                </a:solidFill>
                <a:latin typeface="Arial"/>
                <a:cs typeface="Arial"/>
              </a:rPr>
              <a:t>-</a:t>
            </a:r>
            <a:r>
              <a:rPr dirty="0" smtClean="0" sz="1800" spc="130">
                <a:solidFill>
                  <a:srgbClr val="A1A0AA"/>
                </a:solidFill>
                <a:latin typeface="Arial"/>
                <a:cs typeface="Arial"/>
              </a:rPr>
              <a:t>-</a:t>
            </a:r>
            <a:r>
              <a:rPr dirty="0" smtClean="0" baseline="37037" sz="2700" spc="-44">
                <a:solidFill>
                  <a:srgbClr val="A1A0AA"/>
                </a:solidFill>
                <a:latin typeface="Arial"/>
                <a:cs typeface="Arial"/>
              </a:rPr>
              <a:t>-</a:t>
            </a:r>
            <a:r>
              <a:rPr dirty="0" smtClean="0" baseline="37037" sz="2700" spc="-44">
                <a:solidFill>
                  <a:srgbClr val="A1A0AA"/>
                </a:solidFill>
                <a:latin typeface="Arial"/>
                <a:cs typeface="Arial"/>
              </a:rPr>
              <a:t> </a:t>
            </a:r>
            <a:r>
              <a:rPr dirty="0" smtClean="0" baseline="37037" sz="2700" spc="-217">
                <a:solidFill>
                  <a:srgbClr val="A1A0AA"/>
                </a:solidFill>
                <a:latin typeface="Arial"/>
                <a:cs typeface="Arial"/>
              </a:rPr>
              <a:t> </a:t>
            </a:r>
            <a:r>
              <a:rPr dirty="0" smtClean="0" baseline="31007" sz="3225" spc="-172">
                <a:solidFill>
                  <a:srgbClr val="A1A0AA"/>
                </a:solidFill>
                <a:latin typeface="Times New Roman"/>
                <a:cs typeface="Times New Roman"/>
              </a:rPr>
              <a:t>--</a:t>
            </a:r>
            <a:endParaRPr baseline="31007" sz="3225">
              <a:latin typeface="Times New Roman"/>
              <a:cs typeface="Times New Roman"/>
            </a:endParaRPr>
          </a:p>
        </p:txBody>
      </p:sp>
      <p:sp>
        <p:nvSpPr>
          <p:cNvPr id="45" name="object 45"/>
          <p:cNvSpPr txBox="1"/>
          <p:nvPr/>
        </p:nvSpPr>
        <p:spPr>
          <a:xfrm>
            <a:off x="1935951" y="3859003"/>
            <a:ext cx="351790" cy="339090"/>
          </a:xfrm>
          <a:prstGeom prst="rect">
            <a:avLst/>
          </a:prstGeom>
        </p:spPr>
        <p:txBody>
          <a:bodyPr wrap="square" lIns="0" tIns="0" rIns="0" bIns="0" rtlCol="0" vert="horz">
            <a:noAutofit/>
          </a:bodyPr>
          <a:lstStyle/>
          <a:p>
            <a:pPr marL="12700">
              <a:lnSpc>
                <a:spcPct val="100000"/>
              </a:lnSpc>
            </a:pPr>
            <a:r>
              <a:rPr dirty="0" smtClean="0" sz="2150" spc="-75">
                <a:solidFill>
                  <a:srgbClr val="A1A0AA"/>
                </a:solidFill>
                <a:latin typeface="Times New Roman"/>
                <a:cs typeface="Times New Roman"/>
              </a:rPr>
              <a:t>--</a:t>
            </a:r>
            <a:r>
              <a:rPr dirty="0" smtClean="0" sz="2150" spc="210">
                <a:solidFill>
                  <a:srgbClr val="A1A0AA"/>
                </a:solidFill>
                <a:latin typeface="Times New Roman"/>
                <a:cs typeface="Times New Roman"/>
              </a:rPr>
              <a:t> </a:t>
            </a:r>
            <a:r>
              <a:rPr dirty="0" smtClean="0" baseline="30864" sz="2025" spc="-15">
                <a:solidFill>
                  <a:srgbClr val="A1A0AA"/>
                </a:solidFill>
                <a:latin typeface="Segoe UI Light"/>
                <a:cs typeface="Segoe UI Light"/>
              </a:rPr>
              <a:t>-</a:t>
            </a:r>
            <a:endParaRPr baseline="30864" sz="2025">
              <a:latin typeface="Segoe UI Light"/>
              <a:cs typeface="Segoe UI Light"/>
            </a:endParaRPr>
          </a:p>
        </p:txBody>
      </p:sp>
      <p:sp>
        <p:nvSpPr>
          <p:cNvPr id="46" name="object 46"/>
          <p:cNvSpPr txBox="1"/>
          <p:nvPr/>
        </p:nvSpPr>
        <p:spPr>
          <a:xfrm>
            <a:off x="2367067" y="3865712"/>
            <a:ext cx="437515" cy="208279"/>
          </a:xfrm>
          <a:prstGeom prst="rect">
            <a:avLst/>
          </a:prstGeom>
        </p:spPr>
        <p:txBody>
          <a:bodyPr wrap="square" lIns="0" tIns="0" rIns="0" bIns="0" rtlCol="0" vert="horz">
            <a:noAutofit/>
          </a:bodyPr>
          <a:lstStyle/>
          <a:p>
            <a:pPr marL="12700">
              <a:lnSpc>
                <a:spcPct val="100000"/>
              </a:lnSpc>
              <a:tabLst>
                <a:tab pos="285115" algn="l"/>
              </a:tabLst>
            </a:pPr>
            <a:r>
              <a:rPr dirty="0" smtClean="0" sz="1350" spc="530">
                <a:solidFill>
                  <a:srgbClr val="A1A0AA"/>
                </a:solidFill>
                <a:latin typeface="Segoe UI Light"/>
                <a:cs typeface="Segoe UI Light"/>
              </a:rPr>
              <a:t>-</a:t>
            </a:r>
            <a:r>
              <a:rPr dirty="0" smtClean="0" sz="1350" spc="530">
                <a:solidFill>
                  <a:srgbClr val="A1A0AA"/>
                </a:solidFill>
                <a:latin typeface="Segoe UI Light"/>
                <a:cs typeface="Segoe UI Light"/>
              </a:rPr>
              <a:t>	</a:t>
            </a:r>
            <a:r>
              <a:rPr dirty="0" smtClean="0" sz="1350" spc="330">
                <a:solidFill>
                  <a:srgbClr val="A1A0AA"/>
                </a:solidFill>
                <a:latin typeface="Segoe UI Light"/>
                <a:cs typeface="Segoe UI Light"/>
              </a:rPr>
              <a:t>.</a:t>
            </a:r>
            <a:r>
              <a:rPr dirty="0" smtClean="0" sz="1350" spc="-85">
                <a:solidFill>
                  <a:srgbClr val="A1A0AA"/>
                </a:solidFill>
                <a:latin typeface="Segoe UI Light"/>
                <a:cs typeface="Segoe UI Light"/>
              </a:rPr>
              <a:t>-</a:t>
            </a:r>
            <a:endParaRPr sz="1350">
              <a:latin typeface="Segoe UI Light"/>
              <a:cs typeface="Segoe UI Light"/>
            </a:endParaRPr>
          </a:p>
        </p:txBody>
      </p:sp>
      <p:sp>
        <p:nvSpPr>
          <p:cNvPr id="47" name="object 47"/>
          <p:cNvSpPr txBox="1"/>
          <p:nvPr/>
        </p:nvSpPr>
        <p:spPr>
          <a:xfrm>
            <a:off x="1935951" y="4100542"/>
            <a:ext cx="1213485" cy="347980"/>
          </a:xfrm>
          <a:prstGeom prst="rect">
            <a:avLst/>
          </a:prstGeom>
        </p:spPr>
        <p:txBody>
          <a:bodyPr wrap="square" lIns="0" tIns="0" rIns="0" bIns="0" rtlCol="0" vert="horz">
            <a:noAutofit/>
          </a:bodyPr>
          <a:lstStyle/>
          <a:p>
            <a:pPr marL="12700">
              <a:lnSpc>
                <a:spcPct val="100000"/>
              </a:lnSpc>
            </a:pPr>
            <a:r>
              <a:rPr dirty="0" smtClean="0" baseline="3875" sz="3225" spc="-97">
                <a:solidFill>
                  <a:srgbClr val="A1A0AA"/>
                </a:solidFill>
                <a:latin typeface="Times New Roman"/>
                <a:cs typeface="Times New Roman"/>
              </a:rPr>
              <a:t>-</a:t>
            </a:r>
            <a:r>
              <a:rPr dirty="0" smtClean="0" baseline="3875" sz="3225" spc="-487">
                <a:solidFill>
                  <a:srgbClr val="A1A0AA"/>
                </a:solidFill>
                <a:latin typeface="Times New Roman"/>
                <a:cs typeface="Times New Roman"/>
              </a:rPr>
              <a:t>-</a:t>
            </a:r>
            <a:r>
              <a:rPr dirty="0" smtClean="0" sz="1800" spc="-145">
                <a:solidFill>
                  <a:srgbClr val="A1A0AA"/>
                </a:solidFill>
                <a:latin typeface="Segoe UI Light"/>
                <a:cs typeface="Segoe UI Light"/>
              </a:rPr>
              <a:t>.</a:t>
            </a:r>
            <a:r>
              <a:rPr dirty="0" smtClean="0" baseline="3875" sz="3225" spc="-682">
                <a:solidFill>
                  <a:srgbClr val="A1A0AA"/>
                </a:solidFill>
                <a:latin typeface="Times New Roman"/>
                <a:cs typeface="Times New Roman"/>
              </a:rPr>
              <a:t>-</a:t>
            </a:r>
            <a:r>
              <a:rPr dirty="0" smtClean="0" sz="1800" spc="114">
                <a:solidFill>
                  <a:srgbClr val="A1A0AA"/>
                </a:solidFill>
                <a:latin typeface="Segoe UI Light"/>
                <a:cs typeface="Segoe UI Light"/>
              </a:rPr>
              <a:t>.</a:t>
            </a:r>
            <a:r>
              <a:rPr dirty="0" smtClean="0" sz="1800" spc="-755">
                <a:solidFill>
                  <a:srgbClr val="A1A0AA"/>
                </a:solidFill>
                <a:latin typeface="Segoe UI Light"/>
                <a:cs typeface="Segoe UI Light"/>
              </a:rPr>
              <a:t>_</a:t>
            </a:r>
            <a:r>
              <a:rPr dirty="0" smtClean="0" baseline="-8960" sz="2325" spc="-150">
                <a:solidFill>
                  <a:srgbClr val="A1A0AA"/>
                </a:solidFill>
                <a:latin typeface="Segoe UI Light"/>
                <a:cs typeface="Segoe UI Light"/>
              </a:rPr>
              <a:t>-</a:t>
            </a:r>
            <a:r>
              <a:rPr dirty="0" smtClean="0" sz="1800" spc="-555">
                <a:solidFill>
                  <a:srgbClr val="A1A0AA"/>
                </a:solidFill>
                <a:latin typeface="Segoe UI Light"/>
                <a:cs typeface="Segoe UI Light"/>
              </a:rPr>
              <a:t>-</a:t>
            </a:r>
            <a:r>
              <a:rPr dirty="0" smtClean="0" baseline="3875" sz="3225" spc="-555">
                <a:solidFill>
                  <a:srgbClr val="A1A0AA"/>
                </a:solidFill>
                <a:latin typeface="Times New Roman"/>
                <a:cs typeface="Times New Roman"/>
              </a:rPr>
              <a:t>-</a:t>
            </a:r>
            <a:r>
              <a:rPr dirty="0" smtClean="0" sz="1800" spc="-455">
                <a:solidFill>
                  <a:srgbClr val="A1A0AA"/>
                </a:solidFill>
                <a:latin typeface="Segoe UI Light"/>
                <a:cs typeface="Segoe UI Light"/>
              </a:rPr>
              <a:t>-</a:t>
            </a:r>
            <a:r>
              <a:rPr dirty="0" smtClean="0" baseline="3875" sz="3225" spc="-712">
                <a:solidFill>
                  <a:srgbClr val="A1A0AA"/>
                </a:solidFill>
                <a:latin typeface="Times New Roman"/>
                <a:cs typeface="Times New Roman"/>
              </a:rPr>
              <a:t>-</a:t>
            </a:r>
            <a:r>
              <a:rPr dirty="0" smtClean="0" sz="1800" spc="-355">
                <a:solidFill>
                  <a:srgbClr val="A1A0AA"/>
                </a:solidFill>
                <a:latin typeface="Segoe UI Light"/>
                <a:cs typeface="Segoe UI Light"/>
              </a:rPr>
              <a:t>-</a:t>
            </a:r>
            <a:r>
              <a:rPr dirty="0" smtClean="0" baseline="3875" sz="3225" spc="-847">
                <a:solidFill>
                  <a:srgbClr val="A1A0AA"/>
                </a:solidFill>
                <a:latin typeface="Times New Roman"/>
                <a:cs typeface="Times New Roman"/>
              </a:rPr>
              <a:t>-</a:t>
            </a:r>
            <a:r>
              <a:rPr dirty="0" smtClean="0" baseline="-8960" sz="2325" spc="120">
                <a:solidFill>
                  <a:srgbClr val="A1A0AA"/>
                </a:solidFill>
                <a:latin typeface="Segoe UI Light"/>
                <a:cs typeface="Segoe UI Light"/>
              </a:rPr>
              <a:t>-</a:t>
            </a:r>
            <a:r>
              <a:rPr dirty="0" smtClean="0" baseline="-8960" sz="2325" spc="-419">
                <a:solidFill>
                  <a:srgbClr val="A1A0AA"/>
                </a:solidFill>
                <a:latin typeface="Segoe UI Light"/>
                <a:cs typeface="Segoe UI Light"/>
              </a:rPr>
              <a:t>-</a:t>
            </a:r>
            <a:r>
              <a:rPr dirty="0" smtClean="0" sz="1800" spc="-370">
                <a:solidFill>
                  <a:srgbClr val="A1A0AA"/>
                </a:solidFill>
                <a:latin typeface="Segoe UI Light"/>
                <a:cs typeface="Segoe UI Light"/>
              </a:rPr>
              <a:t>-</a:t>
            </a:r>
            <a:r>
              <a:rPr dirty="0" smtClean="0" baseline="-8960" sz="2325" spc="-30">
                <a:solidFill>
                  <a:srgbClr val="A1A0AA"/>
                </a:solidFill>
                <a:latin typeface="Segoe UI Light"/>
                <a:cs typeface="Segoe UI Light"/>
              </a:rPr>
              <a:t>-</a:t>
            </a:r>
            <a:r>
              <a:rPr dirty="0" smtClean="0" baseline="4629" sz="2700" spc="22">
                <a:solidFill>
                  <a:srgbClr val="A1A0AA"/>
                </a:solidFill>
                <a:latin typeface="Arial"/>
                <a:cs typeface="Arial"/>
              </a:rPr>
              <a:t>-</a:t>
            </a:r>
            <a:r>
              <a:rPr dirty="0" smtClean="0" baseline="4629" sz="2700" spc="-637">
                <a:solidFill>
                  <a:srgbClr val="A1A0AA"/>
                </a:solidFill>
                <a:latin typeface="Arial"/>
                <a:cs typeface="Arial"/>
              </a:rPr>
              <a:t>-</a:t>
            </a:r>
            <a:r>
              <a:rPr dirty="0" smtClean="0" baseline="-8960" sz="2325" spc="-270">
                <a:solidFill>
                  <a:srgbClr val="A1A0AA"/>
                </a:solidFill>
                <a:latin typeface="Segoe UI Light"/>
                <a:cs typeface="Segoe UI Light"/>
              </a:rPr>
              <a:t>-</a:t>
            </a:r>
            <a:r>
              <a:rPr dirty="0" smtClean="0" baseline="4629" sz="2700" spc="-517">
                <a:solidFill>
                  <a:srgbClr val="A1A0AA"/>
                </a:solidFill>
                <a:latin typeface="Arial"/>
                <a:cs typeface="Arial"/>
              </a:rPr>
              <a:t>-</a:t>
            </a:r>
            <a:r>
              <a:rPr dirty="0" smtClean="0" baseline="-8960" sz="2325" spc="-794">
                <a:solidFill>
                  <a:srgbClr val="A1A0AA"/>
                </a:solidFill>
                <a:latin typeface="Segoe UI Light"/>
                <a:cs typeface="Segoe UI Light"/>
              </a:rPr>
              <a:t>-</a:t>
            </a:r>
            <a:r>
              <a:rPr dirty="0" smtClean="0" sz="1800" spc="-25">
                <a:solidFill>
                  <a:srgbClr val="A1A0AA"/>
                </a:solidFill>
                <a:latin typeface="Segoe UI Light"/>
                <a:cs typeface="Segoe UI Light"/>
              </a:rPr>
              <a:t>.</a:t>
            </a:r>
            <a:r>
              <a:rPr dirty="0" smtClean="0" sz="1800" spc="-495">
                <a:solidFill>
                  <a:srgbClr val="A1A0AA"/>
                </a:solidFill>
                <a:latin typeface="Segoe UI Light"/>
                <a:cs typeface="Segoe UI Light"/>
              </a:rPr>
              <a:t>-</a:t>
            </a:r>
            <a:r>
              <a:rPr dirty="0" smtClean="0" baseline="-8960" sz="2325" spc="-359">
                <a:solidFill>
                  <a:srgbClr val="A1A0AA"/>
                </a:solidFill>
                <a:latin typeface="Segoe UI Light"/>
                <a:cs typeface="Segoe UI Light"/>
              </a:rPr>
              <a:t>-</a:t>
            </a:r>
            <a:r>
              <a:rPr dirty="0" smtClean="0" sz="1800" spc="-114">
                <a:solidFill>
                  <a:srgbClr val="A1A0AA"/>
                </a:solidFill>
                <a:latin typeface="Segoe UI Light"/>
                <a:cs typeface="Segoe UI Light"/>
              </a:rPr>
              <a:t>-</a:t>
            </a:r>
            <a:endParaRPr sz="1800">
              <a:latin typeface="Segoe UI Light"/>
              <a:cs typeface="Segoe UI Light"/>
            </a:endParaRPr>
          </a:p>
        </p:txBody>
      </p:sp>
      <p:sp>
        <p:nvSpPr>
          <p:cNvPr id="48" name="object 48"/>
          <p:cNvSpPr txBox="1"/>
          <p:nvPr/>
        </p:nvSpPr>
        <p:spPr>
          <a:xfrm>
            <a:off x="1039226" y="3073400"/>
            <a:ext cx="265430" cy="173355"/>
          </a:xfrm>
          <a:prstGeom prst="rect">
            <a:avLst/>
          </a:prstGeom>
        </p:spPr>
        <p:txBody>
          <a:bodyPr wrap="square" lIns="0" tIns="0" rIns="0" bIns="0" rtlCol="0" vert="horz">
            <a:noAutofit/>
          </a:bodyPr>
          <a:lstStyle/>
          <a:p>
            <a:pPr marL="12700">
              <a:lnSpc>
                <a:spcPct val="100000"/>
              </a:lnSpc>
            </a:pPr>
            <a:r>
              <a:rPr dirty="0" smtClean="0" sz="750" spc="-30">
                <a:solidFill>
                  <a:srgbClr val="A1A0AA"/>
                </a:solidFill>
                <a:latin typeface="Segoe UI Light"/>
                <a:cs typeface="Segoe UI Light"/>
              </a:rPr>
              <a:t>-</a:t>
            </a:r>
            <a:r>
              <a:rPr dirty="0" smtClean="0" sz="750" spc="-160">
                <a:solidFill>
                  <a:srgbClr val="8C8990"/>
                </a:solidFill>
                <a:latin typeface="Segoe UI Light"/>
                <a:cs typeface="Segoe UI Light"/>
              </a:rPr>
              <a:t>.</a:t>
            </a:r>
            <a:r>
              <a:rPr dirty="0" smtClean="0" sz="750" spc="-80">
                <a:solidFill>
                  <a:srgbClr val="A1A0AA"/>
                </a:solidFill>
                <a:latin typeface="Segoe UI Light"/>
                <a:cs typeface="Segoe UI Light"/>
              </a:rPr>
              <a:t>-</a:t>
            </a:r>
            <a:r>
              <a:rPr dirty="0" smtClean="0" sz="750" spc="-140">
                <a:solidFill>
                  <a:srgbClr val="8C8990"/>
                </a:solidFill>
                <a:latin typeface="Segoe UI Light"/>
                <a:cs typeface="Segoe UI Light"/>
              </a:rPr>
              <a:t>;</a:t>
            </a:r>
            <a:r>
              <a:rPr dirty="0" smtClean="0" sz="1000" spc="-405" i="1">
                <a:solidFill>
                  <a:srgbClr val="A1A0AA"/>
                </a:solidFill>
                <a:latin typeface="Courier New"/>
                <a:cs typeface="Courier New"/>
              </a:rPr>
              <a:t>_</a:t>
            </a:r>
            <a:r>
              <a:rPr dirty="0" smtClean="0" sz="750" spc="-250">
                <a:solidFill>
                  <a:srgbClr val="8C8990"/>
                </a:solidFill>
                <a:latin typeface="Segoe UI Light"/>
                <a:cs typeface="Segoe UI Light"/>
              </a:rPr>
              <a:t>r</a:t>
            </a:r>
            <a:r>
              <a:rPr dirty="0" smtClean="0" sz="1000" spc="-265" i="1">
                <a:solidFill>
                  <a:srgbClr val="8C8990"/>
                </a:solidFill>
                <a:latin typeface="Courier New"/>
                <a:cs typeface="Courier New"/>
              </a:rPr>
              <a:t>l</a:t>
            </a:r>
            <a:r>
              <a:rPr dirty="0" smtClean="0" sz="800" spc="229">
                <a:solidFill>
                  <a:srgbClr val="8C8990"/>
                </a:solidFill>
                <a:latin typeface="Segoe UI Light"/>
                <a:cs typeface="Segoe UI Light"/>
              </a:rPr>
              <a:t>i'</a:t>
            </a:r>
            <a:endParaRPr sz="800">
              <a:latin typeface="Segoe UI Light"/>
              <a:cs typeface="Segoe UI Light"/>
            </a:endParaRPr>
          </a:p>
        </p:txBody>
      </p:sp>
      <p:graphicFrame>
        <p:nvGraphicFramePr>
          <p:cNvPr id="26" name="object 26"/>
          <p:cNvGraphicFramePr>
            <a:graphicFrameLocks noGrp="1"/>
          </p:cNvGraphicFramePr>
          <p:nvPr/>
        </p:nvGraphicFramePr>
        <p:xfrm>
          <a:off x="7507843" y="4971267"/>
          <a:ext cx="544394" cy="876987"/>
        </p:xfrm>
        <a:graphic>
          <a:graphicData uri="http://schemas.openxmlformats.org/drawingml/2006/table">
            <a:tbl>
              <a:tblPr firstRow="1" bandRow="1">
                <a:tableStyleId>{2D5ABB26-0587-4C30-8999-92F81FD0307C}</a:tableStyleId>
              </a:tblPr>
              <a:tblGrid>
                <a:gridCol w="142519"/>
                <a:gridCol w="119771"/>
                <a:gridCol w="197502"/>
                <a:gridCol w="84601"/>
              </a:tblGrid>
              <a:tr h="413569">
                <a:tc gridSpan="2">
                  <a:txBody>
                    <a:bodyPr/>
                    <a:lstStyle/>
                    <a:p>
                      <a:pPr marL="36195">
                        <a:lnSpc>
                          <a:spcPct val="100000"/>
                        </a:lnSpc>
                      </a:pPr>
                      <a:r>
                        <a:rPr dirty="0" smtClean="0" sz="650" i="1">
                          <a:solidFill>
                            <a:srgbClr val="A1A0AA"/>
                          </a:solidFill>
                          <a:latin typeface="Times New Roman"/>
                          <a:cs typeface="Times New Roman"/>
                        </a:rPr>
                        <a:t>r.</a:t>
                      </a:r>
                      <a:r>
                        <a:rPr dirty="0" smtClean="0" sz="650" spc="-35" i="1">
                          <a:solidFill>
                            <a:srgbClr val="A1A0AA"/>
                          </a:solidFill>
                          <a:latin typeface="Times New Roman"/>
                          <a:cs typeface="Times New Roman"/>
                        </a:rPr>
                        <a:t>.</a:t>
                      </a:r>
                      <a:r>
                        <a:rPr dirty="0" smtClean="0" baseline="3333" sz="3750" spc="0" i="1">
                          <a:solidFill>
                            <a:srgbClr val="A1A0AA"/>
                          </a:solidFill>
                          <a:latin typeface="Arial"/>
                          <a:cs typeface="Arial"/>
                        </a:rPr>
                        <a:t>­</a:t>
                      </a:r>
                      <a:endParaRPr baseline="3333" sz="3750">
                        <a:latin typeface="Arial"/>
                        <a:cs typeface="Arial"/>
                      </a:endParaRPr>
                    </a:p>
                  </a:txBody>
                  <a:tcPr marL="0" marR="0" marB="0" marT="0">
                    <a:solidFill>
                      <a:srgbClr val="DDDDDB"/>
                    </a:solidFill>
                  </a:tcPr>
                </a:tc>
                <a:tc hMerge="1">
                  <a:txBody>
                    <a:bodyPr/>
                    <a:lstStyle/>
                    <a:p>
                      <a:pPr/>
                    </a:p>
                  </a:txBody>
                  <a:tcPr marL="0" marR="0" marB="0" marT="0"/>
                </a:tc>
                <a:tc gridSpan="2">
                  <a:txBody>
                    <a:bodyPr/>
                    <a:lstStyle/>
                    <a:p>
                      <a:pPr/>
                      <a:endParaRPr baseline="3333" sz="3750">
                        <a:latin typeface="Arial"/>
                        <a:cs typeface="Arial"/>
                      </a:endParaRPr>
                    </a:p>
                  </a:txBody>
                  <a:tcPr marL="0" marR="0" marB="0" marT="0"/>
                </a:tc>
                <a:tc hMerge="1">
                  <a:txBody>
                    <a:bodyPr/>
                    <a:lstStyle/>
                    <a:p>
                      <a:pPr/>
                    </a:p>
                  </a:txBody>
                  <a:tcPr marL="0" marR="0" marB="0" marT="0"/>
                </a:tc>
              </a:tr>
              <a:tr h="76399">
                <a:tc rowSpan="3">
                  <a:txBody>
                    <a:bodyPr/>
                    <a:lstStyle/>
                    <a:p>
                      <a:pPr marL="27940">
                        <a:lnSpc>
                          <a:spcPct val="100000"/>
                        </a:lnSpc>
                      </a:pPr>
                      <a:r>
                        <a:rPr dirty="0" smtClean="0" sz="1600" i="1">
                          <a:solidFill>
                            <a:srgbClr val="A1A0AA"/>
                          </a:solidFill>
                          <a:latin typeface="Arial"/>
                          <a:cs typeface="Arial"/>
                        </a:rPr>
                        <a:t>..</a:t>
                      </a:r>
                      <a:r>
                        <a:rPr dirty="0" smtClean="0" sz="1600" spc="-245" i="1">
                          <a:solidFill>
                            <a:srgbClr val="A1A0AA"/>
                          </a:solidFill>
                          <a:latin typeface="Arial"/>
                          <a:cs typeface="Arial"/>
                        </a:rPr>
                        <a:t> </a:t>
                      </a:r>
                      <a:r>
                        <a:rPr dirty="0" smtClean="0" sz="1600" spc="0" i="1">
                          <a:solidFill>
                            <a:srgbClr val="A1A0AA"/>
                          </a:solidFill>
                          <a:latin typeface="Arial"/>
                          <a:cs typeface="Arial"/>
                        </a:rPr>
                        <a:t>f</a:t>
                      </a:r>
                      <a:endParaRPr sz="1600">
                        <a:latin typeface="Arial"/>
                        <a:cs typeface="Arial"/>
                      </a:endParaRPr>
                    </a:p>
                  </a:txBody>
                  <a:tcPr marL="0" marR="0" marB="0" marT="0">
                    <a:solidFill>
                      <a:srgbClr val="DDDDDB"/>
                    </a:solidFill>
                  </a:tcPr>
                </a:tc>
                <a:tc gridSpan="3">
                  <a:txBody>
                    <a:bodyPr/>
                    <a:lstStyle/>
                    <a:p>
                      <a:pPr/>
                      <a:endParaRPr sz="1600">
                        <a:latin typeface="Arial"/>
                        <a:cs typeface="Arial"/>
                      </a:endParaRPr>
                    </a:p>
                  </a:txBody>
                  <a:tcPr marL="0" marR="0" marB="0" marT="0"/>
                </a:tc>
                <a:tc hMerge="1">
                  <a:txBody>
                    <a:bodyPr/>
                    <a:lstStyle/>
                    <a:p>
                      <a:pPr/>
                    </a:p>
                  </a:txBody>
                  <a:tcPr marL="0" marR="0" marB="0" marT="0"/>
                </a:tc>
                <a:tc hMerge="1">
                  <a:txBody>
                    <a:bodyPr/>
                    <a:lstStyle/>
                    <a:p>
                      <a:pPr/>
                    </a:p>
                  </a:txBody>
                  <a:tcPr marL="0" marR="0" marB="0" marT="0"/>
                </a:tc>
              </a:tr>
              <a:tr h="142428">
                <a:tc vMerge="1">
                  <a:txBody>
                    <a:bodyPr/>
                    <a:lstStyle/>
                    <a:p>
                      <a:pPr/>
                    </a:p>
                  </a:txBody>
                  <a:tcPr marL="0" marR="0" marB="0" marT="0">
                    <a:solidFill>
                      <a:srgbClr val="DDDDDB"/>
                    </a:solidFill>
                  </a:tcPr>
                </a:tc>
                <a:tc gridSpan="2">
                  <a:txBody>
                    <a:bodyPr/>
                    <a:lstStyle/>
                    <a:p>
                      <a:pPr marL="65405">
                        <a:lnSpc>
                          <a:spcPts val="1275"/>
                        </a:lnSpc>
                      </a:pPr>
                      <a:r>
                        <a:rPr dirty="0" smtClean="0" sz="1100">
                          <a:solidFill>
                            <a:srgbClr val="A1A0AA"/>
                          </a:solidFill>
                          <a:latin typeface="Segoe UI Light"/>
                          <a:cs typeface="Segoe UI Light"/>
                        </a:rPr>
                        <a:t>..</a:t>
                      </a:r>
                      <a:r>
                        <a:rPr dirty="0" smtClean="0" sz="1100" spc="100">
                          <a:solidFill>
                            <a:srgbClr val="A1A0AA"/>
                          </a:solidFill>
                          <a:latin typeface="Segoe UI Light"/>
                          <a:cs typeface="Segoe UI Light"/>
                        </a:rPr>
                        <a:t> </a:t>
                      </a:r>
                      <a:r>
                        <a:rPr dirty="0" smtClean="0" sz="1100" spc="0">
                          <a:solidFill>
                            <a:srgbClr val="A1A0AA"/>
                          </a:solidFill>
                          <a:latin typeface="Segoe UI Light"/>
                          <a:cs typeface="Segoe UI Light"/>
                        </a:rPr>
                        <a:t>"</a:t>
                      </a:r>
                      <a:endParaRPr sz="1100">
                        <a:latin typeface="Segoe UI Light"/>
                        <a:cs typeface="Segoe UI Light"/>
                      </a:endParaRPr>
                    </a:p>
                  </a:txBody>
                  <a:tcPr marL="0" marR="0" marB="0" marT="0">
                    <a:solidFill>
                      <a:srgbClr val="DDDDDB"/>
                    </a:solidFill>
                  </a:tcPr>
                </a:tc>
                <a:tc hMerge="1">
                  <a:txBody>
                    <a:bodyPr/>
                    <a:lstStyle/>
                    <a:p>
                      <a:pPr/>
                    </a:p>
                  </a:txBody>
                  <a:tcPr marL="0" marR="0" marB="0" marT="0"/>
                </a:tc>
                <a:tc>
                  <a:txBody>
                    <a:bodyPr/>
                    <a:lstStyle/>
                    <a:p>
                      <a:pPr/>
                      <a:endParaRPr sz="1100">
                        <a:latin typeface="Segoe UI Light"/>
                        <a:cs typeface="Segoe UI Light"/>
                      </a:endParaRPr>
                    </a:p>
                  </a:txBody>
                  <a:tcPr marL="0" marR="0" marB="0" marT="0"/>
                </a:tc>
              </a:tr>
              <a:tr h="43606">
                <a:tc vMerge="1">
                  <a:txBody>
                    <a:bodyPr/>
                    <a:lstStyle/>
                    <a:p>
                      <a:pPr/>
                    </a:p>
                  </a:txBody>
                  <a:tcPr marL="0" marR="0" marB="0" marT="0">
                    <a:solidFill>
                      <a:srgbClr val="DDDDDB"/>
                    </a:solidFill>
                  </a:tcPr>
                </a:tc>
                <a:tc gridSpan="3">
                  <a:txBody>
                    <a:bodyPr/>
                    <a:lstStyle/>
                    <a:p>
                      <a:pPr/>
                      <a:endParaRPr sz="1100">
                        <a:latin typeface="Segoe UI Light"/>
                        <a:cs typeface="Segoe UI Light"/>
                      </a:endParaRPr>
                    </a:p>
                  </a:txBody>
                  <a:tcPr marL="0" marR="0" marB="0" marT="0"/>
                </a:tc>
                <a:tc hMerge="1">
                  <a:txBody>
                    <a:bodyPr/>
                    <a:lstStyle/>
                    <a:p>
                      <a:pPr/>
                    </a:p>
                  </a:txBody>
                  <a:tcPr marL="0" marR="0" marB="0" marT="0"/>
                </a:tc>
                <a:tc hMerge="1">
                  <a:txBody>
                    <a:bodyPr/>
                    <a:lstStyle/>
                    <a:p>
                      <a:pPr/>
                    </a:p>
                  </a:txBody>
                  <a:tcPr marL="0" marR="0" marB="0" marT="0"/>
                </a:tc>
              </a:tr>
              <a:tr h="39133">
                <a:tc gridSpan="4">
                  <a:txBody>
                    <a:bodyPr/>
                    <a:lstStyle/>
                    <a:p>
                      <a:pPr/>
                      <a:endParaRPr sz="1100">
                        <a:latin typeface="Segoe UI Light"/>
                        <a:cs typeface="Segoe UI Light"/>
                      </a:endParaR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161850">
                <a:tc gridSpan="4">
                  <a:txBody>
                    <a:bodyPr/>
                    <a:lstStyle/>
                    <a:p>
                      <a:pPr marL="71755">
                        <a:lnSpc>
                          <a:spcPts val="1450"/>
                        </a:lnSpc>
                      </a:pPr>
                      <a:r>
                        <a:rPr dirty="0" smtClean="0" sz="1250">
                          <a:solidFill>
                            <a:srgbClr val="A1A0AA"/>
                          </a:solidFill>
                          <a:latin typeface="Segoe UI Light"/>
                          <a:cs typeface="Segoe UI Light"/>
                        </a:rPr>
                        <a:t>..._.</a:t>
                      </a:r>
                      <a:r>
                        <a:rPr dirty="0" smtClean="0" sz="1250">
                          <a:solidFill>
                            <a:srgbClr val="A1A0AA"/>
                          </a:solidFill>
                          <a:latin typeface="Segoe UI Light"/>
                          <a:cs typeface="Segoe UI Light"/>
                        </a:rPr>
                        <a:t>  </a:t>
                      </a:r>
                      <a:r>
                        <a:rPr dirty="0" smtClean="0" sz="1250">
                          <a:solidFill>
                            <a:srgbClr val="A1A0AA"/>
                          </a:solidFill>
                          <a:latin typeface="Segoe UI Light"/>
                          <a:cs typeface="Segoe UI Light"/>
                        </a:rPr>
                        <a:t>...</a:t>
                      </a:r>
                      <a:endParaRPr sz="1250">
                        <a:latin typeface="Segoe UI Light"/>
                        <a:cs typeface="Segoe UI Light"/>
                      </a:endParaRPr>
                    </a:p>
                  </a:txBody>
                  <a:tcPr marL="0" marR="0" marB="0" marT="0">
                    <a:solidFill>
                      <a:srgbClr val="DDDDDB"/>
                    </a:solidFil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80260" y="1250950"/>
            <a:ext cx="3816350" cy="521335"/>
          </a:xfrm>
          <a:custGeom>
            <a:avLst/>
            <a:gdLst/>
            <a:ahLst/>
            <a:cxnLst/>
            <a:rect l="l" t="t" r="r" b="b"/>
            <a:pathLst>
              <a:path w="3816350" h="521335">
                <a:moveTo>
                  <a:pt x="0" y="0"/>
                </a:moveTo>
                <a:lnTo>
                  <a:pt x="3816350" y="0"/>
                </a:lnTo>
                <a:lnTo>
                  <a:pt x="3816350" y="521335"/>
                </a:lnTo>
                <a:lnTo>
                  <a:pt x="0" y="521335"/>
                </a:lnTo>
                <a:lnTo>
                  <a:pt x="0" y="0"/>
                </a:lnTo>
                <a:close/>
              </a:path>
            </a:pathLst>
          </a:custGeom>
          <a:solidFill>
            <a:srgbClr val="23AB8C"/>
          </a:solidFill>
        </p:spPr>
        <p:txBody>
          <a:bodyPr wrap="square" lIns="0" tIns="0" rIns="0" bIns="0" rtlCol="0">
            <a:noAutofit/>
          </a:bodyPr>
          <a:lstStyle/>
          <a:p/>
        </p:txBody>
      </p:sp>
      <p:sp>
        <p:nvSpPr>
          <p:cNvPr id="3" name="object 3"/>
          <p:cNvSpPr/>
          <p:nvPr/>
        </p:nvSpPr>
        <p:spPr>
          <a:xfrm>
            <a:off x="6296659" y="1772920"/>
            <a:ext cx="3816349" cy="3911384"/>
          </a:xfrm>
          <a:custGeom>
            <a:avLst/>
            <a:gdLst/>
            <a:ahLst/>
            <a:cxnLst/>
            <a:rect l="l" t="t" r="r" b="b"/>
            <a:pathLst>
              <a:path w="3816350" h="3911384">
                <a:moveTo>
                  <a:pt x="0" y="0"/>
                </a:moveTo>
                <a:lnTo>
                  <a:pt x="3816349" y="0"/>
                </a:lnTo>
                <a:lnTo>
                  <a:pt x="3816349" y="3911384"/>
                </a:lnTo>
                <a:lnTo>
                  <a:pt x="0" y="3911384"/>
                </a:lnTo>
                <a:lnTo>
                  <a:pt x="0" y="0"/>
                </a:lnTo>
                <a:close/>
              </a:path>
            </a:pathLst>
          </a:custGeom>
          <a:solidFill>
            <a:srgbClr val="F2F2F2"/>
          </a:solidFill>
        </p:spPr>
        <p:txBody>
          <a:bodyPr wrap="square" lIns="0" tIns="0" rIns="0" bIns="0" rtlCol="0">
            <a:noAutofit/>
          </a:bodyPr>
          <a:lstStyle/>
          <a:p/>
        </p:txBody>
      </p:sp>
      <p:sp>
        <p:nvSpPr>
          <p:cNvPr id="4" name="object 4"/>
          <p:cNvSpPr/>
          <p:nvPr/>
        </p:nvSpPr>
        <p:spPr>
          <a:xfrm>
            <a:off x="2085975" y="1772920"/>
            <a:ext cx="3816350" cy="3911384"/>
          </a:xfrm>
          <a:custGeom>
            <a:avLst/>
            <a:gdLst/>
            <a:ahLst/>
            <a:cxnLst/>
            <a:rect l="l" t="t" r="r" b="b"/>
            <a:pathLst>
              <a:path w="3816350" h="3911384">
                <a:moveTo>
                  <a:pt x="0" y="0"/>
                </a:moveTo>
                <a:lnTo>
                  <a:pt x="3816350" y="0"/>
                </a:lnTo>
                <a:lnTo>
                  <a:pt x="3816350" y="3911384"/>
                </a:lnTo>
                <a:lnTo>
                  <a:pt x="0" y="3911384"/>
                </a:lnTo>
                <a:lnTo>
                  <a:pt x="0" y="0"/>
                </a:lnTo>
                <a:close/>
              </a:path>
            </a:pathLst>
          </a:custGeom>
          <a:solidFill>
            <a:srgbClr val="F2F2F2"/>
          </a:solidFill>
        </p:spPr>
        <p:txBody>
          <a:bodyPr wrap="square" lIns="0" tIns="0" rIns="0" bIns="0" rtlCol="0">
            <a:noAutofit/>
          </a:bodyPr>
          <a:lstStyle/>
          <a:p/>
        </p:txBody>
      </p:sp>
      <p:sp>
        <p:nvSpPr>
          <p:cNvPr id="5" name="object 5"/>
          <p:cNvSpPr txBox="1">
            <a:spLocks noGrp="1"/>
          </p:cNvSpPr>
          <p:nvPr>
            <p:ph type="title"/>
          </p:nvPr>
        </p:nvSpPr>
        <p:spPr>
          <a:prstGeom prst="rect"/>
        </p:spPr>
        <p:txBody>
          <a:bodyPr wrap="square" lIns="0" tIns="0" rIns="0" bIns="0" rtlCol="0" vert="horz">
            <a:noAutofit/>
          </a:bodyPr>
          <a:lstStyle/>
          <a:p>
            <a:pPr marL="26034">
              <a:lnSpc>
                <a:spcPct val="100000"/>
              </a:lnSpc>
            </a:pPr>
            <a:r>
              <a:rPr dirty="0" smtClean="0" sz="3600" b="1">
                <a:solidFill>
                  <a:srgbClr val="303030"/>
                </a:solidFill>
                <a:latin typeface="Microsoft YaHei UI"/>
                <a:cs typeface="Microsoft YaHei UI"/>
              </a:rPr>
              <a:t>大规模知识图谱存储解决方案</a:t>
            </a:r>
            <a:endParaRPr sz="3600">
              <a:latin typeface="Microsoft YaHei UI"/>
              <a:cs typeface="Microsoft YaHei UI"/>
            </a:endParaRPr>
          </a:p>
        </p:txBody>
      </p:sp>
      <p:sp>
        <p:nvSpPr>
          <p:cNvPr id="6" name="object 6"/>
          <p:cNvSpPr/>
          <p:nvPr/>
        </p:nvSpPr>
        <p:spPr>
          <a:xfrm>
            <a:off x="6096000" y="1779270"/>
            <a:ext cx="0" cy="3564890"/>
          </a:xfrm>
          <a:custGeom>
            <a:avLst/>
            <a:gdLst/>
            <a:ahLst/>
            <a:cxnLst/>
            <a:rect l="l" t="t" r="r" b="b"/>
            <a:pathLst>
              <a:path w="0" h="3564890">
                <a:moveTo>
                  <a:pt x="0" y="0"/>
                </a:moveTo>
                <a:lnTo>
                  <a:pt x="0" y="3564890"/>
                </a:lnTo>
              </a:path>
            </a:pathLst>
          </a:custGeom>
          <a:ln w="6350">
            <a:solidFill>
              <a:srgbClr val="F2F2F2"/>
            </a:solidFill>
            <a:prstDash val="dash"/>
          </a:ln>
        </p:spPr>
        <p:txBody>
          <a:bodyPr wrap="square" lIns="0" tIns="0" rIns="0" bIns="0" rtlCol="0">
            <a:noAutofit/>
          </a:bodyPr>
          <a:lstStyle/>
          <a:p/>
        </p:txBody>
      </p:sp>
      <p:sp>
        <p:nvSpPr>
          <p:cNvPr id="7" name="object 7"/>
          <p:cNvSpPr txBox="1">
            <a:spLocks noGrp="1"/>
          </p:cNvSpPr>
          <p:nvPr>
            <p:ph idx="2" sz="half"/>
          </p:nvPr>
        </p:nvSpPr>
        <p:spPr>
          <a:prstGeom prst="rect"/>
        </p:spPr>
        <p:txBody>
          <a:bodyPr wrap="square" lIns="0" tIns="0" rIns="0" bIns="0" rtlCol="0" vert="horz">
            <a:noAutofit/>
          </a:bodyPr>
          <a:lstStyle/>
          <a:p>
            <a:pPr algn="ctr" marL="17780">
              <a:lnSpc>
                <a:spcPct val="100000"/>
              </a:lnSpc>
            </a:pPr>
            <a:r>
              <a:rPr dirty="0" smtClean="0" sz="2400" b="1">
                <a:solidFill>
                  <a:srgbClr val="FFFFFF"/>
                </a:solidFill>
                <a:latin typeface="Microsoft YaHei UI"/>
                <a:cs typeface="Microsoft YaHei UI"/>
              </a:rPr>
              <a:t>指导思想</a:t>
            </a:r>
            <a:endParaRPr sz="2400">
              <a:latin typeface="Microsoft YaHei UI"/>
              <a:cs typeface="Microsoft YaHei UI"/>
            </a:endParaRPr>
          </a:p>
          <a:p>
            <a:pPr>
              <a:lnSpc>
                <a:spcPts val="500"/>
              </a:lnSpc>
              <a:spcBef>
                <a:spcPts val="15"/>
              </a:spcBef>
            </a:pPr>
            <a:endParaRPr sz="500"/>
          </a:p>
          <a:p>
            <a:pPr>
              <a:lnSpc>
                <a:spcPts val="1000"/>
              </a:lnSpc>
            </a:pPr>
            <a:endParaRPr sz="1000"/>
          </a:p>
          <a:p>
            <a:pPr algn="ctr" marL="12700" marR="12700" indent="0">
              <a:lnSpc>
                <a:spcPct val="146500"/>
              </a:lnSpc>
            </a:pPr>
            <a:r>
              <a:rPr dirty="0" smtClean="0" sz="2400" b="1">
                <a:solidFill>
                  <a:srgbClr val="3A3A3A"/>
                </a:solidFill>
                <a:latin typeface="Microsoft YaHei UI"/>
                <a:cs typeface="Microsoft YaHei UI"/>
              </a:rPr>
              <a:t>数据思维</a:t>
            </a:r>
            <a:r>
              <a:rPr dirty="0" smtClean="0" sz="2400" b="1">
                <a:solidFill>
                  <a:srgbClr val="3A3A3A"/>
                </a:solidFill>
                <a:latin typeface="Microsoft YaHei UI"/>
                <a:cs typeface="Microsoft YaHei UI"/>
              </a:rPr>
              <a:t> </a:t>
            </a:r>
            <a:r>
              <a:rPr dirty="0" smtClean="0" sz="1800">
                <a:solidFill>
                  <a:srgbClr val="3A3A3A"/>
                </a:solidFill>
                <a:latin typeface="Microsoft YaHei UI"/>
                <a:cs typeface="Microsoft YaHei UI"/>
              </a:rPr>
              <a:t>依据数据特点进行数据存储结构选</a:t>
            </a:r>
            <a:r>
              <a:rPr dirty="0" smtClean="0" sz="1800">
                <a:solidFill>
                  <a:srgbClr val="3A3A3A"/>
                </a:solidFill>
                <a:latin typeface="Microsoft YaHei UI"/>
                <a:cs typeface="Microsoft YaHei UI"/>
              </a:rPr>
              <a:t> 择与设计</a:t>
            </a:r>
            <a:endParaRPr sz="1800">
              <a:latin typeface="Microsoft YaHei UI"/>
              <a:cs typeface="Microsoft YaHei UI"/>
            </a:endParaRPr>
          </a:p>
          <a:p>
            <a:pPr>
              <a:lnSpc>
                <a:spcPts val="500"/>
              </a:lnSpc>
              <a:spcBef>
                <a:spcPts val="40"/>
              </a:spcBef>
            </a:pPr>
            <a:endParaRPr sz="500"/>
          </a:p>
          <a:p>
            <a:pPr>
              <a:lnSpc>
                <a:spcPts val="1000"/>
              </a:lnSpc>
            </a:pPr>
            <a:endParaRPr sz="1000"/>
          </a:p>
          <a:p>
            <a:pPr>
              <a:lnSpc>
                <a:spcPts val="1000"/>
              </a:lnSpc>
            </a:pPr>
            <a:endParaRPr sz="1000"/>
          </a:p>
          <a:p>
            <a:pPr>
              <a:lnSpc>
                <a:spcPts val="1000"/>
              </a:lnSpc>
            </a:pPr>
            <a:endParaRPr sz="1000"/>
          </a:p>
          <a:p>
            <a:pPr algn="ctr" marL="12700" marR="12700" indent="1270">
              <a:lnSpc>
                <a:spcPct val="146500"/>
              </a:lnSpc>
            </a:pPr>
            <a:r>
              <a:rPr dirty="0" smtClean="0" sz="2400" b="1">
                <a:solidFill>
                  <a:srgbClr val="3A3A3A"/>
                </a:solidFill>
                <a:latin typeface="Microsoft YaHei UI"/>
                <a:cs typeface="Microsoft YaHei UI"/>
              </a:rPr>
              <a:t>No</a:t>
            </a:r>
            <a:r>
              <a:rPr dirty="0" smtClean="0" sz="2400" spc="-15" b="1">
                <a:solidFill>
                  <a:srgbClr val="3A3A3A"/>
                </a:solidFill>
                <a:latin typeface="Microsoft YaHei UI"/>
                <a:cs typeface="Microsoft YaHei UI"/>
              </a:rPr>
              <a:t> </a:t>
            </a:r>
            <a:r>
              <a:rPr dirty="0" smtClean="0" sz="2400" spc="-20" b="1">
                <a:solidFill>
                  <a:srgbClr val="3A3A3A"/>
                </a:solidFill>
                <a:latin typeface="Microsoft YaHei UI"/>
                <a:cs typeface="Microsoft YaHei UI"/>
              </a:rPr>
              <a:t>S</a:t>
            </a:r>
            <a:r>
              <a:rPr dirty="0" smtClean="0" sz="2400" spc="0" b="1">
                <a:solidFill>
                  <a:srgbClr val="3A3A3A"/>
                </a:solidFill>
                <a:latin typeface="Microsoft YaHei UI"/>
                <a:cs typeface="Microsoft YaHei UI"/>
              </a:rPr>
              <a:t>i</a:t>
            </a:r>
            <a:r>
              <a:rPr dirty="0" smtClean="0" sz="2400" spc="-10" b="1">
                <a:solidFill>
                  <a:srgbClr val="3A3A3A"/>
                </a:solidFill>
                <a:latin typeface="Microsoft YaHei UI"/>
                <a:cs typeface="Microsoft YaHei UI"/>
              </a:rPr>
              <a:t>z</a:t>
            </a:r>
            <a:r>
              <a:rPr dirty="0" smtClean="0" sz="2400" spc="0" b="1">
                <a:solidFill>
                  <a:srgbClr val="3A3A3A"/>
                </a:solidFill>
                <a:latin typeface="Microsoft YaHei UI"/>
                <a:cs typeface="Microsoft YaHei UI"/>
              </a:rPr>
              <a:t>e</a:t>
            </a:r>
            <a:r>
              <a:rPr dirty="0" smtClean="0" sz="2400" spc="5" b="1">
                <a:solidFill>
                  <a:srgbClr val="3A3A3A"/>
                </a:solidFill>
                <a:latin typeface="Microsoft YaHei UI"/>
                <a:cs typeface="Microsoft YaHei UI"/>
              </a:rPr>
              <a:t> </a:t>
            </a:r>
            <a:r>
              <a:rPr dirty="0" smtClean="0" sz="2400" spc="-5" b="1">
                <a:solidFill>
                  <a:srgbClr val="3A3A3A"/>
                </a:solidFill>
                <a:latin typeface="Microsoft YaHei UI"/>
                <a:cs typeface="Microsoft YaHei UI"/>
              </a:rPr>
              <a:t>F</a:t>
            </a:r>
            <a:r>
              <a:rPr dirty="0" smtClean="0" sz="2400" spc="-5" b="1">
                <a:solidFill>
                  <a:srgbClr val="3A3A3A"/>
                </a:solidFill>
                <a:latin typeface="Microsoft YaHei UI"/>
                <a:cs typeface="Microsoft YaHei UI"/>
              </a:rPr>
              <a:t>i</a:t>
            </a:r>
            <a:r>
              <a:rPr dirty="0" smtClean="0" sz="2400" spc="5" b="1">
                <a:solidFill>
                  <a:srgbClr val="3A3A3A"/>
                </a:solidFill>
                <a:latin typeface="Microsoft YaHei UI"/>
                <a:cs typeface="Microsoft YaHei UI"/>
              </a:rPr>
              <a:t>t</a:t>
            </a:r>
            <a:r>
              <a:rPr dirty="0" smtClean="0" sz="2400" spc="-15" b="1">
                <a:solidFill>
                  <a:srgbClr val="3A3A3A"/>
                </a:solidFill>
                <a:latin typeface="Microsoft YaHei UI"/>
                <a:cs typeface="Microsoft YaHei UI"/>
              </a:rPr>
              <a:t>s</a:t>
            </a:r>
            <a:r>
              <a:rPr dirty="0" smtClean="0" sz="2400" spc="-20" b="1">
                <a:solidFill>
                  <a:srgbClr val="3A3A3A"/>
                </a:solidFill>
                <a:latin typeface="Microsoft YaHei UI"/>
                <a:cs typeface="Microsoft YaHei UI"/>
              </a:rPr>
              <a:t> </a:t>
            </a:r>
            <a:r>
              <a:rPr dirty="0" smtClean="0" sz="2400" spc="-25" b="1">
                <a:solidFill>
                  <a:srgbClr val="3A3A3A"/>
                </a:solidFill>
                <a:latin typeface="Microsoft YaHei UI"/>
                <a:cs typeface="Microsoft YaHei UI"/>
              </a:rPr>
              <a:t>A</a:t>
            </a:r>
            <a:r>
              <a:rPr dirty="0" smtClean="0" sz="2400" spc="0" b="1">
                <a:solidFill>
                  <a:srgbClr val="3A3A3A"/>
                </a:solidFill>
                <a:latin typeface="Microsoft YaHei UI"/>
                <a:cs typeface="Microsoft YaHei UI"/>
              </a:rPr>
              <a:t>l</a:t>
            </a:r>
            <a:r>
              <a:rPr dirty="0" smtClean="0" sz="2400" spc="-10" b="1">
                <a:solidFill>
                  <a:srgbClr val="3A3A3A"/>
                </a:solidFill>
                <a:latin typeface="Microsoft YaHei UI"/>
                <a:cs typeface="Microsoft YaHei UI"/>
              </a:rPr>
              <a:t>l</a:t>
            </a:r>
            <a:r>
              <a:rPr dirty="0" smtClean="0" sz="2400" spc="-10" b="1">
                <a:solidFill>
                  <a:srgbClr val="3A3A3A"/>
                </a:solidFill>
                <a:latin typeface="Microsoft YaHei UI"/>
                <a:cs typeface="Microsoft YaHei UI"/>
              </a:rPr>
              <a:t> </a:t>
            </a:r>
            <a:r>
              <a:rPr dirty="0" smtClean="0" sz="1800" spc="-10">
                <a:solidFill>
                  <a:srgbClr val="3A3A3A"/>
                </a:solidFill>
                <a:latin typeface="Microsoft YaHei UI"/>
                <a:cs typeface="Microsoft YaHei UI"/>
              </a:rPr>
              <a:t>没有一种通用的存储方案能够解决</a:t>
            </a:r>
            <a:r>
              <a:rPr dirty="0" smtClean="0" sz="1800" spc="-10">
                <a:solidFill>
                  <a:srgbClr val="3A3A3A"/>
                </a:solidFill>
                <a:latin typeface="Microsoft YaHei UI"/>
                <a:cs typeface="Microsoft YaHei UI"/>
              </a:rPr>
              <a:t> 所有问题</a:t>
            </a:r>
            <a:endParaRPr sz="1800">
              <a:latin typeface="Microsoft YaHei UI"/>
              <a:cs typeface="Microsoft YaHei UI"/>
            </a:endParaRPr>
          </a:p>
        </p:txBody>
      </p:sp>
      <p:sp>
        <p:nvSpPr>
          <p:cNvPr id="8" name="object 8"/>
          <p:cNvSpPr/>
          <p:nvPr/>
        </p:nvSpPr>
        <p:spPr>
          <a:xfrm>
            <a:off x="5747384" y="3362233"/>
            <a:ext cx="788669" cy="291465"/>
          </a:xfrm>
          <a:custGeom>
            <a:avLst/>
            <a:gdLst/>
            <a:ahLst/>
            <a:cxnLst/>
            <a:rect l="l" t="t" r="r" b="b"/>
            <a:pathLst>
              <a:path w="788669" h="291465">
                <a:moveTo>
                  <a:pt x="610235" y="0"/>
                </a:moveTo>
                <a:lnTo>
                  <a:pt x="610235" y="72859"/>
                </a:lnTo>
                <a:lnTo>
                  <a:pt x="0" y="72859"/>
                </a:lnTo>
                <a:lnTo>
                  <a:pt x="0" y="218592"/>
                </a:lnTo>
                <a:lnTo>
                  <a:pt x="610235" y="218592"/>
                </a:lnTo>
                <a:lnTo>
                  <a:pt x="610235" y="291465"/>
                </a:lnTo>
                <a:lnTo>
                  <a:pt x="788670" y="145732"/>
                </a:lnTo>
                <a:lnTo>
                  <a:pt x="610235" y="0"/>
                </a:lnTo>
                <a:close/>
              </a:path>
            </a:pathLst>
          </a:custGeom>
          <a:solidFill>
            <a:srgbClr val="23AB8C"/>
          </a:solidFill>
        </p:spPr>
        <p:txBody>
          <a:bodyPr wrap="square" lIns="0" tIns="0" rIns="0" bIns="0" rtlCol="0">
            <a:noAutofit/>
          </a:bodyPr>
          <a:lstStyle/>
          <a:p/>
        </p:txBody>
      </p:sp>
      <p:sp>
        <p:nvSpPr>
          <p:cNvPr id="9" name="object 9"/>
          <p:cNvSpPr/>
          <p:nvPr/>
        </p:nvSpPr>
        <p:spPr>
          <a:xfrm>
            <a:off x="6296659" y="1242694"/>
            <a:ext cx="3816349" cy="521335"/>
          </a:xfrm>
          <a:custGeom>
            <a:avLst/>
            <a:gdLst/>
            <a:ahLst/>
            <a:cxnLst/>
            <a:rect l="l" t="t" r="r" b="b"/>
            <a:pathLst>
              <a:path w="3816350" h="521335">
                <a:moveTo>
                  <a:pt x="0" y="0"/>
                </a:moveTo>
                <a:lnTo>
                  <a:pt x="3816349" y="0"/>
                </a:lnTo>
                <a:lnTo>
                  <a:pt x="3816349" y="521335"/>
                </a:lnTo>
                <a:lnTo>
                  <a:pt x="0" y="521335"/>
                </a:lnTo>
                <a:lnTo>
                  <a:pt x="0" y="0"/>
                </a:lnTo>
                <a:close/>
              </a:path>
            </a:pathLst>
          </a:custGeom>
          <a:solidFill>
            <a:srgbClr val="23AB8C"/>
          </a:solidFill>
        </p:spPr>
        <p:txBody>
          <a:bodyPr wrap="square" lIns="0" tIns="0" rIns="0" bIns="0" rtlCol="0">
            <a:noAutofit/>
          </a:bodyPr>
          <a:lstStyle/>
          <a:p/>
        </p:txBody>
      </p:sp>
      <p:sp>
        <p:nvSpPr>
          <p:cNvPr id="10" name="object 10"/>
          <p:cNvSpPr txBox="1">
            <a:spLocks noGrp="1"/>
          </p:cNvSpPr>
          <p:nvPr>
            <p:ph idx="3" sz="half"/>
          </p:nvPr>
        </p:nvSpPr>
        <p:spPr>
          <a:prstGeom prst="rect"/>
        </p:spPr>
        <p:txBody>
          <a:bodyPr wrap="square" lIns="0" tIns="0" rIns="0" bIns="0" rtlCol="0" vert="horz">
            <a:noAutofit/>
          </a:bodyPr>
          <a:lstStyle/>
          <a:p>
            <a:pPr algn="ctr" marL="55880">
              <a:lnSpc>
                <a:spcPct val="100000"/>
              </a:lnSpc>
            </a:pPr>
            <a:r>
              <a:rPr dirty="0" smtClean="0" sz="2400" b="1">
                <a:solidFill>
                  <a:srgbClr val="FFFFFF"/>
                </a:solidFill>
                <a:latin typeface="Microsoft YaHei UI"/>
                <a:cs typeface="Microsoft YaHei UI"/>
              </a:rPr>
              <a:t>整体原则</a:t>
            </a:r>
            <a:endParaRPr sz="2400">
              <a:latin typeface="Microsoft YaHei UI"/>
              <a:cs typeface="Microsoft YaHei UI"/>
            </a:endParaRPr>
          </a:p>
          <a:p>
            <a:pPr>
              <a:lnSpc>
                <a:spcPts val="1000"/>
              </a:lnSpc>
            </a:pPr>
            <a:endParaRPr sz="1000"/>
          </a:p>
          <a:p>
            <a:pPr>
              <a:lnSpc>
                <a:spcPts val="1000"/>
              </a:lnSpc>
            </a:pPr>
            <a:endParaRPr sz="1000"/>
          </a:p>
          <a:p>
            <a:pPr>
              <a:lnSpc>
                <a:spcPts val="1200"/>
              </a:lnSpc>
              <a:spcBef>
                <a:spcPts val="37"/>
              </a:spcBef>
            </a:pPr>
            <a:endParaRPr sz="1200"/>
          </a:p>
          <a:p>
            <a:pPr marL="12700">
              <a:lnSpc>
                <a:spcPct val="100000"/>
              </a:lnSpc>
              <a:tabLst>
                <a:tab pos="299085" algn="l"/>
              </a:tabLst>
            </a:pPr>
            <a:r>
              <a:rPr dirty="0" smtClean="0" sz="2000">
                <a:solidFill>
                  <a:srgbClr val="44AC8D"/>
                </a:solidFill>
                <a:latin typeface="Arial"/>
                <a:cs typeface="Arial"/>
              </a:rPr>
              <a:t>•	</a:t>
            </a:r>
            <a:r>
              <a:rPr dirty="0" smtClean="0" sz="2000">
                <a:solidFill>
                  <a:srgbClr val="3A3A3A"/>
                </a:solidFill>
                <a:latin typeface="Microsoft YaHei UI"/>
                <a:cs typeface="Microsoft YaHei UI"/>
              </a:rPr>
              <a:t>基础存储支撑灵活</a:t>
            </a:r>
            <a:endParaRPr sz="2000">
              <a:latin typeface="Microsoft YaHei UI"/>
              <a:cs typeface="Microsoft YaHei UI"/>
            </a:endParaRPr>
          </a:p>
          <a:p>
            <a:pPr>
              <a:lnSpc>
                <a:spcPts val="1200"/>
              </a:lnSpc>
            </a:pPr>
            <a:endParaRPr sz="1200"/>
          </a:p>
          <a:p>
            <a:pPr marL="12700">
              <a:lnSpc>
                <a:spcPct val="100000"/>
              </a:lnSpc>
              <a:tabLst>
                <a:tab pos="299085" algn="l"/>
              </a:tabLst>
            </a:pPr>
            <a:r>
              <a:rPr dirty="0" smtClean="0" sz="2000">
                <a:solidFill>
                  <a:srgbClr val="44AC8D"/>
                </a:solidFill>
                <a:latin typeface="Arial"/>
                <a:cs typeface="Arial"/>
              </a:rPr>
              <a:t>•	</a:t>
            </a:r>
            <a:r>
              <a:rPr dirty="0" smtClean="0" sz="2000">
                <a:solidFill>
                  <a:srgbClr val="3A3A3A"/>
                </a:solidFill>
                <a:latin typeface="Microsoft YaHei UI"/>
                <a:cs typeface="Microsoft YaHei UI"/>
              </a:rPr>
              <a:t>基础存储可扩展、高可用</a:t>
            </a:r>
            <a:endParaRPr sz="2000">
              <a:latin typeface="Microsoft YaHei UI"/>
              <a:cs typeface="Microsoft YaHei UI"/>
            </a:endParaRPr>
          </a:p>
          <a:p>
            <a:pPr>
              <a:lnSpc>
                <a:spcPts val="1200"/>
              </a:lnSpc>
            </a:pPr>
            <a:endParaRPr sz="1200"/>
          </a:p>
          <a:p>
            <a:pPr marL="12700">
              <a:lnSpc>
                <a:spcPct val="100000"/>
              </a:lnSpc>
              <a:tabLst>
                <a:tab pos="299085" algn="l"/>
              </a:tabLst>
            </a:pPr>
            <a:r>
              <a:rPr dirty="0" smtClean="0" sz="2000">
                <a:solidFill>
                  <a:srgbClr val="44AC8D"/>
                </a:solidFill>
                <a:latin typeface="Arial"/>
                <a:cs typeface="Arial"/>
              </a:rPr>
              <a:t>•	</a:t>
            </a:r>
            <a:r>
              <a:rPr dirty="0" smtClean="0" sz="2000">
                <a:solidFill>
                  <a:srgbClr val="3A3A3A"/>
                </a:solidFill>
                <a:latin typeface="Microsoft YaHei UI"/>
                <a:cs typeface="Microsoft YaHei UI"/>
              </a:rPr>
              <a:t>按需要进行数据分割</a:t>
            </a:r>
            <a:endParaRPr sz="2000">
              <a:latin typeface="Microsoft YaHei UI"/>
              <a:cs typeface="Microsoft YaHei UI"/>
            </a:endParaRPr>
          </a:p>
          <a:p>
            <a:pPr>
              <a:lnSpc>
                <a:spcPts val="1200"/>
              </a:lnSpc>
              <a:spcBef>
                <a:spcPts val="0"/>
              </a:spcBef>
            </a:pPr>
            <a:endParaRPr sz="1200"/>
          </a:p>
          <a:p>
            <a:pPr marL="12700">
              <a:lnSpc>
                <a:spcPct val="100000"/>
              </a:lnSpc>
              <a:tabLst>
                <a:tab pos="299085" algn="l"/>
              </a:tabLst>
            </a:pPr>
            <a:r>
              <a:rPr dirty="0" smtClean="0" sz="2000">
                <a:solidFill>
                  <a:srgbClr val="44AC8D"/>
                </a:solidFill>
                <a:latin typeface="Arial"/>
                <a:cs typeface="Arial"/>
              </a:rPr>
              <a:t>•	</a:t>
            </a:r>
            <a:r>
              <a:rPr dirty="0" smtClean="0" sz="2000">
                <a:solidFill>
                  <a:srgbClr val="3A3A3A"/>
                </a:solidFill>
                <a:latin typeface="Microsoft YaHei UI"/>
                <a:cs typeface="Microsoft YaHei UI"/>
              </a:rPr>
              <a:t>适时使用缓存和索引</a:t>
            </a:r>
            <a:endParaRPr sz="2000">
              <a:latin typeface="Microsoft YaHei UI"/>
              <a:cs typeface="Microsoft YaHei UI"/>
            </a:endParaRPr>
          </a:p>
          <a:p>
            <a:pPr>
              <a:lnSpc>
                <a:spcPts val="1200"/>
              </a:lnSpc>
            </a:pPr>
            <a:endParaRPr sz="1200"/>
          </a:p>
          <a:p>
            <a:pPr marL="12700">
              <a:lnSpc>
                <a:spcPct val="100000"/>
              </a:lnSpc>
              <a:tabLst>
                <a:tab pos="299085" algn="l"/>
              </a:tabLst>
            </a:pPr>
            <a:r>
              <a:rPr dirty="0" smtClean="0" sz="2000">
                <a:solidFill>
                  <a:srgbClr val="44AC8D"/>
                </a:solidFill>
                <a:latin typeface="Arial"/>
                <a:cs typeface="Arial"/>
              </a:rPr>
              <a:t>•	</a:t>
            </a:r>
            <a:r>
              <a:rPr dirty="0" smtClean="0" sz="2000">
                <a:solidFill>
                  <a:srgbClr val="3A3A3A"/>
                </a:solidFill>
                <a:latin typeface="Microsoft YaHei UI"/>
                <a:cs typeface="Microsoft YaHei UI"/>
              </a:rPr>
              <a:t>善于利用现有成熟存储</a:t>
            </a:r>
            <a:endParaRPr sz="2000">
              <a:latin typeface="Microsoft YaHei UI"/>
              <a:cs typeface="Microsoft YaHei UI"/>
            </a:endParaRPr>
          </a:p>
          <a:p>
            <a:pPr>
              <a:lnSpc>
                <a:spcPts val="1200"/>
              </a:lnSpc>
            </a:pPr>
            <a:endParaRPr sz="1200"/>
          </a:p>
          <a:p>
            <a:pPr marL="12700">
              <a:lnSpc>
                <a:spcPct val="100000"/>
              </a:lnSpc>
              <a:tabLst>
                <a:tab pos="299085" algn="l"/>
              </a:tabLst>
            </a:pPr>
            <a:r>
              <a:rPr dirty="0" smtClean="0" sz="2000">
                <a:solidFill>
                  <a:srgbClr val="44AC8D"/>
                </a:solidFill>
                <a:latin typeface="Arial"/>
                <a:cs typeface="Arial"/>
              </a:rPr>
              <a:t>•	</a:t>
            </a:r>
            <a:r>
              <a:rPr dirty="0" smtClean="0" sz="2000">
                <a:solidFill>
                  <a:srgbClr val="3A3A3A"/>
                </a:solidFill>
                <a:latin typeface="Microsoft YaHei UI"/>
                <a:cs typeface="Microsoft YaHei UI"/>
              </a:rPr>
              <a:t>保持图形部分数据的精简</a:t>
            </a:r>
            <a:endParaRPr sz="2000">
              <a:latin typeface="Microsoft YaHei UI"/>
              <a:cs typeface="Microsoft YaHei UI"/>
            </a:endParaRPr>
          </a:p>
          <a:p>
            <a:pPr>
              <a:lnSpc>
                <a:spcPts val="1200"/>
              </a:lnSpc>
            </a:pPr>
            <a:endParaRPr sz="1200"/>
          </a:p>
          <a:p>
            <a:pPr marL="12700">
              <a:lnSpc>
                <a:spcPct val="100000"/>
              </a:lnSpc>
              <a:tabLst>
                <a:tab pos="299085" algn="l"/>
              </a:tabLst>
            </a:pPr>
            <a:r>
              <a:rPr dirty="0" smtClean="0" sz="2000">
                <a:solidFill>
                  <a:srgbClr val="44AC8D"/>
                </a:solidFill>
                <a:latin typeface="Arial"/>
                <a:cs typeface="Arial"/>
              </a:rPr>
              <a:t>•	</a:t>
            </a:r>
            <a:r>
              <a:rPr dirty="0" smtClean="0" sz="2000">
                <a:solidFill>
                  <a:srgbClr val="3A3A3A"/>
                </a:solidFill>
                <a:latin typeface="Microsoft YaHei UI"/>
                <a:cs typeface="Microsoft YaHei UI"/>
              </a:rPr>
              <a:t>不在图中作统计分析计算</a:t>
            </a:r>
            <a:endParaRPr sz="2000">
              <a:latin typeface="Microsoft YaHei UI"/>
              <a:cs typeface="Microsoft YaHei U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4765">
              <a:lnSpc>
                <a:spcPts val="4315"/>
              </a:lnSpc>
            </a:pPr>
            <a:r>
              <a:rPr dirty="0" smtClean="0" sz="3600" b="1">
                <a:solidFill>
                  <a:srgbClr val="303030"/>
                </a:solidFill>
                <a:latin typeface="Microsoft YaHei UI"/>
                <a:cs typeface="Microsoft YaHei UI"/>
              </a:rPr>
              <a:t>大规模知识图谱存储最佳实践（</a:t>
            </a:r>
            <a:r>
              <a:rPr dirty="0" smtClean="0" sz="3600" spc="-25" b="1">
                <a:solidFill>
                  <a:srgbClr val="303030"/>
                </a:solidFill>
                <a:latin typeface="Microsoft YaHei UI"/>
                <a:cs typeface="Microsoft YaHei UI"/>
              </a:rPr>
              <a:t>1</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p:nvPr/>
        </p:nvSpPr>
        <p:spPr>
          <a:xfrm>
            <a:off x="2034004" y="1065531"/>
            <a:ext cx="7890509" cy="4984750"/>
          </a:xfrm>
          <a:prstGeom prst="rect">
            <a:avLst/>
          </a:prstGeom>
        </p:spPr>
        <p:txBody>
          <a:bodyPr wrap="square" lIns="0" tIns="0" rIns="0" bIns="0" rtlCol="0" vert="horz">
            <a:noAutofit/>
          </a:bodyPr>
          <a:lstStyle/>
          <a:p>
            <a:pPr marL="41275">
              <a:lnSpc>
                <a:spcPct val="100000"/>
              </a:lnSpc>
            </a:pPr>
            <a:r>
              <a:rPr dirty="0" smtClean="0" sz="2400" spc="-15" b="1">
                <a:solidFill>
                  <a:srgbClr val="23AB8C"/>
                </a:solidFill>
                <a:latin typeface="Microsoft YaHei UI"/>
                <a:cs typeface="Microsoft YaHei UI"/>
              </a:rPr>
              <a:t>1.</a:t>
            </a:r>
            <a:r>
              <a:rPr dirty="0" smtClean="0" sz="2400" spc="-5" b="1">
                <a:solidFill>
                  <a:srgbClr val="23AB8C"/>
                </a:solidFill>
                <a:latin typeface="Microsoft YaHei UI"/>
                <a:cs typeface="Microsoft YaHei UI"/>
              </a:rPr>
              <a:t> </a:t>
            </a:r>
            <a:r>
              <a:rPr dirty="0" smtClean="0" sz="2400" spc="0" b="1">
                <a:solidFill>
                  <a:srgbClr val="23AB8C"/>
                </a:solidFill>
                <a:latin typeface="Microsoft YaHei UI"/>
                <a:cs typeface="Microsoft YaHei UI"/>
              </a:rPr>
              <a:t>基础存储</a:t>
            </a:r>
            <a:endParaRPr sz="2400">
              <a:latin typeface="Microsoft YaHei UI"/>
              <a:cs typeface="Microsoft YaHei UI"/>
            </a:endParaRPr>
          </a:p>
          <a:p>
            <a:pPr>
              <a:lnSpc>
                <a:spcPts val="600"/>
              </a:lnSpc>
              <a:spcBef>
                <a:spcPts val="9"/>
              </a:spcBef>
            </a:pPr>
            <a:endParaRPr sz="600"/>
          </a:p>
          <a:p>
            <a:pPr marL="79375">
              <a:lnSpc>
                <a:spcPct val="100000"/>
              </a:lnSpc>
              <a:tabLst>
                <a:tab pos="422275" algn="l"/>
              </a:tabLst>
            </a:pPr>
            <a:r>
              <a:rPr dirty="0" smtClean="0" sz="1600">
                <a:solidFill>
                  <a:srgbClr val="23AB8C"/>
                </a:solidFill>
                <a:latin typeface="Tahoma"/>
                <a:cs typeface="Tahoma"/>
              </a:rPr>
              <a:t>	</a:t>
            </a:r>
            <a:r>
              <a:rPr dirty="0" smtClean="0" sz="2000">
                <a:solidFill>
                  <a:srgbClr val="303030"/>
                </a:solidFill>
                <a:latin typeface="Microsoft YaHei UI"/>
                <a:cs typeface="Microsoft YaHei UI"/>
              </a:rPr>
              <a:t>可按数据场景选择使用关系数据库、</a:t>
            </a:r>
            <a:r>
              <a:rPr dirty="0" smtClean="0" sz="2000" spc="-30">
                <a:solidFill>
                  <a:srgbClr val="303030"/>
                </a:solidFill>
                <a:latin typeface="Microsoft YaHei UI"/>
                <a:cs typeface="Microsoft YaHei UI"/>
              </a:rPr>
              <a:t>N</a:t>
            </a:r>
            <a:r>
              <a:rPr dirty="0" smtClean="0" sz="2000" spc="-10">
                <a:solidFill>
                  <a:srgbClr val="303030"/>
                </a:solidFill>
                <a:latin typeface="Microsoft YaHei UI"/>
                <a:cs typeface="Microsoft YaHei UI"/>
              </a:rPr>
              <a:t>o</a:t>
            </a:r>
            <a:r>
              <a:rPr dirty="0" smtClean="0" sz="2000" spc="5">
                <a:solidFill>
                  <a:srgbClr val="303030"/>
                </a:solidFill>
                <a:latin typeface="Microsoft YaHei UI"/>
                <a:cs typeface="Microsoft YaHei UI"/>
              </a:rPr>
              <a:t>S</a:t>
            </a:r>
            <a:r>
              <a:rPr dirty="0" smtClean="0" sz="2000" spc="-10">
                <a:solidFill>
                  <a:srgbClr val="303030"/>
                </a:solidFill>
                <a:latin typeface="Microsoft YaHei UI"/>
                <a:cs typeface="Microsoft YaHei UI"/>
              </a:rPr>
              <a:t>QL</a:t>
            </a:r>
            <a:r>
              <a:rPr dirty="0" smtClean="0" sz="2000" spc="0">
                <a:solidFill>
                  <a:srgbClr val="303030"/>
                </a:solidFill>
                <a:latin typeface="Microsoft YaHei UI"/>
                <a:cs typeface="Microsoft YaHei UI"/>
              </a:rPr>
              <a:t>数据库及内存数据库。</a:t>
            </a:r>
            <a:endParaRPr sz="2000">
              <a:latin typeface="Microsoft YaHei UI"/>
              <a:cs typeface="Microsoft YaHei UI"/>
            </a:endParaRPr>
          </a:p>
          <a:p>
            <a:pPr>
              <a:lnSpc>
                <a:spcPts val="600"/>
              </a:lnSpc>
            </a:pPr>
            <a:endParaRPr sz="600"/>
          </a:p>
          <a:p>
            <a:pPr marL="79375">
              <a:lnSpc>
                <a:spcPct val="100000"/>
              </a:lnSpc>
              <a:tabLst>
                <a:tab pos="422275" algn="l"/>
              </a:tabLst>
            </a:pPr>
            <a:r>
              <a:rPr dirty="0" smtClean="0" sz="1600">
                <a:solidFill>
                  <a:srgbClr val="23AB8C"/>
                </a:solidFill>
                <a:latin typeface="Tahoma"/>
                <a:cs typeface="Tahoma"/>
              </a:rPr>
              <a:t>	</a:t>
            </a:r>
            <a:r>
              <a:rPr dirty="0" smtClean="0" sz="2000">
                <a:solidFill>
                  <a:srgbClr val="303030"/>
                </a:solidFill>
                <a:latin typeface="Microsoft YaHei UI"/>
                <a:cs typeface="Microsoft YaHei UI"/>
              </a:rPr>
              <a:t>基础存储保证可扩展、高可用</a:t>
            </a:r>
            <a:endParaRPr sz="20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100"/>
              </a:lnSpc>
              <a:spcBef>
                <a:spcPts val="8"/>
              </a:spcBef>
            </a:pPr>
            <a:endParaRPr sz="1100"/>
          </a:p>
          <a:p>
            <a:pPr marL="41275">
              <a:lnSpc>
                <a:spcPct val="100000"/>
              </a:lnSpc>
            </a:pPr>
            <a:r>
              <a:rPr dirty="0" smtClean="0" sz="2400" spc="-15" b="1">
                <a:solidFill>
                  <a:srgbClr val="23AB8C"/>
                </a:solidFill>
                <a:latin typeface="Microsoft YaHei UI"/>
                <a:cs typeface="Microsoft YaHei UI"/>
              </a:rPr>
              <a:t>2.</a:t>
            </a:r>
            <a:r>
              <a:rPr dirty="0" smtClean="0" sz="2400" spc="-5" b="1">
                <a:solidFill>
                  <a:srgbClr val="23AB8C"/>
                </a:solidFill>
                <a:latin typeface="Microsoft YaHei UI"/>
                <a:cs typeface="Microsoft YaHei UI"/>
              </a:rPr>
              <a:t> </a:t>
            </a:r>
            <a:r>
              <a:rPr dirty="0" smtClean="0" sz="2400" spc="0" b="1">
                <a:solidFill>
                  <a:srgbClr val="23AB8C"/>
                </a:solidFill>
                <a:latin typeface="Microsoft YaHei UI"/>
                <a:cs typeface="Microsoft YaHei UI"/>
              </a:rPr>
              <a:t>数据分割</a:t>
            </a:r>
            <a:endParaRPr sz="2400">
              <a:latin typeface="Microsoft YaHei UI"/>
              <a:cs typeface="Microsoft YaHei UI"/>
            </a:endParaRPr>
          </a:p>
          <a:p>
            <a:pPr marL="427355" marR="1970405" indent="-340360">
              <a:lnSpc>
                <a:spcPct val="109600"/>
              </a:lnSpc>
              <a:spcBef>
                <a:spcPts val="125"/>
              </a:spcBef>
              <a:tabLst>
                <a:tab pos="429895" algn="l"/>
              </a:tabLst>
            </a:pPr>
            <a:r>
              <a:rPr dirty="0" smtClean="0" sz="1600">
                <a:solidFill>
                  <a:srgbClr val="23AB8C"/>
                </a:solidFill>
                <a:latin typeface="Tahoma"/>
                <a:cs typeface="Tahoma"/>
              </a:rPr>
              <a:t>		</a:t>
            </a:r>
            <a:r>
              <a:rPr dirty="0" smtClean="0" sz="2000">
                <a:solidFill>
                  <a:srgbClr val="303030"/>
                </a:solidFill>
                <a:latin typeface="Microsoft YaHei UI"/>
                <a:cs typeface="Microsoft YaHei UI"/>
              </a:rPr>
              <a:t>属性表：依据数据类型划分</a:t>
            </a:r>
            <a:r>
              <a:rPr dirty="0" smtClean="0" sz="2000">
                <a:solidFill>
                  <a:srgbClr val="303030"/>
                </a:solidFill>
                <a:latin typeface="Microsoft YaHei UI"/>
                <a:cs typeface="Microsoft YaHei UI"/>
              </a:rPr>
              <a:t> </a:t>
            </a:r>
            <a:r>
              <a:rPr dirty="0" smtClean="0" sz="2000">
                <a:solidFill>
                  <a:srgbClr val="808080"/>
                </a:solidFill>
                <a:latin typeface="Microsoft YaHei UI"/>
                <a:cs typeface="Microsoft YaHei UI"/>
              </a:rPr>
              <a:t>基本类型：整数表、浮点数表、日期类型表、</a:t>
            </a:r>
            <a:r>
              <a:rPr dirty="0" smtClean="0" sz="2000">
                <a:solidFill>
                  <a:srgbClr val="808080"/>
                </a:solidFill>
                <a:latin typeface="Microsoft YaHei UI"/>
                <a:cs typeface="Microsoft YaHei UI"/>
              </a:rPr>
              <a:t>…</a:t>
            </a:r>
            <a:r>
              <a:rPr dirty="0" smtClean="0" sz="2000">
                <a:solidFill>
                  <a:srgbClr val="808080"/>
                </a:solidFill>
                <a:latin typeface="Microsoft YaHei UI"/>
                <a:cs typeface="Microsoft YaHei UI"/>
              </a:rPr>
              <a:t> </a:t>
            </a:r>
            <a:r>
              <a:rPr dirty="0" smtClean="0" sz="2000">
                <a:solidFill>
                  <a:srgbClr val="808080"/>
                </a:solidFill>
                <a:latin typeface="Microsoft YaHei UI"/>
                <a:cs typeface="Microsoft YaHei UI"/>
              </a:rPr>
              <a:t>集合类型：</a:t>
            </a:r>
            <a:r>
              <a:rPr dirty="0" smtClean="0" sz="2000" spc="-10">
                <a:solidFill>
                  <a:srgbClr val="808080"/>
                </a:solidFill>
                <a:latin typeface="Microsoft YaHei UI"/>
                <a:cs typeface="Microsoft YaHei UI"/>
              </a:rPr>
              <a:t>L</a:t>
            </a:r>
            <a:r>
              <a:rPr dirty="0" smtClean="0" sz="2000" spc="5">
                <a:solidFill>
                  <a:srgbClr val="808080"/>
                </a:solidFill>
                <a:latin typeface="Microsoft YaHei UI"/>
                <a:cs typeface="Microsoft YaHei UI"/>
              </a:rPr>
              <a:t>i</a:t>
            </a:r>
            <a:r>
              <a:rPr dirty="0" smtClean="0" sz="2000" spc="-20">
                <a:solidFill>
                  <a:srgbClr val="808080"/>
                </a:solidFill>
                <a:latin typeface="Microsoft YaHei UI"/>
                <a:cs typeface="Microsoft YaHei UI"/>
              </a:rPr>
              <a:t>s</a:t>
            </a:r>
            <a:r>
              <a:rPr dirty="0" smtClean="0" sz="2000" spc="-15">
                <a:solidFill>
                  <a:srgbClr val="808080"/>
                </a:solidFill>
                <a:latin typeface="Microsoft YaHei UI"/>
                <a:cs typeface="Microsoft YaHei UI"/>
              </a:rPr>
              <a:t>t</a:t>
            </a:r>
            <a:r>
              <a:rPr dirty="0" smtClean="0" sz="2000" spc="0">
                <a:solidFill>
                  <a:srgbClr val="808080"/>
                </a:solidFill>
                <a:latin typeface="Microsoft YaHei UI"/>
                <a:cs typeface="Microsoft YaHei UI"/>
              </a:rPr>
              <a:t>型表、</a:t>
            </a:r>
            <a:r>
              <a:rPr dirty="0" smtClean="0" sz="2000" spc="-25">
                <a:solidFill>
                  <a:srgbClr val="808080"/>
                </a:solidFill>
                <a:latin typeface="Microsoft YaHei UI"/>
                <a:cs typeface="Microsoft YaHei UI"/>
              </a:rPr>
              <a:t>Ra</a:t>
            </a:r>
            <a:r>
              <a:rPr dirty="0" smtClean="0" sz="2000" spc="-10">
                <a:solidFill>
                  <a:srgbClr val="808080"/>
                </a:solidFill>
                <a:latin typeface="Microsoft YaHei UI"/>
                <a:cs typeface="Microsoft YaHei UI"/>
              </a:rPr>
              <a:t>n</a:t>
            </a:r>
            <a:r>
              <a:rPr dirty="0" smtClean="0" sz="2000" spc="-15">
                <a:solidFill>
                  <a:srgbClr val="808080"/>
                </a:solidFill>
                <a:latin typeface="Microsoft YaHei UI"/>
                <a:cs typeface="Microsoft YaHei UI"/>
              </a:rPr>
              <a:t>g</a:t>
            </a:r>
            <a:r>
              <a:rPr dirty="0" smtClean="0" sz="2000" spc="5">
                <a:solidFill>
                  <a:srgbClr val="808080"/>
                </a:solidFill>
                <a:latin typeface="Microsoft YaHei UI"/>
                <a:cs typeface="Microsoft YaHei UI"/>
              </a:rPr>
              <a:t>e</a:t>
            </a:r>
            <a:r>
              <a:rPr dirty="0" smtClean="0" sz="2000" spc="0">
                <a:solidFill>
                  <a:srgbClr val="808080"/>
                </a:solidFill>
                <a:latin typeface="Microsoft YaHei UI"/>
                <a:cs typeface="Microsoft YaHei UI"/>
              </a:rPr>
              <a:t>型表、</a:t>
            </a:r>
            <a:r>
              <a:rPr dirty="0" smtClean="0" sz="2000" spc="5">
                <a:solidFill>
                  <a:srgbClr val="808080"/>
                </a:solidFill>
                <a:latin typeface="Microsoft YaHei UI"/>
                <a:cs typeface="Microsoft YaHei UI"/>
              </a:rPr>
              <a:t>M</a:t>
            </a:r>
            <a:r>
              <a:rPr dirty="0" smtClean="0" sz="2000" spc="-25">
                <a:solidFill>
                  <a:srgbClr val="808080"/>
                </a:solidFill>
                <a:latin typeface="Microsoft YaHei UI"/>
                <a:cs typeface="Microsoft YaHei UI"/>
              </a:rPr>
              <a:t>a</a:t>
            </a:r>
            <a:r>
              <a:rPr dirty="0" smtClean="0" sz="2000" spc="-15">
                <a:solidFill>
                  <a:srgbClr val="808080"/>
                </a:solidFill>
                <a:latin typeface="Microsoft YaHei UI"/>
                <a:cs typeface="Microsoft YaHei UI"/>
              </a:rPr>
              <a:t>p</a:t>
            </a:r>
            <a:r>
              <a:rPr dirty="0" smtClean="0" sz="2000" spc="-15">
                <a:solidFill>
                  <a:srgbClr val="808080"/>
                </a:solidFill>
                <a:latin typeface="Microsoft YaHei UI"/>
                <a:cs typeface="Microsoft YaHei UI"/>
              </a:rPr>
              <a:t>型表、</a:t>
            </a:r>
            <a:r>
              <a:rPr dirty="0" smtClean="0" sz="2000" spc="-15">
                <a:solidFill>
                  <a:srgbClr val="808080"/>
                </a:solidFill>
                <a:latin typeface="Microsoft YaHei UI"/>
                <a:cs typeface="Microsoft YaHei UI"/>
              </a:rPr>
              <a:t>…</a:t>
            </a:r>
            <a:endParaRPr sz="2000">
              <a:latin typeface="Microsoft YaHei UI"/>
              <a:cs typeface="Microsoft YaHei UI"/>
            </a:endParaRPr>
          </a:p>
          <a:p>
            <a:pPr>
              <a:lnSpc>
                <a:spcPts val="1300"/>
              </a:lnSpc>
              <a:spcBef>
                <a:spcPts val="39"/>
              </a:spcBef>
            </a:pPr>
            <a:endParaRPr sz="1300"/>
          </a:p>
          <a:p>
            <a:pPr marL="86995">
              <a:lnSpc>
                <a:spcPct val="100000"/>
              </a:lnSpc>
              <a:tabLst>
                <a:tab pos="429895" algn="l"/>
              </a:tabLst>
            </a:pPr>
            <a:r>
              <a:rPr dirty="0" smtClean="0" sz="1600">
                <a:solidFill>
                  <a:srgbClr val="23AB8C"/>
                </a:solidFill>
                <a:latin typeface="Tahoma"/>
                <a:cs typeface="Tahoma"/>
              </a:rPr>
              <a:t>	</a:t>
            </a:r>
            <a:r>
              <a:rPr dirty="0" smtClean="0" sz="2000">
                <a:solidFill>
                  <a:srgbClr val="303030"/>
                </a:solidFill>
                <a:latin typeface="Microsoft YaHei UI"/>
                <a:cs typeface="Microsoft YaHei UI"/>
              </a:rPr>
              <a:t>大属性单独列表：例如数量超过</a:t>
            </a:r>
            <a:r>
              <a:rPr dirty="0" smtClean="0" sz="2000" spc="5">
                <a:solidFill>
                  <a:srgbClr val="303030"/>
                </a:solidFill>
                <a:latin typeface="Microsoft YaHei UI"/>
                <a:cs typeface="Microsoft YaHei UI"/>
              </a:rPr>
              <a:t>10</a:t>
            </a:r>
            <a:r>
              <a:rPr dirty="0" smtClean="0" sz="2000" spc="0">
                <a:solidFill>
                  <a:srgbClr val="303030"/>
                </a:solidFill>
                <a:latin typeface="Microsoft YaHei UI"/>
                <a:cs typeface="Microsoft YaHei UI"/>
              </a:rPr>
              <a:t>M</a:t>
            </a:r>
            <a:r>
              <a:rPr dirty="0" smtClean="0" sz="2000" spc="0">
                <a:solidFill>
                  <a:srgbClr val="303030"/>
                </a:solidFill>
                <a:latin typeface="Microsoft YaHei UI"/>
                <a:cs typeface="Microsoft YaHei UI"/>
              </a:rPr>
              <a:t>的属性单独列表</a:t>
            </a:r>
            <a:endParaRPr sz="2000">
              <a:latin typeface="Microsoft YaHei UI"/>
              <a:cs typeface="Microsoft YaHei UI"/>
            </a:endParaRPr>
          </a:p>
          <a:p>
            <a:pPr>
              <a:lnSpc>
                <a:spcPts val="1000"/>
              </a:lnSpc>
            </a:pPr>
            <a:endParaRPr sz="1000"/>
          </a:p>
          <a:p>
            <a:pPr>
              <a:lnSpc>
                <a:spcPts val="1100"/>
              </a:lnSpc>
              <a:spcBef>
                <a:spcPts val="30"/>
              </a:spcBef>
            </a:pPr>
            <a:endParaRPr sz="1100"/>
          </a:p>
          <a:p>
            <a:pPr marL="12700">
              <a:lnSpc>
                <a:spcPct val="100000"/>
              </a:lnSpc>
            </a:pPr>
            <a:r>
              <a:rPr dirty="0" smtClean="0" sz="2400" spc="-15" b="1">
                <a:solidFill>
                  <a:srgbClr val="23AB8C"/>
                </a:solidFill>
                <a:latin typeface="Microsoft YaHei UI"/>
                <a:cs typeface="Microsoft YaHei UI"/>
              </a:rPr>
              <a:t>3.</a:t>
            </a:r>
            <a:r>
              <a:rPr dirty="0" smtClean="0" sz="2400" spc="-5" b="1">
                <a:solidFill>
                  <a:srgbClr val="23AB8C"/>
                </a:solidFill>
                <a:latin typeface="Microsoft YaHei UI"/>
                <a:cs typeface="Microsoft YaHei UI"/>
              </a:rPr>
              <a:t> </a:t>
            </a:r>
            <a:r>
              <a:rPr dirty="0" smtClean="0" sz="2400" spc="0" b="1">
                <a:solidFill>
                  <a:srgbClr val="23AB8C"/>
                </a:solidFill>
                <a:latin typeface="Microsoft YaHei UI"/>
                <a:cs typeface="Microsoft YaHei UI"/>
              </a:rPr>
              <a:t>缓存与索引</a:t>
            </a:r>
            <a:endParaRPr sz="2400">
              <a:latin typeface="Microsoft YaHei UI"/>
              <a:cs typeface="Microsoft YaHei UI"/>
            </a:endParaRPr>
          </a:p>
          <a:p>
            <a:pPr>
              <a:lnSpc>
                <a:spcPts val="500"/>
              </a:lnSpc>
              <a:spcBef>
                <a:spcPts val="3"/>
              </a:spcBef>
            </a:pPr>
            <a:endParaRPr sz="500"/>
          </a:p>
          <a:p>
            <a:pPr marL="33020">
              <a:lnSpc>
                <a:spcPct val="100000"/>
              </a:lnSpc>
              <a:tabLst>
                <a:tab pos="375920" algn="l"/>
              </a:tabLst>
            </a:pPr>
            <a:r>
              <a:rPr dirty="0" smtClean="0" sz="1600">
                <a:solidFill>
                  <a:srgbClr val="23AB8C"/>
                </a:solidFill>
                <a:latin typeface="Tahoma"/>
                <a:cs typeface="Tahoma"/>
              </a:rPr>
              <a:t>	</a:t>
            </a:r>
            <a:r>
              <a:rPr dirty="0" smtClean="0" sz="2000">
                <a:solidFill>
                  <a:srgbClr val="303030"/>
                </a:solidFill>
                <a:latin typeface="Microsoft YaHei UI"/>
                <a:cs typeface="Microsoft YaHei UI"/>
              </a:rPr>
              <a:t>使用分布式</a:t>
            </a:r>
            <a:r>
              <a:rPr dirty="0" smtClean="0" sz="2000" spc="-15">
                <a:solidFill>
                  <a:srgbClr val="303030"/>
                </a:solidFill>
                <a:latin typeface="Microsoft YaHei UI"/>
                <a:cs typeface="Microsoft YaHei UI"/>
              </a:rPr>
              <a:t> </a:t>
            </a:r>
            <a:r>
              <a:rPr dirty="0" smtClean="0" sz="2000" spc="-70">
                <a:solidFill>
                  <a:srgbClr val="303030"/>
                </a:solidFill>
                <a:latin typeface="Microsoft YaHei UI"/>
                <a:cs typeface="Microsoft YaHei UI"/>
              </a:rPr>
              <a:t>R</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d</a:t>
            </a:r>
            <a:r>
              <a:rPr dirty="0" smtClean="0" sz="2000" spc="5">
                <a:solidFill>
                  <a:srgbClr val="303030"/>
                </a:solidFill>
                <a:latin typeface="Microsoft YaHei UI"/>
                <a:cs typeface="Microsoft YaHei UI"/>
              </a:rPr>
              <a:t>i</a:t>
            </a:r>
            <a:r>
              <a:rPr dirty="0" smtClean="0" sz="2000" spc="-10">
                <a:solidFill>
                  <a:srgbClr val="303030"/>
                </a:solidFill>
                <a:latin typeface="Microsoft YaHei UI"/>
                <a:cs typeface="Microsoft YaHei UI"/>
              </a:rPr>
              <a:t>s</a:t>
            </a:r>
            <a:r>
              <a:rPr dirty="0" smtClean="0" sz="2000" spc="-20">
                <a:solidFill>
                  <a:srgbClr val="303030"/>
                </a:solidFill>
                <a:latin typeface="Microsoft YaHei UI"/>
                <a:cs typeface="Microsoft YaHei UI"/>
              </a:rPr>
              <a:t> </a:t>
            </a:r>
            <a:r>
              <a:rPr dirty="0" smtClean="0" sz="2000" spc="0">
                <a:solidFill>
                  <a:srgbClr val="303030"/>
                </a:solidFill>
                <a:latin typeface="Microsoft YaHei UI"/>
                <a:cs typeface="Microsoft YaHei UI"/>
              </a:rPr>
              <a:t>作为缓存，按需对数据进行缓存。</a:t>
            </a:r>
            <a:endParaRPr sz="2000">
              <a:latin typeface="Microsoft YaHei UI"/>
              <a:cs typeface="Microsoft YaHei UI"/>
            </a:endParaRPr>
          </a:p>
          <a:p>
            <a:pPr>
              <a:lnSpc>
                <a:spcPts val="1200"/>
              </a:lnSpc>
            </a:pPr>
            <a:endParaRPr sz="1200"/>
          </a:p>
          <a:p>
            <a:pPr marL="33020">
              <a:lnSpc>
                <a:spcPct val="100000"/>
              </a:lnSpc>
              <a:tabLst>
                <a:tab pos="375920" algn="l"/>
              </a:tabLst>
            </a:pPr>
            <a:r>
              <a:rPr dirty="0" smtClean="0" sz="1600">
                <a:solidFill>
                  <a:srgbClr val="23AB8C"/>
                </a:solidFill>
                <a:latin typeface="Tahoma"/>
                <a:cs typeface="Tahoma"/>
              </a:rPr>
              <a:t>	</a:t>
            </a:r>
            <a:r>
              <a:rPr dirty="0" smtClean="0" sz="2000">
                <a:solidFill>
                  <a:srgbClr val="303030"/>
                </a:solidFill>
                <a:latin typeface="Microsoft YaHei UI"/>
                <a:cs typeface="Microsoft YaHei UI"/>
              </a:rPr>
              <a:t>对三元组表按需进行索引，最多情况下可建立九重索引。</a:t>
            </a:r>
            <a:endParaRPr sz="2000">
              <a:latin typeface="Microsoft YaHei UI"/>
              <a:cs typeface="Microsoft YaHei U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5875">
              <a:lnSpc>
                <a:spcPct val="100000"/>
              </a:lnSpc>
            </a:pPr>
            <a:r>
              <a:rPr dirty="0" smtClean="0" sz="3600" b="1">
                <a:solidFill>
                  <a:srgbClr val="303030"/>
                </a:solidFill>
                <a:latin typeface="Microsoft YaHei UI"/>
                <a:cs typeface="Microsoft YaHei UI"/>
              </a:rPr>
              <a:t>大规模知识图谱存储最佳实践（</a:t>
            </a:r>
            <a:r>
              <a:rPr dirty="0" smtClean="0" sz="3600" spc="-25" b="1">
                <a:solidFill>
                  <a:srgbClr val="303030"/>
                </a:solidFill>
                <a:latin typeface="Microsoft YaHei UI"/>
                <a:cs typeface="Microsoft YaHei UI"/>
              </a:rPr>
              <a:t>2</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p:nvPr/>
        </p:nvSpPr>
        <p:spPr>
          <a:xfrm>
            <a:off x="2062916" y="1363092"/>
            <a:ext cx="8027034" cy="4057015"/>
          </a:xfrm>
          <a:prstGeom prst="rect">
            <a:avLst/>
          </a:prstGeom>
        </p:spPr>
        <p:txBody>
          <a:bodyPr wrap="square" lIns="0" tIns="0" rIns="0" bIns="0" rtlCol="0" vert="horz">
            <a:noAutofit/>
          </a:bodyPr>
          <a:lstStyle/>
          <a:p>
            <a:pPr marL="35560">
              <a:lnSpc>
                <a:spcPct val="100000"/>
              </a:lnSpc>
            </a:pPr>
            <a:r>
              <a:rPr dirty="0" smtClean="0" sz="2400" spc="-15" b="1">
                <a:solidFill>
                  <a:srgbClr val="23AB8C"/>
                </a:solidFill>
                <a:latin typeface="Microsoft YaHei UI"/>
                <a:cs typeface="Microsoft YaHei UI"/>
              </a:rPr>
              <a:t>4.</a:t>
            </a:r>
            <a:r>
              <a:rPr dirty="0" smtClean="0" sz="2400" spc="-5" b="1">
                <a:solidFill>
                  <a:srgbClr val="23AB8C"/>
                </a:solidFill>
                <a:latin typeface="Microsoft YaHei UI"/>
                <a:cs typeface="Microsoft YaHei UI"/>
              </a:rPr>
              <a:t> </a:t>
            </a:r>
            <a:r>
              <a:rPr dirty="0" smtClean="0" sz="2400" spc="0" b="1">
                <a:solidFill>
                  <a:srgbClr val="23AB8C"/>
                </a:solidFill>
                <a:latin typeface="Microsoft YaHei UI"/>
                <a:cs typeface="Microsoft YaHei UI"/>
              </a:rPr>
              <a:t>善于使用现在成熟存储</a:t>
            </a:r>
            <a:endParaRPr sz="2400">
              <a:latin typeface="Microsoft YaHei UI"/>
              <a:cs typeface="Microsoft YaHei UI"/>
            </a:endParaRPr>
          </a:p>
          <a:p>
            <a:pPr>
              <a:lnSpc>
                <a:spcPts val="1000"/>
              </a:lnSpc>
              <a:spcBef>
                <a:spcPts val="29"/>
              </a:spcBef>
            </a:pPr>
            <a:endParaRPr sz="1000"/>
          </a:p>
          <a:p>
            <a:pPr marL="393065" indent="-342900">
              <a:lnSpc>
                <a:spcPct val="100000"/>
              </a:lnSpc>
              <a:buClr>
                <a:srgbClr val="23AB8C"/>
              </a:buClr>
              <a:buSzPct val="80000"/>
              <a:buFont typeface="Tahoma"/>
              <a:buChar char=""/>
              <a:tabLst>
                <a:tab pos="392430" algn="l"/>
              </a:tabLst>
            </a:pPr>
            <a:r>
              <a:rPr dirty="0" smtClean="0" sz="2000">
                <a:solidFill>
                  <a:srgbClr val="303030"/>
                </a:solidFill>
                <a:latin typeface="Microsoft YaHei UI"/>
                <a:cs typeface="Microsoft YaHei UI"/>
              </a:rPr>
              <a:t>使用</a:t>
            </a:r>
            <a:r>
              <a:rPr dirty="0" smtClean="0" sz="2000" spc="-135">
                <a:solidFill>
                  <a:srgbClr val="303030"/>
                </a:solidFill>
                <a:latin typeface="Microsoft YaHei UI"/>
                <a:cs typeface="Microsoft YaHei UI"/>
              </a:rPr>
              <a:t> </a:t>
            </a:r>
            <a:r>
              <a:rPr dirty="0" smtClean="0" sz="2000" spc="0">
                <a:solidFill>
                  <a:srgbClr val="303030"/>
                </a:solidFill>
                <a:latin typeface="Bahnschrift Light SemiCondensed"/>
                <a:cs typeface="Bahnschrift Light SemiCondensed"/>
              </a:rPr>
              <a:t>E</a:t>
            </a:r>
            <a:r>
              <a:rPr dirty="0" smtClean="0" sz="2000" spc="-45">
                <a:solidFill>
                  <a:srgbClr val="303030"/>
                </a:solidFill>
                <a:latin typeface="Bahnschrift Light SemiCondensed"/>
                <a:cs typeface="Bahnschrift Light SemiCondensed"/>
              </a:rPr>
              <a:t>la</a:t>
            </a:r>
            <a:r>
              <a:rPr dirty="0" smtClean="0" sz="2000" spc="-80">
                <a:solidFill>
                  <a:srgbClr val="303030"/>
                </a:solidFill>
                <a:latin typeface="Bahnschrift Light SemiCondensed"/>
                <a:cs typeface="Bahnschrift Light SemiCondensed"/>
              </a:rPr>
              <a:t>s</a:t>
            </a:r>
            <a:r>
              <a:rPr dirty="0" smtClean="0" sz="2000" spc="85">
                <a:solidFill>
                  <a:srgbClr val="303030"/>
                </a:solidFill>
                <a:latin typeface="Bahnschrift Light SemiCondensed"/>
                <a:cs typeface="Bahnschrift Light SemiCondensed"/>
              </a:rPr>
              <a:t>t</a:t>
            </a:r>
            <a:r>
              <a:rPr dirty="0" smtClean="0" sz="2000" spc="-10">
                <a:solidFill>
                  <a:srgbClr val="303030"/>
                </a:solidFill>
                <a:latin typeface="Bahnschrift Light SemiCondensed"/>
                <a:cs typeface="Bahnschrift Light SemiCondensed"/>
              </a:rPr>
              <a:t>i</a:t>
            </a:r>
            <a:r>
              <a:rPr dirty="0" smtClean="0" sz="2000" spc="-30">
                <a:solidFill>
                  <a:srgbClr val="303030"/>
                </a:solidFill>
                <a:latin typeface="Bahnschrift Light SemiCondensed"/>
                <a:cs typeface="Bahnschrift Light SemiCondensed"/>
              </a:rPr>
              <a:t>c</a:t>
            </a:r>
            <a:r>
              <a:rPr dirty="0" smtClean="0" sz="2000" spc="-40">
                <a:solidFill>
                  <a:srgbClr val="303030"/>
                </a:solidFill>
                <a:latin typeface="Bahnschrift Light SemiCondensed"/>
                <a:cs typeface="Bahnschrift Light SemiCondensed"/>
              </a:rPr>
              <a:t>Se</a:t>
            </a:r>
            <a:r>
              <a:rPr dirty="0" smtClean="0" sz="2000" spc="-20">
                <a:solidFill>
                  <a:srgbClr val="303030"/>
                </a:solidFill>
                <a:latin typeface="Bahnschrift Light SemiCondensed"/>
                <a:cs typeface="Bahnschrift Light SemiCondensed"/>
              </a:rPr>
              <a:t>a</a:t>
            </a:r>
            <a:r>
              <a:rPr dirty="0" smtClean="0" sz="2000" spc="-35">
                <a:solidFill>
                  <a:srgbClr val="303030"/>
                </a:solidFill>
                <a:latin typeface="Bahnschrift Light SemiCondensed"/>
                <a:cs typeface="Bahnschrift Light SemiCondensed"/>
              </a:rPr>
              <a:t>r</a:t>
            </a:r>
            <a:r>
              <a:rPr dirty="0" smtClean="0" sz="2000" spc="-45">
                <a:solidFill>
                  <a:srgbClr val="303030"/>
                </a:solidFill>
                <a:latin typeface="Bahnschrift Light SemiCondensed"/>
                <a:cs typeface="Bahnschrift Light SemiCondensed"/>
              </a:rPr>
              <a:t>c</a:t>
            </a:r>
            <a:r>
              <a:rPr dirty="0" smtClean="0" sz="2000" spc="65">
                <a:solidFill>
                  <a:srgbClr val="303030"/>
                </a:solidFill>
                <a:latin typeface="Bahnschrift Light SemiCondensed"/>
                <a:cs typeface="Bahnschrift Light SemiCondensed"/>
              </a:rPr>
              <a:t>h</a:t>
            </a:r>
            <a:r>
              <a:rPr dirty="0" smtClean="0" sz="2000" spc="150">
                <a:solidFill>
                  <a:srgbClr val="303030"/>
                </a:solidFill>
                <a:latin typeface="Bahnschrift Light SemiCondensed"/>
                <a:cs typeface="Bahnschrift Light SemiCondensed"/>
              </a:rPr>
              <a:t> </a:t>
            </a:r>
            <a:r>
              <a:rPr dirty="0" smtClean="0" sz="2000" spc="0">
                <a:solidFill>
                  <a:srgbClr val="303030"/>
                </a:solidFill>
                <a:latin typeface="Microsoft YaHei UI"/>
                <a:cs typeface="Microsoft YaHei UI"/>
              </a:rPr>
              <a:t>实现数据的全文检索</a:t>
            </a:r>
            <a:endParaRPr sz="2000">
              <a:latin typeface="Microsoft YaHei UI"/>
              <a:cs typeface="Microsoft YaHei UI"/>
            </a:endParaRPr>
          </a:p>
          <a:p>
            <a:pPr>
              <a:lnSpc>
                <a:spcPts val="600"/>
              </a:lnSpc>
            </a:pPr>
            <a:endParaRPr sz="600"/>
          </a:p>
          <a:p>
            <a:pPr marL="50165">
              <a:lnSpc>
                <a:spcPct val="100000"/>
              </a:lnSpc>
              <a:tabLst>
                <a:tab pos="392430" algn="l"/>
              </a:tabLst>
            </a:pPr>
            <a:r>
              <a:rPr dirty="0" smtClean="0" sz="1600">
                <a:solidFill>
                  <a:srgbClr val="23AB8C"/>
                </a:solidFill>
                <a:latin typeface="Tahoma"/>
                <a:cs typeface="Tahoma"/>
              </a:rPr>
              <a:t>	</a:t>
            </a:r>
            <a:r>
              <a:rPr dirty="0" smtClean="0" sz="2000">
                <a:solidFill>
                  <a:srgbClr val="303030"/>
                </a:solidFill>
                <a:latin typeface="Microsoft YaHei UI"/>
                <a:cs typeface="Microsoft YaHei UI"/>
              </a:rPr>
              <a:t>结构固定型的数据可使用关系数据库或</a:t>
            </a:r>
            <a:r>
              <a:rPr dirty="0" smtClean="0" sz="2000" spc="140">
                <a:solidFill>
                  <a:srgbClr val="303030"/>
                </a:solidFill>
                <a:latin typeface="Bahnschrift Light SemiCondensed"/>
                <a:cs typeface="Bahnschrift Light SemiCondensed"/>
              </a:rPr>
              <a:t>N</a:t>
            </a:r>
            <a:r>
              <a:rPr dirty="0" smtClean="0" sz="2000" spc="130">
                <a:solidFill>
                  <a:srgbClr val="303030"/>
                </a:solidFill>
                <a:latin typeface="Bahnschrift Light SemiCondensed"/>
                <a:cs typeface="Bahnschrift Light SemiCondensed"/>
              </a:rPr>
              <a:t>o</a:t>
            </a:r>
            <a:r>
              <a:rPr dirty="0" smtClean="0" sz="2000" spc="-140">
                <a:solidFill>
                  <a:srgbClr val="303030"/>
                </a:solidFill>
                <a:latin typeface="Bahnschrift Light SemiCondensed"/>
                <a:cs typeface="Bahnschrift Light SemiCondensed"/>
              </a:rPr>
              <a:t>S</a:t>
            </a:r>
            <a:r>
              <a:rPr dirty="0" smtClean="0" sz="2000" spc="50">
                <a:solidFill>
                  <a:srgbClr val="303030"/>
                </a:solidFill>
                <a:latin typeface="Bahnschrift Light SemiCondensed"/>
                <a:cs typeface="Bahnschrift Light SemiCondensed"/>
              </a:rPr>
              <a:t>QL</a:t>
            </a:r>
            <a:endParaRPr sz="2000">
              <a:latin typeface="Bahnschrift Light SemiCondensed"/>
              <a:cs typeface="Bahnschrift Light SemiCondensed"/>
            </a:endParaRPr>
          </a:p>
          <a:p>
            <a:pPr>
              <a:lnSpc>
                <a:spcPts val="1000"/>
              </a:lnSpc>
            </a:pPr>
            <a:endParaRPr sz="1000"/>
          </a:p>
          <a:p>
            <a:pPr>
              <a:lnSpc>
                <a:spcPts val="1000"/>
              </a:lnSpc>
            </a:pPr>
            <a:endParaRPr sz="1000"/>
          </a:p>
          <a:p>
            <a:pPr>
              <a:lnSpc>
                <a:spcPts val="1400"/>
              </a:lnSpc>
              <a:spcBef>
                <a:spcPts val="90"/>
              </a:spcBef>
            </a:pPr>
            <a:endParaRPr sz="1400"/>
          </a:p>
          <a:p>
            <a:pPr marL="12700">
              <a:lnSpc>
                <a:spcPct val="100000"/>
              </a:lnSpc>
            </a:pPr>
            <a:r>
              <a:rPr dirty="0" smtClean="0" sz="2400" spc="-15" b="1">
                <a:solidFill>
                  <a:srgbClr val="23AB8C"/>
                </a:solidFill>
                <a:latin typeface="Microsoft YaHei UI"/>
                <a:cs typeface="Microsoft YaHei UI"/>
              </a:rPr>
              <a:t>5.</a:t>
            </a:r>
            <a:r>
              <a:rPr dirty="0" smtClean="0" sz="2400" spc="-5" b="1">
                <a:solidFill>
                  <a:srgbClr val="23AB8C"/>
                </a:solidFill>
                <a:latin typeface="Microsoft YaHei UI"/>
                <a:cs typeface="Microsoft YaHei UI"/>
              </a:rPr>
              <a:t> </a:t>
            </a:r>
            <a:r>
              <a:rPr dirty="0" smtClean="0" sz="2400" spc="0" b="1">
                <a:solidFill>
                  <a:srgbClr val="23AB8C"/>
                </a:solidFill>
                <a:latin typeface="Microsoft YaHei UI"/>
                <a:cs typeface="Microsoft YaHei UI"/>
              </a:rPr>
              <a:t>对于非关系型的数据尽量不入图存储，避免形成大节点</a:t>
            </a:r>
            <a:endParaRPr sz="2400">
              <a:latin typeface="Microsoft YaHei UI"/>
              <a:cs typeface="Microsoft YaHei UI"/>
            </a:endParaRPr>
          </a:p>
          <a:p>
            <a:pPr>
              <a:lnSpc>
                <a:spcPts val="600"/>
              </a:lnSpc>
              <a:spcBef>
                <a:spcPts val="0"/>
              </a:spcBef>
            </a:pPr>
            <a:endParaRPr sz="600"/>
          </a:p>
          <a:p>
            <a:pPr marL="375920" marR="284480" indent="-342900">
              <a:lnSpc>
                <a:spcPct val="150000"/>
              </a:lnSpc>
              <a:tabLst>
                <a:tab pos="375920" algn="l"/>
              </a:tabLst>
            </a:pPr>
            <a:r>
              <a:rPr dirty="0" smtClean="0" sz="1600">
                <a:solidFill>
                  <a:srgbClr val="23AB8C"/>
                </a:solidFill>
                <a:latin typeface="Tahoma"/>
                <a:cs typeface="Tahoma"/>
              </a:rPr>
              <a:t>	</a:t>
            </a:r>
            <a:r>
              <a:rPr dirty="0" smtClean="0" sz="2000">
                <a:solidFill>
                  <a:srgbClr val="303030"/>
                </a:solidFill>
                <a:latin typeface="Microsoft YaHei UI"/>
                <a:cs typeface="Microsoft YaHei UI"/>
              </a:rPr>
              <a:t>非关系型的数据，使用适合的数据存储机器进行存储，通过实体链</a:t>
            </a:r>
            <a:r>
              <a:rPr dirty="0" smtClean="0" sz="2000">
                <a:solidFill>
                  <a:srgbClr val="303030"/>
                </a:solidFill>
                <a:latin typeface="Microsoft YaHei UI"/>
                <a:cs typeface="Microsoft YaHei UI"/>
              </a:rPr>
              <a:t> 接的方式实现与图谱数据的关联。</a:t>
            </a:r>
            <a:endParaRPr sz="2000">
              <a:latin typeface="Microsoft YaHei UI"/>
              <a:cs typeface="Microsoft YaHei UI"/>
            </a:endParaRPr>
          </a:p>
          <a:p>
            <a:pPr>
              <a:lnSpc>
                <a:spcPts val="1000"/>
              </a:lnSpc>
            </a:pPr>
            <a:endParaRPr sz="1000"/>
          </a:p>
          <a:p>
            <a:pPr>
              <a:lnSpc>
                <a:spcPts val="1000"/>
              </a:lnSpc>
              <a:spcBef>
                <a:spcPts val="55"/>
              </a:spcBef>
            </a:pPr>
            <a:endParaRPr sz="1000"/>
          </a:p>
          <a:p>
            <a:pPr marL="36195">
              <a:lnSpc>
                <a:spcPct val="100000"/>
              </a:lnSpc>
            </a:pPr>
            <a:r>
              <a:rPr dirty="0" smtClean="0" sz="2400" spc="-15" b="1">
                <a:solidFill>
                  <a:srgbClr val="23AB8C"/>
                </a:solidFill>
                <a:latin typeface="Microsoft YaHei UI"/>
                <a:cs typeface="Microsoft YaHei UI"/>
              </a:rPr>
              <a:t>6.</a:t>
            </a:r>
            <a:r>
              <a:rPr dirty="0" smtClean="0" sz="2400" spc="-5" b="1">
                <a:solidFill>
                  <a:srgbClr val="23AB8C"/>
                </a:solidFill>
                <a:latin typeface="Microsoft YaHei UI"/>
                <a:cs typeface="Microsoft YaHei UI"/>
              </a:rPr>
              <a:t> </a:t>
            </a:r>
            <a:r>
              <a:rPr dirty="0" smtClean="0" sz="2400" spc="0" b="1">
                <a:solidFill>
                  <a:srgbClr val="23AB8C"/>
                </a:solidFill>
                <a:latin typeface="Microsoft YaHei UI"/>
                <a:cs typeface="Microsoft YaHei UI"/>
              </a:rPr>
              <a:t>不直接在图存储中进行统计分析计算</a:t>
            </a:r>
            <a:endParaRPr sz="2400">
              <a:latin typeface="Microsoft YaHei UI"/>
              <a:cs typeface="Microsoft YaHei UI"/>
            </a:endParaRPr>
          </a:p>
          <a:p>
            <a:pPr>
              <a:lnSpc>
                <a:spcPts val="1000"/>
              </a:lnSpc>
              <a:spcBef>
                <a:spcPts val="29"/>
              </a:spcBef>
            </a:pPr>
            <a:endParaRPr sz="1000"/>
          </a:p>
          <a:p>
            <a:pPr marL="50800">
              <a:lnSpc>
                <a:spcPct val="100000"/>
              </a:lnSpc>
              <a:tabLst>
                <a:tab pos="393700" algn="l"/>
              </a:tabLst>
            </a:pPr>
            <a:r>
              <a:rPr dirty="0" smtClean="0" sz="1600">
                <a:solidFill>
                  <a:srgbClr val="23AB8C"/>
                </a:solidFill>
                <a:latin typeface="Tahoma"/>
                <a:cs typeface="Tahoma"/>
              </a:rPr>
              <a:t>	</a:t>
            </a:r>
            <a:r>
              <a:rPr dirty="0" smtClean="0" sz="2000">
                <a:solidFill>
                  <a:srgbClr val="303030"/>
                </a:solidFill>
                <a:latin typeface="Microsoft YaHei UI"/>
                <a:cs typeface="Microsoft YaHei UI"/>
              </a:rPr>
              <a:t>对于需要进行统计分析计算的数据，需要导出到合适的存储中进行。</a:t>
            </a:r>
            <a:endParaRPr sz="2000">
              <a:latin typeface="Microsoft YaHei UI"/>
              <a:cs typeface="Microsoft YaHei U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2065">
              <a:lnSpc>
                <a:spcPct val="100000"/>
              </a:lnSpc>
            </a:pPr>
            <a:r>
              <a:rPr dirty="0" smtClean="0" sz="3600" b="1">
                <a:solidFill>
                  <a:srgbClr val="303030"/>
                </a:solidFill>
                <a:latin typeface="Microsoft YaHei UI"/>
                <a:cs typeface="Microsoft YaHei UI"/>
              </a:rPr>
              <a:t>知识图谱中的时态信息</a:t>
            </a:r>
            <a:endParaRPr sz="3600">
              <a:latin typeface="Microsoft YaHei UI"/>
              <a:cs typeface="Microsoft YaHei UI"/>
            </a:endParaRPr>
          </a:p>
        </p:txBody>
      </p:sp>
      <p:sp>
        <p:nvSpPr>
          <p:cNvPr id="3" name="object 3"/>
          <p:cNvSpPr txBox="1"/>
          <p:nvPr/>
        </p:nvSpPr>
        <p:spPr>
          <a:xfrm>
            <a:off x="734042" y="1630328"/>
            <a:ext cx="3111500" cy="110998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事实的生成时间</a:t>
            </a:r>
            <a:endParaRPr sz="2400">
              <a:latin typeface="Microsoft YaHei UI"/>
              <a:cs typeface="Microsoft YaHei UI"/>
            </a:endParaRPr>
          </a:p>
          <a:p>
            <a:pPr>
              <a:lnSpc>
                <a:spcPts val="850"/>
              </a:lnSpc>
              <a:spcBef>
                <a:spcPts val="29"/>
              </a:spcBef>
            </a:pPr>
            <a:endParaRPr sz="85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某事实的有效时间段</a:t>
            </a:r>
            <a:endParaRPr sz="2400">
              <a:latin typeface="Microsoft YaHei UI"/>
              <a:cs typeface="Microsoft YaHei UI"/>
            </a:endParaRPr>
          </a:p>
        </p:txBody>
      </p:sp>
      <p:sp>
        <p:nvSpPr>
          <p:cNvPr id="4" name="object 4"/>
          <p:cNvSpPr txBox="1"/>
          <p:nvPr/>
        </p:nvSpPr>
        <p:spPr>
          <a:xfrm>
            <a:off x="734042" y="3824888"/>
            <a:ext cx="3416300" cy="3784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示例：融资事件的时间</a:t>
            </a:r>
            <a:endParaRPr sz="2400">
              <a:latin typeface="Microsoft YaHei UI"/>
              <a:cs typeface="Microsoft YaHei UI"/>
            </a:endParaRPr>
          </a:p>
        </p:txBody>
      </p:sp>
      <p:sp>
        <p:nvSpPr>
          <p:cNvPr id="5" name="object 5"/>
          <p:cNvSpPr/>
          <p:nvPr/>
        </p:nvSpPr>
        <p:spPr>
          <a:xfrm>
            <a:off x="5338916" y="1537579"/>
            <a:ext cx="6195845" cy="4489484"/>
          </a:xfrm>
          <a:prstGeom prst="rect">
            <a:avLst/>
          </a:prstGeom>
          <a:blipFill>
            <a:blip r:embed="rId2" cstate="print"/>
            <a:stretch>
              <a:fillRect/>
            </a:stretch>
          </a:blipFill>
        </p:spPr>
        <p:txBody>
          <a:bodyPr wrap="square" lIns="0" tIns="0" rIns="0" bIns="0" rtlCol="0">
            <a:noAutofit/>
          </a:bodyPr>
          <a:lstStyle/>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6034">
              <a:lnSpc>
                <a:spcPct val="100000"/>
              </a:lnSpc>
            </a:pPr>
            <a:r>
              <a:rPr dirty="0" smtClean="0" sz="3600" b="1">
                <a:solidFill>
                  <a:srgbClr val="303030"/>
                </a:solidFill>
                <a:latin typeface="Microsoft YaHei UI"/>
                <a:cs typeface="Microsoft YaHei UI"/>
              </a:rPr>
              <a:t>知识图谱时态信息存储</a:t>
            </a:r>
            <a:endParaRPr sz="3600">
              <a:latin typeface="Microsoft YaHei UI"/>
              <a:cs typeface="Microsoft YaHei UI"/>
            </a:endParaRPr>
          </a:p>
        </p:txBody>
      </p:sp>
      <p:sp>
        <p:nvSpPr>
          <p:cNvPr id="3" name="object 3"/>
          <p:cNvSpPr txBox="1"/>
          <p:nvPr/>
        </p:nvSpPr>
        <p:spPr>
          <a:xfrm>
            <a:off x="798142" y="1277143"/>
            <a:ext cx="10426700" cy="40487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在知识图谱存储中应用的为</a:t>
            </a:r>
            <a:r>
              <a:rPr dirty="0" smtClean="0" sz="2400" spc="0">
                <a:solidFill>
                  <a:srgbClr val="23AB8C"/>
                </a:solidFill>
                <a:latin typeface="Microsoft YaHei UI"/>
                <a:cs typeface="Microsoft YaHei UI"/>
              </a:rPr>
              <a:t>历史数据库。</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300"/>
              </a:lnSpc>
              <a:spcBef>
                <a:spcPts val="19"/>
              </a:spcBef>
            </a:pPr>
            <a:endParaRPr sz="1300"/>
          </a:p>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b="1">
                <a:solidFill>
                  <a:srgbClr val="23AB8C"/>
                </a:solidFill>
                <a:latin typeface="Microsoft YaHei UI"/>
                <a:cs typeface="Microsoft YaHei UI"/>
              </a:rPr>
              <a:t>历史数据库</a:t>
            </a:r>
            <a:r>
              <a:rPr dirty="0" smtClean="0" sz="2400" spc="0">
                <a:solidFill>
                  <a:srgbClr val="303030"/>
                </a:solidFill>
                <a:latin typeface="Microsoft YaHei UI"/>
                <a:cs typeface="Microsoft YaHei UI"/>
              </a:rPr>
              <a:t>：记录事实的有效时间，用有限的数据冗余实现数据时态信息的</a:t>
            </a:r>
            <a:r>
              <a:rPr dirty="0" smtClean="0" sz="2400" spc="0">
                <a:solidFill>
                  <a:srgbClr val="303030"/>
                </a:solidFill>
                <a:latin typeface="Microsoft YaHei UI"/>
                <a:cs typeface="Microsoft YaHei UI"/>
              </a:rPr>
              <a:t> 应用。</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实现原则</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在基础知识图谱的基础上，构建针对时态数据处理的中间件；</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对于特定类型的时序型数据，采用其它的存储机制进行存储。</a:t>
            </a:r>
            <a:endParaRPr sz="2000">
              <a:latin typeface="Microsoft YaHei UI"/>
              <a:cs typeface="Microsoft YaHei U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67340" y="6471603"/>
            <a:ext cx="292735" cy="195580"/>
          </a:xfrm>
          <a:prstGeom prst="rect">
            <a:avLst/>
          </a:prstGeom>
        </p:spPr>
        <p:txBody>
          <a:bodyPr wrap="square" lIns="0" tIns="0" rIns="0" bIns="0" rtlCol="0" vert="horz">
            <a:noAutofit/>
          </a:bodyPr>
          <a:lstStyle/>
          <a:p>
            <a:pPr marL="12700">
              <a:lnSpc>
                <a:spcPct val="100000"/>
              </a:lnSpc>
            </a:pPr>
            <a:r>
              <a:rPr dirty="0" smtClean="0" sz="1200" spc="-5">
                <a:solidFill>
                  <a:srgbClr val="8A8A8A"/>
                </a:solidFill>
                <a:latin typeface="Microsoft YaHei UI"/>
                <a:cs typeface="Microsoft YaHei UI"/>
              </a:rPr>
              <a:t>125</a:t>
            </a:r>
            <a:endParaRPr sz="1200">
              <a:latin typeface="Microsoft YaHei UI"/>
              <a:cs typeface="Microsoft YaHei UI"/>
            </a:endParaRPr>
          </a:p>
        </p:txBody>
      </p:sp>
      <p:sp>
        <p:nvSpPr>
          <p:cNvPr id="3" name="object 3"/>
          <p:cNvSpPr/>
          <p:nvPr/>
        </p:nvSpPr>
        <p:spPr>
          <a:xfrm>
            <a:off x="3116579" y="1769110"/>
            <a:ext cx="2232024" cy="3476625"/>
          </a:xfrm>
          <a:custGeom>
            <a:avLst/>
            <a:gdLst/>
            <a:ahLst/>
            <a:cxnLst/>
            <a:rect l="l" t="t" r="r" b="b"/>
            <a:pathLst>
              <a:path w="2232025" h="3476625">
                <a:moveTo>
                  <a:pt x="0" y="0"/>
                </a:moveTo>
                <a:lnTo>
                  <a:pt x="2232024" y="0"/>
                </a:lnTo>
                <a:lnTo>
                  <a:pt x="2232024" y="3476625"/>
                </a:lnTo>
                <a:lnTo>
                  <a:pt x="0" y="3476625"/>
                </a:lnTo>
                <a:lnTo>
                  <a:pt x="0" y="0"/>
                </a:lnTo>
                <a:close/>
              </a:path>
            </a:pathLst>
          </a:custGeom>
          <a:solidFill>
            <a:srgbClr val="23AB8C"/>
          </a:solidFill>
        </p:spPr>
        <p:txBody>
          <a:bodyPr wrap="square" lIns="0" tIns="0" rIns="0" bIns="0" rtlCol="0">
            <a:noAutofit/>
          </a:bodyPr>
          <a:lstStyle/>
          <a:p/>
        </p:txBody>
      </p:sp>
      <p:sp>
        <p:nvSpPr>
          <p:cNvPr id="4" name="object 4"/>
          <p:cNvSpPr txBox="1"/>
          <p:nvPr/>
        </p:nvSpPr>
        <p:spPr>
          <a:xfrm>
            <a:off x="5763483" y="1837975"/>
            <a:ext cx="2128520" cy="3329940"/>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▍知识建模</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▍知识获取</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▍知识融合</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▍知识存储</a:t>
            </a:r>
            <a:endParaRPr sz="2800">
              <a:latin typeface="Microsoft YaHei UI"/>
              <a:cs typeface="Microsoft YaHei UI"/>
            </a:endParaRPr>
          </a:p>
          <a:p>
            <a:pPr>
              <a:lnSpc>
                <a:spcPts val="950"/>
              </a:lnSpc>
              <a:spcBef>
                <a:spcPts val="11"/>
              </a:spcBef>
            </a:pPr>
            <a:endParaRPr sz="950"/>
          </a:p>
          <a:p>
            <a:pPr marL="12700">
              <a:lnSpc>
                <a:spcPct val="100000"/>
              </a:lnSpc>
            </a:pPr>
            <a:r>
              <a:rPr dirty="0" smtClean="0" sz="3600" b="1">
                <a:solidFill>
                  <a:srgbClr val="23AB8C"/>
                </a:solidFill>
                <a:latin typeface="Microsoft YaHei UI"/>
                <a:cs typeface="Microsoft YaHei UI"/>
              </a:rPr>
              <a:t>▍知识计算</a:t>
            </a:r>
            <a:endParaRPr sz="3600">
              <a:latin typeface="Microsoft YaHei UI"/>
              <a:cs typeface="Microsoft YaHei UI"/>
            </a:endParaRPr>
          </a:p>
          <a:p>
            <a:pPr>
              <a:lnSpc>
                <a:spcPts val="1000"/>
              </a:lnSpc>
              <a:spcBef>
                <a:spcPts val="39"/>
              </a:spcBef>
            </a:pPr>
            <a:endParaRPr sz="1000"/>
          </a:p>
          <a:p>
            <a:pPr marL="12700">
              <a:lnSpc>
                <a:spcPct val="100000"/>
              </a:lnSpc>
            </a:pPr>
            <a:r>
              <a:rPr dirty="0" smtClean="0" sz="2800">
                <a:solidFill>
                  <a:srgbClr val="7B7B7B"/>
                </a:solidFill>
                <a:latin typeface="Microsoft YaHei UI"/>
                <a:cs typeface="Microsoft YaHei UI"/>
              </a:rPr>
              <a:t>▍知识应用</a:t>
            </a:r>
            <a:endParaRPr sz="2800">
              <a:latin typeface="Microsoft YaHei UI"/>
              <a:cs typeface="Microsoft YaHei UI"/>
            </a:endParaRPr>
          </a:p>
        </p:txBody>
      </p:sp>
      <p:sp>
        <p:nvSpPr>
          <p:cNvPr id="5" name="object 5"/>
          <p:cNvSpPr txBox="1"/>
          <p:nvPr/>
        </p:nvSpPr>
        <p:spPr>
          <a:xfrm>
            <a:off x="3813173" y="2133600"/>
            <a:ext cx="838200" cy="2450465"/>
          </a:xfrm>
          <a:prstGeom prst="rect">
            <a:avLst/>
          </a:prstGeom>
        </p:spPr>
        <p:txBody>
          <a:bodyPr wrap="square" lIns="0" tIns="0" rIns="0" bIns="0" rtlCol="0" vert="horz">
            <a:noAutofit/>
          </a:bodyPr>
          <a:lstStyle/>
          <a:p>
            <a:pPr algn="just" marL="12700" marR="12700">
              <a:lnSpc>
                <a:spcPct val="100000"/>
              </a:lnSpc>
            </a:pPr>
            <a:r>
              <a:rPr dirty="0" smtClean="0" sz="3200" b="1">
                <a:solidFill>
                  <a:srgbClr val="FFFFFF"/>
                </a:solidFill>
                <a:latin typeface="Microsoft YaHei UI"/>
                <a:cs typeface="Microsoft YaHei UI"/>
              </a:rPr>
              <a:t>行业</a:t>
            </a:r>
            <a:r>
              <a:rPr dirty="0" smtClean="0" sz="3200" b="1">
                <a:solidFill>
                  <a:srgbClr val="FFFFFF"/>
                </a:solidFill>
                <a:latin typeface="Microsoft YaHei UI"/>
                <a:cs typeface="Microsoft YaHei UI"/>
              </a:rPr>
              <a:t> 知识</a:t>
            </a:r>
            <a:r>
              <a:rPr dirty="0" smtClean="0" sz="3200" b="1">
                <a:solidFill>
                  <a:srgbClr val="FFFFFF"/>
                </a:solidFill>
                <a:latin typeface="Microsoft YaHei UI"/>
                <a:cs typeface="Microsoft YaHei UI"/>
              </a:rPr>
              <a:t> 图谱</a:t>
            </a:r>
            <a:r>
              <a:rPr dirty="0" smtClean="0" sz="3200" b="1">
                <a:solidFill>
                  <a:srgbClr val="FFFFFF"/>
                </a:solidFill>
                <a:latin typeface="Microsoft YaHei UI"/>
                <a:cs typeface="Microsoft YaHei UI"/>
              </a:rPr>
              <a:t> 关键</a:t>
            </a:r>
            <a:r>
              <a:rPr dirty="0" smtClean="0" sz="3200" b="1">
                <a:solidFill>
                  <a:srgbClr val="FFFFFF"/>
                </a:solidFill>
                <a:latin typeface="Microsoft YaHei UI"/>
                <a:cs typeface="Microsoft YaHei UI"/>
              </a:rPr>
              <a:t> 技术</a:t>
            </a:r>
            <a:endParaRPr sz="3200">
              <a:latin typeface="Microsoft YaHei UI"/>
              <a:cs typeface="Microsoft YaHei U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3230" y="699769"/>
            <a:ext cx="11337925" cy="370204"/>
          </a:xfrm>
          <a:custGeom>
            <a:avLst/>
            <a:gdLst/>
            <a:ahLst/>
            <a:cxnLst/>
            <a:rect l="l" t="t" r="r" b="b"/>
            <a:pathLst>
              <a:path w="11337925" h="370204">
                <a:moveTo>
                  <a:pt x="0" y="0"/>
                </a:moveTo>
                <a:lnTo>
                  <a:pt x="11337925" y="0"/>
                </a:lnTo>
                <a:lnTo>
                  <a:pt x="11337925" y="370204"/>
                </a:lnTo>
                <a:lnTo>
                  <a:pt x="0" y="370204"/>
                </a:lnTo>
                <a:lnTo>
                  <a:pt x="0" y="0"/>
                </a:lnTo>
                <a:close/>
              </a:path>
            </a:pathLst>
          </a:custGeom>
          <a:solidFill>
            <a:srgbClr val="FFFFFF"/>
          </a:solidFill>
        </p:spPr>
        <p:txBody>
          <a:bodyPr wrap="square" lIns="0" tIns="0" rIns="0" bIns="0" rtlCol="0">
            <a:noAutofit/>
          </a:bodyPr>
          <a:lstStyle/>
          <a:p/>
        </p:txBody>
      </p:sp>
      <p:sp>
        <p:nvSpPr>
          <p:cNvPr id="3" name="object 3"/>
          <p:cNvSpPr txBox="1"/>
          <p:nvPr/>
        </p:nvSpPr>
        <p:spPr>
          <a:xfrm>
            <a:off x="4252912" y="769746"/>
            <a:ext cx="36830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知识计算关键技术</a:t>
            </a:r>
            <a:endParaRPr sz="3600">
              <a:latin typeface="Microsoft YaHei UI"/>
              <a:cs typeface="Microsoft YaHei UI"/>
            </a:endParaRPr>
          </a:p>
        </p:txBody>
      </p:sp>
      <p:sp>
        <p:nvSpPr>
          <p:cNvPr id="4" name="object 4"/>
          <p:cNvSpPr/>
          <p:nvPr/>
        </p:nvSpPr>
        <p:spPr>
          <a:xfrm>
            <a:off x="4191000" y="3074670"/>
            <a:ext cx="962660" cy="0"/>
          </a:xfrm>
          <a:custGeom>
            <a:avLst/>
            <a:gdLst/>
            <a:ahLst/>
            <a:cxnLst/>
            <a:rect l="l" t="t" r="r" b="b"/>
            <a:pathLst>
              <a:path w="962660" h="0">
                <a:moveTo>
                  <a:pt x="0" y="0"/>
                </a:moveTo>
                <a:lnTo>
                  <a:pt x="962660" y="0"/>
                </a:lnTo>
              </a:path>
            </a:pathLst>
          </a:custGeom>
          <a:ln w="44450">
            <a:solidFill>
              <a:srgbClr val="A7A8A7"/>
            </a:solidFill>
            <a:prstDash val="dash"/>
          </a:ln>
        </p:spPr>
        <p:txBody>
          <a:bodyPr wrap="square" lIns="0" tIns="0" rIns="0" bIns="0" rtlCol="0">
            <a:noAutofit/>
          </a:bodyPr>
          <a:lstStyle/>
          <a:p/>
        </p:txBody>
      </p:sp>
      <p:sp>
        <p:nvSpPr>
          <p:cNvPr id="5" name="object 5"/>
          <p:cNvSpPr/>
          <p:nvPr/>
        </p:nvSpPr>
        <p:spPr>
          <a:xfrm>
            <a:off x="5086984" y="3008291"/>
            <a:ext cx="132433" cy="133044"/>
          </a:xfrm>
          <a:custGeom>
            <a:avLst/>
            <a:gdLst/>
            <a:ahLst/>
            <a:cxnLst/>
            <a:rect l="l" t="t" r="r" b="b"/>
            <a:pathLst>
              <a:path w="132433" h="133044">
                <a:moveTo>
                  <a:pt x="60428" y="0"/>
                </a:moveTo>
                <a:lnTo>
                  <a:pt x="22412" y="16516"/>
                </a:lnTo>
                <a:lnTo>
                  <a:pt x="1568" y="51940"/>
                </a:lnTo>
                <a:lnTo>
                  <a:pt x="0" y="66386"/>
                </a:lnTo>
                <a:lnTo>
                  <a:pt x="405" y="73779"/>
                </a:lnTo>
                <a:lnTo>
                  <a:pt x="17380" y="111106"/>
                </a:lnTo>
                <a:lnTo>
                  <a:pt x="53369" y="131516"/>
                </a:lnTo>
                <a:lnTo>
                  <a:pt x="68177" y="133044"/>
                </a:lnTo>
                <a:lnTo>
                  <a:pt x="81350" y="131407"/>
                </a:lnTo>
                <a:lnTo>
                  <a:pt x="114195" y="111586"/>
                </a:lnTo>
                <a:lnTo>
                  <a:pt x="131414" y="72194"/>
                </a:lnTo>
                <a:lnTo>
                  <a:pt x="132433" y="55336"/>
                </a:lnTo>
                <a:lnTo>
                  <a:pt x="128798" y="42318"/>
                </a:lnTo>
                <a:lnTo>
                  <a:pt x="103326" y="11727"/>
                </a:lnTo>
                <a:lnTo>
                  <a:pt x="60428" y="0"/>
                </a:lnTo>
                <a:close/>
              </a:path>
            </a:pathLst>
          </a:custGeom>
          <a:solidFill>
            <a:srgbClr val="A7A8A7"/>
          </a:solidFill>
        </p:spPr>
        <p:txBody>
          <a:bodyPr wrap="square" lIns="0" tIns="0" rIns="0" bIns="0" rtlCol="0">
            <a:noAutofit/>
          </a:bodyPr>
          <a:lstStyle/>
          <a:p/>
        </p:txBody>
      </p:sp>
      <p:sp>
        <p:nvSpPr>
          <p:cNvPr id="6" name="object 6"/>
          <p:cNvSpPr/>
          <p:nvPr/>
        </p:nvSpPr>
        <p:spPr>
          <a:xfrm>
            <a:off x="4125239" y="3008011"/>
            <a:ext cx="132435" cy="133045"/>
          </a:xfrm>
          <a:custGeom>
            <a:avLst/>
            <a:gdLst/>
            <a:ahLst/>
            <a:cxnLst/>
            <a:rect l="l" t="t" r="r" b="b"/>
            <a:pathLst>
              <a:path w="132435" h="133045">
                <a:moveTo>
                  <a:pt x="64273" y="0"/>
                </a:moveTo>
                <a:lnTo>
                  <a:pt x="27815" y="12480"/>
                </a:lnTo>
                <a:lnTo>
                  <a:pt x="4579" y="45743"/>
                </a:lnTo>
                <a:lnTo>
                  <a:pt x="0" y="77691"/>
                </a:lnTo>
                <a:lnTo>
                  <a:pt x="3632" y="90713"/>
                </a:lnTo>
                <a:lnTo>
                  <a:pt x="29100" y="121309"/>
                </a:lnTo>
                <a:lnTo>
                  <a:pt x="72006" y="133045"/>
                </a:lnTo>
                <a:lnTo>
                  <a:pt x="86027" y="130198"/>
                </a:lnTo>
                <a:lnTo>
                  <a:pt x="119325" y="106374"/>
                </a:lnTo>
                <a:lnTo>
                  <a:pt x="132435" y="66658"/>
                </a:lnTo>
                <a:lnTo>
                  <a:pt x="132030" y="59275"/>
                </a:lnTo>
                <a:lnTo>
                  <a:pt x="115065" y="21937"/>
                </a:lnTo>
                <a:lnTo>
                  <a:pt x="79081" y="1528"/>
                </a:lnTo>
                <a:lnTo>
                  <a:pt x="64273" y="0"/>
                </a:lnTo>
                <a:close/>
              </a:path>
            </a:pathLst>
          </a:custGeom>
          <a:solidFill>
            <a:srgbClr val="A7A8A7"/>
          </a:solidFill>
        </p:spPr>
        <p:txBody>
          <a:bodyPr wrap="square" lIns="0" tIns="0" rIns="0" bIns="0" rtlCol="0">
            <a:noAutofit/>
          </a:bodyPr>
          <a:lstStyle/>
          <a:p/>
        </p:txBody>
      </p:sp>
      <p:sp>
        <p:nvSpPr>
          <p:cNvPr id="7" name="object 7"/>
          <p:cNvSpPr/>
          <p:nvPr/>
        </p:nvSpPr>
        <p:spPr>
          <a:xfrm>
            <a:off x="7021194" y="3074670"/>
            <a:ext cx="962659" cy="0"/>
          </a:xfrm>
          <a:custGeom>
            <a:avLst/>
            <a:gdLst/>
            <a:ahLst/>
            <a:cxnLst/>
            <a:rect l="l" t="t" r="r" b="b"/>
            <a:pathLst>
              <a:path w="962659" h="0">
                <a:moveTo>
                  <a:pt x="0" y="0"/>
                </a:moveTo>
                <a:lnTo>
                  <a:pt x="962660" y="0"/>
                </a:lnTo>
              </a:path>
            </a:pathLst>
          </a:custGeom>
          <a:ln w="44450">
            <a:solidFill>
              <a:srgbClr val="A7A8A7"/>
            </a:solidFill>
            <a:prstDash val="dash"/>
          </a:ln>
        </p:spPr>
        <p:txBody>
          <a:bodyPr wrap="square" lIns="0" tIns="0" rIns="0" bIns="0" rtlCol="0">
            <a:noAutofit/>
          </a:bodyPr>
          <a:lstStyle/>
          <a:p/>
        </p:txBody>
      </p:sp>
      <p:sp>
        <p:nvSpPr>
          <p:cNvPr id="8" name="object 8"/>
          <p:cNvSpPr/>
          <p:nvPr/>
        </p:nvSpPr>
        <p:spPr>
          <a:xfrm>
            <a:off x="7917180" y="3008291"/>
            <a:ext cx="132433" cy="133044"/>
          </a:xfrm>
          <a:custGeom>
            <a:avLst/>
            <a:gdLst/>
            <a:ahLst/>
            <a:cxnLst/>
            <a:rect l="l" t="t" r="r" b="b"/>
            <a:pathLst>
              <a:path w="132433" h="133044">
                <a:moveTo>
                  <a:pt x="60428" y="0"/>
                </a:moveTo>
                <a:lnTo>
                  <a:pt x="22412" y="16516"/>
                </a:lnTo>
                <a:lnTo>
                  <a:pt x="1568" y="51940"/>
                </a:lnTo>
                <a:lnTo>
                  <a:pt x="0" y="66386"/>
                </a:lnTo>
                <a:lnTo>
                  <a:pt x="405" y="73779"/>
                </a:lnTo>
                <a:lnTo>
                  <a:pt x="17380" y="111106"/>
                </a:lnTo>
                <a:lnTo>
                  <a:pt x="53369" y="131516"/>
                </a:lnTo>
                <a:lnTo>
                  <a:pt x="68177" y="133044"/>
                </a:lnTo>
                <a:lnTo>
                  <a:pt x="81350" y="131407"/>
                </a:lnTo>
                <a:lnTo>
                  <a:pt x="114195" y="111586"/>
                </a:lnTo>
                <a:lnTo>
                  <a:pt x="131414" y="72194"/>
                </a:lnTo>
                <a:lnTo>
                  <a:pt x="132433" y="55336"/>
                </a:lnTo>
                <a:lnTo>
                  <a:pt x="128798" y="42318"/>
                </a:lnTo>
                <a:lnTo>
                  <a:pt x="103326" y="11727"/>
                </a:lnTo>
                <a:lnTo>
                  <a:pt x="60428" y="0"/>
                </a:lnTo>
                <a:close/>
              </a:path>
            </a:pathLst>
          </a:custGeom>
          <a:solidFill>
            <a:srgbClr val="A7A8A7"/>
          </a:solidFill>
        </p:spPr>
        <p:txBody>
          <a:bodyPr wrap="square" lIns="0" tIns="0" rIns="0" bIns="0" rtlCol="0">
            <a:noAutofit/>
          </a:bodyPr>
          <a:lstStyle/>
          <a:p/>
        </p:txBody>
      </p:sp>
      <p:sp>
        <p:nvSpPr>
          <p:cNvPr id="9" name="object 9"/>
          <p:cNvSpPr/>
          <p:nvPr/>
        </p:nvSpPr>
        <p:spPr>
          <a:xfrm>
            <a:off x="6955435" y="3008011"/>
            <a:ext cx="132435" cy="133045"/>
          </a:xfrm>
          <a:custGeom>
            <a:avLst/>
            <a:gdLst/>
            <a:ahLst/>
            <a:cxnLst/>
            <a:rect l="l" t="t" r="r" b="b"/>
            <a:pathLst>
              <a:path w="132435" h="133045">
                <a:moveTo>
                  <a:pt x="64274" y="0"/>
                </a:moveTo>
                <a:lnTo>
                  <a:pt x="27821" y="12480"/>
                </a:lnTo>
                <a:lnTo>
                  <a:pt x="4581" y="45743"/>
                </a:lnTo>
                <a:lnTo>
                  <a:pt x="0" y="77689"/>
                </a:lnTo>
                <a:lnTo>
                  <a:pt x="3633" y="90712"/>
                </a:lnTo>
                <a:lnTo>
                  <a:pt x="29104" y="121309"/>
                </a:lnTo>
                <a:lnTo>
                  <a:pt x="72004" y="133045"/>
                </a:lnTo>
                <a:lnTo>
                  <a:pt x="86022" y="130198"/>
                </a:lnTo>
                <a:lnTo>
                  <a:pt x="119321" y="106374"/>
                </a:lnTo>
                <a:lnTo>
                  <a:pt x="132435" y="66658"/>
                </a:lnTo>
                <a:lnTo>
                  <a:pt x="132030" y="59276"/>
                </a:lnTo>
                <a:lnTo>
                  <a:pt x="115061" y="21938"/>
                </a:lnTo>
                <a:lnTo>
                  <a:pt x="79078" y="1528"/>
                </a:lnTo>
                <a:lnTo>
                  <a:pt x="64274" y="0"/>
                </a:lnTo>
                <a:close/>
              </a:path>
            </a:pathLst>
          </a:custGeom>
          <a:solidFill>
            <a:srgbClr val="A7A8A7"/>
          </a:solidFill>
        </p:spPr>
        <p:txBody>
          <a:bodyPr wrap="square" lIns="0" tIns="0" rIns="0" bIns="0" rtlCol="0">
            <a:noAutofit/>
          </a:bodyPr>
          <a:lstStyle/>
          <a:p/>
        </p:txBody>
      </p:sp>
      <p:sp>
        <p:nvSpPr>
          <p:cNvPr id="10" name="object 10"/>
          <p:cNvSpPr/>
          <p:nvPr/>
        </p:nvSpPr>
        <p:spPr>
          <a:xfrm>
            <a:off x="5996940" y="2876550"/>
            <a:ext cx="383539" cy="383540"/>
          </a:xfrm>
          <a:custGeom>
            <a:avLst/>
            <a:gdLst/>
            <a:ahLst/>
            <a:cxnLst/>
            <a:rect l="l" t="t" r="r" b="b"/>
            <a:pathLst>
              <a:path w="383539" h="383540">
                <a:moveTo>
                  <a:pt x="0" y="191770"/>
                </a:moveTo>
                <a:lnTo>
                  <a:pt x="5572" y="145683"/>
                </a:lnTo>
                <a:lnTo>
                  <a:pt x="21403" y="103637"/>
                </a:lnTo>
                <a:lnTo>
                  <a:pt x="46160" y="66965"/>
                </a:lnTo>
                <a:lnTo>
                  <a:pt x="78510" y="36998"/>
                </a:lnTo>
                <a:lnTo>
                  <a:pt x="117121" y="15069"/>
                </a:lnTo>
                <a:lnTo>
                  <a:pt x="160662" y="2509"/>
                </a:lnTo>
                <a:lnTo>
                  <a:pt x="191770" y="0"/>
                </a:lnTo>
                <a:lnTo>
                  <a:pt x="207498" y="635"/>
                </a:lnTo>
                <a:lnTo>
                  <a:pt x="252386" y="9775"/>
                </a:lnTo>
                <a:lnTo>
                  <a:pt x="292789" y="28730"/>
                </a:lnTo>
                <a:lnTo>
                  <a:pt x="327374" y="56165"/>
                </a:lnTo>
                <a:lnTo>
                  <a:pt x="354809" y="90750"/>
                </a:lnTo>
                <a:lnTo>
                  <a:pt x="373764" y="131153"/>
                </a:lnTo>
                <a:lnTo>
                  <a:pt x="382904" y="176041"/>
                </a:lnTo>
                <a:lnTo>
                  <a:pt x="383540" y="191770"/>
                </a:lnTo>
                <a:lnTo>
                  <a:pt x="382904" y="207498"/>
                </a:lnTo>
                <a:lnTo>
                  <a:pt x="373764" y="252386"/>
                </a:lnTo>
                <a:lnTo>
                  <a:pt x="354809" y="292789"/>
                </a:lnTo>
                <a:lnTo>
                  <a:pt x="327374" y="327374"/>
                </a:lnTo>
                <a:lnTo>
                  <a:pt x="292789" y="354809"/>
                </a:lnTo>
                <a:lnTo>
                  <a:pt x="252386" y="373764"/>
                </a:lnTo>
                <a:lnTo>
                  <a:pt x="207498" y="382904"/>
                </a:lnTo>
                <a:lnTo>
                  <a:pt x="191770" y="383540"/>
                </a:lnTo>
                <a:lnTo>
                  <a:pt x="176041" y="382904"/>
                </a:lnTo>
                <a:lnTo>
                  <a:pt x="131153" y="373764"/>
                </a:lnTo>
                <a:lnTo>
                  <a:pt x="90750" y="354809"/>
                </a:lnTo>
                <a:lnTo>
                  <a:pt x="56165" y="327374"/>
                </a:lnTo>
                <a:lnTo>
                  <a:pt x="28730" y="292789"/>
                </a:lnTo>
                <a:lnTo>
                  <a:pt x="9775" y="252386"/>
                </a:lnTo>
                <a:lnTo>
                  <a:pt x="635" y="207498"/>
                </a:lnTo>
                <a:lnTo>
                  <a:pt x="0" y="191770"/>
                </a:lnTo>
                <a:close/>
              </a:path>
            </a:pathLst>
          </a:custGeom>
          <a:ln w="34925">
            <a:solidFill>
              <a:srgbClr val="44AC8D"/>
            </a:solidFill>
            <a:prstDash val="lgDash"/>
          </a:ln>
        </p:spPr>
        <p:txBody>
          <a:bodyPr wrap="square" lIns="0" tIns="0" rIns="0" bIns="0" rtlCol="0">
            <a:noAutofit/>
          </a:bodyPr>
          <a:lstStyle/>
          <a:p/>
        </p:txBody>
      </p:sp>
      <p:sp>
        <p:nvSpPr>
          <p:cNvPr id="11" name="object 11"/>
          <p:cNvSpPr/>
          <p:nvPr/>
        </p:nvSpPr>
        <p:spPr>
          <a:xfrm>
            <a:off x="5413375" y="2449195"/>
            <a:ext cx="1365884" cy="1238250"/>
          </a:xfrm>
          <a:custGeom>
            <a:avLst/>
            <a:gdLst/>
            <a:ahLst/>
            <a:cxnLst/>
            <a:rect l="l" t="t" r="r" b="b"/>
            <a:pathLst>
              <a:path w="1365884" h="1238250">
                <a:moveTo>
                  <a:pt x="0" y="619125"/>
                </a:moveTo>
                <a:lnTo>
                  <a:pt x="309562" y="0"/>
                </a:lnTo>
                <a:lnTo>
                  <a:pt x="1056322" y="0"/>
                </a:lnTo>
                <a:lnTo>
                  <a:pt x="1365885" y="619125"/>
                </a:lnTo>
                <a:lnTo>
                  <a:pt x="1056322" y="1238250"/>
                </a:lnTo>
                <a:lnTo>
                  <a:pt x="309562" y="1238250"/>
                </a:lnTo>
                <a:lnTo>
                  <a:pt x="0" y="619125"/>
                </a:lnTo>
                <a:close/>
              </a:path>
            </a:pathLst>
          </a:custGeom>
          <a:ln w="57150">
            <a:solidFill>
              <a:srgbClr val="44AC8D"/>
            </a:solidFill>
          </a:ln>
        </p:spPr>
        <p:txBody>
          <a:bodyPr wrap="square" lIns="0" tIns="0" rIns="0" bIns="0" rtlCol="0">
            <a:noAutofit/>
          </a:bodyPr>
          <a:lstStyle/>
          <a:p/>
        </p:txBody>
      </p:sp>
      <p:sp>
        <p:nvSpPr>
          <p:cNvPr id="12" name="object 12"/>
          <p:cNvSpPr/>
          <p:nvPr/>
        </p:nvSpPr>
        <p:spPr>
          <a:xfrm>
            <a:off x="5789295" y="2876550"/>
            <a:ext cx="383539" cy="383540"/>
          </a:xfrm>
          <a:custGeom>
            <a:avLst/>
            <a:gdLst/>
            <a:ahLst/>
            <a:cxnLst/>
            <a:rect l="l" t="t" r="r" b="b"/>
            <a:pathLst>
              <a:path w="383539" h="383540">
                <a:moveTo>
                  <a:pt x="191770" y="0"/>
                </a:moveTo>
                <a:lnTo>
                  <a:pt x="145683" y="5572"/>
                </a:lnTo>
                <a:lnTo>
                  <a:pt x="103637" y="21403"/>
                </a:lnTo>
                <a:lnTo>
                  <a:pt x="66965" y="46160"/>
                </a:lnTo>
                <a:lnTo>
                  <a:pt x="36998" y="78510"/>
                </a:lnTo>
                <a:lnTo>
                  <a:pt x="15069" y="117121"/>
                </a:lnTo>
                <a:lnTo>
                  <a:pt x="2509" y="160662"/>
                </a:lnTo>
                <a:lnTo>
                  <a:pt x="0" y="191770"/>
                </a:lnTo>
                <a:lnTo>
                  <a:pt x="635" y="207498"/>
                </a:lnTo>
                <a:lnTo>
                  <a:pt x="9775" y="252386"/>
                </a:lnTo>
                <a:lnTo>
                  <a:pt x="28730" y="292789"/>
                </a:lnTo>
                <a:lnTo>
                  <a:pt x="56165" y="327374"/>
                </a:lnTo>
                <a:lnTo>
                  <a:pt x="90750" y="354809"/>
                </a:lnTo>
                <a:lnTo>
                  <a:pt x="131153" y="373764"/>
                </a:lnTo>
                <a:lnTo>
                  <a:pt x="176041" y="382904"/>
                </a:lnTo>
                <a:lnTo>
                  <a:pt x="191770" y="383540"/>
                </a:lnTo>
                <a:lnTo>
                  <a:pt x="207498" y="382904"/>
                </a:lnTo>
                <a:lnTo>
                  <a:pt x="252386" y="373764"/>
                </a:lnTo>
                <a:lnTo>
                  <a:pt x="292789" y="354809"/>
                </a:lnTo>
                <a:lnTo>
                  <a:pt x="327374" y="327374"/>
                </a:lnTo>
                <a:lnTo>
                  <a:pt x="354809" y="292789"/>
                </a:lnTo>
                <a:lnTo>
                  <a:pt x="373764" y="252386"/>
                </a:lnTo>
                <a:lnTo>
                  <a:pt x="382904" y="207498"/>
                </a:lnTo>
                <a:lnTo>
                  <a:pt x="383540" y="191770"/>
                </a:lnTo>
                <a:lnTo>
                  <a:pt x="382904" y="176041"/>
                </a:lnTo>
                <a:lnTo>
                  <a:pt x="373764" y="131153"/>
                </a:lnTo>
                <a:lnTo>
                  <a:pt x="354809" y="90750"/>
                </a:lnTo>
                <a:lnTo>
                  <a:pt x="327374" y="56165"/>
                </a:lnTo>
                <a:lnTo>
                  <a:pt x="292789" y="28730"/>
                </a:lnTo>
                <a:lnTo>
                  <a:pt x="252386" y="9775"/>
                </a:lnTo>
                <a:lnTo>
                  <a:pt x="207498" y="635"/>
                </a:lnTo>
                <a:lnTo>
                  <a:pt x="191770" y="0"/>
                </a:lnTo>
                <a:close/>
              </a:path>
            </a:pathLst>
          </a:custGeom>
          <a:solidFill>
            <a:srgbClr val="CCECE4"/>
          </a:solidFill>
        </p:spPr>
        <p:txBody>
          <a:bodyPr wrap="square" lIns="0" tIns="0" rIns="0" bIns="0" rtlCol="0">
            <a:noAutofit/>
          </a:bodyPr>
          <a:lstStyle/>
          <a:p/>
        </p:txBody>
      </p:sp>
      <p:sp>
        <p:nvSpPr>
          <p:cNvPr id="13" name="object 13"/>
          <p:cNvSpPr/>
          <p:nvPr/>
        </p:nvSpPr>
        <p:spPr>
          <a:xfrm>
            <a:off x="5789295" y="2876550"/>
            <a:ext cx="383539" cy="383540"/>
          </a:xfrm>
          <a:custGeom>
            <a:avLst/>
            <a:gdLst/>
            <a:ahLst/>
            <a:cxnLst/>
            <a:rect l="l" t="t" r="r" b="b"/>
            <a:pathLst>
              <a:path w="383539" h="383540">
                <a:moveTo>
                  <a:pt x="0" y="191770"/>
                </a:moveTo>
                <a:lnTo>
                  <a:pt x="5572" y="145683"/>
                </a:lnTo>
                <a:lnTo>
                  <a:pt x="21403" y="103637"/>
                </a:lnTo>
                <a:lnTo>
                  <a:pt x="46160" y="66965"/>
                </a:lnTo>
                <a:lnTo>
                  <a:pt x="78510" y="36998"/>
                </a:lnTo>
                <a:lnTo>
                  <a:pt x="117121" y="15069"/>
                </a:lnTo>
                <a:lnTo>
                  <a:pt x="160662" y="2509"/>
                </a:lnTo>
                <a:lnTo>
                  <a:pt x="191770" y="0"/>
                </a:lnTo>
                <a:lnTo>
                  <a:pt x="207498" y="635"/>
                </a:lnTo>
                <a:lnTo>
                  <a:pt x="252386" y="9775"/>
                </a:lnTo>
                <a:lnTo>
                  <a:pt x="292789" y="28730"/>
                </a:lnTo>
                <a:lnTo>
                  <a:pt x="327374" y="56165"/>
                </a:lnTo>
                <a:lnTo>
                  <a:pt x="354809" y="90750"/>
                </a:lnTo>
                <a:lnTo>
                  <a:pt x="373764" y="131153"/>
                </a:lnTo>
                <a:lnTo>
                  <a:pt x="382904" y="176041"/>
                </a:lnTo>
                <a:lnTo>
                  <a:pt x="383540" y="191770"/>
                </a:lnTo>
                <a:lnTo>
                  <a:pt x="382904" y="207498"/>
                </a:lnTo>
                <a:lnTo>
                  <a:pt x="373764" y="252386"/>
                </a:lnTo>
                <a:lnTo>
                  <a:pt x="354809" y="292789"/>
                </a:lnTo>
                <a:lnTo>
                  <a:pt x="327374" y="327374"/>
                </a:lnTo>
                <a:lnTo>
                  <a:pt x="292789" y="354809"/>
                </a:lnTo>
                <a:lnTo>
                  <a:pt x="252386" y="373764"/>
                </a:lnTo>
                <a:lnTo>
                  <a:pt x="207498" y="382904"/>
                </a:lnTo>
                <a:lnTo>
                  <a:pt x="191770" y="383540"/>
                </a:lnTo>
                <a:lnTo>
                  <a:pt x="176041" y="382904"/>
                </a:lnTo>
                <a:lnTo>
                  <a:pt x="131153" y="373764"/>
                </a:lnTo>
                <a:lnTo>
                  <a:pt x="90750" y="354809"/>
                </a:lnTo>
                <a:lnTo>
                  <a:pt x="56165" y="327374"/>
                </a:lnTo>
                <a:lnTo>
                  <a:pt x="28730" y="292789"/>
                </a:lnTo>
                <a:lnTo>
                  <a:pt x="9775" y="252386"/>
                </a:lnTo>
                <a:lnTo>
                  <a:pt x="635" y="207498"/>
                </a:lnTo>
                <a:lnTo>
                  <a:pt x="0" y="191770"/>
                </a:lnTo>
                <a:close/>
              </a:path>
            </a:pathLst>
          </a:custGeom>
          <a:ln w="34925">
            <a:solidFill>
              <a:srgbClr val="44AC8D"/>
            </a:solidFill>
          </a:ln>
        </p:spPr>
        <p:txBody>
          <a:bodyPr wrap="square" lIns="0" tIns="0" rIns="0" bIns="0" rtlCol="0">
            <a:noAutofit/>
          </a:bodyPr>
          <a:lstStyle/>
          <a:p/>
        </p:txBody>
      </p:sp>
      <p:sp>
        <p:nvSpPr>
          <p:cNvPr id="14" name="object 14"/>
          <p:cNvSpPr/>
          <p:nvPr/>
        </p:nvSpPr>
        <p:spPr>
          <a:xfrm>
            <a:off x="6011545" y="3062592"/>
            <a:ext cx="292417" cy="5727"/>
          </a:xfrm>
          <a:custGeom>
            <a:avLst/>
            <a:gdLst/>
            <a:ahLst/>
            <a:cxnLst/>
            <a:rect l="l" t="t" r="r" b="b"/>
            <a:pathLst>
              <a:path w="292417" h="5727">
                <a:moveTo>
                  <a:pt x="0" y="5727"/>
                </a:moveTo>
                <a:lnTo>
                  <a:pt x="292417" y="0"/>
                </a:lnTo>
              </a:path>
            </a:pathLst>
          </a:custGeom>
          <a:ln w="31750">
            <a:solidFill>
              <a:srgbClr val="44AC8D"/>
            </a:solidFill>
          </a:ln>
        </p:spPr>
        <p:txBody>
          <a:bodyPr wrap="square" lIns="0" tIns="0" rIns="0" bIns="0" rtlCol="0">
            <a:noAutofit/>
          </a:bodyPr>
          <a:lstStyle/>
          <a:p/>
        </p:txBody>
      </p:sp>
      <p:sp>
        <p:nvSpPr>
          <p:cNvPr id="15" name="object 15"/>
          <p:cNvSpPr/>
          <p:nvPr/>
        </p:nvSpPr>
        <p:spPr>
          <a:xfrm>
            <a:off x="6207644" y="3008911"/>
            <a:ext cx="96329" cy="111099"/>
          </a:xfrm>
          <a:custGeom>
            <a:avLst/>
            <a:gdLst/>
            <a:ahLst/>
            <a:cxnLst/>
            <a:rect l="l" t="t" r="r" b="b"/>
            <a:pathLst>
              <a:path w="96329" h="111099">
                <a:moveTo>
                  <a:pt x="2184" y="111099"/>
                </a:moveTo>
                <a:lnTo>
                  <a:pt x="96329" y="53670"/>
                </a:lnTo>
                <a:lnTo>
                  <a:pt x="0" y="0"/>
                </a:lnTo>
              </a:path>
            </a:pathLst>
          </a:custGeom>
          <a:ln w="31749">
            <a:solidFill>
              <a:srgbClr val="44AC8D"/>
            </a:solidFill>
          </a:ln>
        </p:spPr>
        <p:txBody>
          <a:bodyPr wrap="square" lIns="0" tIns="0" rIns="0" bIns="0" rtlCol="0">
            <a:noAutofit/>
          </a:bodyPr>
          <a:lstStyle/>
          <a:p/>
        </p:txBody>
      </p:sp>
      <p:sp>
        <p:nvSpPr>
          <p:cNvPr id="16" name="object 16"/>
          <p:cNvSpPr/>
          <p:nvPr/>
        </p:nvSpPr>
        <p:spPr>
          <a:xfrm>
            <a:off x="2601595" y="2449195"/>
            <a:ext cx="1365884" cy="1238250"/>
          </a:xfrm>
          <a:custGeom>
            <a:avLst/>
            <a:gdLst/>
            <a:ahLst/>
            <a:cxnLst/>
            <a:rect l="l" t="t" r="r" b="b"/>
            <a:pathLst>
              <a:path w="1365884" h="1238250">
                <a:moveTo>
                  <a:pt x="0" y="619125"/>
                </a:moveTo>
                <a:lnTo>
                  <a:pt x="309562" y="0"/>
                </a:lnTo>
                <a:lnTo>
                  <a:pt x="1056322" y="0"/>
                </a:lnTo>
                <a:lnTo>
                  <a:pt x="1365885" y="619125"/>
                </a:lnTo>
                <a:lnTo>
                  <a:pt x="1056322" y="1238250"/>
                </a:lnTo>
                <a:lnTo>
                  <a:pt x="309562" y="1238250"/>
                </a:lnTo>
                <a:lnTo>
                  <a:pt x="0" y="619125"/>
                </a:lnTo>
                <a:close/>
              </a:path>
            </a:pathLst>
          </a:custGeom>
          <a:ln w="57150">
            <a:solidFill>
              <a:srgbClr val="88C172"/>
            </a:solidFill>
          </a:ln>
        </p:spPr>
        <p:txBody>
          <a:bodyPr wrap="square" lIns="0" tIns="0" rIns="0" bIns="0" rtlCol="0">
            <a:noAutofit/>
          </a:bodyPr>
          <a:lstStyle/>
          <a:p/>
        </p:txBody>
      </p:sp>
      <p:sp>
        <p:nvSpPr>
          <p:cNvPr id="17" name="object 17"/>
          <p:cNvSpPr/>
          <p:nvPr/>
        </p:nvSpPr>
        <p:spPr>
          <a:xfrm>
            <a:off x="3121660" y="2958464"/>
            <a:ext cx="132079" cy="177164"/>
          </a:xfrm>
          <a:custGeom>
            <a:avLst/>
            <a:gdLst/>
            <a:ahLst/>
            <a:cxnLst/>
            <a:rect l="l" t="t" r="r" b="b"/>
            <a:pathLst>
              <a:path w="132079" h="177164">
                <a:moveTo>
                  <a:pt x="0" y="177164"/>
                </a:moveTo>
                <a:lnTo>
                  <a:pt x="132080" y="0"/>
                </a:lnTo>
              </a:path>
            </a:pathLst>
          </a:custGeom>
          <a:ln w="34925">
            <a:solidFill>
              <a:srgbClr val="88C172"/>
            </a:solidFill>
          </a:ln>
        </p:spPr>
        <p:txBody>
          <a:bodyPr wrap="square" lIns="0" tIns="0" rIns="0" bIns="0" rtlCol="0">
            <a:noAutofit/>
          </a:bodyPr>
          <a:lstStyle/>
          <a:p/>
        </p:txBody>
      </p:sp>
      <p:sp>
        <p:nvSpPr>
          <p:cNvPr id="18" name="object 18"/>
          <p:cNvSpPr/>
          <p:nvPr/>
        </p:nvSpPr>
        <p:spPr>
          <a:xfrm>
            <a:off x="3333115" y="2903854"/>
            <a:ext cx="144145" cy="83820"/>
          </a:xfrm>
          <a:custGeom>
            <a:avLst/>
            <a:gdLst/>
            <a:ahLst/>
            <a:cxnLst/>
            <a:rect l="l" t="t" r="r" b="b"/>
            <a:pathLst>
              <a:path w="144145" h="83820">
                <a:moveTo>
                  <a:pt x="144145" y="83820"/>
                </a:moveTo>
                <a:lnTo>
                  <a:pt x="0" y="0"/>
                </a:lnTo>
              </a:path>
            </a:pathLst>
          </a:custGeom>
          <a:ln w="34925">
            <a:solidFill>
              <a:srgbClr val="88C172"/>
            </a:solidFill>
          </a:ln>
        </p:spPr>
        <p:txBody>
          <a:bodyPr wrap="square" lIns="0" tIns="0" rIns="0" bIns="0" rtlCol="0">
            <a:noAutofit/>
          </a:bodyPr>
          <a:lstStyle/>
          <a:p/>
        </p:txBody>
      </p:sp>
      <p:sp>
        <p:nvSpPr>
          <p:cNvPr id="19" name="object 19"/>
          <p:cNvSpPr/>
          <p:nvPr/>
        </p:nvSpPr>
        <p:spPr>
          <a:xfrm>
            <a:off x="3230990" y="2826923"/>
            <a:ext cx="154788" cy="153614"/>
          </a:xfrm>
          <a:custGeom>
            <a:avLst/>
            <a:gdLst/>
            <a:ahLst/>
            <a:cxnLst/>
            <a:rect l="l" t="t" r="r" b="b"/>
            <a:pathLst>
              <a:path w="154788" h="153614">
                <a:moveTo>
                  <a:pt x="68172" y="0"/>
                </a:moveTo>
                <a:lnTo>
                  <a:pt x="29667" y="15875"/>
                </a:lnTo>
                <a:lnTo>
                  <a:pt x="5150" y="48810"/>
                </a:lnTo>
                <a:lnTo>
                  <a:pt x="0" y="81102"/>
                </a:lnTo>
                <a:lnTo>
                  <a:pt x="1891" y="94371"/>
                </a:lnTo>
                <a:lnTo>
                  <a:pt x="20621" y="128400"/>
                </a:lnTo>
                <a:lnTo>
                  <a:pt x="56509" y="149476"/>
                </a:lnTo>
                <a:lnTo>
                  <a:pt x="88426" y="153614"/>
                </a:lnTo>
                <a:lnTo>
                  <a:pt x="102058" y="150359"/>
                </a:lnTo>
                <a:lnTo>
                  <a:pt x="135700" y="127490"/>
                </a:lnTo>
                <a:lnTo>
                  <a:pt x="153487" y="89459"/>
                </a:lnTo>
                <a:lnTo>
                  <a:pt x="154788" y="74412"/>
                </a:lnTo>
                <a:lnTo>
                  <a:pt x="153144" y="60881"/>
                </a:lnTo>
                <a:lnTo>
                  <a:pt x="134894" y="26080"/>
                </a:lnTo>
                <a:lnTo>
                  <a:pt x="99497" y="4382"/>
                </a:lnTo>
                <a:lnTo>
                  <a:pt x="68172" y="0"/>
                </a:lnTo>
                <a:close/>
              </a:path>
            </a:pathLst>
          </a:custGeom>
          <a:solidFill>
            <a:srgbClr val="CCECE4"/>
          </a:solidFill>
        </p:spPr>
        <p:txBody>
          <a:bodyPr wrap="square" lIns="0" tIns="0" rIns="0" bIns="0" rtlCol="0">
            <a:noAutofit/>
          </a:bodyPr>
          <a:lstStyle/>
          <a:p/>
        </p:txBody>
      </p:sp>
      <p:sp>
        <p:nvSpPr>
          <p:cNvPr id="20" name="object 20"/>
          <p:cNvSpPr/>
          <p:nvPr/>
        </p:nvSpPr>
        <p:spPr>
          <a:xfrm>
            <a:off x="3230879" y="2826923"/>
            <a:ext cx="154899" cy="153614"/>
          </a:xfrm>
          <a:custGeom>
            <a:avLst/>
            <a:gdLst/>
            <a:ahLst/>
            <a:cxnLst/>
            <a:rect l="l" t="t" r="r" b="b"/>
            <a:pathLst>
              <a:path w="154899" h="153614">
                <a:moveTo>
                  <a:pt x="0" y="76931"/>
                </a:moveTo>
                <a:lnTo>
                  <a:pt x="11465" y="36350"/>
                </a:lnTo>
                <a:lnTo>
                  <a:pt x="41390" y="8357"/>
                </a:lnTo>
                <a:lnTo>
                  <a:pt x="68283" y="0"/>
                </a:lnTo>
                <a:lnTo>
                  <a:pt x="84628" y="1042"/>
                </a:lnTo>
                <a:lnTo>
                  <a:pt x="124931" y="17111"/>
                </a:lnTo>
                <a:lnTo>
                  <a:pt x="149301" y="48175"/>
                </a:lnTo>
                <a:lnTo>
                  <a:pt x="154899" y="74412"/>
                </a:lnTo>
                <a:lnTo>
                  <a:pt x="153598" y="89459"/>
                </a:lnTo>
                <a:lnTo>
                  <a:pt x="135811" y="127490"/>
                </a:lnTo>
                <a:lnTo>
                  <a:pt x="102169" y="150359"/>
                </a:lnTo>
                <a:lnTo>
                  <a:pt x="88537" y="153614"/>
                </a:lnTo>
                <a:lnTo>
                  <a:pt x="71857" y="152673"/>
                </a:lnTo>
                <a:lnTo>
                  <a:pt x="30942" y="137136"/>
                </a:lnTo>
                <a:lnTo>
                  <a:pt x="6146" y="106813"/>
                </a:lnTo>
                <a:lnTo>
                  <a:pt x="0" y="76931"/>
                </a:lnTo>
                <a:close/>
              </a:path>
            </a:pathLst>
          </a:custGeom>
          <a:ln w="31750">
            <a:solidFill>
              <a:srgbClr val="88C172"/>
            </a:solidFill>
          </a:ln>
        </p:spPr>
        <p:txBody>
          <a:bodyPr wrap="square" lIns="0" tIns="0" rIns="0" bIns="0" rtlCol="0">
            <a:noAutofit/>
          </a:bodyPr>
          <a:lstStyle/>
          <a:p/>
        </p:txBody>
      </p:sp>
      <p:sp>
        <p:nvSpPr>
          <p:cNvPr id="21" name="object 21"/>
          <p:cNvSpPr/>
          <p:nvPr/>
        </p:nvSpPr>
        <p:spPr>
          <a:xfrm>
            <a:off x="3434753" y="2949579"/>
            <a:ext cx="108532" cy="108554"/>
          </a:xfrm>
          <a:custGeom>
            <a:avLst/>
            <a:gdLst/>
            <a:ahLst/>
            <a:cxnLst/>
            <a:rect l="l" t="t" r="r" b="b"/>
            <a:pathLst>
              <a:path w="108532" h="108554">
                <a:moveTo>
                  <a:pt x="53573" y="0"/>
                </a:moveTo>
                <a:lnTo>
                  <a:pt x="15640" y="16121"/>
                </a:lnTo>
                <a:lnTo>
                  <a:pt x="126" y="53050"/>
                </a:lnTo>
                <a:lnTo>
                  <a:pt x="0" y="56365"/>
                </a:lnTo>
                <a:lnTo>
                  <a:pt x="2374" y="70309"/>
                </a:lnTo>
                <a:lnTo>
                  <a:pt x="27933" y="101484"/>
                </a:lnTo>
                <a:lnTo>
                  <a:pt x="55951" y="108554"/>
                </a:lnTo>
                <a:lnTo>
                  <a:pt x="69985" y="106258"/>
                </a:lnTo>
                <a:lnTo>
                  <a:pt x="101394" y="80854"/>
                </a:lnTo>
                <a:lnTo>
                  <a:pt x="108532" y="53050"/>
                </a:lnTo>
                <a:lnTo>
                  <a:pt x="106332" y="38907"/>
                </a:lnTo>
                <a:lnTo>
                  <a:pt x="81116" y="7215"/>
                </a:lnTo>
                <a:lnTo>
                  <a:pt x="53573" y="0"/>
                </a:lnTo>
                <a:close/>
              </a:path>
            </a:pathLst>
          </a:custGeom>
          <a:solidFill>
            <a:srgbClr val="CCECE4"/>
          </a:solidFill>
        </p:spPr>
        <p:txBody>
          <a:bodyPr wrap="square" lIns="0" tIns="0" rIns="0" bIns="0" rtlCol="0">
            <a:noAutofit/>
          </a:bodyPr>
          <a:lstStyle/>
          <a:p/>
        </p:txBody>
      </p:sp>
      <p:sp>
        <p:nvSpPr>
          <p:cNvPr id="22" name="object 22"/>
          <p:cNvSpPr/>
          <p:nvPr/>
        </p:nvSpPr>
        <p:spPr>
          <a:xfrm>
            <a:off x="3434715" y="2949579"/>
            <a:ext cx="108571" cy="108554"/>
          </a:xfrm>
          <a:custGeom>
            <a:avLst/>
            <a:gdLst/>
            <a:ahLst/>
            <a:cxnLst/>
            <a:rect l="l" t="t" r="r" b="b"/>
            <a:pathLst>
              <a:path w="108571" h="108554">
                <a:moveTo>
                  <a:pt x="0" y="54288"/>
                </a:moveTo>
                <a:lnTo>
                  <a:pt x="15679" y="16121"/>
                </a:lnTo>
                <a:lnTo>
                  <a:pt x="53612" y="0"/>
                </a:lnTo>
                <a:lnTo>
                  <a:pt x="68138" y="1885"/>
                </a:lnTo>
                <a:lnTo>
                  <a:pt x="100750" y="26223"/>
                </a:lnTo>
                <a:lnTo>
                  <a:pt x="108571" y="53050"/>
                </a:lnTo>
                <a:lnTo>
                  <a:pt x="106708" y="67735"/>
                </a:lnTo>
                <a:lnTo>
                  <a:pt x="82602" y="100572"/>
                </a:lnTo>
                <a:lnTo>
                  <a:pt x="55990" y="108554"/>
                </a:lnTo>
                <a:lnTo>
                  <a:pt x="41175" y="106713"/>
                </a:lnTo>
                <a:lnTo>
                  <a:pt x="8153" y="82800"/>
                </a:lnTo>
                <a:lnTo>
                  <a:pt x="0" y="54288"/>
                </a:lnTo>
                <a:close/>
              </a:path>
            </a:pathLst>
          </a:custGeom>
          <a:ln w="25400">
            <a:solidFill>
              <a:srgbClr val="88C172"/>
            </a:solidFill>
          </a:ln>
        </p:spPr>
        <p:txBody>
          <a:bodyPr wrap="square" lIns="0" tIns="0" rIns="0" bIns="0" rtlCol="0">
            <a:noAutofit/>
          </a:bodyPr>
          <a:lstStyle/>
          <a:p/>
        </p:txBody>
      </p:sp>
      <p:sp>
        <p:nvSpPr>
          <p:cNvPr id="23" name="object 23"/>
          <p:cNvSpPr/>
          <p:nvPr/>
        </p:nvSpPr>
        <p:spPr>
          <a:xfrm>
            <a:off x="3006089" y="3014394"/>
            <a:ext cx="249197" cy="248708"/>
          </a:xfrm>
          <a:custGeom>
            <a:avLst/>
            <a:gdLst/>
            <a:ahLst/>
            <a:cxnLst/>
            <a:rect l="l" t="t" r="r" b="b"/>
            <a:pathLst>
              <a:path w="249197" h="248708">
                <a:moveTo>
                  <a:pt x="111640" y="0"/>
                </a:moveTo>
                <a:lnTo>
                  <a:pt x="70848" y="11541"/>
                </a:lnTo>
                <a:lnTo>
                  <a:pt x="37062" y="35351"/>
                </a:lnTo>
                <a:lnTo>
                  <a:pt x="12868" y="68844"/>
                </a:lnTo>
                <a:lnTo>
                  <a:pt x="852" y="109434"/>
                </a:lnTo>
                <a:lnTo>
                  <a:pt x="0" y="124094"/>
                </a:lnTo>
                <a:lnTo>
                  <a:pt x="57" y="127933"/>
                </a:lnTo>
                <a:lnTo>
                  <a:pt x="8347" y="168854"/>
                </a:lnTo>
                <a:lnTo>
                  <a:pt x="29249" y="203703"/>
                </a:lnTo>
                <a:lnTo>
                  <a:pt x="60732" y="230082"/>
                </a:lnTo>
                <a:lnTo>
                  <a:pt x="100767" y="245591"/>
                </a:lnTo>
                <a:lnTo>
                  <a:pt x="131205" y="248708"/>
                </a:lnTo>
                <a:lnTo>
                  <a:pt x="145110" y="247213"/>
                </a:lnTo>
                <a:lnTo>
                  <a:pt x="183487" y="233940"/>
                </a:lnTo>
                <a:lnTo>
                  <a:pt x="215052" y="208877"/>
                </a:lnTo>
                <a:lnTo>
                  <a:pt x="237488" y="173814"/>
                </a:lnTo>
                <a:lnTo>
                  <a:pt x="248478" y="130539"/>
                </a:lnTo>
                <a:lnTo>
                  <a:pt x="249197" y="114599"/>
                </a:lnTo>
                <a:lnTo>
                  <a:pt x="247403" y="101006"/>
                </a:lnTo>
                <a:lnTo>
                  <a:pt x="233480" y="63570"/>
                </a:lnTo>
                <a:lnTo>
                  <a:pt x="207931" y="32877"/>
                </a:lnTo>
                <a:lnTo>
                  <a:pt x="172275" y="11156"/>
                </a:lnTo>
                <a:lnTo>
                  <a:pt x="128032" y="633"/>
                </a:lnTo>
                <a:lnTo>
                  <a:pt x="111640" y="0"/>
                </a:lnTo>
                <a:close/>
              </a:path>
            </a:pathLst>
          </a:custGeom>
          <a:solidFill>
            <a:srgbClr val="CCECE4"/>
          </a:solidFill>
        </p:spPr>
        <p:txBody>
          <a:bodyPr wrap="square" lIns="0" tIns="0" rIns="0" bIns="0" rtlCol="0">
            <a:noAutofit/>
          </a:bodyPr>
          <a:lstStyle/>
          <a:p/>
        </p:txBody>
      </p:sp>
      <p:sp>
        <p:nvSpPr>
          <p:cNvPr id="24" name="object 24"/>
          <p:cNvSpPr/>
          <p:nvPr/>
        </p:nvSpPr>
        <p:spPr>
          <a:xfrm>
            <a:off x="3006089" y="3014394"/>
            <a:ext cx="249197" cy="248708"/>
          </a:xfrm>
          <a:custGeom>
            <a:avLst/>
            <a:gdLst/>
            <a:ahLst/>
            <a:cxnLst/>
            <a:rect l="l" t="t" r="r" b="b"/>
            <a:pathLst>
              <a:path w="249197" h="248708">
                <a:moveTo>
                  <a:pt x="0" y="124094"/>
                </a:moveTo>
                <a:lnTo>
                  <a:pt x="7382" y="81713"/>
                </a:lnTo>
                <a:lnTo>
                  <a:pt x="27804" y="45568"/>
                </a:lnTo>
                <a:lnTo>
                  <a:pt x="58680" y="18242"/>
                </a:lnTo>
                <a:lnTo>
                  <a:pt x="97424" y="2324"/>
                </a:lnTo>
                <a:lnTo>
                  <a:pt x="111640" y="0"/>
                </a:lnTo>
                <a:lnTo>
                  <a:pt x="128032" y="633"/>
                </a:lnTo>
                <a:lnTo>
                  <a:pt x="172275" y="11156"/>
                </a:lnTo>
                <a:lnTo>
                  <a:pt x="207931" y="32877"/>
                </a:lnTo>
                <a:lnTo>
                  <a:pt x="233480" y="63570"/>
                </a:lnTo>
                <a:lnTo>
                  <a:pt x="247403" y="101006"/>
                </a:lnTo>
                <a:lnTo>
                  <a:pt x="249197" y="114599"/>
                </a:lnTo>
                <a:lnTo>
                  <a:pt x="248478" y="130539"/>
                </a:lnTo>
                <a:lnTo>
                  <a:pt x="237488" y="173814"/>
                </a:lnTo>
                <a:lnTo>
                  <a:pt x="215052" y="208877"/>
                </a:lnTo>
                <a:lnTo>
                  <a:pt x="183487" y="233940"/>
                </a:lnTo>
                <a:lnTo>
                  <a:pt x="145110" y="247213"/>
                </a:lnTo>
                <a:lnTo>
                  <a:pt x="131205" y="248708"/>
                </a:lnTo>
                <a:lnTo>
                  <a:pt x="115662" y="247931"/>
                </a:lnTo>
                <a:lnTo>
                  <a:pt x="73228" y="236578"/>
                </a:lnTo>
                <a:lnTo>
                  <a:pt x="38668" y="213556"/>
                </a:lnTo>
                <a:lnTo>
                  <a:pt x="14013" y="181264"/>
                </a:lnTo>
                <a:lnTo>
                  <a:pt x="1294" y="142100"/>
                </a:lnTo>
                <a:lnTo>
                  <a:pt x="0" y="124094"/>
                </a:lnTo>
                <a:close/>
              </a:path>
            </a:pathLst>
          </a:custGeom>
          <a:ln w="34925">
            <a:solidFill>
              <a:srgbClr val="88C172"/>
            </a:solidFill>
          </a:ln>
        </p:spPr>
        <p:txBody>
          <a:bodyPr wrap="square" lIns="0" tIns="0" rIns="0" bIns="0" rtlCol="0">
            <a:noAutofit/>
          </a:bodyPr>
          <a:lstStyle/>
          <a:p/>
        </p:txBody>
      </p:sp>
      <p:sp>
        <p:nvSpPr>
          <p:cNvPr id="25" name="object 25"/>
          <p:cNvSpPr/>
          <p:nvPr/>
        </p:nvSpPr>
        <p:spPr>
          <a:xfrm>
            <a:off x="8225155" y="2449195"/>
            <a:ext cx="1365884" cy="1238250"/>
          </a:xfrm>
          <a:custGeom>
            <a:avLst/>
            <a:gdLst/>
            <a:ahLst/>
            <a:cxnLst/>
            <a:rect l="l" t="t" r="r" b="b"/>
            <a:pathLst>
              <a:path w="1365884" h="1238250">
                <a:moveTo>
                  <a:pt x="0" y="619125"/>
                </a:moveTo>
                <a:lnTo>
                  <a:pt x="309562" y="0"/>
                </a:lnTo>
                <a:lnTo>
                  <a:pt x="1056322" y="0"/>
                </a:lnTo>
                <a:lnTo>
                  <a:pt x="1365885" y="619125"/>
                </a:lnTo>
                <a:lnTo>
                  <a:pt x="1056322" y="1238250"/>
                </a:lnTo>
                <a:lnTo>
                  <a:pt x="309562" y="1238250"/>
                </a:lnTo>
                <a:lnTo>
                  <a:pt x="0" y="619125"/>
                </a:lnTo>
                <a:close/>
              </a:path>
            </a:pathLst>
          </a:custGeom>
          <a:ln w="57150">
            <a:solidFill>
              <a:srgbClr val="405362"/>
            </a:solidFill>
          </a:ln>
        </p:spPr>
        <p:txBody>
          <a:bodyPr wrap="square" lIns="0" tIns="0" rIns="0" bIns="0" rtlCol="0">
            <a:noAutofit/>
          </a:bodyPr>
          <a:lstStyle/>
          <a:p/>
        </p:txBody>
      </p:sp>
      <p:sp>
        <p:nvSpPr>
          <p:cNvPr id="26" name="object 26"/>
          <p:cNvSpPr/>
          <p:nvPr/>
        </p:nvSpPr>
        <p:spPr>
          <a:xfrm>
            <a:off x="8835390" y="2875914"/>
            <a:ext cx="383540" cy="383540"/>
          </a:xfrm>
          <a:custGeom>
            <a:avLst/>
            <a:gdLst/>
            <a:ahLst/>
            <a:cxnLst/>
            <a:rect l="l" t="t" r="r" b="b"/>
            <a:pathLst>
              <a:path w="383540" h="383540">
                <a:moveTo>
                  <a:pt x="0" y="191770"/>
                </a:moveTo>
                <a:lnTo>
                  <a:pt x="5572" y="145683"/>
                </a:lnTo>
                <a:lnTo>
                  <a:pt x="21403" y="103637"/>
                </a:lnTo>
                <a:lnTo>
                  <a:pt x="46160" y="66965"/>
                </a:lnTo>
                <a:lnTo>
                  <a:pt x="78510" y="36998"/>
                </a:lnTo>
                <a:lnTo>
                  <a:pt x="117121" y="15069"/>
                </a:lnTo>
                <a:lnTo>
                  <a:pt x="160662" y="2509"/>
                </a:lnTo>
                <a:lnTo>
                  <a:pt x="191770" y="0"/>
                </a:lnTo>
                <a:lnTo>
                  <a:pt x="207498" y="635"/>
                </a:lnTo>
                <a:lnTo>
                  <a:pt x="252386" y="9775"/>
                </a:lnTo>
                <a:lnTo>
                  <a:pt x="292789" y="28730"/>
                </a:lnTo>
                <a:lnTo>
                  <a:pt x="327374" y="56165"/>
                </a:lnTo>
                <a:lnTo>
                  <a:pt x="354809" y="90750"/>
                </a:lnTo>
                <a:lnTo>
                  <a:pt x="373764" y="131153"/>
                </a:lnTo>
                <a:lnTo>
                  <a:pt x="382904" y="176041"/>
                </a:lnTo>
                <a:lnTo>
                  <a:pt x="383540" y="191770"/>
                </a:lnTo>
                <a:lnTo>
                  <a:pt x="382904" y="207498"/>
                </a:lnTo>
                <a:lnTo>
                  <a:pt x="373764" y="252386"/>
                </a:lnTo>
                <a:lnTo>
                  <a:pt x="354809" y="292789"/>
                </a:lnTo>
                <a:lnTo>
                  <a:pt x="327374" y="327374"/>
                </a:lnTo>
                <a:lnTo>
                  <a:pt x="292789" y="354809"/>
                </a:lnTo>
                <a:lnTo>
                  <a:pt x="252386" y="373764"/>
                </a:lnTo>
                <a:lnTo>
                  <a:pt x="207498" y="382904"/>
                </a:lnTo>
                <a:lnTo>
                  <a:pt x="191770" y="383540"/>
                </a:lnTo>
                <a:lnTo>
                  <a:pt x="176041" y="382904"/>
                </a:lnTo>
                <a:lnTo>
                  <a:pt x="131153" y="373764"/>
                </a:lnTo>
                <a:lnTo>
                  <a:pt x="90750" y="354809"/>
                </a:lnTo>
                <a:lnTo>
                  <a:pt x="56165" y="327374"/>
                </a:lnTo>
                <a:lnTo>
                  <a:pt x="28730" y="292789"/>
                </a:lnTo>
                <a:lnTo>
                  <a:pt x="9775" y="252386"/>
                </a:lnTo>
                <a:lnTo>
                  <a:pt x="635" y="207498"/>
                </a:lnTo>
                <a:lnTo>
                  <a:pt x="0" y="191770"/>
                </a:lnTo>
                <a:close/>
              </a:path>
            </a:pathLst>
          </a:custGeom>
          <a:ln w="34925">
            <a:solidFill>
              <a:srgbClr val="405362"/>
            </a:solidFill>
            <a:prstDash val="lgDash"/>
          </a:ln>
        </p:spPr>
        <p:txBody>
          <a:bodyPr wrap="square" lIns="0" tIns="0" rIns="0" bIns="0" rtlCol="0">
            <a:noAutofit/>
          </a:bodyPr>
          <a:lstStyle/>
          <a:p/>
        </p:txBody>
      </p:sp>
      <p:sp>
        <p:nvSpPr>
          <p:cNvPr id="27" name="object 27"/>
          <p:cNvSpPr/>
          <p:nvPr/>
        </p:nvSpPr>
        <p:spPr>
          <a:xfrm>
            <a:off x="8641715" y="2905130"/>
            <a:ext cx="303529" cy="339725"/>
          </a:xfrm>
          <a:custGeom>
            <a:avLst/>
            <a:gdLst/>
            <a:ahLst/>
            <a:cxnLst/>
            <a:rect l="l" t="t" r="r" b="b"/>
            <a:pathLst>
              <a:path w="303529" h="339725">
                <a:moveTo>
                  <a:pt x="252945" y="0"/>
                </a:moveTo>
                <a:lnTo>
                  <a:pt x="41392" y="832"/>
                </a:lnTo>
                <a:lnTo>
                  <a:pt x="7787" y="23602"/>
                </a:lnTo>
                <a:lnTo>
                  <a:pt x="0" y="50584"/>
                </a:lnTo>
                <a:lnTo>
                  <a:pt x="834" y="298329"/>
                </a:lnTo>
                <a:lnTo>
                  <a:pt x="23605" y="331935"/>
                </a:lnTo>
                <a:lnTo>
                  <a:pt x="50584" y="339725"/>
                </a:lnTo>
                <a:lnTo>
                  <a:pt x="262146" y="338890"/>
                </a:lnTo>
                <a:lnTo>
                  <a:pt x="295744" y="316110"/>
                </a:lnTo>
                <a:lnTo>
                  <a:pt x="303530" y="289128"/>
                </a:lnTo>
                <a:lnTo>
                  <a:pt x="302697" y="41392"/>
                </a:lnTo>
                <a:lnTo>
                  <a:pt x="279927" y="7787"/>
                </a:lnTo>
                <a:lnTo>
                  <a:pt x="252945" y="0"/>
                </a:lnTo>
                <a:close/>
              </a:path>
            </a:pathLst>
          </a:custGeom>
          <a:solidFill>
            <a:srgbClr val="CCECE4"/>
          </a:solidFill>
        </p:spPr>
        <p:txBody>
          <a:bodyPr wrap="square" lIns="0" tIns="0" rIns="0" bIns="0" rtlCol="0">
            <a:noAutofit/>
          </a:bodyPr>
          <a:lstStyle/>
          <a:p/>
        </p:txBody>
      </p:sp>
      <p:sp>
        <p:nvSpPr>
          <p:cNvPr id="28" name="object 28"/>
          <p:cNvSpPr/>
          <p:nvPr/>
        </p:nvSpPr>
        <p:spPr>
          <a:xfrm>
            <a:off x="8641715" y="2905130"/>
            <a:ext cx="303529" cy="339725"/>
          </a:xfrm>
          <a:custGeom>
            <a:avLst/>
            <a:gdLst/>
            <a:ahLst/>
            <a:cxnLst/>
            <a:rect l="l" t="t" r="r" b="b"/>
            <a:pathLst>
              <a:path w="303529" h="339725">
                <a:moveTo>
                  <a:pt x="0" y="50584"/>
                </a:moveTo>
                <a:lnTo>
                  <a:pt x="16648" y="13069"/>
                </a:lnTo>
                <a:lnTo>
                  <a:pt x="252945" y="0"/>
                </a:lnTo>
                <a:lnTo>
                  <a:pt x="267228" y="2043"/>
                </a:lnTo>
                <a:lnTo>
                  <a:pt x="298244" y="28044"/>
                </a:lnTo>
                <a:lnTo>
                  <a:pt x="303530" y="289128"/>
                </a:lnTo>
                <a:lnTo>
                  <a:pt x="301486" y="303410"/>
                </a:lnTo>
                <a:lnTo>
                  <a:pt x="275491" y="334433"/>
                </a:lnTo>
                <a:lnTo>
                  <a:pt x="50584" y="339725"/>
                </a:lnTo>
                <a:lnTo>
                  <a:pt x="36302" y="337680"/>
                </a:lnTo>
                <a:lnTo>
                  <a:pt x="5288" y="311676"/>
                </a:lnTo>
                <a:lnTo>
                  <a:pt x="0" y="50584"/>
                </a:lnTo>
                <a:close/>
              </a:path>
            </a:pathLst>
          </a:custGeom>
          <a:ln w="34925">
            <a:solidFill>
              <a:srgbClr val="405362"/>
            </a:solidFill>
          </a:ln>
        </p:spPr>
        <p:txBody>
          <a:bodyPr wrap="square" lIns="0" tIns="0" rIns="0" bIns="0" rtlCol="0">
            <a:noAutofit/>
          </a:bodyPr>
          <a:lstStyle/>
          <a:p/>
        </p:txBody>
      </p:sp>
      <p:sp>
        <p:nvSpPr>
          <p:cNvPr id="29" name="object 29"/>
          <p:cNvSpPr/>
          <p:nvPr/>
        </p:nvSpPr>
        <p:spPr>
          <a:xfrm>
            <a:off x="8695055" y="2992754"/>
            <a:ext cx="198120" cy="6350"/>
          </a:xfrm>
          <a:custGeom>
            <a:avLst/>
            <a:gdLst/>
            <a:ahLst/>
            <a:cxnLst/>
            <a:rect l="l" t="t" r="r" b="b"/>
            <a:pathLst>
              <a:path w="198120" h="6350">
                <a:moveTo>
                  <a:pt x="0" y="6350"/>
                </a:moveTo>
                <a:lnTo>
                  <a:pt x="198120" y="0"/>
                </a:lnTo>
              </a:path>
            </a:pathLst>
          </a:custGeom>
          <a:ln w="31750">
            <a:solidFill>
              <a:srgbClr val="405362"/>
            </a:solidFill>
          </a:ln>
        </p:spPr>
        <p:txBody>
          <a:bodyPr wrap="square" lIns="0" tIns="0" rIns="0" bIns="0" rtlCol="0">
            <a:noAutofit/>
          </a:bodyPr>
          <a:lstStyle/>
          <a:p/>
        </p:txBody>
      </p:sp>
      <p:sp>
        <p:nvSpPr>
          <p:cNvPr id="30" name="object 30"/>
          <p:cNvSpPr/>
          <p:nvPr/>
        </p:nvSpPr>
        <p:spPr>
          <a:xfrm>
            <a:off x="8694419" y="3064510"/>
            <a:ext cx="198120" cy="6350"/>
          </a:xfrm>
          <a:custGeom>
            <a:avLst/>
            <a:gdLst/>
            <a:ahLst/>
            <a:cxnLst/>
            <a:rect l="l" t="t" r="r" b="b"/>
            <a:pathLst>
              <a:path w="198120" h="6350">
                <a:moveTo>
                  <a:pt x="0" y="6350"/>
                </a:moveTo>
                <a:lnTo>
                  <a:pt x="198120" y="0"/>
                </a:lnTo>
              </a:path>
            </a:pathLst>
          </a:custGeom>
          <a:ln w="31750">
            <a:solidFill>
              <a:srgbClr val="405362"/>
            </a:solidFill>
          </a:ln>
        </p:spPr>
        <p:txBody>
          <a:bodyPr wrap="square" lIns="0" tIns="0" rIns="0" bIns="0" rtlCol="0">
            <a:noAutofit/>
          </a:bodyPr>
          <a:lstStyle/>
          <a:p/>
        </p:txBody>
      </p:sp>
      <p:sp>
        <p:nvSpPr>
          <p:cNvPr id="31" name="object 31"/>
          <p:cNvSpPr/>
          <p:nvPr/>
        </p:nvSpPr>
        <p:spPr>
          <a:xfrm>
            <a:off x="8695055" y="3136264"/>
            <a:ext cx="198120" cy="6350"/>
          </a:xfrm>
          <a:custGeom>
            <a:avLst/>
            <a:gdLst/>
            <a:ahLst/>
            <a:cxnLst/>
            <a:rect l="l" t="t" r="r" b="b"/>
            <a:pathLst>
              <a:path w="198120" h="6350">
                <a:moveTo>
                  <a:pt x="0" y="6350"/>
                </a:moveTo>
                <a:lnTo>
                  <a:pt x="198120" y="0"/>
                </a:lnTo>
              </a:path>
            </a:pathLst>
          </a:custGeom>
          <a:ln w="31750">
            <a:solidFill>
              <a:srgbClr val="405362"/>
            </a:solidFill>
          </a:ln>
        </p:spPr>
        <p:txBody>
          <a:bodyPr wrap="square" lIns="0" tIns="0" rIns="0" bIns="0" rtlCol="0">
            <a:noAutofit/>
          </a:bodyPr>
          <a:lstStyle/>
          <a:p/>
        </p:txBody>
      </p:sp>
      <p:sp>
        <p:nvSpPr>
          <p:cNvPr id="32" name="object 32"/>
          <p:cNvSpPr/>
          <p:nvPr/>
        </p:nvSpPr>
        <p:spPr>
          <a:xfrm>
            <a:off x="8796655" y="3065132"/>
            <a:ext cx="292417" cy="5727"/>
          </a:xfrm>
          <a:custGeom>
            <a:avLst/>
            <a:gdLst/>
            <a:ahLst/>
            <a:cxnLst/>
            <a:rect l="l" t="t" r="r" b="b"/>
            <a:pathLst>
              <a:path w="292417" h="5727">
                <a:moveTo>
                  <a:pt x="0" y="5727"/>
                </a:moveTo>
                <a:lnTo>
                  <a:pt x="292417" y="0"/>
                </a:lnTo>
              </a:path>
            </a:pathLst>
          </a:custGeom>
          <a:ln w="31750">
            <a:solidFill>
              <a:srgbClr val="405362"/>
            </a:solidFill>
          </a:ln>
        </p:spPr>
        <p:txBody>
          <a:bodyPr wrap="square" lIns="0" tIns="0" rIns="0" bIns="0" rtlCol="0">
            <a:noAutofit/>
          </a:bodyPr>
          <a:lstStyle/>
          <a:p/>
        </p:txBody>
      </p:sp>
      <p:sp>
        <p:nvSpPr>
          <p:cNvPr id="33" name="object 33"/>
          <p:cNvSpPr/>
          <p:nvPr/>
        </p:nvSpPr>
        <p:spPr>
          <a:xfrm>
            <a:off x="8992754" y="3011451"/>
            <a:ext cx="96329" cy="111099"/>
          </a:xfrm>
          <a:custGeom>
            <a:avLst/>
            <a:gdLst/>
            <a:ahLst/>
            <a:cxnLst/>
            <a:rect l="l" t="t" r="r" b="b"/>
            <a:pathLst>
              <a:path w="96329" h="111099">
                <a:moveTo>
                  <a:pt x="2184" y="111099"/>
                </a:moveTo>
                <a:lnTo>
                  <a:pt x="96329" y="53670"/>
                </a:lnTo>
                <a:lnTo>
                  <a:pt x="0" y="0"/>
                </a:lnTo>
              </a:path>
            </a:pathLst>
          </a:custGeom>
          <a:ln w="31749">
            <a:solidFill>
              <a:srgbClr val="405362"/>
            </a:solidFill>
          </a:ln>
        </p:spPr>
        <p:txBody>
          <a:bodyPr wrap="square" lIns="0" tIns="0" rIns="0" bIns="0" rtlCol="0">
            <a:noAutofit/>
          </a:bodyPr>
          <a:lstStyle/>
          <a:p/>
        </p:txBody>
      </p:sp>
      <p:sp>
        <p:nvSpPr>
          <p:cNvPr id="34" name="object 34"/>
          <p:cNvSpPr txBox="1"/>
          <p:nvPr/>
        </p:nvSpPr>
        <p:spPr>
          <a:xfrm>
            <a:off x="2081529" y="4101465"/>
            <a:ext cx="1957705" cy="378460"/>
          </a:xfrm>
          <a:prstGeom prst="rect">
            <a:avLst/>
          </a:prstGeom>
        </p:spPr>
        <p:txBody>
          <a:bodyPr wrap="square" lIns="0" tIns="0" rIns="0" bIns="0" rtlCol="0" vert="horz">
            <a:noAutofit/>
          </a:bodyPr>
          <a:lstStyle/>
          <a:p>
            <a:pPr marL="12700">
              <a:lnSpc>
                <a:spcPct val="100000"/>
              </a:lnSpc>
            </a:pPr>
            <a:r>
              <a:rPr dirty="0" smtClean="0" baseline="1157" sz="3600" b="1">
                <a:solidFill>
                  <a:srgbClr val="DADADA"/>
                </a:solidFill>
                <a:latin typeface="Arial Black"/>
                <a:cs typeface="Arial Black"/>
              </a:rPr>
              <a:t>0</a:t>
            </a:r>
            <a:r>
              <a:rPr dirty="0" smtClean="0" baseline="1157" sz="3600" spc="15" b="1">
                <a:solidFill>
                  <a:srgbClr val="DADADA"/>
                </a:solidFill>
                <a:latin typeface="Arial Black"/>
                <a:cs typeface="Arial Black"/>
              </a:rPr>
              <a:t>1</a:t>
            </a:r>
            <a:r>
              <a:rPr dirty="0" smtClean="0" sz="2400" spc="0" b="1">
                <a:solidFill>
                  <a:srgbClr val="303030"/>
                </a:solidFill>
                <a:latin typeface="Microsoft YaHei UI"/>
                <a:cs typeface="Microsoft YaHei UI"/>
              </a:rPr>
              <a:t>图挖掘计算</a:t>
            </a:r>
            <a:endParaRPr sz="2400">
              <a:latin typeface="Microsoft YaHei UI"/>
              <a:cs typeface="Microsoft YaHei UI"/>
            </a:endParaRPr>
          </a:p>
        </p:txBody>
      </p:sp>
      <p:sp>
        <p:nvSpPr>
          <p:cNvPr id="35" name="object 35"/>
          <p:cNvSpPr txBox="1"/>
          <p:nvPr/>
        </p:nvSpPr>
        <p:spPr>
          <a:xfrm>
            <a:off x="4685741" y="4101465"/>
            <a:ext cx="2567305" cy="378460"/>
          </a:xfrm>
          <a:prstGeom prst="rect">
            <a:avLst/>
          </a:prstGeom>
        </p:spPr>
        <p:txBody>
          <a:bodyPr wrap="square" lIns="0" tIns="0" rIns="0" bIns="0" rtlCol="0" vert="horz">
            <a:noAutofit/>
          </a:bodyPr>
          <a:lstStyle/>
          <a:p>
            <a:pPr marL="12700">
              <a:lnSpc>
                <a:spcPct val="100000"/>
              </a:lnSpc>
            </a:pPr>
            <a:r>
              <a:rPr dirty="0" smtClean="0" baseline="1157" sz="3600" b="1">
                <a:solidFill>
                  <a:srgbClr val="DADADA"/>
                </a:solidFill>
                <a:latin typeface="Arial Black"/>
                <a:cs typeface="Arial Black"/>
              </a:rPr>
              <a:t>0</a:t>
            </a:r>
            <a:r>
              <a:rPr dirty="0" smtClean="0" baseline="1157" sz="3600" spc="15" b="1">
                <a:solidFill>
                  <a:srgbClr val="DADADA"/>
                </a:solidFill>
                <a:latin typeface="Arial Black"/>
                <a:cs typeface="Arial Black"/>
              </a:rPr>
              <a:t>2</a:t>
            </a:r>
            <a:r>
              <a:rPr dirty="0" smtClean="0" sz="2400" spc="0" b="1">
                <a:solidFill>
                  <a:srgbClr val="303030"/>
                </a:solidFill>
                <a:latin typeface="Microsoft YaHei UI"/>
                <a:cs typeface="Microsoft YaHei UI"/>
              </a:rPr>
              <a:t>基于本体的推理</a:t>
            </a:r>
            <a:endParaRPr sz="2400">
              <a:latin typeface="Microsoft YaHei UI"/>
              <a:cs typeface="Microsoft YaHei UI"/>
            </a:endParaRPr>
          </a:p>
        </p:txBody>
      </p:sp>
      <p:sp>
        <p:nvSpPr>
          <p:cNvPr id="36" name="object 36"/>
          <p:cNvSpPr txBox="1"/>
          <p:nvPr/>
        </p:nvSpPr>
        <p:spPr>
          <a:xfrm>
            <a:off x="7681011" y="4101465"/>
            <a:ext cx="2559685" cy="378460"/>
          </a:xfrm>
          <a:prstGeom prst="rect">
            <a:avLst/>
          </a:prstGeom>
        </p:spPr>
        <p:txBody>
          <a:bodyPr wrap="square" lIns="0" tIns="0" rIns="0" bIns="0" rtlCol="0" vert="horz">
            <a:noAutofit/>
          </a:bodyPr>
          <a:lstStyle/>
          <a:p>
            <a:pPr marL="12700">
              <a:lnSpc>
                <a:spcPct val="100000"/>
              </a:lnSpc>
            </a:pPr>
            <a:r>
              <a:rPr dirty="0" smtClean="0" baseline="1157" sz="3600" b="1">
                <a:solidFill>
                  <a:srgbClr val="DADADA"/>
                </a:solidFill>
                <a:latin typeface="Arial Black"/>
                <a:cs typeface="Arial Black"/>
              </a:rPr>
              <a:t>0</a:t>
            </a:r>
            <a:r>
              <a:rPr dirty="0" smtClean="0" baseline="1157" sz="3600" spc="-75" b="1">
                <a:solidFill>
                  <a:srgbClr val="DADADA"/>
                </a:solidFill>
                <a:latin typeface="Arial Black"/>
                <a:cs typeface="Arial Black"/>
              </a:rPr>
              <a:t>3</a:t>
            </a:r>
            <a:r>
              <a:rPr dirty="0" smtClean="0" sz="2400" spc="0" b="1">
                <a:solidFill>
                  <a:srgbClr val="303030"/>
                </a:solidFill>
                <a:latin typeface="Microsoft YaHei UI"/>
                <a:cs typeface="Microsoft YaHei UI"/>
              </a:rPr>
              <a:t>基于规则的推理</a:t>
            </a:r>
            <a:endParaRPr sz="2400">
              <a:latin typeface="Microsoft YaHei UI"/>
              <a:cs typeface="Microsoft YaHei U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5715">
              <a:lnSpc>
                <a:spcPct val="100000"/>
              </a:lnSpc>
            </a:pPr>
            <a:r>
              <a:rPr dirty="0" smtClean="0" sz="3600" b="1">
                <a:solidFill>
                  <a:srgbClr val="303030"/>
                </a:solidFill>
                <a:latin typeface="Microsoft YaHei UI"/>
                <a:cs typeface="Microsoft YaHei UI"/>
              </a:rPr>
              <a:t>图挖掘计算</a:t>
            </a:r>
            <a:endParaRPr sz="3600">
              <a:latin typeface="Microsoft YaHei UI"/>
              <a:cs typeface="Microsoft YaHei UI"/>
            </a:endParaRPr>
          </a:p>
        </p:txBody>
      </p:sp>
      <p:sp>
        <p:nvSpPr>
          <p:cNvPr id="3" name="object 3"/>
          <p:cNvSpPr txBox="1"/>
          <p:nvPr/>
        </p:nvSpPr>
        <p:spPr>
          <a:xfrm>
            <a:off x="798142" y="1433348"/>
            <a:ext cx="8823960" cy="31343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b="1">
                <a:solidFill>
                  <a:srgbClr val="303030"/>
                </a:solidFill>
                <a:latin typeface="Microsoft YaHei UI"/>
                <a:cs typeface="Microsoft YaHei UI"/>
              </a:rPr>
              <a:t>集成实现基本图算法</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图遍历：广度优先遍历、深度优先遍历</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1A085"/>
                </a:solidFill>
                <a:latin typeface="Tahoma"/>
                <a:cs typeface="Tahoma"/>
              </a:rPr>
              <a:t>	</a:t>
            </a:r>
            <a:r>
              <a:rPr dirty="0" smtClean="0" sz="2000">
                <a:solidFill>
                  <a:srgbClr val="303030"/>
                </a:solidFill>
                <a:latin typeface="Microsoft YaHei UI"/>
                <a:cs typeface="Microsoft YaHei UI"/>
              </a:rPr>
              <a:t>最短路径查询：</a:t>
            </a:r>
            <a:r>
              <a:rPr dirty="0" smtClean="0" sz="2000" spc="-15">
                <a:solidFill>
                  <a:srgbClr val="303030"/>
                </a:solidFill>
                <a:latin typeface="Microsoft YaHei UI"/>
                <a:cs typeface="Microsoft YaHei UI"/>
              </a:rPr>
              <a:t> </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i</a:t>
            </a:r>
            <a:r>
              <a:rPr dirty="0" smtClean="0" sz="2000" spc="5">
                <a:solidFill>
                  <a:srgbClr val="303030"/>
                </a:solidFill>
                <a:latin typeface="Microsoft YaHei UI"/>
                <a:cs typeface="Microsoft YaHei UI"/>
              </a:rPr>
              <a:t>j</a:t>
            </a:r>
            <a:r>
              <a:rPr dirty="0" smtClean="0" sz="2000" spc="-10">
                <a:solidFill>
                  <a:srgbClr val="303030"/>
                </a:solidFill>
                <a:latin typeface="Microsoft YaHei UI"/>
                <a:cs typeface="Microsoft YaHei UI"/>
              </a:rPr>
              <a:t>k</a:t>
            </a:r>
            <a:r>
              <a:rPr dirty="0" smtClean="0" sz="2000" spc="-20">
                <a:solidFill>
                  <a:srgbClr val="303030"/>
                </a:solidFill>
                <a:latin typeface="Microsoft YaHei UI"/>
                <a:cs typeface="Microsoft YaHei UI"/>
              </a:rPr>
              <a:t>st</a:t>
            </a:r>
            <a:r>
              <a:rPr dirty="0" smtClean="0" sz="2000" spc="-15">
                <a:solidFill>
                  <a:srgbClr val="303030"/>
                </a:solidFill>
                <a:latin typeface="Microsoft YaHei UI"/>
                <a:cs typeface="Microsoft YaHei UI"/>
              </a:rPr>
              <a:t>r</a:t>
            </a:r>
            <a:r>
              <a:rPr dirty="0" smtClean="0" sz="2000" spc="-25">
                <a:solidFill>
                  <a:srgbClr val="303030"/>
                </a:solidFill>
                <a:latin typeface="Microsoft YaHei UI"/>
                <a:cs typeface="Microsoft YaHei UI"/>
              </a:rPr>
              <a:t>a</a:t>
            </a:r>
            <a:r>
              <a:rPr dirty="0" smtClean="0" sz="2000" spc="0">
                <a:solidFill>
                  <a:srgbClr val="303030"/>
                </a:solidFill>
                <a:latin typeface="Microsoft YaHei UI"/>
                <a:cs typeface="Microsoft YaHei UI"/>
              </a:rPr>
              <a:t>（迪杰斯特拉算法）、</a:t>
            </a:r>
            <a:r>
              <a:rPr dirty="0" smtClean="0" sz="2000" spc="-5">
                <a:solidFill>
                  <a:srgbClr val="303030"/>
                </a:solidFill>
                <a:latin typeface="Microsoft YaHei UI"/>
                <a:cs typeface="Microsoft YaHei UI"/>
              </a:rPr>
              <a:t>F</a:t>
            </a:r>
            <a:r>
              <a:rPr dirty="0" smtClean="0" sz="2000" spc="5">
                <a:solidFill>
                  <a:srgbClr val="303030"/>
                </a:solidFill>
                <a:latin typeface="Microsoft YaHei UI"/>
                <a:cs typeface="Microsoft YaHei UI"/>
              </a:rPr>
              <a:t>lo</a:t>
            </a:r>
            <a:r>
              <a:rPr dirty="0" smtClean="0" sz="2000" spc="-20">
                <a:solidFill>
                  <a:srgbClr val="303030"/>
                </a:solidFill>
                <a:latin typeface="Microsoft YaHei UI"/>
                <a:cs typeface="Microsoft YaHei UI"/>
              </a:rPr>
              <a:t>y</a:t>
            </a:r>
            <a:r>
              <a:rPr dirty="0" smtClean="0" sz="2000" spc="-15">
                <a:solidFill>
                  <a:srgbClr val="303030"/>
                </a:solidFill>
                <a:latin typeface="Microsoft YaHei UI"/>
                <a:cs typeface="Microsoft YaHei UI"/>
              </a:rPr>
              <a:t>d</a:t>
            </a:r>
            <a:r>
              <a:rPr dirty="0" smtClean="0" sz="2000" spc="-15">
                <a:solidFill>
                  <a:srgbClr val="303030"/>
                </a:solidFill>
                <a:latin typeface="Microsoft YaHei UI"/>
                <a:cs typeface="Microsoft YaHei UI"/>
              </a:rPr>
              <a:t>（弗洛伊德算法）</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1A085"/>
                </a:solidFill>
                <a:latin typeface="Tahoma"/>
                <a:cs typeface="Tahoma"/>
              </a:rPr>
              <a:t>	</a:t>
            </a:r>
            <a:r>
              <a:rPr dirty="0" smtClean="0" sz="2000">
                <a:solidFill>
                  <a:srgbClr val="303030"/>
                </a:solidFill>
                <a:latin typeface="Microsoft YaHei UI"/>
                <a:cs typeface="Microsoft YaHei UI"/>
              </a:rPr>
              <a:t>路径探寻：给定两个或多个节点，发现它们之间的关联关系</a:t>
            </a:r>
            <a:endParaRPr sz="2000">
              <a:latin typeface="Microsoft YaHei UI"/>
              <a:cs typeface="Microsoft YaHei UI"/>
            </a:endParaRPr>
          </a:p>
          <a:p>
            <a:pPr>
              <a:lnSpc>
                <a:spcPts val="1200"/>
              </a:lnSpc>
            </a:pPr>
            <a:endParaRPr sz="1200"/>
          </a:p>
          <a:p>
            <a:pPr marL="812800" indent="-342900">
              <a:lnSpc>
                <a:spcPct val="100000"/>
              </a:lnSpc>
              <a:buClr>
                <a:srgbClr val="21A085"/>
              </a:buClr>
              <a:buFont typeface="Tahoma"/>
              <a:buChar char=""/>
              <a:tabLst>
                <a:tab pos="812165" algn="l"/>
              </a:tabLst>
            </a:pPr>
            <a:r>
              <a:rPr dirty="0" smtClean="0" sz="2000">
                <a:solidFill>
                  <a:srgbClr val="303030"/>
                </a:solidFill>
                <a:latin typeface="Microsoft YaHei UI"/>
                <a:cs typeface="Microsoft YaHei UI"/>
              </a:rPr>
              <a:t>权威节点分析：</a:t>
            </a:r>
            <a:r>
              <a:rPr dirty="0" smtClean="0" sz="2000" spc="-80">
                <a:solidFill>
                  <a:srgbClr val="303030"/>
                </a:solidFill>
                <a:latin typeface="Microsoft YaHei UI"/>
                <a:cs typeface="Microsoft YaHei UI"/>
              </a:rPr>
              <a:t>P</a:t>
            </a:r>
            <a:r>
              <a:rPr dirty="0" smtClean="0" sz="2000" spc="-25">
                <a:solidFill>
                  <a:srgbClr val="303030"/>
                </a:solidFill>
                <a:latin typeface="Microsoft YaHei UI"/>
                <a:cs typeface="Microsoft YaHei UI"/>
              </a:rPr>
              <a:t>a</a:t>
            </a:r>
            <a:r>
              <a:rPr dirty="0" smtClean="0" sz="2000" spc="-15">
                <a:solidFill>
                  <a:srgbClr val="303030"/>
                </a:solidFill>
                <a:latin typeface="Microsoft YaHei UI"/>
                <a:cs typeface="Microsoft YaHei UI"/>
              </a:rPr>
              <a:t>g</a:t>
            </a:r>
            <a:r>
              <a:rPr dirty="0" smtClean="0" sz="2000" spc="5">
                <a:solidFill>
                  <a:srgbClr val="303030"/>
                </a:solidFill>
                <a:latin typeface="Microsoft YaHei UI"/>
                <a:cs typeface="Microsoft YaHei UI"/>
              </a:rPr>
              <a:t>e</a:t>
            </a:r>
            <a:r>
              <a:rPr dirty="0" smtClean="0" sz="2000" spc="-25">
                <a:solidFill>
                  <a:srgbClr val="303030"/>
                </a:solidFill>
                <a:latin typeface="Microsoft YaHei UI"/>
                <a:cs typeface="Microsoft YaHei UI"/>
              </a:rPr>
              <a:t>Ra</a:t>
            </a:r>
            <a:r>
              <a:rPr dirty="0" smtClean="0" sz="2000" spc="-10">
                <a:solidFill>
                  <a:srgbClr val="303030"/>
                </a:solidFill>
                <a:latin typeface="Microsoft YaHei UI"/>
                <a:cs typeface="Microsoft YaHei UI"/>
              </a:rPr>
              <a:t>n</a:t>
            </a:r>
            <a:r>
              <a:rPr dirty="0" smtClean="0" sz="2000" spc="-10">
                <a:solidFill>
                  <a:srgbClr val="303030"/>
                </a:solidFill>
                <a:latin typeface="Microsoft YaHei UI"/>
                <a:cs typeface="Microsoft YaHei UI"/>
              </a:rPr>
              <a:t>k</a:t>
            </a:r>
            <a:r>
              <a:rPr dirty="0" smtClean="0" sz="2000" spc="0">
                <a:solidFill>
                  <a:srgbClr val="303030"/>
                </a:solidFill>
                <a:latin typeface="Microsoft YaHei UI"/>
                <a:cs typeface="Microsoft YaHei UI"/>
              </a:rPr>
              <a:t>算法</a:t>
            </a:r>
            <a:endParaRPr sz="2000">
              <a:latin typeface="Microsoft YaHei UI"/>
              <a:cs typeface="Microsoft YaHei UI"/>
            </a:endParaRPr>
          </a:p>
          <a:p>
            <a:pPr>
              <a:lnSpc>
                <a:spcPts val="1200"/>
              </a:lnSpc>
              <a:spcBef>
                <a:spcPts val="0"/>
              </a:spcBef>
            </a:pPr>
            <a:endParaRPr sz="1200"/>
          </a:p>
          <a:p>
            <a:pPr marL="469900">
              <a:lnSpc>
                <a:spcPct val="100000"/>
              </a:lnSpc>
              <a:tabLst>
                <a:tab pos="812165" algn="l"/>
              </a:tabLst>
            </a:pPr>
            <a:r>
              <a:rPr dirty="0" smtClean="0" sz="2000">
                <a:solidFill>
                  <a:srgbClr val="21A085"/>
                </a:solidFill>
                <a:latin typeface="Tahoma"/>
                <a:cs typeface="Tahoma"/>
              </a:rPr>
              <a:t>	</a:t>
            </a:r>
            <a:r>
              <a:rPr dirty="0" smtClean="0" sz="2000">
                <a:solidFill>
                  <a:srgbClr val="303030"/>
                </a:solidFill>
                <a:latin typeface="Microsoft YaHei UI"/>
                <a:cs typeface="Microsoft YaHei UI"/>
              </a:rPr>
              <a:t>族群发现：最大流算法</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1A085"/>
                </a:solidFill>
                <a:latin typeface="Tahoma"/>
                <a:cs typeface="Tahoma"/>
              </a:rPr>
              <a:t>	</a:t>
            </a:r>
            <a:r>
              <a:rPr dirty="0" smtClean="0" sz="2000">
                <a:solidFill>
                  <a:srgbClr val="303030"/>
                </a:solidFill>
                <a:latin typeface="Microsoft YaHei UI"/>
                <a:cs typeface="Microsoft YaHei UI"/>
              </a:rPr>
              <a:t>相似节点发现：基于节点属性、关系的相似度算法</a:t>
            </a:r>
            <a:endParaRPr sz="2000">
              <a:latin typeface="Microsoft YaHei UI"/>
              <a:cs typeface="Microsoft YaHei U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基于本体的知识推理</a:t>
            </a:r>
            <a:endParaRPr sz="3600">
              <a:latin typeface="Microsoft YaHei UI"/>
              <a:cs typeface="Microsoft YaHei UI"/>
            </a:endParaRPr>
          </a:p>
        </p:txBody>
      </p:sp>
      <p:sp>
        <p:nvSpPr>
          <p:cNvPr id="3" name="object 3"/>
          <p:cNvSpPr txBox="1"/>
          <p:nvPr/>
        </p:nvSpPr>
        <p:spPr>
          <a:xfrm>
            <a:off x="798142" y="1433348"/>
            <a:ext cx="9461500" cy="26771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b="1">
                <a:solidFill>
                  <a:srgbClr val="303030"/>
                </a:solidFill>
                <a:latin typeface="Microsoft YaHei UI"/>
                <a:cs typeface="Microsoft YaHei UI"/>
              </a:rPr>
              <a:t>本体推理基本方法</a:t>
            </a:r>
            <a:endParaRPr sz="2400">
              <a:latin typeface="Microsoft YaHei UI"/>
              <a:cs typeface="Microsoft YaHei UI"/>
            </a:endParaRPr>
          </a:p>
          <a:p>
            <a:pPr>
              <a:lnSpc>
                <a:spcPts val="1300"/>
              </a:lnSpc>
              <a:spcBef>
                <a:spcPts val="0"/>
              </a:spcBef>
            </a:pPr>
            <a:endParaRPr sz="1300"/>
          </a:p>
          <a:p>
            <a:pPr marL="812800" indent="-342900">
              <a:lnSpc>
                <a:spcPct val="100000"/>
              </a:lnSpc>
              <a:buClr>
                <a:srgbClr val="23AB8C"/>
              </a:buClr>
              <a:buFont typeface="Arial"/>
              <a:buChar char="•"/>
              <a:tabLst>
                <a:tab pos="812165" algn="l"/>
              </a:tabLst>
            </a:pPr>
            <a:r>
              <a:rPr dirty="0" smtClean="0" sz="2000">
                <a:solidFill>
                  <a:srgbClr val="303030"/>
                </a:solidFill>
                <a:latin typeface="Microsoft YaHei UI"/>
                <a:cs typeface="Microsoft YaHei UI"/>
              </a:rPr>
              <a:t>基于表运算及改进的方法：</a:t>
            </a:r>
            <a:r>
              <a:rPr dirty="0" smtClean="0" sz="2000" spc="-15">
                <a:solidFill>
                  <a:srgbClr val="303030"/>
                </a:solidFill>
                <a:latin typeface="Times New Roman"/>
                <a:cs typeface="Times New Roman"/>
              </a:rPr>
              <a:t>F</a:t>
            </a:r>
            <a:r>
              <a:rPr dirty="0" smtClean="0" sz="2000" spc="-10">
                <a:solidFill>
                  <a:srgbClr val="303030"/>
                </a:solidFill>
                <a:latin typeface="Times New Roman"/>
                <a:cs typeface="Times New Roman"/>
              </a:rPr>
              <a:t>a</a:t>
            </a:r>
            <a:r>
              <a:rPr dirty="0" smtClean="0" sz="2000" spc="5">
                <a:solidFill>
                  <a:srgbClr val="303030"/>
                </a:solidFill>
                <a:latin typeface="Times New Roman"/>
                <a:cs typeface="Times New Roman"/>
              </a:rPr>
              <a:t>C</a:t>
            </a:r>
            <a:r>
              <a:rPr dirty="0" smtClean="0" sz="2000" spc="-5">
                <a:solidFill>
                  <a:srgbClr val="303030"/>
                </a:solidFill>
                <a:latin typeface="Times New Roman"/>
                <a:cs typeface="Times New Roman"/>
              </a:rPr>
              <a:t>T</a:t>
            </a:r>
            <a:r>
              <a:rPr dirty="0" smtClean="0" sz="2000" spc="-10">
                <a:solidFill>
                  <a:srgbClr val="303030"/>
                </a:solidFill>
                <a:latin typeface="Times New Roman"/>
                <a:cs typeface="Times New Roman"/>
              </a:rPr>
              <a:t>++</a:t>
            </a:r>
            <a:r>
              <a:rPr dirty="0" smtClean="0" sz="2000" spc="0">
                <a:solidFill>
                  <a:srgbClr val="303030"/>
                </a:solidFill>
                <a:latin typeface="Microsoft YaHei UI"/>
                <a:cs typeface="Microsoft YaHei UI"/>
              </a:rPr>
              <a:t>、</a:t>
            </a:r>
            <a:r>
              <a:rPr dirty="0" smtClean="0" sz="2000" spc="5">
                <a:solidFill>
                  <a:srgbClr val="303030"/>
                </a:solidFill>
                <a:latin typeface="Times New Roman"/>
                <a:cs typeface="Times New Roman"/>
              </a:rPr>
              <a:t>R</a:t>
            </a:r>
            <a:r>
              <a:rPr dirty="0" smtClean="0" sz="2000" spc="-10">
                <a:solidFill>
                  <a:srgbClr val="303030"/>
                </a:solidFill>
                <a:latin typeface="Times New Roman"/>
                <a:cs typeface="Times New Roman"/>
              </a:rPr>
              <a:t>acer</a:t>
            </a:r>
            <a:r>
              <a:rPr dirty="0" smtClean="0" sz="2000" spc="0">
                <a:solidFill>
                  <a:srgbClr val="303030"/>
                </a:solidFill>
                <a:latin typeface="Microsoft YaHei UI"/>
                <a:cs typeface="Microsoft YaHei UI"/>
              </a:rPr>
              <a:t>、</a:t>
            </a:r>
            <a:r>
              <a:rPr dirty="0" smtClean="0" sz="2000" spc="-35">
                <a:solidFill>
                  <a:srgbClr val="303030"/>
                </a:solidFill>
                <a:latin typeface="Microsoft YaHei UI"/>
                <a:cs typeface="Microsoft YaHei UI"/>
              </a:rPr>
              <a:t> </a:t>
            </a:r>
            <a:r>
              <a:rPr dirty="0" smtClean="0" sz="2000" spc="5">
                <a:solidFill>
                  <a:srgbClr val="303030"/>
                </a:solidFill>
                <a:latin typeface="Times New Roman"/>
                <a:cs typeface="Times New Roman"/>
              </a:rPr>
              <a:t>P</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ll</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t</a:t>
            </a:r>
            <a:r>
              <a:rPr dirty="0" smtClean="0" sz="2000" spc="-20">
                <a:solidFill>
                  <a:srgbClr val="303030"/>
                </a:solidFill>
                <a:latin typeface="Times New Roman"/>
                <a:cs typeface="Times New Roman"/>
              </a:rPr>
              <a:t> </a:t>
            </a:r>
            <a:r>
              <a:rPr dirty="0" smtClean="0" sz="2000" spc="-5">
                <a:solidFill>
                  <a:srgbClr val="303030"/>
                </a:solidFill>
                <a:latin typeface="Times New Roman"/>
                <a:cs typeface="Times New Roman"/>
              </a:rPr>
              <a:t>H</a:t>
            </a:r>
            <a:r>
              <a:rPr dirty="0" smtClean="0" sz="2000" spc="-10">
                <a:solidFill>
                  <a:srgbClr val="303030"/>
                </a:solidFill>
                <a:latin typeface="Times New Roman"/>
                <a:cs typeface="Times New Roman"/>
              </a:rPr>
              <a:t>e</a:t>
            </a:r>
            <a:r>
              <a:rPr dirty="0" smtClean="0" sz="2000" spc="-10">
                <a:solidFill>
                  <a:srgbClr val="303030"/>
                </a:solidFill>
                <a:latin typeface="Times New Roman"/>
                <a:cs typeface="Times New Roman"/>
              </a:rPr>
              <a:t>r</a:t>
            </a:r>
            <a:r>
              <a:rPr dirty="0" smtClean="0" sz="2000" spc="0">
                <a:solidFill>
                  <a:srgbClr val="303030"/>
                </a:solidFill>
                <a:latin typeface="Times New Roman"/>
                <a:cs typeface="Times New Roman"/>
              </a:rPr>
              <a:t>mit</a:t>
            </a:r>
            <a:r>
              <a:rPr dirty="0" smtClean="0" sz="2000" spc="0">
                <a:solidFill>
                  <a:srgbClr val="303030"/>
                </a:solidFill>
                <a:latin typeface="Microsoft YaHei UI"/>
                <a:cs typeface="Microsoft YaHei UI"/>
              </a:rPr>
              <a:t>等</a:t>
            </a:r>
            <a:endParaRPr sz="2000">
              <a:latin typeface="Microsoft YaHei UI"/>
              <a:cs typeface="Microsoft YaHei UI"/>
            </a:endParaRPr>
          </a:p>
          <a:p>
            <a:pPr>
              <a:lnSpc>
                <a:spcPts val="1200"/>
              </a:lnSpc>
              <a:buClr>
                <a:srgbClr val="23AB8C"/>
              </a:buClr>
              <a:buFont typeface="Arial"/>
              <a:buChar char="•"/>
            </a:pPr>
            <a:endParaRPr sz="1200"/>
          </a:p>
          <a:p>
            <a:pPr marL="812800" indent="-342900">
              <a:lnSpc>
                <a:spcPct val="100000"/>
              </a:lnSpc>
              <a:buClr>
                <a:srgbClr val="23AB8C"/>
              </a:buClr>
              <a:buFont typeface="Arial"/>
              <a:buChar char="•"/>
              <a:tabLst>
                <a:tab pos="812165" algn="l"/>
              </a:tabLst>
            </a:pPr>
            <a:r>
              <a:rPr dirty="0" smtClean="0" sz="2000">
                <a:solidFill>
                  <a:srgbClr val="303030"/>
                </a:solidFill>
                <a:latin typeface="Microsoft YaHei UI"/>
                <a:cs typeface="Microsoft YaHei UI"/>
              </a:rPr>
              <a:t>基于一阶查询重写的方法（</a:t>
            </a:r>
            <a:r>
              <a:rPr dirty="0" smtClean="0" sz="2000" spc="-5">
                <a:solidFill>
                  <a:srgbClr val="303030"/>
                </a:solidFill>
                <a:latin typeface="Times New Roman"/>
                <a:cs typeface="Times New Roman"/>
              </a:rPr>
              <a:t>O</a:t>
            </a:r>
            <a:r>
              <a:rPr dirty="0" smtClean="0" sz="2000" spc="0">
                <a:solidFill>
                  <a:srgbClr val="303030"/>
                </a:solidFill>
                <a:latin typeface="Times New Roman"/>
                <a:cs typeface="Times New Roman"/>
              </a:rPr>
              <a:t>ntolo</a:t>
            </a:r>
            <a:r>
              <a:rPr dirty="0" smtClean="0" sz="2000" spc="-20">
                <a:solidFill>
                  <a:srgbClr val="303030"/>
                </a:solidFill>
                <a:latin typeface="Times New Roman"/>
                <a:cs typeface="Times New Roman"/>
              </a:rPr>
              <a:t>g</a:t>
            </a:r>
            <a:r>
              <a:rPr dirty="0" smtClean="0" sz="2000" spc="0">
                <a:solidFill>
                  <a:srgbClr val="303030"/>
                </a:solidFill>
                <a:latin typeface="Times New Roman"/>
                <a:cs typeface="Times New Roman"/>
              </a:rPr>
              <a:t>y</a:t>
            </a:r>
            <a:r>
              <a:rPr dirty="0" smtClean="0" sz="2000" spc="20">
                <a:solidFill>
                  <a:srgbClr val="303030"/>
                </a:solidFill>
                <a:latin typeface="Times New Roman"/>
                <a:cs typeface="Times New Roman"/>
              </a:rPr>
              <a:t> </a:t>
            </a:r>
            <a:r>
              <a:rPr dirty="0" smtClean="0" sz="2000" spc="0">
                <a:solidFill>
                  <a:srgbClr val="303030"/>
                </a:solidFill>
                <a:latin typeface="Times New Roman"/>
                <a:cs typeface="Times New Roman"/>
              </a:rPr>
              <a:t>b</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s</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d d</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ta</a:t>
            </a:r>
            <a:r>
              <a:rPr dirty="0" smtClean="0" sz="2000" spc="-10">
                <a:solidFill>
                  <a:srgbClr val="303030"/>
                </a:solidFill>
                <a:latin typeface="Times New Roman"/>
                <a:cs typeface="Times New Roman"/>
              </a:rPr>
              <a:t> acce</a:t>
            </a:r>
            <a:r>
              <a:rPr dirty="0" smtClean="0" sz="2000" spc="0">
                <a:solidFill>
                  <a:srgbClr val="303030"/>
                </a:solidFill>
                <a:latin typeface="Times New Roman"/>
                <a:cs typeface="Times New Roman"/>
              </a:rPr>
              <a:t>ss</a:t>
            </a:r>
            <a:r>
              <a:rPr dirty="0" smtClean="0" sz="2000" spc="0">
                <a:solidFill>
                  <a:srgbClr val="303030"/>
                </a:solidFill>
                <a:latin typeface="Microsoft YaHei UI"/>
                <a:cs typeface="Microsoft YaHei UI"/>
              </a:rPr>
              <a:t>，基于本体的数据访问）</a:t>
            </a:r>
            <a:endParaRPr sz="2000">
              <a:latin typeface="Microsoft YaHei UI"/>
              <a:cs typeface="Microsoft YaHei UI"/>
            </a:endParaRPr>
          </a:p>
          <a:p>
            <a:pPr>
              <a:lnSpc>
                <a:spcPts val="1200"/>
              </a:lnSpc>
              <a:buClr>
                <a:srgbClr val="23AB8C"/>
              </a:buClr>
              <a:buFont typeface="Arial"/>
              <a:buChar char="•"/>
            </a:pPr>
            <a:endParaRPr sz="1200"/>
          </a:p>
          <a:p>
            <a:pPr marL="812800" indent="-342900">
              <a:lnSpc>
                <a:spcPct val="100000"/>
              </a:lnSpc>
              <a:buClr>
                <a:srgbClr val="23AB8C"/>
              </a:buClr>
              <a:buFont typeface="Arial"/>
              <a:buChar char="•"/>
              <a:tabLst>
                <a:tab pos="812165" algn="l"/>
              </a:tabLst>
            </a:pPr>
            <a:r>
              <a:rPr dirty="0" smtClean="0" sz="2000">
                <a:solidFill>
                  <a:srgbClr val="303030"/>
                </a:solidFill>
                <a:latin typeface="Microsoft YaHei UI"/>
                <a:cs typeface="Microsoft YaHei UI"/>
              </a:rPr>
              <a:t>基于产生式规则的算法（如</a:t>
            </a:r>
            <a:r>
              <a:rPr dirty="0" smtClean="0" sz="2000" spc="-10">
                <a:solidFill>
                  <a:srgbClr val="303030"/>
                </a:solidFill>
                <a:latin typeface="Times New Roman"/>
                <a:cs typeface="Times New Roman"/>
              </a:rPr>
              <a:t>re</a:t>
            </a:r>
            <a:r>
              <a:rPr dirty="0" smtClean="0" sz="2000" spc="0">
                <a:solidFill>
                  <a:srgbClr val="303030"/>
                </a:solidFill>
                <a:latin typeface="Times New Roman"/>
                <a:cs typeface="Times New Roman"/>
              </a:rPr>
              <a:t>t</a:t>
            </a:r>
            <a:r>
              <a:rPr dirty="0" smtClean="0" sz="2000" spc="-10">
                <a:solidFill>
                  <a:srgbClr val="303030"/>
                </a:solidFill>
                <a:latin typeface="Times New Roman"/>
                <a:cs typeface="Times New Roman"/>
              </a:rPr>
              <a:t>e</a:t>
            </a:r>
            <a:r>
              <a:rPr dirty="0" smtClean="0" sz="2000" spc="0">
                <a:solidFill>
                  <a:srgbClr val="303030"/>
                </a:solidFill>
                <a:latin typeface="Microsoft YaHei UI"/>
                <a:cs typeface="Microsoft YaHei UI"/>
              </a:rPr>
              <a:t>）：</a:t>
            </a:r>
            <a:r>
              <a:rPr dirty="0" smtClean="0" sz="2000" spc="20">
                <a:solidFill>
                  <a:srgbClr val="303030"/>
                </a:solidFill>
                <a:latin typeface="Times New Roman"/>
                <a:cs typeface="Times New Roman"/>
              </a:rPr>
              <a:t>J</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na</a:t>
            </a:r>
            <a:r>
              <a:rPr dirty="0" smtClean="0" sz="2000" spc="-10">
                <a:solidFill>
                  <a:srgbClr val="303030"/>
                </a:solidFill>
                <a:latin typeface="Times New Roman"/>
                <a:cs typeface="Times New Roman"/>
              </a:rPr>
              <a:t> </a:t>
            </a:r>
            <a:r>
              <a:rPr dirty="0" smtClean="0" sz="2000" spc="0">
                <a:solidFill>
                  <a:srgbClr val="303030"/>
                </a:solidFill>
                <a:latin typeface="Microsoft YaHei UI"/>
                <a:cs typeface="Microsoft YaHei UI"/>
              </a:rPr>
              <a:t>、</a:t>
            </a:r>
            <a:r>
              <a:rPr dirty="0" smtClean="0" sz="2000" spc="5">
                <a:solidFill>
                  <a:srgbClr val="303030"/>
                </a:solidFill>
                <a:latin typeface="Times New Roman"/>
                <a:cs typeface="Times New Roman"/>
              </a:rPr>
              <a:t>S</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s</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m</a:t>
            </a:r>
            <a:r>
              <a:rPr dirty="0" smtClean="0" sz="2000" spc="-10">
                <a:solidFill>
                  <a:srgbClr val="303030"/>
                </a:solidFill>
                <a:latin typeface="Times New Roman"/>
                <a:cs typeface="Times New Roman"/>
              </a:rPr>
              <a:t>e</a:t>
            </a:r>
            <a:r>
              <a:rPr dirty="0" smtClean="0" sz="2000" spc="0">
                <a:solidFill>
                  <a:srgbClr val="303030"/>
                </a:solidFill>
                <a:latin typeface="Microsoft YaHei UI"/>
                <a:cs typeface="Microsoft YaHei UI"/>
              </a:rPr>
              <a:t>、</a:t>
            </a:r>
            <a:r>
              <a:rPr dirty="0" smtClean="0" sz="2000" spc="-5">
                <a:solidFill>
                  <a:srgbClr val="303030"/>
                </a:solidFill>
                <a:latin typeface="Times New Roman"/>
                <a:cs typeface="Times New Roman"/>
              </a:rPr>
              <a:t>O</a:t>
            </a:r>
            <a:r>
              <a:rPr dirty="0" smtClean="0" sz="2000" spc="10">
                <a:solidFill>
                  <a:srgbClr val="303030"/>
                </a:solidFill>
                <a:latin typeface="Times New Roman"/>
                <a:cs typeface="Times New Roman"/>
              </a:rPr>
              <a:t>W</a:t>
            </a:r>
            <a:r>
              <a:rPr dirty="0" smtClean="0" sz="2000" spc="-45">
                <a:solidFill>
                  <a:srgbClr val="303030"/>
                </a:solidFill>
                <a:latin typeface="Times New Roman"/>
                <a:cs typeface="Times New Roman"/>
              </a:rPr>
              <a:t>L</a:t>
            </a:r>
            <a:r>
              <a:rPr dirty="0" smtClean="0" sz="2000" spc="-50">
                <a:solidFill>
                  <a:srgbClr val="303030"/>
                </a:solidFill>
                <a:latin typeface="Times New Roman"/>
                <a:cs typeface="Times New Roman"/>
              </a:rPr>
              <a:t>I</a:t>
            </a:r>
            <a:r>
              <a:rPr dirty="0" smtClean="0" sz="2000" spc="0">
                <a:solidFill>
                  <a:srgbClr val="303030"/>
                </a:solidFill>
                <a:latin typeface="Times New Roman"/>
                <a:cs typeface="Times New Roman"/>
              </a:rPr>
              <a:t>M</a:t>
            </a:r>
            <a:r>
              <a:rPr dirty="0" smtClean="0" sz="2000" spc="0">
                <a:solidFill>
                  <a:srgbClr val="303030"/>
                </a:solidFill>
                <a:latin typeface="Microsoft YaHei UI"/>
                <a:cs typeface="Microsoft YaHei UI"/>
              </a:rPr>
              <a:t>等</a:t>
            </a:r>
            <a:endParaRPr sz="2000">
              <a:latin typeface="Microsoft YaHei UI"/>
              <a:cs typeface="Microsoft YaHei UI"/>
            </a:endParaRPr>
          </a:p>
          <a:p>
            <a:pPr>
              <a:lnSpc>
                <a:spcPts val="1200"/>
              </a:lnSpc>
              <a:buClr>
                <a:srgbClr val="23AB8C"/>
              </a:buClr>
              <a:buFont typeface="Arial"/>
              <a:buChar char="•"/>
            </a:pPr>
            <a:endParaRPr sz="1200"/>
          </a:p>
          <a:p>
            <a:pPr marL="812800" indent="-342900">
              <a:lnSpc>
                <a:spcPct val="100000"/>
              </a:lnSpc>
              <a:buClr>
                <a:srgbClr val="23AB8C"/>
              </a:buClr>
              <a:buFont typeface="Arial"/>
              <a:buChar char="•"/>
              <a:tabLst>
                <a:tab pos="812165" algn="l"/>
              </a:tabLst>
            </a:pPr>
            <a:r>
              <a:rPr dirty="0" smtClean="0" sz="2000">
                <a:solidFill>
                  <a:srgbClr val="303030"/>
                </a:solidFill>
                <a:latin typeface="Microsoft YaHei UI"/>
                <a:cs typeface="Microsoft YaHei UI"/>
              </a:rPr>
              <a:t>基于</a:t>
            </a:r>
            <a:r>
              <a:rPr dirty="0" smtClean="0" sz="2000" spc="-5">
                <a:solidFill>
                  <a:srgbClr val="303030"/>
                </a:solidFill>
                <a:latin typeface="Times New Roman"/>
                <a:cs typeface="Times New Roman"/>
              </a:rPr>
              <a:t>D</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t</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lo</a:t>
            </a:r>
            <a:r>
              <a:rPr dirty="0" smtClean="0" sz="2000" spc="-20">
                <a:solidFill>
                  <a:srgbClr val="303030"/>
                </a:solidFill>
                <a:latin typeface="Times New Roman"/>
                <a:cs typeface="Times New Roman"/>
              </a:rPr>
              <a:t>g</a:t>
            </a:r>
            <a:r>
              <a:rPr dirty="0" smtClean="0" sz="2000" spc="0">
                <a:solidFill>
                  <a:srgbClr val="303030"/>
                </a:solidFill>
                <a:latin typeface="Microsoft YaHei UI"/>
                <a:cs typeface="Microsoft YaHei UI"/>
              </a:rPr>
              <a:t>转换的方法如</a:t>
            </a:r>
            <a:r>
              <a:rPr dirty="0" smtClean="0" sz="2000" spc="-5">
                <a:solidFill>
                  <a:srgbClr val="303030"/>
                </a:solidFill>
                <a:latin typeface="Times New Roman"/>
                <a:cs typeface="Times New Roman"/>
              </a:rPr>
              <a:t>KAON</a:t>
            </a:r>
            <a:r>
              <a:rPr dirty="0" smtClean="0" sz="2000" spc="0">
                <a:solidFill>
                  <a:srgbClr val="303030"/>
                </a:solidFill>
                <a:latin typeface="Microsoft YaHei UI"/>
                <a:cs typeface="Microsoft YaHei UI"/>
              </a:rPr>
              <a:t>、</a:t>
            </a:r>
            <a:r>
              <a:rPr dirty="0" smtClean="0" sz="2000" spc="5">
                <a:solidFill>
                  <a:srgbClr val="303030"/>
                </a:solidFill>
                <a:latin typeface="Times New Roman"/>
                <a:cs typeface="Times New Roman"/>
              </a:rPr>
              <a:t>R</a:t>
            </a:r>
            <a:r>
              <a:rPr dirty="0" smtClean="0" sz="2000" spc="-5">
                <a:solidFill>
                  <a:srgbClr val="303030"/>
                </a:solidFill>
                <a:latin typeface="Times New Roman"/>
                <a:cs typeface="Times New Roman"/>
              </a:rPr>
              <a:t>D</a:t>
            </a:r>
            <a:r>
              <a:rPr dirty="0" smtClean="0" sz="2000" spc="-15">
                <a:solidFill>
                  <a:srgbClr val="303030"/>
                </a:solidFill>
                <a:latin typeface="Times New Roman"/>
                <a:cs typeface="Times New Roman"/>
              </a:rPr>
              <a:t>F</a:t>
            </a:r>
            <a:r>
              <a:rPr dirty="0" smtClean="0" sz="2000" spc="0">
                <a:solidFill>
                  <a:srgbClr val="303030"/>
                </a:solidFill>
                <a:latin typeface="Times New Roman"/>
                <a:cs typeface="Times New Roman"/>
              </a:rPr>
              <a:t>o</a:t>
            </a:r>
            <a:r>
              <a:rPr dirty="0" smtClean="0" sz="2000" spc="20">
                <a:solidFill>
                  <a:srgbClr val="303030"/>
                </a:solidFill>
                <a:latin typeface="Times New Roman"/>
                <a:cs typeface="Times New Roman"/>
              </a:rPr>
              <a:t>x</a:t>
            </a:r>
            <a:r>
              <a:rPr dirty="0" smtClean="0" sz="2000" spc="0">
                <a:solidFill>
                  <a:srgbClr val="303030"/>
                </a:solidFill>
                <a:latin typeface="Microsoft YaHei UI"/>
                <a:cs typeface="Microsoft YaHei UI"/>
              </a:rPr>
              <a:t>等。</a:t>
            </a:r>
            <a:endParaRPr sz="2000">
              <a:latin typeface="Microsoft YaHei UI"/>
              <a:cs typeface="Microsoft YaHei UI"/>
            </a:endParaRPr>
          </a:p>
          <a:p>
            <a:pPr>
              <a:lnSpc>
                <a:spcPts val="1200"/>
              </a:lnSpc>
              <a:spcBef>
                <a:spcPts val="0"/>
              </a:spcBef>
              <a:buClr>
                <a:srgbClr val="23AB8C"/>
              </a:buClr>
              <a:buFont typeface="Arial"/>
              <a:buChar char="•"/>
            </a:pPr>
            <a:endParaRPr sz="1200"/>
          </a:p>
          <a:p>
            <a:pPr marL="812800" indent="-342900">
              <a:lnSpc>
                <a:spcPct val="100000"/>
              </a:lnSpc>
              <a:buClr>
                <a:srgbClr val="23AB8C"/>
              </a:buClr>
              <a:buFont typeface="Arial"/>
              <a:buChar char="•"/>
              <a:tabLst>
                <a:tab pos="812165" algn="l"/>
              </a:tabLst>
            </a:pPr>
            <a:r>
              <a:rPr dirty="0" smtClean="0" sz="2000">
                <a:solidFill>
                  <a:srgbClr val="303030"/>
                </a:solidFill>
                <a:latin typeface="Microsoft YaHei UI"/>
                <a:cs typeface="Microsoft YaHei UI"/>
              </a:rPr>
              <a:t>回答集程序</a:t>
            </a:r>
            <a:r>
              <a:rPr dirty="0" smtClean="0" sz="2000" spc="-215">
                <a:solidFill>
                  <a:srgbClr val="303030"/>
                </a:solidFill>
                <a:latin typeface="Microsoft YaHei UI"/>
                <a:cs typeface="Microsoft YaHei UI"/>
              </a:rPr>
              <a:t> </a:t>
            </a:r>
            <a:r>
              <a:rPr dirty="0" smtClean="0" sz="2000" spc="-5">
                <a:solidFill>
                  <a:srgbClr val="303030"/>
                </a:solidFill>
                <a:latin typeface="Times New Roman"/>
                <a:cs typeface="Times New Roman"/>
              </a:rPr>
              <a:t>A</a:t>
            </a:r>
            <a:r>
              <a:rPr dirty="0" smtClean="0" sz="2000" spc="0">
                <a:solidFill>
                  <a:srgbClr val="303030"/>
                </a:solidFill>
                <a:latin typeface="Times New Roman"/>
                <a:cs typeface="Times New Roman"/>
              </a:rPr>
              <a:t>ns</a:t>
            </a:r>
            <a:r>
              <a:rPr dirty="0" smtClean="0" sz="2000" spc="-5">
                <a:solidFill>
                  <a:srgbClr val="303030"/>
                </a:solidFill>
                <a:latin typeface="Times New Roman"/>
                <a:cs typeface="Times New Roman"/>
              </a:rPr>
              <a:t>w</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r</a:t>
            </a:r>
            <a:r>
              <a:rPr dirty="0" smtClean="0" sz="2000" spc="30">
                <a:solidFill>
                  <a:srgbClr val="303030"/>
                </a:solidFill>
                <a:latin typeface="Times New Roman"/>
                <a:cs typeface="Times New Roman"/>
              </a:rPr>
              <a:t> </a:t>
            </a:r>
            <a:r>
              <a:rPr dirty="0" smtClean="0" sz="2000" spc="0">
                <a:solidFill>
                  <a:srgbClr val="303030"/>
                </a:solidFill>
                <a:latin typeface="Times New Roman"/>
                <a:cs typeface="Times New Roman"/>
              </a:rPr>
              <a:t>s</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t</a:t>
            </a:r>
            <a:r>
              <a:rPr dirty="0" smtClean="0" sz="2000" spc="-20">
                <a:solidFill>
                  <a:srgbClr val="303030"/>
                </a:solidFill>
                <a:latin typeface="Times New Roman"/>
                <a:cs typeface="Times New Roman"/>
              </a:rPr>
              <a:t> </a:t>
            </a:r>
            <a:r>
              <a:rPr dirty="0" smtClean="0" sz="2000" spc="0">
                <a:solidFill>
                  <a:srgbClr val="303030"/>
                </a:solidFill>
                <a:latin typeface="Times New Roman"/>
                <a:cs typeface="Times New Roman"/>
              </a:rPr>
              <a:t>p</a:t>
            </a:r>
            <a:r>
              <a:rPr dirty="0" smtClean="0" sz="2000" spc="-10">
                <a:solidFill>
                  <a:srgbClr val="303030"/>
                </a:solidFill>
                <a:latin typeface="Times New Roman"/>
                <a:cs typeface="Times New Roman"/>
              </a:rPr>
              <a:t>r</a:t>
            </a:r>
            <a:r>
              <a:rPr dirty="0" smtClean="0" sz="2000" spc="0">
                <a:solidFill>
                  <a:srgbClr val="303030"/>
                </a:solidFill>
                <a:latin typeface="Times New Roman"/>
                <a:cs typeface="Times New Roman"/>
              </a:rPr>
              <a:t>o</a:t>
            </a:r>
            <a:r>
              <a:rPr dirty="0" smtClean="0" sz="2000" spc="-20">
                <a:solidFill>
                  <a:srgbClr val="303030"/>
                </a:solidFill>
                <a:latin typeface="Times New Roman"/>
                <a:cs typeface="Times New Roman"/>
              </a:rPr>
              <a:t>g</a:t>
            </a:r>
            <a:r>
              <a:rPr dirty="0" smtClean="0" sz="2000" spc="-10">
                <a:solidFill>
                  <a:srgbClr val="303030"/>
                </a:solidFill>
                <a:latin typeface="Times New Roman"/>
                <a:cs typeface="Times New Roman"/>
              </a:rPr>
              <a:t>r</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mmin</a:t>
            </a:r>
            <a:r>
              <a:rPr dirty="0" smtClean="0" sz="2000" spc="-20">
                <a:solidFill>
                  <a:srgbClr val="303030"/>
                </a:solidFill>
                <a:latin typeface="Times New Roman"/>
                <a:cs typeface="Times New Roman"/>
              </a:rPr>
              <a:t>g</a:t>
            </a:r>
            <a:r>
              <a:rPr dirty="0" smtClean="0" sz="2000" spc="0">
                <a:solidFill>
                  <a:srgbClr val="303030"/>
                </a:solidFill>
                <a:latin typeface="Microsoft YaHei UI"/>
                <a:cs typeface="Microsoft YaHei UI"/>
              </a:rPr>
              <a:t>。</a:t>
            </a:r>
            <a:endParaRPr sz="2000">
              <a:latin typeface="Microsoft YaHei UI"/>
              <a:cs typeface="Microsoft YaHei U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a:lnSpc>
                <a:spcPct val="100000"/>
              </a:lnSpc>
            </a:pPr>
            <a:r>
              <a:rPr dirty="0" smtClean="0" sz="3600" b="1">
                <a:solidFill>
                  <a:srgbClr val="303030"/>
                </a:solidFill>
                <a:latin typeface="Microsoft YaHei UI"/>
                <a:cs typeface="Microsoft YaHei UI"/>
              </a:rPr>
              <a:t>本体知识推理工具</a:t>
            </a:r>
            <a:r>
              <a:rPr dirty="0" smtClean="0" sz="3600" spc="-10" b="1">
                <a:solidFill>
                  <a:srgbClr val="303030"/>
                </a:solidFill>
                <a:latin typeface="Microsoft YaHei UI"/>
                <a:cs typeface="Microsoft YaHei UI"/>
              </a:rPr>
              <a:t>——</a:t>
            </a:r>
            <a:r>
              <a:rPr dirty="0" smtClean="0" sz="3600" spc="5" b="1">
                <a:solidFill>
                  <a:srgbClr val="303030"/>
                </a:solidFill>
                <a:latin typeface="Microsoft YaHei UI"/>
                <a:cs typeface="Microsoft YaHei UI"/>
              </a:rPr>
              <a:t>R</a:t>
            </a:r>
            <a:r>
              <a:rPr dirty="0" smtClean="0" sz="3600" spc="-45" b="1">
                <a:solidFill>
                  <a:srgbClr val="303030"/>
                </a:solidFill>
                <a:latin typeface="Microsoft YaHei UI"/>
                <a:cs typeface="Microsoft YaHei UI"/>
              </a:rPr>
              <a:t>D</a:t>
            </a:r>
            <a:r>
              <a:rPr dirty="0" smtClean="0" sz="3600" spc="-30" b="1">
                <a:solidFill>
                  <a:srgbClr val="303030"/>
                </a:solidFill>
                <a:latin typeface="Microsoft YaHei UI"/>
                <a:cs typeface="Microsoft YaHei UI"/>
              </a:rPr>
              <a:t>F</a:t>
            </a:r>
            <a:r>
              <a:rPr dirty="0" smtClean="0" sz="3600" spc="-90" b="1">
                <a:solidFill>
                  <a:srgbClr val="303030"/>
                </a:solidFill>
                <a:latin typeface="Microsoft YaHei UI"/>
                <a:cs typeface="Microsoft YaHei UI"/>
              </a:rPr>
              <a:t>o</a:t>
            </a:r>
            <a:r>
              <a:rPr dirty="0" smtClean="0" sz="3600" spc="-25" b="1">
                <a:solidFill>
                  <a:srgbClr val="303030"/>
                </a:solidFill>
                <a:latin typeface="Microsoft YaHei UI"/>
                <a:cs typeface="Microsoft YaHei UI"/>
              </a:rPr>
              <a:t>x</a:t>
            </a:r>
            <a:endParaRPr sz="3600">
              <a:latin typeface="Microsoft YaHei UI"/>
              <a:cs typeface="Microsoft YaHei UI"/>
            </a:endParaRPr>
          </a:p>
        </p:txBody>
      </p:sp>
      <p:sp>
        <p:nvSpPr>
          <p:cNvPr id="3" name="object 3"/>
          <p:cNvSpPr txBox="1"/>
          <p:nvPr/>
        </p:nvSpPr>
        <p:spPr>
          <a:xfrm>
            <a:off x="798142" y="1433348"/>
            <a:ext cx="10492740" cy="3761740"/>
          </a:xfrm>
          <a:prstGeom prst="rect">
            <a:avLst/>
          </a:prstGeom>
        </p:spPr>
        <p:txBody>
          <a:bodyPr wrap="square" lIns="0" tIns="0" rIns="0" bIns="0" rtlCol="0" vert="horz">
            <a:noAutofit/>
          </a:bodyPr>
          <a:lstStyle/>
          <a:p>
            <a:pPr marL="355600" indent="-342900">
              <a:lnSpc>
                <a:spcPct val="100000"/>
              </a:lnSpc>
              <a:buClr>
                <a:srgbClr val="23AB8C"/>
              </a:buClr>
              <a:buFont typeface="Tahoma"/>
              <a:buChar char=""/>
              <a:tabLst>
                <a:tab pos="355600" algn="l"/>
              </a:tabLst>
            </a:pPr>
            <a:r>
              <a:rPr dirty="0" smtClean="0" sz="2400" spc="5" b="1">
                <a:solidFill>
                  <a:srgbClr val="303030"/>
                </a:solidFill>
                <a:latin typeface="Times New Roman"/>
                <a:cs typeface="Times New Roman"/>
              </a:rPr>
              <a:t>RD</a:t>
            </a:r>
            <a:r>
              <a:rPr dirty="0" smtClean="0" sz="2400" spc="-10" b="1">
                <a:solidFill>
                  <a:srgbClr val="303030"/>
                </a:solidFill>
                <a:latin typeface="Times New Roman"/>
                <a:cs typeface="Times New Roman"/>
              </a:rPr>
              <a:t>F</a:t>
            </a:r>
            <a:r>
              <a:rPr dirty="0" smtClean="0" sz="2400" spc="0" b="1">
                <a:solidFill>
                  <a:srgbClr val="303030"/>
                </a:solidFill>
                <a:latin typeface="Times New Roman"/>
                <a:cs typeface="Times New Roman"/>
              </a:rPr>
              <a:t>ox </a:t>
            </a:r>
            <a:r>
              <a:rPr dirty="0" smtClean="0" sz="2400" spc="0" b="1">
                <a:solidFill>
                  <a:srgbClr val="303030"/>
                </a:solidFill>
                <a:latin typeface="Microsoft YaHei UI"/>
                <a:cs typeface="Microsoft YaHei UI"/>
              </a:rPr>
              <a:t>特点</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Arial"/>
                <a:cs typeface="Arial"/>
              </a:rPr>
              <a:t>•	</a:t>
            </a:r>
            <a:r>
              <a:rPr dirty="0" smtClean="0" sz="2000">
                <a:solidFill>
                  <a:srgbClr val="303030"/>
                </a:solidFill>
                <a:latin typeface="Microsoft YaHei UI"/>
                <a:cs typeface="Microsoft YaHei UI"/>
              </a:rPr>
              <a:t>支持共享内存并行</a:t>
            </a:r>
            <a:r>
              <a:rPr dirty="0" smtClean="0" sz="2000" spc="-5">
                <a:solidFill>
                  <a:srgbClr val="303030"/>
                </a:solidFill>
                <a:latin typeface="Times New Roman"/>
                <a:cs typeface="Times New Roman"/>
              </a:rPr>
              <a:t>O</a:t>
            </a:r>
            <a:r>
              <a:rPr dirty="0" smtClean="0" sz="2000" spc="10">
                <a:solidFill>
                  <a:srgbClr val="303030"/>
                </a:solidFill>
                <a:latin typeface="Times New Roman"/>
                <a:cs typeface="Times New Roman"/>
              </a:rPr>
              <a:t>W</a:t>
            </a:r>
            <a:r>
              <a:rPr dirty="0" smtClean="0" sz="2000" spc="0">
                <a:solidFill>
                  <a:srgbClr val="303030"/>
                </a:solidFill>
                <a:latin typeface="Times New Roman"/>
                <a:cs typeface="Times New Roman"/>
              </a:rPr>
              <a:t>L</a:t>
            </a:r>
            <a:r>
              <a:rPr dirty="0" smtClean="0" sz="2000" spc="-85">
                <a:solidFill>
                  <a:srgbClr val="303030"/>
                </a:solidFill>
                <a:latin typeface="Times New Roman"/>
                <a:cs typeface="Times New Roman"/>
              </a:rPr>
              <a:t> </a:t>
            </a:r>
            <a:r>
              <a:rPr dirty="0" smtClean="0" sz="2000" spc="0">
                <a:solidFill>
                  <a:srgbClr val="303030"/>
                </a:solidFill>
                <a:latin typeface="Times New Roman"/>
                <a:cs typeface="Times New Roman"/>
              </a:rPr>
              <a:t>2 </a:t>
            </a:r>
            <a:r>
              <a:rPr dirty="0" smtClean="0" sz="2000" spc="5">
                <a:solidFill>
                  <a:srgbClr val="303030"/>
                </a:solidFill>
                <a:latin typeface="Times New Roman"/>
                <a:cs typeface="Times New Roman"/>
              </a:rPr>
              <a:t>R</a:t>
            </a:r>
            <a:r>
              <a:rPr dirty="0" smtClean="0" sz="2000" spc="-45">
                <a:solidFill>
                  <a:srgbClr val="303030"/>
                </a:solidFill>
                <a:latin typeface="Times New Roman"/>
                <a:cs typeface="Times New Roman"/>
              </a:rPr>
              <a:t>L</a:t>
            </a:r>
            <a:r>
              <a:rPr dirty="0" smtClean="0" sz="2000" spc="0">
                <a:solidFill>
                  <a:srgbClr val="303030"/>
                </a:solidFill>
                <a:latin typeface="Microsoft YaHei UI"/>
                <a:cs typeface="Microsoft YaHei UI"/>
              </a:rPr>
              <a:t>推理</a:t>
            </a:r>
            <a:endParaRPr sz="2000">
              <a:latin typeface="Microsoft YaHei UI"/>
              <a:cs typeface="Microsoft YaHei UI"/>
            </a:endParaRPr>
          </a:p>
          <a:p>
            <a:pPr marL="812800" marR="195580" indent="-342900">
              <a:lnSpc>
                <a:spcPct val="150000"/>
              </a:lnSpc>
              <a:tabLst>
                <a:tab pos="812165" algn="l"/>
              </a:tabLst>
            </a:pPr>
            <a:r>
              <a:rPr dirty="0" smtClean="0" sz="2000">
                <a:solidFill>
                  <a:srgbClr val="23AB8C"/>
                </a:solidFill>
                <a:latin typeface="Arial"/>
                <a:cs typeface="Arial"/>
              </a:rPr>
              <a:t>•	</a:t>
            </a:r>
            <a:r>
              <a:rPr dirty="0" smtClean="0" sz="2000">
                <a:solidFill>
                  <a:srgbClr val="303030"/>
                </a:solidFill>
                <a:latin typeface="Microsoft YaHei UI"/>
                <a:cs typeface="Microsoft YaHei UI"/>
              </a:rPr>
              <a:t>三元组数据可以导出为</a:t>
            </a:r>
            <a:r>
              <a:rPr dirty="0" smtClean="0" sz="2000" spc="-85">
                <a:solidFill>
                  <a:srgbClr val="303030"/>
                </a:solidFill>
                <a:latin typeface="Times New Roman"/>
                <a:cs typeface="Times New Roman"/>
              </a:rPr>
              <a:t>T</a:t>
            </a:r>
            <a:r>
              <a:rPr dirty="0" smtClean="0" sz="2000" spc="0">
                <a:solidFill>
                  <a:srgbClr val="303030"/>
                </a:solidFill>
                <a:latin typeface="Times New Roman"/>
                <a:cs typeface="Times New Roman"/>
              </a:rPr>
              <a:t>u</a:t>
            </a:r>
            <a:r>
              <a:rPr dirty="0" smtClean="0" sz="2000" spc="-10">
                <a:solidFill>
                  <a:srgbClr val="303030"/>
                </a:solidFill>
                <a:latin typeface="Times New Roman"/>
                <a:cs typeface="Times New Roman"/>
              </a:rPr>
              <a:t>r</a:t>
            </a:r>
            <a:r>
              <a:rPr dirty="0" smtClean="0" sz="2000" spc="0">
                <a:solidFill>
                  <a:srgbClr val="303030"/>
                </a:solidFill>
                <a:latin typeface="Times New Roman"/>
                <a:cs typeface="Times New Roman"/>
              </a:rPr>
              <a:t>tl</a:t>
            </a:r>
            <a:r>
              <a:rPr dirty="0" smtClean="0" sz="2000" spc="-10">
                <a:solidFill>
                  <a:srgbClr val="303030"/>
                </a:solidFill>
                <a:latin typeface="Times New Roman"/>
                <a:cs typeface="Times New Roman"/>
              </a:rPr>
              <a:t>e</a:t>
            </a:r>
            <a:r>
              <a:rPr dirty="0" smtClean="0" sz="2000" spc="0">
                <a:solidFill>
                  <a:srgbClr val="303030"/>
                </a:solidFill>
                <a:latin typeface="Microsoft YaHei UI"/>
                <a:cs typeface="Microsoft YaHei UI"/>
              </a:rPr>
              <a:t>文件，规则文件可以导出为</a:t>
            </a:r>
            <a:r>
              <a:rPr dirty="0" smtClean="0" sz="2000" spc="5">
                <a:solidFill>
                  <a:srgbClr val="303030"/>
                </a:solidFill>
                <a:latin typeface="Times New Roman"/>
                <a:cs typeface="Times New Roman"/>
              </a:rPr>
              <a:t>R</a:t>
            </a:r>
            <a:r>
              <a:rPr dirty="0" smtClean="0" sz="2000" spc="-5">
                <a:solidFill>
                  <a:srgbClr val="303030"/>
                </a:solidFill>
                <a:latin typeface="Times New Roman"/>
                <a:cs typeface="Times New Roman"/>
              </a:rPr>
              <a:t>D</a:t>
            </a:r>
            <a:r>
              <a:rPr dirty="0" smtClean="0" sz="2000" spc="-15">
                <a:solidFill>
                  <a:srgbClr val="303030"/>
                </a:solidFill>
                <a:latin typeface="Times New Roman"/>
                <a:cs typeface="Times New Roman"/>
              </a:rPr>
              <a:t>F</a:t>
            </a:r>
            <a:r>
              <a:rPr dirty="0" smtClean="0" sz="2000" spc="0">
                <a:solidFill>
                  <a:srgbClr val="303030"/>
                </a:solidFill>
                <a:latin typeface="Microsoft YaHei UI"/>
                <a:cs typeface="Microsoft YaHei UI"/>
              </a:rPr>
              <a:t>数据记录文件；全部数据</a:t>
            </a:r>
            <a:r>
              <a:rPr dirty="0" smtClean="0" sz="2000" spc="0">
                <a:solidFill>
                  <a:srgbClr val="303030"/>
                </a:solidFill>
                <a:latin typeface="Microsoft YaHei UI"/>
                <a:cs typeface="Microsoft YaHei UI"/>
              </a:rPr>
              <a:t> 内容可以导出为二进制文件，可完全恢复数据存储状态。</a:t>
            </a:r>
            <a:endParaRPr sz="2000">
              <a:latin typeface="Microsoft YaHei UI"/>
              <a:cs typeface="Microsoft YaHei UI"/>
            </a:endParaRPr>
          </a:p>
          <a:p>
            <a:pPr marL="812800" marR="12700" indent="-342900">
              <a:lnSpc>
                <a:spcPct val="150000"/>
              </a:lnSpc>
              <a:tabLst>
                <a:tab pos="812165" algn="l"/>
              </a:tabLst>
            </a:pPr>
            <a:r>
              <a:rPr dirty="0" smtClean="0" sz="2000">
                <a:solidFill>
                  <a:srgbClr val="23AB8C"/>
                </a:solidFill>
                <a:latin typeface="Arial"/>
                <a:cs typeface="Arial"/>
              </a:rPr>
              <a:t>•	</a:t>
            </a:r>
            <a:r>
              <a:rPr dirty="0" smtClean="0" sz="2000">
                <a:solidFill>
                  <a:srgbClr val="303030"/>
                </a:solidFill>
                <a:latin typeface="Microsoft YaHei UI"/>
                <a:cs typeface="Microsoft YaHei UI"/>
              </a:rPr>
              <a:t>支持</a:t>
            </a:r>
            <a:r>
              <a:rPr dirty="0" smtClean="0" sz="2000" spc="20">
                <a:solidFill>
                  <a:srgbClr val="303030"/>
                </a:solidFill>
                <a:latin typeface="Times New Roman"/>
                <a:cs typeface="Times New Roman"/>
              </a:rPr>
              <a:t>J</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v</a:t>
            </a:r>
            <a:r>
              <a:rPr dirty="0" smtClean="0" sz="2000" spc="-10">
                <a:solidFill>
                  <a:srgbClr val="303030"/>
                </a:solidFill>
                <a:latin typeface="Times New Roman"/>
                <a:cs typeface="Times New Roman"/>
              </a:rPr>
              <a:t>a</a:t>
            </a:r>
            <a:r>
              <a:rPr dirty="0" smtClean="0" sz="2000" spc="0">
                <a:solidFill>
                  <a:srgbClr val="303030"/>
                </a:solidFill>
                <a:latin typeface="Microsoft YaHei UI"/>
                <a:cs typeface="Microsoft YaHei UI"/>
              </a:rPr>
              <a:t>、</a:t>
            </a:r>
            <a:r>
              <a:rPr dirty="0" smtClean="0" sz="2000" spc="5">
                <a:solidFill>
                  <a:srgbClr val="303030"/>
                </a:solidFill>
                <a:latin typeface="Times New Roman"/>
                <a:cs typeface="Times New Roman"/>
              </a:rPr>
              <a:t>P</a:t>
            </a:r>
            <a:r>
              <a:rPr dirty="0" smtClean="0" sz="2000" spc="-60">
                <a:solidFill>
                  <a:srgbClr val="303030"/>
                </a:solidFill>
                <a:latin typeface="Times New Roman"/>
                <a:cs typeface="Times New Roman"/>
              </a:rPr>
              <a:t>y</a:t>
            </a:r>
            <a:r>
              <a:rPr dirty="0" smtClean="0" sz="2000" spc="0">
                <a:solidFill>
                  <a:srgbClr val="303030"/>
                </a:solidFill>
                <a:latin typeface="Times New Roman"/>
                <a:cs typeface="Times New Roman"/>
              </a:rPr>
              <a:t>thon</a:t>
            </a:r>
            <a:r>
              <a:rPr dirty="0" smtClean="0" sz="2000" spc="0">
                <a:solidFill>
                  <a:srgbClr val="303030"/>
                </a:solidFill>
                <a:latin typeface="Microsoft YaHei UI"/>
                <a:cs typeface="Microsoft YaHei UI"/>
              </a:rPr>
              <a:t>多语言</a:t>
            </a:r>
            <a:r>
              <a:rPr dirty="0" smtClean="0" sz="2000" spc="-5">
                <a:solidFill>
                  <a:srgbClr val="303030"/>
                </a:solidFill>
                <a:latin typeface="Times New Roman"/>
                <a:cs typeface="Times New Roman"/>
              </a:rPr>
              <a:t>A</a:t>
            </a:r>
            <a:r>
              <a:rPr dirty="0" smtClean="0" sz="2000" spc="5">
                <a:solidFill>
                  <a:srgbClr val="303030"/>
                </a:solidFill>
                <a:latin typeface="Times New Roman"/>
                <a:cs typeface="Times New Roman"/>
              </a:rPr>
              <a:t>P</a:t>
            </a:r>
            <a:r>
              <a:rPr dirty="0" smtClean="0" sz="2000" spc="-50">
                <a:solidFill>
                  <a:srgbClr val="303030"/>
                </a:solidFill>
                <a:latin typeface="Times New Roman"/>
                <a:cs typeface="Times New Roman"/>
              </a:rPr>
              <a:t>I</a:t>
            </a:r>
            <a:r>
              <a:rPr dirty="0" smtClean="0" sz="2000" spc="0">
                <a:solidFill>
                  <a:srgbClr val="303030"/>
                </a:solidFill>
                <a:latin typeface="Times New Roman"/>
                <a:cs typeface="Times New Roman"/>
              </a:rPr>
              <a:t>s</a:t>
            </a:r>
            <a:r>
              <a:rPr dirty="0" smtClean="0" sz="2000" spc="0">
                <a:solidFill>
                  <a:srgbClr val="303030"/>
                </a:solidFill>
                <a:latin typeface="Microsoft YaHei UI"/>
                <a:cs typeface="Microsoft YaHei UI"/>
              </a:rPr>
              <a:t>访问，并且</a:t>
            </a:r>
            <a:r>
              <a:rPr dirty="0" smtClean="0" sz="2000" spc="-15">
                <a:solidFill>
                  <a:srgbClr val="303030"/>
                </a:solidFill>
                <a:latin typeface="Microsoft YaHei UI"/>
                <a:cs typeface="Microsoft YaHei UI"/>
              </a:rPr>
              <a:t> </a:t>
            </a:r>
            <a:r>
              <a:rPr dirty="0" smtClean="0" sz="2000" spc="5">
                <a:solidFill>
                  <a:srgbClr val="303030"/>
                </a:solidFill>
                <a:latin typeface="Times New Roman"/>
                <a:cs typeface="Times New Roman"/>
              </a:rPr>
              <a:t>R</a:t>
            </a:r>
            <a:r>
              <a:rPr dirty="0" smtClean="0" sz="2000" spc="-5">
                <a:solidFill>
                  <a:srgbClr val="303030"/>
                </a:solidFill>
                <a:latin typeface="Times New Roman"/>
                <a:cs typeface="Times New Roman"/>
              </a:rPr>
              <a:t>D</a:t>
            </a:r>
            <a:r>
              <a:rPr dirty="0" smtClean="0" sz="2000" spc="-15">
                <a:solidFill>
                  <a:srgbClr val="303030"/>
                </a:solidFill>
                <a:latin typeface="Times New Roman"/>
                <a:cs typeface="Times New Roman"/>
              </a:rPr>
              <a:t>F</a:t>
            </a:r>
            <a:r>
              <a:rPr dirty="0" smtClean="0" sz="2000" spc="0">
                <a:solidFill>
                  <a:srgbClr val="303030"/>
                </a:solidFill>
                <a:latin typeface="Times New Roman"/>
                <a:cs typeface="Times New Roman"/>
              </a:rPr>
              <a:t>ox</a:t>
            </a:r>
            <a:r>
              <a:rPr dirty="0" smtClean="0" sz="2000" spc="20">
                <a:solidFill>
                  <a:srgbClr val="303030"/>
                </a:solidFill>
                <a:latin typeface="Times New Roman"/>
                <a:cs typeface="Times New Roman"/>
              </a:rPr>
              <a:t> </a:t>
            </a:r>
            <a:r>
              <a:rPr dirty="0" smtClean="0" sz="2000" spc="0">
                <a:solidFill>
                  <a:srgbClr val="303030"/>
                </a:solidFill>
                <a:latin typeface="Microsoft YaHei UI"/>
                <a:cs typeface="Microsoft YaHei UI"/>
              </a:rPr>
              <a:t>还支持一种简单的脚本语言与系统的命</a:t>
            </a:r>
            <a:r>
              <a:rPr dirty="0" smtClean="0" sz="2000" spc="0">
                <a:solidFill>
                  <a:srgbClr val="303030"/>
                </a:solidFill>
                <a:latin typeface="Microsoft YaHei UI"/>
                <a:cs typeface="Microsoft YaHei UI"/>
              </a:rPr>
              <a:t> 令行交互。</a:t>
            </a:r>
            <a:endParaRPr sz="2000">
              <a:latin typeface="Microsoft YaHei UI"/>
              <a:cs typeface="Microsoft YaHei UI"/>
            </a:endParaRPr>
          </a:p>
          <a:p>
            <a:pPr>
              <a:lnSpc>
                <a:spcPts val="650"/>
              </a:lnSpc>
              <a:spcBef>
                <a:spcPts val="10"/>
              </a:spcBef>
            </a:pPr>
            <a:endParaRPr sz="6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5" b="1">
                <a:solidFill>
                  <a:srgbClr val="303030"/>
                </a:solidFill>
                <a:latin typeface="Times New Roman"/>
                <a:cs typeface="Times New Roman"/>
              </a:rPr>
              <a:t>RD</a:t>
            </a:r>
            <a:r>
              <a:rPr dirty="0" smtClean="0" sz="2400" spc="-10" b="1">
                <a:solidFill>
                  <a:srgbClr val="303030"/>
                </a:solidFill>
                <a:latin typeface="Times New Roman"/>
                <a:cs typeface="Times New Roman"/>
              </a:rPr>
              <a:t>F</a:t>
            </a:r>
            <a:r>
              <a:rPr dirty="0" smtClean="0" sz="2400" spc="0" b="1">
                <a:solidFill>
                  <a:srgbClr val="303030"/>
                </a:solidFill>
                <a:latin typeface="Times New Roman"/>
                <a:cs typeface="Times New Roman"/>
              </a:rPr>
              <a:t>o</a:t>
            </a:r>
            <a:r>
              <a:rPr dirty="0" smtClean="0" sz="2400" spc="-20" b="1">
                <a:solidFill>
                  <a:srgbClr val="303030"/>
                </a:solidFill>
                <a:latin typeface="Times New Roman"/>
                <a:cs typeface="Times New Roman"/>
              </a:rPr>
              <a:t>x</a:t>
            </a:r>
            <a:r>
              <a:rPr dirty="0" smtClean="0" sz="2400" spc="0" b="1">
                <a:solidFill>
                  <a:srgbClr val="303030"/>
                </a:solidFill>
                <a:latin typeface="Microsoft YaHei UI"/>
                <a:cs typeface="Microsoft YaHei UI"/>
              </a:rPr>
              <a:t>完全基于内存，对硬件的要求较高</a:t>
            </a:r>
            <a:endParaRPr sz="2400">
              <a:latin typeface="Microsoft YaHei UI"/>
              <a:cs typeface="Microsoft YaHei U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0757" y="266191"/>
            <a:ext cx="27686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行业知识图谱</a:t>
            </a:r>
            <a:endParaRPr sz="3600">
              <a:latin typeface="Microsoft YaHei UI"/>
              <a:cs typeface="Microsoft YaHei UI"/>
            </a:endParaRPr>
          </a:p>
        </p:txBody>
      </p:sp>
      <p:sp>
        <p:nvSpPr>
          <p:cNvPr id="3" name="object 3"/>
          <p:cNvSpPr txBox="1"/>
          <p:nvPr/>
        </p:nvSpPr>
        <p:spPr>
          <a:xfrm>
            <a:off x="563455" y="1216313"/>
            <a:ext cx="10705465" cy="4505960"/>
          </a:xfrm>
          <a:prstGeom prst="rect">
            <a:avLst/>
          </a:prstGeom>
        </p:spPr>
        <p:txBody>
          <a:bodyPr wrap="square" lIns="0" tIns="0" rIns="0" bIns="0" rtlCol="0" vert="horz">
            <a:noAutofit/>
          </a:bodyPr>
          <a:lstStyle/>
          <a:p>
            <a:pPr marL="12700">
              <a:lnSpc>
                <a:spcPct val="1000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行业知识图谱指面向</a:t>
            </a:r>
            <a:r>
              <a:rPr dirty="0" smtClean="0" sz="2400" spc="15">
                <a:solidFill>
                  <a:srgbClr val="44AC8D"/>
                </a:solidFill>
                <a:latin typeface="Microsoft YaHei UI"/>
                <a:cs typeface="Microsoft YaHei UI"/>
              </a:rPr>
              <a:t>特定领域</a:t>
            </a:r>
            <a:r>
              <a:rPr dirty="0" smtClean="0" sz="2400" spc="15">
                <a:solidFill>
                  <a:srgbClr val="303030"/>
                </a:solidFill>
                <a:latin typeface="Microsoft YaHei UI"/>
                <a:cs typeface="Microsoft YaHei UI"/>
              </a:rPr>
              <a:t>的知识图谱。</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100"/>
              </a:lnSpc>
              <a:spcBef>
                <a:spcPts val="77"/>
              </a:spcBef>
            </a:pPr>
            <a:endParaRPr sz="1100"/>
          </a:p>
          <a:p>
            <a:pPr marL="342900" marR="303530" indent="-330200">
              <a:lnSpc>
                <a:spcPct val="1098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用户目标对象需要考虑行业中各种级别的人员，不同人员对应的操作和业务</a:t>
            </a:r>
            <a:r>
              <a:rPr dirty="0" smtClean="0" sz="2400" spc="15">
                <a:solidFill>
                  <a:srgbClr val="303030"/>
                </a:solidFill>
                <a:latin typeface="Microsoft YaHei UI"/>
                <a:cs typeface="Microsoft YaHei UI"/>
              </a:rPr>
              <a:t> 场景不同，因而需要一定的</a:t>
            </a:r>
            <a:r>
              <a:rPr dirty="0" smtClean="0" sz="2400" spc="15">
                <a:solidFill>
                  <a:srgbClr val="44AC8D"/>
                </a:solidFill>
                <a:latin typeface="Microsoft YaHei UI"/>
                <a:cs typeface="Microsoft YaHei UI"/>
              </a:rPr>
              <a:t>深度</a:t>
            </a:r>
            <a:r>
              <a:rPr dirty="0" smtClean="0" sz="2400" spc="15">
                <a:solidFill>
                  <a:srgbClr val="303030"/>
                </a:solidFill>
                <a:latin typeface="Microsoft YaHei UI"/>
                <a:cs typeface="Microsoft YaHei UI"/>
              </a:rPr>
              <a:t>与</a:t>
            </a:r>
            <a:r>
              <a:rPr dirty="0" smtClean="0" sz="2400" spc="15">
                <a:solidFill>
                  <a:srgbClr val="44AC8D"/>
                </a:solidFill>
                <a:latin typeface="Microsoft YaHei UI"/>
                <a:cs typeface="Microsoft YaHei UI"/>
              </a:rPr>
              <a:t>完备性</a:t>
            </a:r>
            <a:r>
              <a:rPr dirty="0" smtClean="0" sz="2400" spc="15">
                <a:solidFill>
                  <a:srgbClr val="303030"/>
                </a:solidFill>
                <a:latin typeface="Microsoft YaHei UI"/>
                <a:cs typeface="Microsoft YaHei UI"/>
              </a:rPr>
              <a:t>。</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100"/>
              </a:lnSpc>
              <a:spcBef>
                <a:spcPts val="76"/>
              </a:spcBef>
            </a:pPr>
            <a:endParaRPr sz="1100"/>
          </a:p>
          <a:p>
            <a:pPr marL="342900" marR="303530" indent="-330200">
              <a:lnSpc>
                <a:spcPct val="1098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行业知识图谱对准确度要求非常高，通常用于辅助各种</a:t>
            </a:r>
            <a:r>
              <a:rPr dirty="0" smtClean="0" sz="2400" spc="15">
                <a:solidFill>
                  <a:srgbClr val="44AC8D"/>
                </a:solidFill>
                <a:latin typeface="Microsoft YaHei UI"/>
                <a:cs typeface="Microsoft YaHei UI"/>
              </a:rPr>
              <a:t>复杂的分析应用</a:t>
            </a:r>
            <a:r>
              <a:rPr dirty="0" smtClean="0" sz="2400" spc="15">
                <a:solidFill>
                  <a:srgbClr val="303030"/>
                </a:solidFill>
                <a:latin typeface="Microsoft YaHei UI"/>
                <a:cs typeface="Microsoft YaHei UI"/>
              </a:rPr>
              <a:t>或</a:t>
            </a:r>
            <a:r>
              <a:rPr dirty="0" smtClean="0" sz="2400" spc="15">
                <a:solidFill>
                  <a:srgbClr val="44AC8D"/>
                </a:solidFill>
                <a:latin typeface="Microsoft YaHei UI"/>
                <a:cs typeface="Microsoft YaHei UI"/>
              </a:rPr>
              <a:t>决</a:t>
            </a:r>
            <a:r>
              <a:rPr dirty="0" smtClean="0" sz="2400" spc="15">
                <a:solidFill>
                  <a:srgbClr val="44AC8D"/>
                </a:solidFill>
                <a:latin typeface="Microsoft YaHei UI"/>
                <a:cs typeface="Microsoft YaHei UI"/>
              </a:rPr>
              <a:t> 策支持</a:t>
            </a:r>
            <a:r>
              <a:rPr dirty="0" smtClean="0" sz="2400" spc="15">
                <a:solidFill>
                  <a:srgbClr val="303030"/>
                </a:solidFill>
                <a:latin typeface="Microsoft YaHei UI"/>
                <a:cs typeface="Microsoft YaHei UI"/>
              </a:rPr>
              <a:t>。</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100"/>
              </a:lnSpc>
              <a:spcBef>
                <a:spcPts val="76"/>
              </a:spcBef>
            </a:pPr>
            <a:endParaRPr sz="1100"/>
          </a:p>
          <a:p>
            <a:pPr marL="342900" marR="12700" indent="-330200">
              <a:lnSpc>
                <a:spcPct val="1098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75">
                <a:solidFill>
                  <a:srgbClr val="303030"/>
                </a:solidFill>
                <a:latin typeface="Microsoft YaHei UI"/>
                <a:cs typeface="Microsoft YaHei UI"/>
              </a:rPr>
              <a:t>有</a:t>
            </a:r>
            <a:r>
              <a:rPr dirty="0" smtClean="0" sz="2400" spc="75">
                <a:solidFill>
                  <a:srgbClr val="44AC8D"/>
                </a:solidFill>
                <a:latin typeface="Microsoft YaHei UI"/>
                <a:cs typeface="Microsoft YaHei UI"/>
              </a:rPr>
              <a:t>严</a:t>
            </a:r>
            <a:r>
              <a:rPr dirty="0" smtClean="0" sz="2400" spc="60">
                <a:solidFill>
                  <a:srgbClr val="44AC8D"/>
                </a:solidFill>
                <a:latin typeface="Microsoft YaHei UI"/>
                <a:cs typeface="Microsoft YaHei UI"/>
              </a:rPr>
              <a:t>格</a:t>
            </a:r>
            <a:r>
              <a:rPr dirty="0" smtClean="0" sz="2400" spc="75">
                <a:solidFill>
                  <a:srgbClr val="44AC8D"/>
                </a:solidFill>
                <a:latin typeface="Microsoft YaHei UI"/>
                <a:cs typeface="Microsoft YaHei UI"/>
              </a:rPr>
              <a:t>与</a:t>
            </a:r>
            <a:r>
              <a:rPr dirty="0" smtClean="0" sz="2400" spc="60">
                <a:solidFill>
                  <a:srgbClr val="44AC8D"/>
                </a:solidFill>
                <a:latin typeface="Microsoft YaHei UI"/>
                <a:cs typeface="Microsoft YaHei UI"/>
              </a:rPr>
              <a:t>丰</a:t>
            </a:r>
            <a:r>
              <a:rPr dirty="0" smtClean="0" sz="2400" spc="75">
                <a:solidFill>
                  <a:srgbClr val="44AC8D"/>
                </a:solidFill>
                <a:latin typeface="Microsoft YaHei UI"/>
                <a:cs typeface="Microsoft YaHei UI"/>
              </a:rPr>
              <a:t>富</a:t>
            </a:r>
            <a:r>
              <a:rPr dirty="0" smtClean="0" sz="2400" spc="60">
                <a:solidFill>
                  <a:srgbClr val="44AC8D"/>
                </a:solidFill>
                <a:latin typeface="Microsoft YaHei UI"/>
                <a:cs typeface="Microsoft YaHei UI"/>
              </a:rPr>
              <a:t>的</a:t>
            </a:r>
            <a:r>
              <a:rPr dirty="0" smtClean="0" sz="2400" spc="60">
                <a:solidFill>
                  <a:srgbClr val="44AC8D"/>
                </a:solidFill>
                <a:latin typeface="Microsoft YaHei UI"/>
                <a:cs typeface="Microsoft YaHei UI"/>
              </a:rPr>
              <a:t>数</a:t>
            </a:r>
            <a:r>
              <a:rPr dirty="0" smtClean="0" sz="2400" spc="75">
                <a:solidFill>
                  <a:srgbClr val="44AC8D"/>
                </a:solidFill>
                <a:latin typeface="Microsoft YaHei UI"/>
                <a:cs typeface="Microsoft YaHei UI"/>
              </a:rPr>
              <a:t>据模</a:t>
            </a:r>
            <a:r>
              <a:rPr dirty="0" smtClean="0" sz="2400" spc="60">
                <a:solidFill>
                  <a:srgbClr val="44AC8D"/>
                </a:solidFill>
                <a:latin typeface="Microsoft YaHei UI"/>
                <a:cs typeface="Microsoft YaHei UI"/>
              </a:rPr>
              <a:t>式</a:t>
            </a:r>
            <a:r>
              <a:rPr dirty="0" smtClean="0" sz="2400" spc="75">
                <a:solidFill>
                  <a:srgbClr val="303030"/>
                </a:solidFill>
                <a:latin typeface="Microsoft YaHei UI"/>
                <a:cs typeface="Microsoft YaHei UI"/>
              </a:rPr>
              <a:t>，</a:t>
            </a:r>
            <a:r>
              <a:rPr dirty="0" smtClean="0" sz="2400" spc="60">
                <a:solidFill>
                  <a:srgbClr val="303030"/>
                </a:solidFill>
                <a:latin typeface="Microsoft YaHei UI"/>
                <a:cs typeface="Microsoft YaHei UI"/>
              </a:rPr>
              <a:t>行</a:t>
            </a:r>
            <a:r>
              <a:rPr dirty="0" smtClean="0" sz="2400" spc="75">
                <a:solidFill>
                  <a:srgbClr val="303030"/>
                </a:solidFill>
                <a:latin typeface="Microsoft YaHei UI"/>
                <a:cs typeface="Microsoft YaHei UI"/>
              </a:rPr>
              <a:t>业</a:t>
            </a:r>
            <a:r>
              <a:rPr dirty="0" smtClean="0" sz="2400" spc="60">
                <a:solidFill>
                  <a:srgbClr val="303030"/>
                </a:solidFill>
                <a:latin typeface="Microsoft YaHei UI"/>
                <a:cs typeface="Microsoft YaHei UI"/>
              </a:rPr>
              <a:t>知识</a:t>
            </a:r>
            <a:r>
              <a:rPr dirty="0" smtClean="0" sz="2400" spc="75">
                <a:solidFill>
                  <a:srgbClr val="303030"/>
                </a:solidFill>
                <a:latin typeface="Microsoft YaHei UI"/>
                <a:cs typeface="Microsoft YaHei UI"/>
              </a:rPr>
              <a:t>图</a:t>
            </a:r>
            <a:r>
              <a:rPr dirty="0" smtClean="0" sz="2400" spc="75">
                <a:solidFill>
                  <a:srgbClr val="303030"/>
                </a:solidFill>
                <a:latin typeface="Microsoft YaHei UI"/>
                <a:cs typeface="Microsoft YaHei UI"/>
              </a:rPr>
              <a:t>谱</a:t>
            </a:r>
            <a:r>
              <a:rPr dirty="0" smtClean="0" sz="2400" spc="60">
                <a:solidFill>
                  <a:srgbClr val="303030"/>
                </a:solidFill>
                <a:latin typeface="Microsoft YaHei UI"/>
                <a:cs typeface="Microsoft YaHei UI"/>
              </a:rPr>
              <a:t>中</a:t>
            </a:r>
            <a:r>
              <a:rPr dirty="0" smtClean="0" sz="2400" spc="75">
                <a:solidFill>
                  <a:srgbClr val="303030"/>
                </a:solidFill>
                <a:latin typeface="Microsoft YaHei UI"/>
                <a:cs typeface="Microsoft YaHei UI"/>
              </a:rPr>
              <a:t>的</a:t>
            </a:r>
            <a:r>
              <a:rPr dirty="0" smtClean="0" sz="2400" spc="60">
                <a:solidFill>
                  <a:srgbClr val="303030"/>
                </a:solidFill>
                <a:latin typeface="Microsoft YaHei UI"/>
                <a:cs typeface="Microsoft YaHei UI"/>
              </a:rPr>
              <a:t>实</a:t>
            </a:r>
            <a:r>
              <a:rPr dirty="0" smtClean="0" sz="2400" spc="75">
                <a:solidFill>
                  <a:srgbClr val="303030"/>
                </a:solidFill>
                <a:latin typeface="Microsoft YaHei UI"/>
                <a:cs typeface="Microsoft YaHei UI"/>
              </a:rPr>
              <a:t>体</a:t>
            </a:r>
            <a:r>
              <a:rPr dirty="0" smtClean="0" sz="2400" spc="60">
                <a:solidFill>
                  <a:srgbClr val="303030"/>
                </a:solidFill>
                <a:latin typeface="Microsoft YaHei UI"/>
                <a:cs typeface="Microsoft YaHei UI"/>
              </a:rPr>
              <a:t>通常</a:t>
            </a:r>
            <a:r>
              <a:rPr dirty="0" smtClean="0" sz="2400" spc="75">
                <a:solidFill>
                  <a:srgbClr val="303030"/>
                </a:solidFill>
                <a:latin typeface="Microsoft YaHei UI"/>
                <a:cs typeface="Microsoft YaHei UI"/>
              </a:rPr>
              <a:t>属</a:t>
            </a:r>
            <a:r>
              <a:rPr dirty="0" smtClean="0" sz="2400" spc="75">
                <a:solidFill>
                  <a:srgbClr val="303030"/>
                </a:solidFill>
                <a:latin typeface="Microsoft YaHei UI"/>
                <a:cs typeface="Microsoft YaHei UI"/>
              </a:rPr>
              <a:t>性</a:t>
            </a:r>
            <a:r>
              <a:rPr dirty="0" smtClean="0" sz="2400" spc="60">
                <a:solidFill>
                  <a:srgbClr val="303030"/>
                </a:solidFill>
                <a:latin typeface="Microsoft YaHei UI"/>
                <a:cs typeface="Microsoft YaHei UI"/>
              </a:rPr>
              <a:t>比</a:t>
            </a:r>
            <a:r>
              <a:rPr dirty="0" smtClean="0" sz="2400" spc="75">
                <a:solidFill>
                  <a:srgbClr val="303030"/>
                </a:solidFill>
                <a:latin typeface="Microsoft YaHei UI"/>
                <a:cs typeface="Microsoft YaHei UI"/>
              </a:rPr>
              <a:t>较</a:t>
            </a:r>
            <a:r>
              <a:rPr dirty="0" smtClean="0" sz="2400" spc="60">
                <a:solidFill>
                  <a:srgbClr val="303030"/>
                </a:solidFill>
                <a:latin typeface="Microsoft YaHei UI"/>
                <a:cs typeface="Microsoft YaHei UI"/>
              </a:rPr>
              <a:t>多</a:t>
            </a:r>
            <a:r>
              <a:rPr dirty="0" smtClean="0" sz="2400" spc="75">
                <a:solidFill>
                  <a:srgbClr val="303030"/>
                </a:solidFill>
                <a:latin typeface="Microsoft YaHei UI"/>
                <a:cs typeface="Microsoft YaHei UI"/>
              </a:rPr>
              <a:t>且</a:t>
            </a:r>
            <a:r>
              <a:rPr dirty="0" smtClean="0" sz="2400" spc="60">
                <a:solidFill>
                  <a:srgbClr val="303030"/>
                </a:solidFill>
                <a:latin typeface="Microsoft YaHei UI"/>
                <a:cs typeface="Microsoft YaHei UI"/>
              </a:rPr>
              <a:t>具有行</a:t>
            </a:r>
            <a:r>
              <a:rPr dirty="0" smtClean="0" sz="2400" spc="60">
                <a:solidFill>
                  <a:srgbClr val="303030"/>
                </a:solidFill>
                <a:latin typeface="Microsoft YaHei UI"/>
                <a:cs typeface="Microsoft YaHei UI"/>
              </a:rPr>
              <a:t> </a:t>
            </a:r>
            <a:r>
              <a:rPr dirty="0" smtClean="0" sz="2400" spc="0">
                <a:solidFill>
                  <a:srgbClr val="303030"/>
                </a:solidFill>
                <a:latin typeface="Microsoft YaHei UI"/>
                <a:cs typeface="Microsoft YaHei UI"/>
              </a:rPr>
              <a:t>业意义。</a:t>
            </a:r>
            <a:endParaRPr sz="2400">
              <a:latin typeface="Microsoft YaHei UI"/>
              <a:cs typeface="Microsoft YaHei U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基于本体的知识推理应用示例</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冲突检测</a:t>
            </a:r>
            <a:endParaRPr sz="3600">
              <a:latin typeface="Microsoft YaHei UI"/>
              <a:cs typeface="Microsoft YaHei UI"/>
            </a:endParaRPr>
          </a:p>
        </p:txBody>
      </p:sp>
      <p:sp>
        <p:nvSpPr>
          <p:cNvPr id="3" name="object 3"/>
          <p:cNvSpPr/>
          <p:nvPr/>
        </p:nvSpPr>
        <p:spPr>
          <a:xfrm>
            <a:off x="3268611" y="2392768"/>
            <a:ext cx="5240020" cy="779145"/>
          </a:xfrm>
          <a:custGeom>
            <a:avLst/>
            <a:gdLst/>
            <a:ahLst/>
            <a:cxnLst/>
            <a:rect l="l" t="t" r="r" b="b"/>
            <a:pathLst>
              <a:path w="5240020" h="779145">
                <a:moveTo>
                  <a:pt x="0" y="0"/>
                </a:moveTo>
                <a:lnTo>
                  <a:pt x="5240020" y="0"/>
                </a:lnTo>
                <a:lnTo>
                  <a:pt x="5240020" y="779145"/>
                </a:lnTo>
                <a:lnTo>
                  <a:pt x="0" y="779145"/>
                </a:lnTo>
                <a:lnTo>
                  <a:pt x="0" y="0"/>
                </a:lnTo>
                <a:close/>
              </a:path>
            </a:pathLst>
          </a:custGeom>
          <a:solidFill>
            <a:srgbClr val="F2F2F2"/>
          </a:solidFill>
        </p:spPr>
        <p:txBody>
          <a:bodyPr wrap="square" lIns="0" tIns="0" rIns="0" bIns="0" rtlCol="0">
            <a:noAutofit/>
          </a:bodyPr>
          <a:lstStyle/>
          <a:p/>
        </p:txBody>
      </p:sp>
      <p:sp>
        <p:nvSpPr>
          <p:cNvPr id="4" name="object 4"/>
          <p:cNvSpPr txBox="1"/>
          <p:nvPr/>
        </p:nvSpPr>
        <p:spPr>
          <a:xfrm>
            <a:off x="4028711" y="2703465"/>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303030"/>
                </a:solidFill>
                <a:latin typeface="Microsoft YaHei UI"/>
                <a:cs typeface="Microsoft YaHei UI"/>
              </a:rPr>
              <a:t>花椒直播</a:t>
            </a:r>
            <a:endParaRPr sz="1800">
              <a:latin typeface="Microsoft YaHei UI"/>
              <a:cs typeface="Microsoft YaHei UI"/>
            </a:endParaRPr>
          </a:p>
        </p:txBody>
      </p:sp>
      <p:sp>
        <p:nvSpPr>
          <p:cNvPr id="5" name="object 5"/>
          <p:cNvSpPr txBox="1"/>
          <p:nvPr/>
        </p:nvSpPr>
        <p:spPr>
          <a:xfrm>
            <a:off x="7691934" y="2686231"/>
            <a:ext cx="368300" cy="256540"/>
          </a:xfrm>
          <a:prstGeom prst="rect">
            <a:avLst/>
          </a:prstGeom>
        </p:spPr>
        <p:txBody>
          <a:bodyPr wrap="square" lIns="0" tIns="0" rIns="0" bIns="0" rtlCol="0" vert="horz">
            <a:noAutofit/>
          </a:bodyPr>
          <a:lstStyle/>
          <a:p>
            <a:pPr marL="12700">
              <a:lnSpc>
                <a:spcPct val="100000"/>
              </a:lnSpc>
            </a:pPr>
            <a:r>
              <a:rPr dirty="0" smtClean="0" sz="1600" spc="-10" b="1">
                <a:solidFill>
                  <a:srgbClr val="808080"/>
                </a:solidFill>
                <a:latin typeface="Microsoft YaHei UI"/>
                <a:cs typeface="Microsoft YaHei UI"/>
              </a:rPr>
              <a:t>B</a:t>
            </a:r>
            <a:r>
              <a:rPr dirty="0" smtClean="0" sz="1600" spc="0" b="1">
                <a:solidFill>
                  <a:srgbClr val="808080"/>
                </a:solidFill>
                <a:latin typeface="Microsoft YaHei UI"/>
                <a:cs typeface="Microsoft YaHei UI"/>
              </a:rPr>
              <a:t>轮</a:t>
            </a:r>
            <a:endParaRPr sz="1600">
              <a:latin typeface="Microsoft YaHei UI"/>
              <a:cs typeface="Microsoft YaHei UI"/>
            </a:endParaRPr>
          </a:p>
        </p:txBody>
      </p:sp>
      <p:sp>
        <p:nvSpPr>
          <p:cNvPr id="6" name="object 6"/>
          <p:cNvSpPr/>
          <p:nvPr/>
        </p:nvSpPr>
        <p:spPr>
          <a:xfrm>
            <a:off x="3268611" y="3577044"/>
            <a:ext cx="5240020" cy="1106805"/>
          </a:xfrm>
          <a:custGeom>
            <a:avLst/>
            <a:gdLst/>
            <a:ahLst/>
            <a:cxnLst/>
            <a:rect l="l" t="t" r="r" b="b"/>
            <a:pathLst>
              <a:path w="5240020" h="1106804">
                <a:moveTo>
                  <a:pt x="0" y="0"/>
                </a:moveTo>
                <a:lnTo>
                  <a:pt x="5240020" y="0"/>
                </a:lnTo>
                <a:lnTo>
                  <a:pt x="5240020" y="1106805"/>
                </a:lnTo>
                <a:lnTo>
                  <a:pt x="0" y="1106805"/>
                </a:lnTo>
                <a:lnTo>
                  <a:pt x="0" y="0"/>
                </a:lnTo>
                <a:close/>
              </a:path>
            </a:pathLst>
          </a:custGeom>
          <a:solidFill>
            <a:srgbClr val="F2F2F2"/>
          </a:solidFill>
        </p:spPr>
        <p:txBody>
          <a:bodyPr wrap="square" lIns="0" tIns="0" rIns="0" bIns="0" rtlCol="0">
            <a:noAutofit/>
          </a:bodyPr>
          <a:lstStyle/>
          <a:p/>
        </p:txBody>
      </p:sp>
      <p:sp>
        <p:nvSpPr>
          <p:cNvPr id="7" name="object 7"/>
          <p:cNvSpPr txBox="1"/>
          <p:nvPr/>
        </p:nvSpPr>
        <p:spPr>
          <a:xfrm>
            <a:off x="4028711" y="3949155"/>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303030"/>
                </a:solidFill>
                <a:latin typeface="Microsoft YaHei UI"/>
                <a:cs typeface="Microsoft YaHei UI"/>
              </a:rPr>
              <a:t>花椒直播</a:t>
            </a:r>
            <a:endParaRPr sz="1800">
              <a:latin typeface="Microsoft YaHei UI"/>
              <a:cs typeface="Microsoft YaHei UI"/>
            </a:endParaRPr>
          </a:p>
        </p:txBody>
      </p:sp>
      <p:sp>
        <p:nvSpPr>
          <p:cNvPr id="8" name="object 8"/>
          <p:cNvSpPr txBox="1"/>
          <p:nvPr/>
        </p:nvSpPr>
        <p:spPr>
          <a:xfrm>
            <a:off x="7691934" y="3991791"/>
            <a:ext cx="368300" cy="256540"/>
          </a:xfrm>
          <a:prstGeom prst="rect">
            <a:avLst/>
          </a:prstGeom>
        </p:spPr>
        <p:txBody>
          <a:bodyPr wrap="square" lIns="0" tIns="0" rIns="0" bIns="0" rtlCol="0" vert="horz">
            <a:noAutofit/>
          </a:bodyPr>
          <a:lstStyle/>
          <a:p>
            <a:pPr marL="12700">
              <a:lnSpc>
                <a:spcPct val="100000"/>
              </a:lnSpc>
            </a:pPr>
            <a:r>
              <a:rPr dirty="0" smtClean="0" sz="1600" spc="-10" b="1">
                <a:solidFill>
                  <a:srgbClr val="808080"/>
                </a:solidFill>
                <a:latin typeface="Microsoft YaHei UI"/>
                <a:cs typeface="Microsoft YaHei UI"/>
              </a:rPr>
              <a:t>B</a:t>
            </a:r>
            <a:r>
              <a:rPr dirty="0" smtClean="0" sz="1600" spc="0" b="1">
                <a:solidFill>
                  <a:srgbClr val="808080"/>
                </a:solidFill>
                <a:latin typeface="Microsoft YaHei UI"/>
                <a:cs typeface="Microsoft YaHei UI"/>
              </a:rPr>
              <a:t>轮</a:t>
            </a:r>
            <a:endParaRPr sz="1600">
              <a:latin typeface="Microsoft YaHei UI"/>
              <a:cs typeface="Microsoft YaHei UI"/>
            </a:endParaRPr>
          </a:p>
        </p:txBody>
      </p:sp>
      <p:sp>
        <p:nvSpPr>
          <p:cNvPr id="9" name="object 9"/>
          <p:cNvSpPr/>
          <p:nvPr/>
        </p:nvSpPr>
        <p:spPr>
          <a:xfrm>
            <a:off x="3420381" y="2558502"/>
            <a:ext cx="452754" cy="452754"/>
          </a:xfrm>
          <a:custGeom>
            <a:avLst/>
            <a:gdLst/>
            <a:ahLst/>
            <a:cxnLst/>
            <a:rect l="l" t="t" r="r" b="b"/>
            <a:pathLst>
              <a:path w="452754" h="452754">
                <a:moveTo>
                  <a:pt x="377291" y="0"/>
                </a:moveTo>
                <a:lnTo>
                  <a:pt x="69520" y="230"/>
                </a:lnTo>
                <a:lnTo>
                  <a:pt x="30427" y="14903"/>
                </a:lnTo>
                <a:lnTo>
                  <a:pt x="5391" y="47393"/>
                </a:lnTo>
                <a:lnTo>
                  <a:pt x="0" y="75463"/>
                </a:lnTo>
                <a:lnTo>
                  <a:pt x="230" y="383234"/>
                </a:lnTo>
                <a:lnTo>
                  <a:pt x="14903" y="422327"/>
                </a:lnTo>
                <a:lnTo>
                  <a:pt x="47393" y="447363"/>
                </a:lnTo>
                <a:lnTo>
                  <a:pt x="75463" y="452755"/>
                </a:lnTo>
                <a:lnTo>
                  <a:pt x="383234" y="452524"/>
                </a:lnTo>
                <a:lnTo>
                  <a:pt x="422327" y="437851"/>
                </a:lnTo>
                <a:lnTo>
                  <a:pt x="447363" y="405361"/>
                </a:lnTo>
                <a:lnTo>
                  <a:pt x="452755" y="377291"/>
                </a:lnTo>
                <a:lnTo>
                  <a:pt x="452524" y="69520"/>
                </a:lnTo>
                <a:lnTo>
                  <a:pt x="437851" y="30427"/>
                </a:lnTo>
                <a:lnTo>
                  <a:pt x="405361" y="5391"/>
                </a:lnTo>
                <a:lnTo>
                  <a:pt x="377291" y="0"/>
                </a:lnTo>
                <a:close/>
              </a:path>
            </a:pathLst>
          </a:custGeom>
          <a:solidFill>
            <a:srgbClr val="FFFFFF"/>
          </a:solidFill>
        </p:spPr>
        <p:txBody>
          <a:bodyPr wrap="square" lIns="0" tIns="0" rIns="0" bIns="0" rtlCol="0">
            <a:noAutofit/>
          </a:bodyPr>
          <a:lstStyle/>
          <a:p/>
        </p:txBody>
      </p:sp>
      <p:sp>
        <p:nvSpPr>
          <p:cNvPr id="10" name="object 10"/>
          <p:cNvSpPr/>
          <p:nvPr/>
        </p:nvSpPr>
        <p:spPr>
          <a:xfrm>
            <a:off x="3420381" y="2558502"/>
            <a:ext cx="452754" cy="452754"/>
          </a:xfrm>
          <a:custGeom>
            <a:avLst/>
            <a:gdLst/>
            <a:ahLst/>
            <a:cxnLst/>
            <a:rect l="l" t="t" r="r" b="b"/>
            <a:pathLst>
              <a:path w="452754" h="452754">
                <a:moveTo>
                  <a:pt x="0" y="75463"/>
                </a:moveTo>
                <a:lnTo>
                  <a:pt x="11739" y="35020"/>
                </a:lnTo>
                <a:lnTo>
                  <a:pt x="42245" y="7683"/>
                </a:lnTo>
                <a:lnTo>
                  <a:pt x="377291" y="0"/>
                </a:lnTo>
                <a:lnTo>
                  <a:pt x="391792" y="1391"/>
                </a:lnTo>
                <a:lnTo>
                  <a:pt x="428652" y="20171"/>
                </a:lnTo>
                <a:lnTo>
                  <a:pt x="450049" y="55363"/>
                </a:lnTo>
                <a:lnTo>
                  <a:pt x="452755" y="377291"/>
                </a:lnTo>
                <a:lnTo>
                  <a:pt x="451363" y="391792"/>
                </a:lnTo>
                <a:lnTo>
                  <a:pt x="432583" y="428652"/>
                </a:lnTo>
                <a:lnTo>
                  <a:pt x="397391" y="450049"/>
                </a:lnTo>
                <a:lnTo>
                  <a:pt x="75463" y="452755"/>
                </a:lnTo>
                <a:lnTo>
                  <a:pt x="60962" y="451363"/>
                </a:lnTo>
                <a:lnTo>
                  <a:pt x="24102" y="432583"/>
                </a:lnTo>
                <a:lnTo>
                  <a:pt x="2705" y="397391"/>
                </a:lnTo>
                <a:lnTo>
                  <a:pt x="0" y="75463"/>
                </a:lnTo>
                <a:close/>
              </a:path>
            </a:pathLst>
          </a:custGeom>
          <a:ln w="12700">
            <a:solidFill>
              <a:srgbClr val="C0C0C0"/>
            </a:solidFill>
          </a:ln>
        </p:spPr>
        <p:txBody>
          <a:bodyPr wrap="square" lIns="0" tIns="0" rIns="0" bIns="0" rtlCol="0">
            <a:noAutofit/>
          </a:bodyPr>
          <a:lstStyle/>
          <a:p/>
        </p:txBody>
      </p:sp>
      <p:sp>
        <p:nvSpPr>
          <p:cNvPr id="11" name="object 11"/>
          <p:cNvSpPr/>
          <p:nvPr/>
        </p:nvSpPr>
        <p:spPr>
          <a:xfrm>
            <a:off x="3426731" y="3822790"/>
            <a:ext cx="499110" cy="499110"/>
          </a:xfrm>
          <a:custGeom>
            <a:avLst/>
            <a:gdLst/>
            <a:ahLst/>
            <a:cxnLst/>
            <a:rect l="l" t="t" r="r" b="b"/>
            <a:pathLst>
              <a:path w="499110" h="499110">
                <a:moveTo>
                  <a:pt x="249554" y="0"/>
                </a:moveTo>
                <a:lnTo>
                  <a:pt x="209077" y="3266"/>
                </a:lnTo>
                <a:lnTo>
                  <a:pt x="170678" y="12722"/>
                </a:lnTo>
                <a:lnTo>
                  <a:pt x="134872" y="27855"/>
                </a:lnTo>
                <a:lnTo>
                  <a:pt x="102173" y="48151"/>
                </a:lnTo>
                <a:lnTo>
                  <a:pt x="73094" y="73094"/>
                </a:lnTo>
                <a:lnTo>
                  <a:pt x="48151" y="102173"/>
                </a:lnTo>
                <a:lnTo>
                  <a:pt x="27855" y="134872"/>
                </a:lnTo>
                <a:lnTo>
                  <a:pt x="12722" y="170678"/>
                </a:lnTo>
                <a:lnTo>
                  <a:pt x="3266" y="209077"/>
                </a:lnTo>
                <a:lnTo>
                  <a:pt x="0" y="249554"/>
                </a:lnTo>
                <a:lnTo>
                  <a:pt x="827" y="270021"/>
                </a:lnTo>
                <a:lnTo>
                  <a:pt x="7253" y="309524"/>
                </a:lnTo>
                <a:lnTo>
                  <a:pt x="19611" y="346690"/>
                </a:lnTo>
                <a:lnTo>
                  <a:pt x="37390" y="381007"/>
                </a:lnTo>
                <a:lnTo>
                  <a:pt x="60074" y="411960"/>
                </a:lnTo>
                <a:lnTo>
                  <a:pt x="87149" y="439035"/>
                </a:lnTo>
                <a:lnTo>
                  <a:pt x="118102" y="461719"/>
                </a:lnTo>
                <a:lnTo>
                  <a:pt x="152419" y="479498"/>
                </a:lnTo>
                <a:lnTo>
                  <a:pt x="189585" y="491856"/>
                </a:lnTo>
                <a:lnTo>
                  <a:pt x="229088" y="498282"/>
                </a:lnTo>
                <a:lnTo>
                  <a:pt x="249554" y="499109"/>
                </a:lnTo>
                <a:lnTo>
                  <a:pt x="270021" y="498282"/>
                </a:lnTo>
                <a:lnTo>
                  <a:pt x="309524" y="491856"/>
                </a:lnTo>
                <a:lnTo>
                  <a:pt x="346690" y="479498"/>
                </a:lnTo>
                <a:lnTo>
                  <a:pt x="381007" y="461719"/>
                </a:lnTo>
                <a:lnTo>
                  <a:pt x="411960" y="439035"/>
                </a:lnTo>
                <a:lnTo>
                  <a:pt x="439035" y="411960"/>
                </a:lnTo>
                <a:lnTo>
                  <a:pt x="461719" y="381007"/>
                </a:lnTo>
                <a:lnTo>
                  <a:pt x="479498" y="346690"/>
                </a:lnTo>
                <a:lnTo>
                  <a:pt x="491856" y="309524"/>
                </a:lnTo>
                <a:lnTo>
                  <a:pt x="498282" y="270021"/>
                </a:lnTo>
                <a:lnTo>
                  <a:pt x="499109" y="249554"/>
                </a:lnTo>
                <a:lnTo>
                  <a:pt x="498282" y="229088"/>
                </a:lnTo>
                <a:lnTo>
                  <a:pt x="491856" y="189585"/>
                </a:lnTo>
                <a:lnTo>
                  <a:pt x="479498" y="152419"/>
                </a:lnTo>
                <a:lnTo>
                  <a:pt x="461719" y="118102"/>
                </a:lnTo>
                <a:lnTo>
                  <a:pt x="439035" y="87149"/>
                </a:lnTo>
                <a:lnTo>
                  <a:pt x="411960" y="60074"/>
                </a:lnTo>
                <a:lnTo>
                  <a:pt x="381007" y="37390"/>
                </a:lnTo>
                <a:lnTo>
                  <a:pt x="346690" y="19611"/>
                </a:lnTo>
                <a:lnTo>
                  <a:pt x="309524" y="7253"/>
                </a:lnTo>
                <a:lnTo>
                  <a:pt x="270021" y="827"/>
                </a:lnTo>
                <a:lnTo>
                  <a:pt x="249554" y="0"/>
                </a:lnTo>
                <a:close/>
              </a:path>
            </a:pathLst>
          </a:custGeom>
          <a:solidFill>
            <a:srgbClr val="FFFFFF"/>
          </a:solidFill>
        </p:spPr>
        <p:txBody>
          <a:bodyPr wrap="square" lIns="0" tIns="0" rIns="0" bIns="0" rtlCol="0">
            <a:noAutofit/>
          </a:bodyPr>
          <a:lstStyle/>
          <a:p/>
        </p:txBody>
      </p:sp>
      <p:sp>
        <p:nvSpPr>
          <p:cNvPr id="12" name="object 12"/>
          <p:cNvSpPr/>
          <p:nvPr/>
        </p:nvSpPr>
        <p:spPr>
          <a:xfrm>
            <a:off x="3426731" y="3822790"/>
            <a:ext cx="499110" cy="499110"/>
          </a:xfrm>
          <a:custGeom>
            <a:avLst/>
            <a:gdLst/>
            <a:ahLst/>
            <a:cxnLst/>
            <a:rect l="l" t="t" r="r" b="b"/>
            <a:pathLst>
              <a:path w="499110" h="499110">
                <a:moveTo>
                  <a:pt x="0" y="249554"/>
                </a:moveTo>
                <a:lnTo>
                  <a:pt x="3266" y="209077"/>
                </a:lnTo>
                <a:lnTo>
                  <a:pt x="12722" y="170678"/>
                </a:lnTo>
                <a:lnTo>
                  <a:pt x="27855" y="134872"/>
                </a:lnTo>
                <a:lnTo>
                  <a:pt x="48151" y="102173"/>
                </a:lnTo>
                <a:lnTo>
                  <a:pt x="73094" y="73094"/>
                </a:lnTo>
                <a:lnTo>
                  <a:pt x="102173" y="48151"/>
                </a:lnTo>
                <a:lnTo>
                  <a:pt x="134872" y="27855"/>
                </a:lnTo>
                <a:lnTo>
                  <a:pt x="170678" y="12722"/>
                </a:lnTo>
                <a:lnTo>
                  <a:pt x="209077" y="3266"/>
                </a:lnTo>
                <a:lnTo>
                  <a:pt x="249554" y="0"/>
                </a:lnTo>
                <a:lnTo>
                  <a:pt x="270021" y="827"/>
                </a:lnTo>
                <a:lnTo>
                  <a:pt x="309524" y="7253"/>
                </a:lnTo>
                <a:lnTo>
                  <a:pt x="346690" y="19611"/>
                </a:lnTo>
                <a:lnTo>
                  <a:pt x="381007" y="37390"/>
                </a:lnTo>
                <a:lnTo>
                  <a:pt x="411960" y="60074"/>
                </a:lnTo>
                <a:lnTo>
                  <a:pt x="439035" y="87149"/>
                </a:lnTo>
                <a:lnTo>
                  <a:pt x="461719" y="118102"/>
                </a:lnTo>
                <a:lnTo>
                  <a:pt x="479498" y="152419"/>
                </a:lnTo>
                <a:lnTo>
                  <a:pt x="491856" y="189585"/>
                </a:lnTo>
                <a:lnTo>
                  <a:pt x="498282" y="229088"/>
                </a:lnTo>
                <a:lnTo>
                  <a:pt x="499109" y="249554"/>
                </a:lnTo>
                <a:lnTo>
                  <a:pt x="498282" y="270021"/>
                </a:lnTo>
                <a:lnTo>
                  <a:pt x="491856" y="309524"/>
                </a:lnTo>
                <a:lnTo>
                  <a:pt x="479498" y="346690"/>
                </a:lnTo>
                <a:lnTo>
                  <a:pt x="461719" y="381007"/>
                </a:lnTo>
                <a:lnTo>
                  <a:pt x="439035" y="411960"/>
                </a:lnTo>
                <a:lnTo>
                  <a:pt x="411960" y="439035"/>
                </a:lnTo>
                <a:lnTo>
                  <a:pt x="381007" y="461719"/>
                </a:lnTo>
                <a:lnTo>
                  <a:pt x="346690" y="479498"/>
                </a:lnTo>
                <a:lnTo>
                  <a:pt x="309524" y="491856"/>
                </a:lnTo>
                <a:lnTo>
                  <a:pt x="270021" y="498282"/>
                </a:lnTo>
                <a:lnTo>
                  <a:pt x="249554" y="499109"/>
                </a:lnTo>
                <a:lnTo>
                  <a:pt x="229088" y="498282"/>
                </a:lnTo>
                <a:lnTo>
                  <a:pt x="189585" y="491856"/>
                </a:lnTo>
                <a:lnTo>
                  <a:pt x="152419" y="479498"/>
                </a:lnTo>
                <a:lnTo>
                  <a:pt x="118102" y="461719"/>
                </a:lnTo>
                <a:lnTo>
                  <a:pt x="87149" y="439035"/>
                </a:lnTo>
                <a:lnTo>
                  <a:pt x="60074" y="411960"/>
                </a:lnTo>
                <a:lnTo>
                  <a:pt x="37390" y="381007"/>
                </a:lnTo>
                <a:lnTo>
                  <a:pt x="19611" y="346690"/>
                </a:lnTo>
                <a:lnTo>
                  <a:pt x="7253" y="309524"/>
                </a:lnTo>
                <a:lnTo>
                  <a:pt x="827" y="270021"/>
                </a:lnTo>
                <a:lnTo>
                  <a:pt x="0" y="249554"/>
                </a:lnTo>
                <a:close/>
              </a:path>
            </a:pathLst>
          </a:custGeom>
          <a:ln w="12700">
            <a:solidFill>
              <a:srgbClr val="C0C0C0"/>
            </a:solidFill>
          </a:ln>
        </p:spPr>
        <p:txBody>
          <a:bodyPr wrap="square" lIns="0" tIns="0" rIns="0" bIns="0" rtlCol="0">
            <a:noAutofit/>
          </a:bodyPr>
          <a:lstStyle/>
          <a:p/>
        </p:txBody>
      </p:sp>
      <p:sp>
        <p:nvSpPr>
          <p:cNvPr id="13" name="object 13"/>
          <p:cNvSpPr/>
          <p:nvPr/>
        </p:nvSpPr>
        <p:spPr>
          <a:xfrm>
            <a:off x="3513726" y="3948520"/>
            <a:ext cx="332104" cy="233044"/>
          </a:xfrm>
          <a:prstGeom prst="rect">
            <a:avLst/>
          </a:prstGeom>
          <a:blipFill>
            <a:blip r:embed="rId2" cstate="print"/>
            <a:stretch>
              <a:fillRect/>
            </a:stretch>
          </a:blipFill>
        </p:spPr>
        <p:txBody>
          <a:bodyPr wrap="square" lIns="0" tIns="0" rIns="0" bIns="0" rtlCol="0">
            <a:noAutofit/>
          </a:bodyPr>
          <a:lstStyle/>
          <a:p/>
        </p:txBody>
      </p:sp>
      <p:sp>
        <p:nvSpPr>
          <p:cNvPr id="14" name="object 14"/>
          <p:cNvSpPr/>
          <p:nvPr/>
        </p:nvSpPr>
        <p:spPr>
          <a:xfrm>
            <a:off x="3499764" y="2627720"/>
            <a:ext cx="306697" cy="304163"/>
          </a:xfrm>
          <a:prstGeom prst="rect">
            <a:avLst/>
          </a:prstGeom>
          <a:blipFill>
            <a:blip r:embed="rId3" cstate="print"/>
            <a:stretch>
              <a:fillRect/>
            </a:stretch>
          </a:blipFill>
        </p:spPr>
        <p:txBody>
          <a:bodyPr wrap="square" lIns="0" tIns="0" rIns="0" bIns="0" rtlCol="0">
            <a:noAutofit/>
          </a:bodyPr>
          <a:lstStyle/>
          <a:p/>
        </p:txBody>
      </p:sp>
      <p:sp>
        <p:nvSpPr>
          <p:cNvPr id="15" name="object 15"/>
          <p:cNvSpPr/>
          <p:nvPr/>
        </p:nvSpPr>
        <p:spPr>
          <a:xfrm>
            <a:off x="5853066" y="3453224"/>
            <a:ext cx="1343659" cy="1344396"/>
          </a:xfrm>
          <a:custGeom>
            <a:avLst/>
            <a:gdLst/>
            <a:ahLst/>
            <a:cxnLst/>
            <a:rect l="l" t="t" r="r" b="b"/>
            <a:pathLst>
              <a:path w="1343659" h="1344396">
                <a:moveTo>
                  <a:pt x="671830" y="0"/>
                </a:moveTo>
                <a:lnTo>
                  <a:pt x="616729" y="2228"/>
                </a:lnTo>
                <a:lnTo>
                  <a:pt x="562855" y="8797"/>
                </a:lnTo>
                <a:lnTo>
                  <a:pt x="510380" y="19535"/>
                </a:lnTo>
                <a:lnTo>
                  <a:pt x="459479" y="34268"/>
                </a:lnTo>
                <a:lnTo>
                  <a:pt x="410322" y="52824"/>
                </a:lnTo>
                <a:lnTo>
                  <a:pt x="363084" y="75029"/>
                </a:lnTo>
                <a:lnTo>
                  <a:pt x="317937" y="100710"/>
                </a:lnTo>
                <a:lnTo>
                  <a:pt x="275055" y="129694"/>
                </a:lnTo>
                <a:lnTo>
                  <a:pt x="234609" y="161809"/>
                </a:lnTo>
                <a:lnTo>
                  <a:pt x="196773" y="196881"/>
                </a:lnTo>
                <a:lnTo>
                  <a:pt x="161720" y="234738"/>
                </a:lnTo>
                <a:lnTo>
                  <a:pt x="129623" y="275206"/>
                </a:lnTo>
                <a:lnTo>
                  <a:pt x="100655" y="318112"/>
                </a:lnTo>
                <a:lnTo>
                  <a:pt x="74988" y="363283"/>
                </a:lnTo>
                <a:lnTo>
                  <a:pt x="52795" y="410547"/>
                </a:lnTo>
                <a:lnTo>
                  <a:pt x="34250" y="459731"/>
                </a:lnTo>
                <a:lnTo>
                  <a:pt x="19525" y="510660"/>
                </a:lnTo>
                <a:lnTo>
                  <a:pt x="8793" y="563163"/>
                </a:lnTo>
                <a:lnTo>
                  <a:pt x="2227" y="617067"/>
                </a:lnTo>
                <a:lnTo>
                  <a:pt x="0" y="672198"/>
                </a:lnTo>
                <a:lnTo>
                  <a:pt x="2227" y="727329"/>
                </a:lnTo>
                <a:lnTo>
                  <a:pt x="8793" y="781232"/>
                </a:lnTo>
                <a:lnTo>
                  <a:pt x="19525" y="833735"/>
                </a:lnTo>
                <a:lnTo>
                  <a:pt x="34250" y="884665"/>
                </a:lnTo>
                <a:lnTo>
                  <a:pt x="52795" y="933848"/>
                </a:lnTo>
                <a:lnTo>
                  <a:pt x="74988" y="981112"/>
                </a:lnTo>
                <a:lnTo>
                  <a:pt x="100655" y="1026284"/>
                </a:lnTo>
                <a:lnTo>
                  <a:pt x="129623" y="1069190"/>
                </a:lnTo>
                <a:lnTo>
                  <a:pt x="161720" y="1109658"/>
                </a:lnTo>
                <a:lnTo>
                  <a:pt x="196773" y="1147514"/>
                </a:lnTo>
                <a:lnTo>
                  <a:pt x="234609" y="1182586"/>
                </a:lnTo>
                <a:lnTo>
                  <a:pt x="275055" y="1214701"/>
                </a:lnTo>
                <a:lnTo>
                  <a:pt x="317937" y="1243686"/>
                </a:lnTo>
                <a:lnTo>
                  <a:pt x="363084" y="1269367"/>
                </a:lnTo>
                <a:lnTo>
                  <a:pt x="410322" y="1291572"/>
                </a:lnTo>
                <a:lnTo>
                  <a:pt x="459479" y="1310127"/>
                </a:lnTo>
                <a:lnTo>
                  <a:pt x="510380" y="1324860"/>
                </a:lnTo>
                <a:lnTo>
                  <a:pt x="562855" y="1335598"/>
                </a:lnTo>
                <a:lnTo>
                  <a:pt x="616729" y="1342168"/>
                </a:lnTo>
                <a:lnTo>
                  <a:pt x="671830" y="1344396"/>
                </a:lnTo>
                <a:lnTo>
                  <a:pt x="726930" y="1342168"/>
                </a:lnTo>
                <a:lnTo>
                  <a:pt x="780804" y="1335598"/>
                </a:lnTo>
                <a:lnTo>
                  <a:pt x="833279" y="1324860"/>
                </a:lnTo>
                <a:lnTo>
                  <a:pt x="884180" y="1310127"/>
                </a:lnTo>
                <a:lnTo>
                  <a:pt x="933337" y="1291572"/>
                </a:lnTo>
                <a:lnTo>
                  <a:pt x="980575" y="1269367"/>
                </a:lnTo>
                <a:lnTo>
                  <a:pt x="1025722" y="1243686"/>
                </a:lnTo>
                <a:lnTo>
                  <a:pt x="1068604" y="1214701"/>
                </a:lnTo>
                <a:lnTo>
                  <a:pt x="1109050" y="1182586"/>
                </a:lnTo>
                <a:lnTo>
                  <a:pt x="1146886" y="1147514"/>
                </a:lnTo>
                <a:lnTo>
                  <a:pt x="1181939" y="1109658"/>
                </a:lnTo>
                <a:lnTo>
                  <a:pt x="1214036" y="1069190"/>
                </a:lnTo>
                <a:lnTo>
                  <a:pt x="1243004" y="1026284"/>
                </a:lnTo>
                <a:lnTo>
                  <a:pt x="1268671" y="981112"/>
                </a:lnTo>
                <a:lnTo>
                  <a:pt x="1290864" y="933848"/>
                </a:lnTo>
                <a:lnTo>
                  <a:pt x="1309409" y="884665"/>
                </a:lnTo>
                <a:lnTo>
                  <a:pt x="1324134" y="833735"/>
                </a:lnTo>
                <a:lnTo>
                  <a:pt x="1334866" y="781232"/>
                </a:lnTo>
                <a:lnTo>
                  <a:pt x="1341432" y="727329"/>
                </a:lnTo>
                <a:lnTo>
                  <a:pt x="1343660" y="672198"/>
                </a:lnTo>
                <a:lnTo>
                  <a:pt x="1341432" y="617067"/>
                </a:lnTo>
                <a:lnTo>
                  <a:pt x="1334866" y="563163"/>
                </a:lnTo>
                <a:lnTo>
                  <a:pt x="1324134" y="510660"/>
                </a:lnTo>
                <a:lnTo>
                  <a:pt x="1309409" y="459731"/>
                </a:lnTo>
                <a:lnTo>
                  <a:pt x="1290864" y="410547"/>
                </a:lnTo>
                <a:lnTo>
                  <a:pt x="1268671" y="363283"/>
                </a:lnTo>
                <a:lnTo>
                  <a:pt x="1243004" y="318112"/>
                </a:lnTo>
                <a:lnTo>
                  <a:pt x="1214036" y="275206"/>
                </a:lnTo>
                <a:lnTo>
                  <a:pt x="1181939" y="234738"/>
                </a:lnTo>
                <a:lnTo>
                  <a:pt x="1146886" y="196881"/>
                </a:lnTo>
                <a:lnTo>
                  <a:pt x="1109050" y="161809"/>
                </a:lnTo>
                <a:lnTo>
                  <a:pt x="1068604" y="129694"/>
                </a:lnTo>
                <a:lnTo>
                  <a:pt x="1025722" y="100710"/>
                </a:lnTo>
                <a:lnTo>
                  <a:pt x="980575" y="75029"/>
                </a:lnTo>
                <a:lnTo>
                  <a:pt x="933337" y="52824"/>
                </a:lnTo>
                <a:lnTo>
                  <a:pt x="884180" y="34268"/>
                </a:lnTo>
                <a:lnTo>
                  <a:pt x="833279" y="19535"/>
                </a:lnTo>
                <a:lnTo>
                  <a:pt x="780804" y="8797"/>
                </a:lnTo>
                <a:lnTo>
                  <a:pt x="726930" y="2228"/>
                </a:lnTo>
                <a:lnTo>
                  <a:pt x="671830" y="0"/>
                </a:lnTo>
                <a:close/>
              </a:path>
            </a:pathLst>
          </a:custGeom>
          <a:solidFill>
            <a:srgbClr val="F2F2F2"/>
          </a:solidFill>
        </p:spPr>
        <p:txBody>
          <a:bodyPr wrap="square" lIns="0" tIns="0" rIns="0" bIns="0" rtlCol="0">
            <a:noAutofit/>
          </a:bodyPr>
          <a:lstStyle/>
          <a:p/>
        </p:txBody>
      </p:sp>
      <p:sp>
        <p:nvSpPr>
          <p:cNvPr id="16" name="object 16"/>
          <p:cNvSpPr/>
          <p:nvPr/>
        </p:nvSpPr>
        <p:spPr>
          <a:xfrm>
            <a:off x="5853066" y="3453224"/>
            <a:ext cx="1343659" cy="1344396"/>
          </a:xfrm>
          <a:custGeom>
            <a:avLst/>
            <a:gdLst/>
            <a:ahLst/>
            <a:cxnLst/>
            <a:rect l="l" t="t" r="r" b="b"/>
            <a:pathLst>
              <a:path w="1343659" h="1344396">
                <a:moveTo>
                  <a:pt x="0" y="672198"/>
                </a:moveTo>
                <a:lnTo>
                  <a:pt x="2227" y="617067"/>
                </a:lnTo>
                <a:lnTo>
                  <a:pt x="8793" y="563163"/>
                </a:lnTo>
                <a:lnTo>
                  <a:pt x="19525" y="510660"/>
                </a:lnTo>
                <a:lnTo>
                  <a:pt x="34250" y="459731"/>
                </a:lnTo>
                <a:lnTo>
                  <a:pt x="52795" y="410547"/>
                </a:lnTo>
                <a:lnTo>
                  <a:pt x="74988" y="363283"/>
                </a:lnTo>
                <a:lnTo>
                  <a:pt x="100655" y="318112"/>
                </a:lnTo>
                <a:lnTo>
                  <a:pt x="129623" y="275206"/>
                </a:lnTo>
                <a:lnTo>
                  <a:pt x="161720" y="234738"/>
                </a:lnTo>
                <a:lnTo>
                  <a:pt x="196773" y="196881"/>
                </a:lnTo>
                <a:lnTo>
                  <a:pt x="234609" y="161809"/>
                </a:lnTo>
                <a:lnTo>
                  <a:pt x="275055" y="129694"/>
                </a:lnTo>
                <a:lnTo>
                  <a:pt x="317937" y="100710"/>
                </a:lnTo>
                <a:lnTo>
                  <a:pt x="363084" y="75029"/>
                </a:lnTo>
                <a:lnTo>
                  <a:pt x="410322" y="52824"/>
                </a:lnTo>
                <a:lnTo>
                  <a:pt x="459479" y="34268"/>
                </a:lnTo>
                <a:lnTo>
                  <a:pt x="510380" y="19535"/>
                </a:lnTo>
                <a:lnTo>
                  <a:pt x="562855" y="8797"/>
                </a:lnTo>
                <a:lnTo>
                  <a:pt x="616729" y="2228"/>
                </a:lnTo>
                <a:lnTo>
                  <a:pt x="671830" y="0"/>
                </a:lnTo>
                <a:lnTo>
                  <a:pt x="726930" y="2228"/>
                </a:lnTo>
                <a:lnTo>
                  <a:pt x="780804" y="8797"/>
                </a:lnTo>
                <a:lnTo>
                  <a:pt x="833279" y="19535"/>
                </a:lnTo>
                <a:lnTo>
                  <a:pt x="884180" y="34268"/>
                </a:lnTo>
                <a:lnTo>
                  <a:pt x="933337" y="52824"/>
                </a:lnTo>
                <a:lnTo>
                  <a:pt x="980575" y="75029"/>
                </a:lnTo>
                <a:lnTo>
                  <a:pt x="1025722" y="100710"/>
                </a:lnTo>
                <a:lnTo>
                  <a:pt x="1068604" y="129694"/>
                </a:lnTo>
                <a:lnTo>
                  <a:pt x="1109050" y="161809"/>
                </a:lnTo>
                <a:lnTo>
                  <a:pt x="1146886" y="196881"/>
                </a:lnTo>
                <a:lnTo>
                  <a:pt x="1181939" y="234738"/>
                </a:lnTo>
                <a:lnTo>
                  <a:pt x="1214036" y="275206"/>
                </a:lnTo>
                <a:lnTo>
                  <a:pt x="1243004" y="318112"/>
                </a:lnTo>
                <a:lnTo>
                  <a:pt x="1268671" y="363283"/>
                </a:lnTo>
                <a:lnTo>
                  <a:pt x="1290864" y="410547"/>
                </a:lnTo>
                <a:lnTo>
                  <a:pt x="1309409" y="459731"/>
                </a:lnTo>
                <a:lnTo>
                  <a:pt x="1324134" y="510660"/>
                </a:lnTo>
                <a:lnTo>
                  <a:pt x="1334866" y="563163"/>
                </a:lnTo>
                <a:lnTo>
                  <a:pt x="1341432" y="617067"/>
                </a:lnTo>
                <a:lnTo>
                  <a:pt x="1343660" y="672198"/>
                </a:lnTo>
                <a:lnTo>
                  <a:pt x="1341432" y="727329"/>
                </a:lnTo>
                <a:lnTo>
                  <a:pt x="1334866" y="781232"/>
                </a:lnTo>
                <a:lnTo>
                  <a:pt x="1324134" y="833735"/>
                </a:lnTo>
                <a:lnTo>
                  <a:pt x="1309409" y="884665"/>
                </a:lnTo>
                <a:lnTo>
                  <a:pt x="1290864" y="933848"/>
                </a:lnTo>
                <a:lnTo>
                  <a:pt x="1268671" y="981112"/>
                </a:lnTo>
                <a:lnTo>
                  <a:pt x="1243004" y="1026284"/>
                </a:lnTo>
                <a:lnTo>
                  <a:pt x="1214036" y="1069190"/>
                </a:lnTo>
                <a:lnTo>
                  <a:pt x="1181939" y="1109658"/>
                </a:lnTo>
                <a:lnTo>
                  <a:pt x="1146886" y="1147514"/>
                </a:lnTo>
                <a:lnTo>
                  <a:pt x="1109050" y="1182586"/>
                </a:lnTo>
                <a:lnTo>
                  <a:pt x="1068604" y="1214701"/>
                </a:lnTo>
                <a:lnTo>
                  <a:pt x="1025722" y="1243686"/>
                </a:lnTo>
                <a:lnTo>
                  <a:pt x="980575" y="1269367"/>
                </a:lnTo>
                <a:lnTo>
                  <a:pt x="933337" y="1291572"/>
                </a:lnTo>
                <a:lnTo>
                  <a:pt x="884180" y="1310127"/>
                </a:lnTo>
                <a:lnTo>
                  <a:pt x="833279" y="1324860"/>
                </a:lnTo>
                <a:lnTo>
                  <a:pt x="780804" y="1335598"/>
                </a:lnTo>
                <a:lnTo>
                  <a:pt x="726930" y="1342168"/>
                </a:lnTo>
                <a:lnTo>
                  <a:pt x="671830" y="1344396"/>
                </a:lnTo>
                <a:lnTo>
                  <a:pt x="616729" y="1342168"/>
                </a:lnTo>
                <a:lnTo>
                  <a:pt x="562855" y="1335598"/>
                </a:lnTo>
                <a:lnTo>
                  <a:pt x="510380" y="1324860"/>
                </a:lnTo>
                <a:lnTo>
                  <a:pt x="459479" y="1310127"/>
                </a:lnTo>
                <a:lnTo>
                  <a:pt x="410322" y="1291572"/>
                </a:lnTo>
                <a:lnTo>
                  <a:pt x="363084" y="1269367"/>
                </a:lnTo>
                <a:lnTo>
                  <a:pt x="317937" y="1243686"/>
                </a:lnTo>
                <a:lnTo>
                  <a:pt x="275055" y="1214701"/>
                </a:lnTo>
                <a:lnTo>
                  <a:pt x="234609" y="1182586"/>
                </a:lnTo>
                <a:lnTo>
                  <a:pt x="196773" y="1147514"/>
                </a:lnTo>
                <a:lnTo>
                  <a:pt x="161720" y="1109658"/>
                </a:lnTo>
                <a:lnTo>
                  <a:pt x="129623" y="1069190"/>
                </a:lnTo>
                <a:lnTo>
                  <a:pt x="100655" y="1026284"/>
                </a:lnTo>
                <a:lnTo>
                  <a:pt x="74988" y="981112"/>
                </a:lnTo>
                <a:lnTo>
                  <a:pt x="52795" y="933848"/>
                </a:lnTo>
                <a:lnTo>
                  <a:pt x="34250" y="884665"/>
                </a:lnTo>
                <a:lnTo>
                  <a:pt x="19525" y="833735"/>
                </a:lnTo>
                <a:lnTo>
                  <a:pt x="8793" y="781232"/>
                </a:lnTo>
                <a:lnTo>
                  <a:pt x="2227" y="727329"/>
                </a:lnTo>
                <a:lnTo>
                  <a:pt x="0" y="672198"/>
                </a:lnTo>
                <a:close/>
              </a:path>
            </a:pathLst>
          </a:custGeom>
          <a:ln w="47624">
            <a:solidFill>
              <a:srgbClr val="FFFFFF"/>
            </a:solidFill>
          </a:ln>
        </p:spPr>
        <p:txBody>
          <a:bodyPr wrap="square" lIns="0" tIns="0" rIns="0" bIns="0" rtlCol="0">
            <a:noAutofit/>
          </a:bodyPr>
          <a:lstStyle/>
          <a:p/>
        </p:txBody>
      </p:sp>
      <p:sp>
        <p:nvSpPr>
          <p:cNvPr id="17" name="object 17"/>
          <p:cNvSpPr/>
          <p:nvPr/>
        </p:nvSpPr>
        <p:spPr>
          <a:xfrm>
            <a:off x="5899990" y="3499397"/>
            <a:ext cx="1250556" cy="1251305"/>
          </a:xfrm>
          <a:custGeom>
            <a:avLst/>
            <a:gdLst/>
            <a:ahLst/>
            <a:cxnLst/>
            <a:rect l="l" t="t" r="r" b="b"/>
            <a:pathLst>
              <a:path w="1250556" h="1251305">
                <a:moveTo>
                  <a:pt x="625284" y="0"/>
                </a:moveTo>
                <a:lnTo>
                  <a:pt x="574001" y="2073"/>
                </a:lnTo>
                <a:lnTo>
                  <a:pt x="523859" y="8188"/>
                </a:lnTo>
                <a:lnTo>
                  <a:pt x="475020" y="18182"/>
                </a:lnTo>
                <a:lnTo>
                  <a:pt x="427644" y="31895"/>
                </a:lnTo>
                <a:lnTo>
                  <a:pt x="381894" y="49166"/>
                </a:lnTo>
                <a:lnTo>
                  <a:pt x="337928" y="69833"/>
                </a:lnTo>
                <a:lnTo>
                  <a:pt x="295909" y="93736"/>
                </a:lnTo>
                <a:lnTo>
                  <a:pt x="255998" y="120713"/>
                </a:lnTo>
                <a:lnTo>
                  <a:pt x="218354" y="150604"/>
                </a:lnTo>
                <a:lnTo>
                  <a:pt x="183140" y="183248"/>
                </a:lnTo>
                <a:lnTo>
                  <a:pt x="150516" y="218483"/>
                </a:lnTo>
                <a:lnTo>
                  <a:pt x="120642" y="256149"/>
                </a:lnTo>
                <a:lnTo>
                  <a:pt x="93681" y="296084"/>
                </a:lnTo>
                <a:lnTo>
                  <a:pt x="69792" y="338127"/>
                </a:lnTo>
                <a:lnTo>
                  <a:pt x="49137" y="382119"/>
                </a:lnTo>
                <a:lnTo>
                  <a:pt x="31877" y="427896"/>
                </a:lnTo>
                <a:lnTo>
                  <a:pt x="18172" y="475300"/>
                </a:lnTo>
                <a:lnTo>
                  <a:pt x="8183" y="524167"/>
                </a:lnTo>
                <a:lnTo>
                  <a:pt x="2072" y="574339"/>
                </a:lnTo>
                <a:lnTo>
                  <a:pt x="0" y="625652"/>
                </a:lnTo>
                <a:lnTo>
                  <a:pt x="2072" y="676966"/>
                </a:lnTo>
                <a:lnTo>
                  <a:pt x="8183" y="727137"/>
                </a:lnTo>
                <a:lnTo>
                  <a:pt x="18172" y="776005"/>
                </a:lnTo>
                <a:lnTo>
                  <a:pt x="31877" y="823408"/>
                </a:lnTo>
                <a:lnTo>
                  <a:pt x="49137" y="869186"/>
                </a:lnTo>
                <a:lnTo>
                  <a:pt x="69792" y="913177"/>
                </a:lnTo>
                <a:lnTo>
                  <a:pt x="93681" y="955221"/>
                </a:lnTo>
                <a:lnTo>
                  <a:pt x="120642" y="995156"/>
                </a:lnTo>
                <a:lnTo>
                  <a:pt x="150516" y="1032822"/>
                </a:lnTo>
                <a:lnTo>
                  <a:pt x="183140" y="1068057"/>
                </a:lnTo>
                <a:lnTo>
                  <a:pt x="218354" y="1100700"/>
                </a:lnTo>
                <a:lnTo>
                  <a:pt x="255998" y="1130591"/>
                </a:lnTo>
                <a:lnTo>
                  <a:pt x="295909" y="1157569"/>
                </a:lnTo>
                <a:lnTo>
                  <a:pt x="337928" y="1181471"/>
                </a:lnTo>
                <a:lnTo>
                  <a:pt x="381894" y="1202139"/>
                </a:lnTo>
                <a:lnTo>
                  <a:pt x="427644" y="1219409"/>
                </a:lnTo>
                <a:lnTo>
                  <a:pt x="475020" y="1233122"/>
                </a:lnTo>
                <a:lnTo>
                  <a:pt x="523859" y="1243116"/>
                </a:lnTo>
                <a:lnTo>
                  <a:pt x="574001" y="1249231"/>
                </a:lnTo>
                <a:lnTo>
                  <a:pt x="625284" y="1251305"/>
                </a:lnTo>
                <a:lnTo>
                  <a:pt x="676566" y="1249231"/>
                </a:lnTo>
                <a:lnTo>
                  <a:pt x="726706" y="1243116"/>
                </a:lnTo>
                <a:lnTo>
                  <a:pt x="775543" y="1233122"/>
                </a:lnTo>
                <a:lnTo>
                  <a:pt x="822917" y="1219409"/>
                </a:lnTo>
                <a:lnTo>
                  <a:pt x="868667" y="1202139"/>
                </a:lnTo>
                <a:lnTo>
                  <a:pt x="912631" y="1181471"/>
                </a:lnTo>
                <a:lnTo>
                  <a:pt x="954649" y="1157569"/>
                </a:lnTo>
                <a:lnTo>
                  <a:pt x="994560" y="1130591"/>
                </a:lnTo>
                <a:lnTo>
                  <a:pt x="1032203" y="1100700"/>
                </a:lnTo>
                <a:lnTo>
                  <a:pt x="1067417" y="1068057"/>
                </a:lnTo>
                <a:lnTo>
                  <a:pt x="1100041" y="1032822"/>
                </a:lnTo>
                <a:lnTo>
                  <a:pt x="1129914" y="995156"/>
                </a:lnTo>
                <a:lnTo>
                  <a:pt x="1156875" y="955221"/>
                </a:lnTo>
                <a:lnTo>
                  <a:pt x="1180764" y="913177"/>
                </a:lnTo>
                <a:lnTo>
                  <a:pt x="1201419" y="869186"/>
                </a:lnTo>
                <a:lnTo>
                  <a:pt x="1218679" y="823408"/>
                </a:lnTo>
                <a:lnTo>
                  <a:pt x="1232384" y="776005"/>
                </a:lnTo>
                <a:lnTo>
                  <a:pt x="1242372" y="727137"/>
                </a:lnTo>
                <a:lnTo>
                  <a:pt x="1248483" y="676966"/>
                </a:lnTo>
                <a:lnTo>
                  <a:pt x="1250556" y="625652"/>
                </a:lnTo>
                <a:lnTo>
                  <a:pt x="1248483" y="574339"/>
                </a:lnTo>
                <a:lnTo>
                  <a:pt x="1242372" y="524167"/>
                </a:lnTo>
                <a:lnTo>
                  <a:pt x="1232384" y="475300"/>
                </a:lnTo>
                <a:lnTo>
                  <a:pt x="1218679" y="427896"/>
                </a:lnTo>
                <a:lnTo>
                  <a:pt x="1201419" y="382119"/>
                </a:lnTo>
                <a:lnTo>
                  <a:pt x="1180764" y="338127"/>
                </a:lnTo>
                <a:lnTo>
                  <a:pt x="1156875" y="296084"/>
                </a:lnTo>
                <a:lnTo>
                  <a:pt x="1129914" y="256149"/>
                </a:lnTo>
                <a:lnTo>
                  <a:pt x="1100041" y="218483"/>
                </a:lnTo>
                <a:lnTo>
                  <a:pt x="1067417" y="183248"/>
                </a:lnTo>
                <a:lnTo>
                  <a:pt x="1032203" y="150604"/>
                </a:lnTo>
                <a:lnTo>
                  <a:pt x="994560" y="120713"/>
                </a:lnTo>
                <a:lnTo>
                  <a:pt x="954649" y="93736"/>
                </a:lnTo>
                <a:lnTo>
                  <a:pt x="912631" y="69833"/>
                </a:lnTo>
                <a:lnTo>
                  <a:pt x="868667" y="49166"/>
                </a:lnTo>
                <a:lnTo>
                  <a:pt x="822917" y="31895"/>
                </a:lnTo>
                <a:lnTo>
                  <a:pt x="775543" y="18182"/>
                </a:lnTo>
                <a:lnTo>
                  <a:pt x="726706" y="8188"/>
                </a:lnTo>
                <a:lnTo>
                  <a:pt x="676566" y="2073"/>
                </a:lnTo>
                <a:lnTo>
                  <a:pt x="625284" y="0"/>
                </a:lnTo>
                <a:close/>
              </a:path>
            </a:pathLst>
          </a:custGeom>
          <a:solidFill>
            <a:srgbClr val="F2F2F2"/>
          </a:solidFill>
        </p:spPr>
        <p:txBody>
          <a:bodyPr wrap="square" lIns="0" tIns="0" rIns="0" bIns="0" rtlCol="0">
            <a:noAutofit/>
          </a:bodyPr>
          <a:lstStyle/>
          <a:p/>
        </p:txBody>
      </p:sp>
      <p:sp>
        <p:nvSpPr>
          <p:cNvPr id="18" name="object 18"/>
          <p:cNvSpPr/>
          <p:nvPr/>
        </p:nvSpPr>
        <p:spPr>
          <a:xfrm>
            <a:off x="5899990" y="3499397"/>
            <a:ext cx="1250556" cy="1251305"/>
          </a:xfrm>
          <a:custGeom>
            <a:avLst/>
            <a:gdLst/>
            <a:ahLst/>
            <a:cxnLst/>
            <a:rect l="l" t="t" r="r" b="b"/>
            <a:pathLst>
              <a:path w="1250556" h="1251305">
                <a:moveTo>
                  <a:pt x="0" y="625652"/>
                </a:moveTo>
                <a:lnTo>
                  <a:pt x="2072" y="574339"/>
                </a:lnTo>
                <a:lnTo>
                  <a:pt x="8183" y="524167"/>
                </a:lnTo>
                <a:lnTo>
                  <a:pt x="18172" y="475300"/>
                </a:lnTo>
                <a:lnTo>
                  <a:pt x="31877" y="427896"/>
                </a:lnTo>
                <a:lnTo>
                  <a:pt x="49137" y="382119"/>
                </a:lnTo>
                <a:lnTo>
                  <a:pt x="69792" y="338127"/>
                </a:lnTo>
                <a:lnTo>
                  <a:pt x="93681" y="296084"/>
                </a:lnTo>
                <a:lnTo>
                  <a:pt x="120642" y="256149"/>
                </a:lnTo>
                <a:lnTo>
                  <a:pt x="150516" y="218483"/>
                </a:lnTo>
                <a:lnTo>
                  <a:pt x="183140" y="183248"/>
                </a:lnTo>
                <a:lnTo>
                  <a:pt x="218354" y="150604"/>
                </a:lnTo>
                <a:lnTo>
                  <a:pt x="255998" y="120713"/>
                </a:lnTo>
                <a:lnTo>
                  <a:pt x="295909" y="93736"/>
                </a:lnTo>
                <a:lnTo>
                  <a:pt x="337928" y="69833"/>
                </a:lnTo>
                <a:lnTo>
                  <a:pt x="381894" y="49166"/>
                </a:lnTo>
                <a:lnTo>
                  <a:pt x="427644" y="31895"/>
                </a:lnTo>
                <a:lnTo>
                  <a:pt x="475020" y="18182"/>
                </a:lnTo>
                <a:lnTo>
                  <a:pt x="523859" y="8188"/>
                </a:lnTo>
                <a:lnTo>
                  <a:pt x="574001" y="2073"/>
                </a:lnTo>
                <a:lnTo>
                  <a:pt x="625284" y="0"/>
                </a:lnTo>
                <a:lnTo>
                  <a:pt x="676566" y="2073"/>
                </a:lnTo>
                <a:lnTo>
                  <a:pt x="726706" y="8188"/>
                </a:lnTo>
                <a:lnTo>
                  <a:pt x="775543" y="18182"/>
                </a:lnTo>
                <a:lnTo>
                  <a:pt x="822917" y="31895"/>
                </a:lnTo>
                <a:lnTo>
                  <a:pt x="868667" y="49166"/>
                </a:lnTo>
                <a:lnTo>
                  <a:pt x="912631" y="69833"/>
                </a:lnTo>
                <a:lnTo>
                  <a:pt x="954649" y="93736"/>
                </a:lnTo>
                <a:lnTo>
                  <a:pt x="994560" y="120713"/>
                </a:lnTo>
                <a:lnTo>
                  <a:pt x="1032203" y="150604"/>
                </a:lnTo>
                <a:lnTo>
                  <a:pt x="1067417" y="183248"/>
                </a:lnTo>
                <a:lnTo>
                  <a:pt x="1100041" y="218483"/>
                </a:lnTo>
                <a:lnTo>
                  <a:pt x="1129914" y="256149"/>
                </a:lnTo>
                <a:lnTo>
                  <a:pt x="1156875" y="296084"/>
                </a:lnTo>
                <a:lnTo>
                  <a:pt x="1180764" y="338127"/>
                </a:lnTo>
                <a:lnTo>
                  <a:pt x="1201419" y="382119"/>
                </a:lnTo>
                <a:lnTo>
                  <a:pt x="1218679" y="427896"/>
                </a:lnTo>
                <a:lnTo>
                  <a:pt x="1232384" y="475300"/>
                </a:lnTo>
                <a:lnTo>
                  <a:pt x="1242372" y="524167"/>
                </a:lnTo>
                <a:lnTo>
                  <a:pt x="1248483" y="574339"/>
                </a:lnTo>
                <a:lnTo>
                  <a:pt x="1250556" y="625652"/>
                </a:lnTo>
                <a:lnTo>
                  <a:pt x="1248483" y="676966"/>
                </a:lnTo>
                <a:lnTo>
                  <a:pt x="1242372" y="727137"/>
                </a:lnTo>
                <a:lnTo>
                  <a:pt x="1232384" y="776005"/>
                </a:lnTo>
                <a:lnTo>
                  <a:pt x="1218679" y="823408"/>
                </a:lnTo>
                <a:lnTo>
                  <a:pt x="1201419" y="869186"/>
                </a:lnTo>
                <a:lnTo>
                  <a:pt x="1180764" y="913177"/>
                </a:lnTo>
                <a:lnTo>
                  <a:pt x="1156875" y="955221"/>
                </a:lnTo>
                <a:lnTo>
                  <a:pt x="1129914" y="995156"/>
                </a:lnTo>
                <a:lnTo>
                  <a:pt x="1100041" y="1032822"/>
                </a:lnTo>
                <a:lnTo>
                  <a:pt x="1067417" y="1068057"/>
                </a:lnTo>
                <a:lnTo>
                  <a:pt x="1032203" y="1100700"/>
                </a:lnTo>
                <a:lnTo>
                  <a:pt x="994560" y="1130591"/>
                </a:lnTo>
                <a:lnTo>
                  <a:pt x="954649" y="1157569"/>
                </a:lnTo>
                <a:lnTo>
                  <a:pt x="912631" y="1181471"/>
                </a:lnTo>
                <a:lnTo>
                  <a:pt x="868667" y="1202139"/>
                </a:lnTo>
                <a:lnTo>
                  <a:pt x="822917" y="1219409"/>
                </a:lnTo>
                <a:lnTo>
                  <a:pt x="775543" y="1233122"/>
                </a:lnTo>
                <a:lnTo>
                  <a:pt x="726706" y="1243116"/>
                </a:lnTo>
                <a:lnTo>
                  <a:pt x="676566" y="1249231"/>
                </a:lnTo>
                <a:lnTo>
                  <a:pt x="625284" y="1251305"/>
                </a:lnTo>
                <a:lnTo>
                  <a:pt x="574001" y="1249231"/>
                </a:lnTo>
                <a:lnTo>
                  <a:pt x="523859" y="1243116"/>
                </a:lnTo>
                <a:lnTo>
                  <a:pt x="475020" y="1233122"/>
                </a:lnTo>
                <a:lnTo>
                  <a:pt x="427644" y="1219409"/>
                </a:lnTo>
                <a:lnTo>
                  <a:pt x="381894" y="1202139"/>
                </a:lnTo>
                <a:lnTo>
                  <a:pt x="337928" y="1181471"/>
                </a:lnTo>
                <a:lnTo>
                  <a:pt x="295909" y="1157569"/>
                </a:lnTo>
                <a:lnTo>
                  <a:pt x="255998" y="1130591"/>
                </a:lnTo>
                <a:lnTo>
                  <a:pt x="218354" y="1100700"/>
                </a:lnTo>
                <a:lnTo>
                  <a:pt x="183140" y="1068057"/>
                </a:lnTo>
                <a:lnTo>
                  <a:pt x="150516" y="1032822"/>
                </a:lnTo>
                <a:lnTo>
                  <a:pt x="120642" y="995156"/>
                </a:lnTo>
                <a:lnTo>
                  <a:pt x="93681" y="955221"/>
                </a:lnTo>
                <a:lnTo>
                  <a:pt x="69792" y="913177"/>
                </a:lnTo>
                <a:lnTo>
                  <a:pt x="49137" y="869186"/>
                </a:lnTo>
                <a:lnTo>
                  <a:pt x="31877" y="823408"/>
                </a:lnTo>
                <a:lnTo>
                  <a:pt x="18172" y="776005"/>
                </a:lnTo>
                <a:lnTo>
                  <a:pt x="8183" y="727137"/>
                </a:lnTo>
                <a:lnTo>
                  <a:pt x="2072" y="676966"/>
                </a:lnTo>
                <a:lnTo>
                  <a:pt x="0" y="625652"/>
                </a:lnTo>
                <a:close/>
              </a:path>
            </a:pathLst>
          </a:custGeom>
          <a:ln w="25400">
            <a:solidFill>
              <a:srgbClr val="44AC8D"/>
            </a:solidFill>
          </a:ln>
        </p:spPr>
        <p:txBody>
          <a:bodyPr wrap="square" lIns="0" tIns="0" rIns="0" bIns="0" rtlCol="0">
            <a:noAutofit/>
          </a:bodyPr>
          <a:lstStyle/>
          <a:p/>
        </p:txBody>
      </p:sp>
      <p:sp>
        <p:nvSpPr>
          <p:cNvPr id="19" name="object 19"/>
          <p:cNvSpPr txBox="1"/>
          <p:nvPr/>
        </p:nvSpPr>
        <p:spPr>
          <a:xfrm>
            <a:off x="5885572" y="3967205"/>
            <a:ext cx="1262380" cy="469900"/>
          </a:xfrm>
          <a:prstGeom prst="rect">
            <a:avLst/>
          </a:prstGeom>
        </p:spPr>
        <p:txBody>
          <a:bodyPr wrap="square" lIns="0" tIns="0" rIns="0" bIns="0" rtlCol="0" vert="horz">
            <a:noAutofit/>
          </a:bodyPr>
          <a:lstStyle/>
          <a:p>
            <a:pPr algn="ctr">
              <a:lnSpc>
                <a:spcPct val="100000"/>
              </a:lnSpc>
            </a:pPr>
            <a:r>
              <a:rPr dirty="0" smtClean="0" sz="1600" spc="-20" b="1">
                <a:solidFill>
                  <a:srgbClr val="DC0000"/>
                </a:solidFill>
                <a:latin typeface="Microsoft YaHei UI"/>
                <a:cs typeface="Microsoft YaHei UI"/>
              </a:rPr>
              <a:t>1</a:t>
            </a:r>
            <a:r>
              <a:rPr dirty="0" smtClean="0" sz="1600" spc="-20" b="1">
                <a:solidFill>
                  <a:srgbClr val="DC0000"/>
                </a:solidFill>
                <a:latin typeface="Microsoft YaHei UI"/>
                <a:cs typeface="Microsoft YaHei UI"/>
              </a:rPr>
              <a:t>0</a:t>
            </a:r>
            <a:r>
              <a:rPr dirty="0" smtClean="0" sz="1600" spc="-20" b="1">
                <a:solidFill>
                  <a:srgbClr val="DC0000"/>
                </a:solidFill>
                <a:latin typeface="Microsoft YaHei UI"/>
                <a:cs typeface="Microsoft YaHei UI"/>
              </a:rPr>
              <a:t>0</a:t>
            </a:r>
            <a:r>
              <a:rPr dirty="0" smtClean="0" sz="1600" spc="-20" b="1">
                <a:solidFill>
                  <a:srgbClr val="DC0000"/>
                </a:solidFill>
                <a:latin typeface="Microsoft YaHei UI"/>
                <a:cs typeface="Microsoft YaHei UI"/>
              </a:rPr>
              <a:t>0</a:t>
            </a:r>
            <a:r>
              <a:rPr dirty="0" smtClean="0" sz="1600" spc="-5" b="1">
                <a:solidFill>
                  <a:srgbClr val="DC0000"/>
                </a:solidFill>
                <a:latin typeface="Microsoft YaHei UI"/>
                <a:cs typeface="Microsoft YaHei UI"/>
              </a:rPr>
              <a:t>,</a:t>
            </a:r>
            <a:r>
              <a:rPr dirty="0" smtClean="0" sz="1600" spc="-20" b="1">
                <a:solidFill>
                  <a:srgbClr val="DC0000"/>
                </a:solidFill>
                <a:latin typeface="Microsoft YaHei UI"/>
                <a:cs typeface="Microsoft YaHei UI"/>
              </a:rPr>
              <a:t>0</a:t>
            </a:r>
            <a:r>
              <a:rPr dirty="0" smtClean="0" sz="1600" spc="-20" b="1">
                <a:solidFill>
                  <a:srgbClr val="DC0000"/>
                </a:solidFill>
                <a:latin typeface="Microsoft YaHei UI"/>
                <a:cs typeface="Microsoft YaHei UI"/>
              </a:rPr>
              <a:t>0</a:t>
            </a:r>
            <a:r>
              <a:rPr dirty="0" smtClean="0" sz="1600" spc="-20" b="1">
                <a:solidFill>
                  <a:srgbClr val="DC0000"/>
                </a:solidFill>
                <a:latin typeface="Microsoft YaHei UI"/>
                <a:cs typeface="Microsoft YaHei UI"/>
              </a:rPr>
              <a:t>0</a:t>
            </a:r>
            <a:r>
              <a:rPr dirty="0" smtClean="0" sz="1600" spc="-5" b="1">
                <a:solidFill>
                  <a:srgbClr val="DC0000"/>
                </a:solidFill>
                <a:latin typeface="Microsoft YaHei UI"/>
                <a:cs typeface="Microsoft YaHei UI"/>
              </a:rPr>
              <a:t>,</a:t>
            </a:r>
            <a:r>
              <a:rPr dirty="0" smtClean="0" sz="1600" spc="-20" b="1">
                <a:solidFill>
                  <a:srgbClr val="DC0000"/>
                </a:solidFill>
                <a:latin typeface="Microsoft YaHei UI"/>
                <a:cs typeface="Microsoft YaHei UI"/>
              </a:rPr>
              <a:t>0</a:t>
            </a:r>
            <a:r>
              <a:rPr dirty="0" smtClean="0" sz="1600" spc="-10" b="1">
                <a:solidFill>
                  <a:srgbClr val="DC0000"/>
                </a:solidFill>
                <a:latin typeface="Microsoft YaHei UI"/>
                <a:cs typeface="Microsoft YaHei UI"/>
              </a:rPr>
              <a:t>0</a:t>
            </a:r>
            <a:endParaRPr sz="1600">
              <a:latin typeface="Microsoft YaHei UI"/>
              <a:cs typeface="Microsoft YaHei UI"/>
            </a:endParaRPr>
          </a:p>
          <a:p>
            <a:pPr algn="ctr" marL="2540">
              <a:lnSpc>
                <a:spcPct val="100000"/>
              </a:lnSpc>
            </a:pPr>
            <a:r>
              <a:rPr dirty="0" smtClean="0" sz="1400" b="1">
                <a:solidFill>
                  <a:srgbClr val="DC0000"/>
                </a:solidFill>
                <a:latin typeface="Microsoft YaHei UI"/>
                <a:cs typeface="Microsoft YaHei UI"/>
              </a:rPr>
              <a:t>人民币</a:t>
            </a:r>
            <a:endParaRPr sz="1400">
              <a:latin typeface="Microsoft YaHei UI"/>
              <a:cs typeface="Microsoft YaHei UI"/>
            </a:endParaRPr>
          </a:p>
        </p:txBody>
      </p:sp>
      <p:sp>
        <p:nvSpPr>
          <p:cNvPr id="20" name="object 20"/>
          <p:cNvSpPr txBox="1"/>
          <p:nvPr/>
        </p:nvSpPr>
        <p:spPr>
          <a:xfrm>
            <a:off x="6036829" y="2575641"/>
            <a:ext cx="914400" cy="439420"/>
          </a:xfrm>
          <a:prstGeom prst="rect">
            <a:avLst/>
          </a:prstGeom>
        </p:spPr>
        <p:txBody>
          <a:bodyPr wrap="square" lIns="0" tIns="0" rIns="0" bIns="0" rtlCol="0" vert="horz">
            <a:noAutofit/>
          </a:bodyPr>
          <a:lstStyle/>
          <a:p>
            <a:pPr marL="190500" marR="12700" indent="-177800">
              <a:lnSpc>
                <a:spcPct val="100000"/>
              </a:lnSpc>
            </a:pPr>
            <a:r>
              <a:rPr dirty="0" smtClean="0" sz="1400" b="1">
                <a:solidFill>
                  <a:srgbClr val="DC0000"/>
                </a:solidFill>
                <a:latin typeface="Microsoft YaHei UI"/>
                <a:cs typeface="Microsoft YaHei UI"/>
              </a:rPr>
              <a:t>亿元及以上</a:t>
            </a:r>
            <a:r>
              <a:rPr dirty="0" smtClean="0" sz="1400" b="1">
                <a:solidFill>
                  <a:srgbClr val="DC0000"/>
                </a:solidFill>
                <a:latin typeface="Microsoft YaHei UI"/>
                <a:cs typeface="Microsoft YaHei UI"/>
              </a:rPr>
              <a:t> 人民币</a:t>
            </a:r>
            <a:endParaRPr sz="1400">
              <a:latin typeface="Microsoft YaHei UI"/>
              <a:cs typeface="Microsoft YaHei UI"/>
            </a:endParaRPr>
          </a:p>
        </p:txBody>
      </p:sp>
      <p:sp>
        <p:nvSpPr>
          <p:cNvPr id="21" name="object 21"/>
          <p:cNvSpPr/>
          <p:nvPr/>
        </p:nvSpPr>
        <p:spPr>
          <a:xfrm>
            <a:off x="6306819" y="3202939"/>
            <a:ext cx="472440" cy="530859"/>
          </a:xfrm>
          <a:prstGeom prst="rect">
            <a:avLst/>
          </a:prstGeom>
          <a:blipFill>
            <a:blip r:embed="rId4" cstate="print"/>
            <a:stretch>
              <a:fillRect/>
            </a:stretch>
          </a:blipFill>
        </p:spPr>
        <p:txBody>
          <a:bodyPr wrap="square" lIns="0" tIns="0" rIns="0" bIns="0" rtlCol="0">
            <a:noAutofit/>
          </a:bodyPr>
          <a:lstStyle/>
          <a:p/>
        </p:txBody>
      </p:sp>
      <p:sp>
        <p:nvSpPr>
          <p:cNvPr id="22" name="object 22"/>
          <p:cNvSpPr/>
          <p:nvPr/>
        </p:nvSpPr>
        <p:spPr>
          <a:xfrm>
            <a:off x="6441851" y="3231973"/>
            <a:ext cx="255828" cy="341261"/>
          </a:xfrm>
          <a:custGeom>
            <a:avLst/>
            <a:gdLst/>
            <a:ahLst/>
            <a:cxnLst/>
            <a:rect l="l" t="t" r="r" b="b"/>
            <a:pathLst>
              <a:path w="255828" h="341261">
                <a:moveTo>
                  <a:pt x="113690" y="187528"/>
                </a:moveTo>
                <a:lnTo>
                  <a:pt x="104063" y="253390"/>
                </a:lnTo>
                <a:lnTo>
                  <a:pt x="164033" y="341261"/>
                </a:lnTo>
                <a:lnTo>
                  <a:pt x="246291" y="274586"/>
                </a:lnTo>
                <a:lnTo>
                  <a:pt x="251839" y="236270"/>
                </a:lnTo>
                <a:lnTo>
                  <a:pt x="220065" y="236270"/>
                </a:lnTo>
                <a:lnTo>
                  <a:pt x="220422" y="225513"/>
                </a:lnTo>
                <a:lnTo>
                  <a:pt x="140982" y="225513"/>
                </a:lnTo>
                <a:lnTo>
                  <a:pt x="113690" y="187528"/>
                </a:lnTo>
                <a:close/>
              </a:path>
              <a:path w="255828" h="341261">
                <a:moveTo>
                  <a:pt x="255828" y="208724"/>
                </a:moveTo>
                <a:lnTo>
                  <a:pt x="220065" y="236270"/>
                </a:lnTo>
                <a:lnTo>
                  <a:pt x="251839" y="236270"/>
                </a:lnTo>
                <a:lnTo>
                  <a:pt x="255828" y="208724"/>
                </a:lnTo>
                <a:close/>
              </a:path>
              <a:path w="255828" h="341261">
                <a:moveTo>
                  <a:pt x="0" y="0"/>
                </a:moveTo>
                <a:lnTo>
                  <a:pt x="40462" y="15951"/>
                </a:lnTo>
                <a:lnTo>
                  <a:pt x="86233" y="39306"/>
                </a:lnTo>
                <a:lnTo>
                  <a:pt x="120751" y="64503"/>
                </a:lnTo>
                <a:lnTo>
                  <a:pt x="124333" y="67729"/>
                </a:lnTo>
                <a:lnTo>
                  <a:pt x="140119" y="85712"/>
                </a:lnTo>
                <a:lnTo>
                  <a:pt x="141986" y="88201"/>
                </a:lnTo>
                <a:lnTo>
                  <a:pt x="143522" y="90754"/>
                </a:lnTo>
                <a:lnTo>
                  <a:pt x="145008" y="93141"/>
                </a:lnTo>
                <a:lnTo>
                  <a:pt x="146342" y="95338"/>
                </a:lnTo>
                <a:lnTo>
                  <a:pt x="150177" y="102933"/>
                </a:lnTo>
                <a:lnTo>
                  <a:pt x="150774" y="104393"/>
                </a:lnTo>
                <a:lnTo>
                  <a:pt x="151447" y="105879"/>
                </a:lnTo>
                <a:lnTo>
                  <a:pt x="151942" y="107581"/>
                </a:lnTo>
                <a:lnTo>
                  <a:pt x="153073" y="111188"/>
                </a:lnTo>
                <a:lnTo>
                  <a:pt x="153530" y="113309"/>
                </a:lnTo>
                <a:lnTo>
                  <a:pt x="155702" y="141770"/>
                </a:lnTo>
                <a:lnTo>
                  <a:pt x="155536" y="145503"/>
                </a:lnTo>
                <a:lnTo>
                  <a:pt x="148691" y="193420"/>
                </a:lnTo>
                <a:lnTo>
                  <a:pt x="144411" y="211975"/>
                </a:lnTo>
                <a:lnTo>
                  <a:pt x="142786" y="218592"/>
                </a:lnTo>
                <a:lnTo>
                  <a:pt x="140982" y="225513"/>
                </a:lnTo>
                <a:lnTo>
                  <a:pt x="220422" y="225513"/>
                </a:lnTo>
                <a:lnTo>
                  <a:pt x="220635" y="218592"/>
                </a:lnTo>
                <a:lnTo>
                  <a:pt x="220752" y="211975"/>
                </a:lnTo>
                <a:lnTo>
                  <a:pt x="220872" y="199402"/>
                </a:lnTo>
                <a:lnTo>
                  <a:pt x="220906" y="187528"/>
                </a:lnTo>
                <a:lnTo>
                  <a:pt x="220700" y="180466"/>
                </a:lnTo>
                <a:lnTo>
                  <a:pt x="220483" y="171767"/>
                </a:lnTo>
                <a:lnTo>
                  <a:pt x="217258" y="131635"/>
                </a:lnTo>
                <a:lnTo>
                  <a:pt x="209448" y="94106"/>
                </a:lnTo>
                <a:lnTo>
                  <a:pt x="205803" y="84289"/>
                </a:lnTo>
                <a:lnTo>
                  <a:pt x="204698" y="81356"/>
                </a:lnTo>
                <a:lnTo>
                  <a:pt x="203403" y="78739"/>
                </a:lnTo>
                <a:lnTo>
                  <a:pt x="202082" y="76365"/>
                </a:lnTo>
                <a:lnTo>
                  <a:pt x="200872" y="74040"/>
                </a:lnTo>
                <a:lnTo>
                  <a:pt x="198361" y="70205"/>
                </a:lnTo>
                <a:lnTo>
                  <a:pt x="197065" y="68427"/>
                </a:lnTo>
                <a:lnTo>
                  <a:pt x="192989" y="63652"/>
                </a:lnTo>
                <a:lnTo>
                  <a:pt x="191300" y="61836"/>
                </a:lnTo>
                <a:lnTo>
                  <a:pt x="189471" y="59753"/>
                </a:lnTo>
                <a:lnTo>
                  <a:pt x="187312" y="57734"/>
                </a:lnTo>
                <a:lnTo>
                  <a:pt x="185102" y="55537"/>
                </a:lnTo>
                <a:lnTo>
                  <a:pt x="182562" y="53238"/>
                </a:lnTo>
                <a:lnTo>
                  <a:pt x="147066" y="31038"/>
                </a:lnTo>
                <a:lnTo>
                  <a:pt x="106781" y="16675"/>
                </a:lnTo>
                <a:lnTo>
                  <a:pt x="60236" y="6769"/>
                </a:lnTo>
                <a:lnTo>
                  <a:pt x="25920" y="2184"/>
                </a:lnTo>
                <a:lnTo>
                  <a:pt x="0" y="0"/>
                </a:lnTo>
                <a:close/>
              </a:path>
            </a:pathLst>
          </a:custGeom>
          <a:solidFill>
            <a:srgbClr val="00B38A"/>
          </a:solidFill>
        </p:spPr>
        <p:txBody>
          <a:bodyPr wrap="square" lIns="0" tIns="0" rIns="0" bIns="0" rtlCol="0">
            <a:noAutofit/>
          </a:bodyPr>
          <a:lstStyle/>
          <a:p/>
        </p:txBody>
      </p:sp>
      <p:sp>
        <p:nvSpPr>
          <p:cNvPr id="23" name="object 23"/>
          <p:cNvSpPr/>
          <p:nvPr/>
        </p:nvSpPr>
        <p:spPr>
          <a:xfrm>
            <a:off x="6336183" y="3309072"/>
            <a:ext cx="255828" cy="341274"/>
          </a:xfrm>
          <a:custGeom>
            <a:avLst/>
            <a:gdLst/>
            <a:ahLst/>
            <a:cxnLst/>
            <a:rect l="l" t="t" r="r" b="b"/>
            <a:pathLst>
              <a:path w="255828" h="341274">
                <a:moveTo>
                  <a:pt x="149262" y="104990"/>
                </a:moveTo>
                <a:lnTo>
                  <a:pt x="35750" y="104990"/>
                </a:lnTo>
                <a:lnTo>
                  <a:pt x="35115" y="125196"/>
                </a:lnTo>
                <a:lnTo>
                  <a:pt x="35045" y="132537"/>
                </a:lnTo>
                <a:lnTo>
                  <a:pt x="34922" y="153733"/>
                </a:lnTo>
                <a:lnTo>
                  <a:pt x="35128" y="160794"/>
                </a:lnTo>
                <a:lnTo>
                  <a:pt x="35344" y="169494"/>
                </a:lnTo>
                <a:lnTo>
                  <a:pt x="38569" y="209626"/>
                </a:lnTo>
                <a:lnTo>
                  <a:pt x="46380" y="247154"/>
                </a:lnTo>
                <a:lnTo>
                  <a:pt x="50025" y="256984"/>
                </a:lnTo>
                <a:lnTo>
                  <a:pt x="51130" y="259905"/>
                </a:lnTo>
                <a:lnTo>
                  <a:pt x="52425" y="262521"/>
                </a:lnTo>
                <a:lnTo>
                  <a:pt x="53746" y="264896"/>
                </a:lnTo>
                <a:lnTo>
                  <a:pt x="54956" y="267220"/>
                </a:lnTo>
                <a:lnTo>
                  <a:pt x="57467" y="271056"/>
                </a:lnTo>
                <a:lnTo>
                  <a:pt x="58762" y="272834"/>
                </a:lnTo>
                <a:lnTo>
                  <a:pt x="62839" y="277609"/>
                </a:lnTo>
                <a:lnTo>
                  <a:pt x="64528" y="279425"/>
                </a:lnTo>
                <a:lnTo>
                  <a:pt x="66357" y="281508"/>
                </a:lnTo>
                <a:lnTo>
                  <a:pt x="68516" y="283527"/>
                </a:lnTo>
                <a:lnTo>
                  <a:pt x="70726" y="285724"/>
                </a:lnTo>
                <a:lnTo>
                  <a:pt x="73253" y="288023"/>
                </a:lnTo>
                <a:lnTo>
                  <a:pt x="108762" y="310222"/>
                </a:lnTo>
                <a:lnTo>
                  <a:pt x="149047" y="324586"/>
                </a:lnTo>
                <a:lnTo>
                  <a:pt x="195592" y="334492"/>
                </a:lnTo>
                <a:lnTo>
                  <a:pt x="255828" y="341274"/>
                </a:lnTo>
                <a:lnTo>
                  <a:pt x="244855" y="337223"/>
                </a:lnTo>
                <a:lnTo>
                  <a:pt x="234518" y="333235"/>
                </a:lnTo>
                <a:lnTo>
                  <a:pt x="190436" y="313537"/>
                </a:lnTo>
                <a:lnTo>
                  <a:pt x="152565" y="290791"/>
                </a:lnTo>
                <a:lnTo>
                  <a:pt x="135077" y="276758"/>
                </a:lnTo>
                <a:lnTo>
                  <a:pt x="131495" y="273532"/>
                </a:lnTo>
                <a:lnTo>
                  <a:pt x="115722" y="255549"/>
                </a:lnTo>
                <a:lnTo>
                  <a:pt x="113842" y="253060"/>
                </a:lnTo>
                <a:lnTo>
                  <a:pt x="112306" y="250507"/>
                </a:lnTo>
                <a:lnTo>
                  <a:pt x="110820" y="248119"/>
                </a:lnTo>
                <a:lnTo>
                  <a:pt x="109486" y="245922"/>
                </a:lnTo>
                <a:lnTo>
                  <a:pt x="105651" y="238328"/>
                </a:lnTo>
                <a:lnTo>
                  <a:pt x="105054" y="236867"/>
                </a:lnTo>
                <a:lnTo>
                  <a:pt x="104381" y="235381"/>
                </a:lnTo>
                <a:lnTo>
                  <a:pt x="103885" y="233679"/>
                </a:lnTo>
                <a:lnTo>
                  <a:pt x="102755" y="230073"/>
                </a:lnTo>
                <a:lnTo>
                  <a:pt x="102298" y="227952"/>
                </a:lnTo>
                <a:lnTo>
                  <a:pt x="100126" y="209626"/>
                </a:lnTo>
                <a:lnTo>
                  <a:pt x="100222" y="197332"/>
                </a:lnTo>
                <a:lnTo>
                  <a:pt x="104876" y="159054"/>
                </a:lnTo>
                <a:lnTo>
                  <a:pt x="111417" y="129286"/>
                </a:lnTo>
                <a:lnTo>
                  <a:pt x="113042" y="122669"/>
                </a:lnTo>
                <a:lnTo>
                  <a:pt x="114846" y="115747"/>
                </a:lnTo>
                <a:lnTo>
                  <a:pt x="147690" y="115747"/>
                </a:lnTo>
                <a:lnTo>
                  <a:pt x="149262" y="104990"/>
                </a:lnTo>
                <a:close/>
              </a:path>
              <a:path w="255828" h="341274">
                <a:moveTo>
                  <a:pt x="147690" y="115747"/>
                </a:moveTo>
                <a:lnTo>
                  <a:pt x="114846" y="115747"/>
                </a:lnTo>
                <a:lnTo>
                  <a:pt x="142138" y="153733"/>
                </a:lnTo>
                <a:lnTo>
                  <a:pt x="147690" y="115747"/>
                </a:lnTo>
                <a:close/>
              </a:path>
              <a:path w="255828" h="341274">
                <a:moveTo>
                  <a:pt x="91795" y="0"/>
                </a:moveTo>
                <a:lnTo>
                  <a:pt x="9537" y="66675"/>
                </a:lnTo>
                <a:lnTo>
                  <a:pt x="0" y="132537"/>
                </a:lnTo>
                <a:lnTo>
                  <a:pt x="35750" y="104990"/>
                </a:lnTo>
                <a:lnTo>
                  <a:pt x="149262" y="104990"/>
                </a:lnTo>
                <a:lnTo>
                  <a:pt x="151764" y="87871"/>
                </a:lnTo>
                <a:lnTo>
                  <a:pt x="91795" y="0"/>
                </a:lnTo>
                <a:close/>
              </a:path>
            </a:pathLst>
          </a:custGeom>
          <a:solidFill>
            <a:srgbClr val="00B38A"/>
          </a:solidFill>
        </p:spPr>
        <p:txBody>
          <a:bodyPr wrap="square" lIns="0" tIns="0" rIns="0" bIns="0" rtlCol="0">
            <a:noAutofit/>
          </a:bodyPr>
          <a:lstStyle/>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基于规则的推理</a:t>
            </a:r>
            <a:endParaRPr sz="3600">
              <a:latin typeface="Microsoft YaHei UI"/>
              <a:cs typeface="Microsoft YaHei UI"/>
            </a:endParaRPr>
          </a:p>
        </p:txBody>
      </p:sp>
      <p:sp>
        <p:nvSpPr>
          <p:cNvPr id="3" name="object 3"/>
          <p:cNvSpPr txBox="1"/>
          <p:nvPr/>
        </p:nvSpPr>
        <p:spPr>
          <a:xfrm>
            <a:off x="798142" y="1250468"/>
            <a:ext cx="9512300" cy="2207260"/>
          </a:xfrm>
          <a:prstGeom prst="rect">
            <a:avLst/>
          </a:prstGeom>
        </p:spPr>
        <p:txBody>
          <a:bodyPr wrap="square" lIns="0" tIns="0" rIns="0" bIns="0" rtlCol="0" vert="horz">
            <a:noAutofit/>
          </a:bodyPr>
          <a:lstStyle/>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在知识图谱基础知识的基础上，专家依据行业应用的业务特征进行规</a:t>
            </a:r>
            <a:r>
              <a:rPr dirty="0" smtClean="0" sz="2400" spc="0">
                <a:solidFill>
                  <a:srgbClr val="303030"/>
                </a:solidFill>
                <a:latin typeface="Microsoft YaHei UI"/>
                <a:cs typeface="Microsoft YaHei UI"/>
              </a:rPr>
              <a:t> 则的定义。</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引擎基于基础知识与所定义的规则，执行推理过程给出推理结果。</a:t>
            </a:r>
            <a:endParaRPr sz="2400">
              <a:latin typeface="Microsoft YaHei UI"/>
              <a:cs typeface="Microsoft YaHei U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5400">
              <a:lnSpc>
                <a:spcPct val="100000"/>
              </a:lnSpc>
            </a:pPr>
            <a:r>
              <a:rPr dirty="0" smtClean="0" sz="3600" b="1">
                <a:solidFill>
                  <a:srgbClr val="303030"/>
                </a:solidFill>
                <a:latin typeface="Microsoft YaHei UI"/>
                <a:cs typeface="Microsoft YaHei UI"/>
              </a:rPr>
              <a:t>基于规则推理工具</a:t>
            </a:r>
            <a:r>
              <a:rPr dirty="0" smtClean="0" sz="3600" spc="-10" b="1">
                <a:solidFill>
                  <a:srgbClr val="303030"/>
                </a:solidFill>
                <a:latin typeface="Microsoft YaHei UI"/>
                <a:cs typeface="Microsoft YaHei UI"/>
              </a:rPr>
              <a:t>——</a:t>
            </a:r>
            <a:r>
              <a:rPr dirty="0" smtClean="0" sz="3600" spc="-40" b="1">
                <a:solidFill>
                  <a:srgbClr val="303030"/>
                </a:solidFill>
                <a:latin typeface="Microsoft YaHei UI"/>
                <a:cs typeface="Microsoft YaHei UI"/>
              </a:rPr>
              <a:t>D</a:t>
            </a:r>
            <a:r>
              <a:rPr dirty="0" smtClean="0" sz="3600" spc="-45" b="1">
                <a:solidFill>
                  <a:srgbClr val="303030"/>
                </a:solidFill>
                <a:latin typeface="Microsoft YaHei UI"/>
                <a:cs typeface="Microsoft YaHei UI"/>
              </a:rPr>
              <a:t>r</a:t>
            </a:r>
            <a:r>
              <a:rPr dirty="0" smtClean="0" sz="3600" spc="-5" b="1">
                <a:solidFill>
                  <a:srgbClr val="303030"/>
                </a:solidFill>
                <a:latin typeface="Microsoft YaHei UI"/>
                <a:cs typeface="Microsoft YaHei UI"/>
              </a:rPr>
              <a:t>o</a:t>
            </a:r>
            <a:r>
              <a:rPr dirty="0" smtClean="0" sz="3600" spc="-30" b="1">
                <a:solidFill>
                  <a:srgbClr val="303030"/>
                </a:solidFill>
                <a:latin typeface="Microsoft YaHei UI"/>
                <a:cs typeface="Microsoft YaHei UI"/>
              </a:rPr>
              <a:t>ol</a:t>
            </a:r>
            <a:r>
              <a:rPr dirty="0" smtClean="0" sz="3600" spc="-20" b="1">
                <a:solidFill>
                  <a:srgbClr val="303030"/>
                </a:solidFill>
                <a:latin typeface="Microsoft YaHei UI"/>
                <a:cs typeface="Microsoft YaHei UI"/>
              </a:rPr>
              <a:t>s</a:t>
            </a:r>
            <a:r>
              <a:rPr dirty="0" smtClean="0" sz="3600" spc="45" b="1">
                <a:solidFill>
                  <a:srgbClr val="303030"/>
                </a:solidFill>
                <a:latin typeface="Microsoft YaHei UI"/>
                <a:cs typeface="Microsoft YaHei UI"/>
              </a:rPr>
              <a:t> </a:t>
            </a:r>
            <a:r>
              <a:rPr dirty="0" smtClean="0" sz="3600" spc="0" b="1">
                <a:solidFill>
                  <a:srgbClr val="303030"/>
                </a:solidFill>
                <a:latin typeface="Microsoft YaHei UI"/>
                <a:cs typeface="Microsoft YaHei UI"/>
              </a:rPr>
              <a:t>规则定义</a:t>
            </a:r>
            <a:endParaRPr sz="3600">
              <a:latin typeface="Microsoft YaHei UI"/>
              <a:cs typeface="Microsoft YaHei UI"/>
            </a:endParaRPr>
          </a:p>
        </p:txBody>
      </p:sp>
      <p:sp>
        <p:nvSpPr>
          <p:cNvPr id="3" name="object 3"/>
          <p:cNvSpPr txBox="1"/>
          <p:nvPr/>
        </p:nvSpPr>
        <p:spPr>
          <a:xfrm>
            <a:off x="798142" y="1052348"/>
            <a:ext cx="10419080" cy="3990340"/>
          </a:xfrm>
          <a:prstGeom prst="rect">
            <a:avLst/>
          </a:prstGeom>
        </p:spPr>
        <p:txBody>
          <a:bodyPr wrap="square" lIns="0" tIns="0" rIns="0" bIns="0" rtlCol="0" vert="horz">
            <a:noAutofit/>
          </a:bodyPr>
          <a:lstStyle/>
          <a:p>
            <a:pPr marL="12700">
              <a:lnSpc>
                <a:spcPct val="100000"/>
              </a:lnSpc>
              <a:tabLst>
                <a:tab pos="354965" algn="l"/>
              </a:tabLst>
            </a:pPr>
            <a:r>
              <a:rPr dirty="0" smtClean="0" sz="1800" spc="5">
                <a:solidFill>
                  <a:srgbClr val="23AB8C"/>
                </a:solidFill>
                <a:latin typeface="Microsoft YaHei UI"/>
                <a:cs typeface="Microsoft YaHei UI"/>
              </a:rPr>
              <a:t>1</a:t>
            </a:r>
            <a:r>
              <a:rPr dirty="0" smtClean="0" sz="1800" spc="0">
                <a:solidFill>
                  <a:srgbClr val="23AB8C"/>
                </a:solidFill>
                <a:latin typeface="Microsoft YaHei UI"/>
                <a:cs typeface="Microsoft YaHei UI"/>
              </a:rPr>
              <a:t>.	</a:t>
            </a:r>
            <a:r>
              <a:rPr dirty="0" smtClean="0" sz="1800" spc="0">
                <a:solidFill>
                  <a:srgbClr val="303030"/>
                </a:solidFill>
                <a:latin typeface="Microsoft YaHei UI"/>
                <a:cs typeface="Microsoft YaHei UI"/>
              </a:rPr>
              <a:t>i</a:t>
            </a:r>
            <a:r>
              <a:rPr dirty="0" smtClean="0" sz="1800" spc="-10">
                <a:solidFill>
                  <a:srgbClr val="303030"/>
                </a:solidFill>
                <a:latin typeface="Microsoft YaHei UI"/>
                <a:cs typeface="Microsoft YaHei UI"/>
              </a:rPr>
              <a:t>m</a:t>
            </a:r>
            <a:r>
              <a:rPr dirty="0" smtClean="0" sz="1800" spc="-30">
                <a:solidFill>
                  <a:srgbClr val="303030"/>
                </a:solidFill>
                <a:latin typeface="Microsoft YaHei UI"/>
                <a:cs typeface="Microsoft YaHei UI"/>
              </a:rPr>
              <a:t>p</a:t>
            </a:r>
            <a:r>
              <a:rPr dirty="0" smtClean="0" sz="1800" spc="-20">
                <a:solidFill>
                  <a:srgbClr val="303030"/>
                </a:solidFill>
                <a:latin typeface="Microsoft YaHei UI"/>
                <a:cs typeface="Microsoft YaHei UI"/>
              </a:rPr>
              <a:t>o</a:t>
            </a:r>
            <a:r>
              <a:rPr dirty="0" smtClean="0" sz="1800" spc="40">
                <a:solidFill>
                  <a:srgbClr val="303030"/>
                </a:solidFill>
                <a:latin typeface="Microsoft YaHei UI"/>
                <a:cs typeface="Microsoft YaHei UI"/>
              </a:rPr>
              <a:t>r</a:t>
            </a:r>
            <a:r>
              <a:rPr dirty="0" smtClean="0" sz="1800" spc="-10">
                <a:solidFill>
                  <a:srgbClr val="303030"/>
                </a:solidFill>
                <a:latin typeface="Microsoft YaHei UI"/>
                <a:cs typeface="Microsoft YaHei UI"/>
              </a:rPr>
              <a:t>t</a:t>
            </a:r>
            <a:r>
              <a:rPr dirty="0" smtClean="0" sz="1800" spc="35">
                <a:solidFill>
                  <a:srgbClr val="303030"/>
                </a:solidFill>
                <a:latin typeface="Microsoft YaHei UI"/>
                <a:cs typeface="Microsoft YaHei UI"/>
              </a:rPr>
              <a:t> </a:t>
            </a:r>
            <a:r>
              <a:rPr dirty="0" smtClean="0" sz="1800" spc="-5">
                <a:solidFill>
                  <a:srgbClr val="303030"/>
                </a:solidFill>
                <a:latin typeface="Microsoft YaHei UI"/>
                <a:cs typeface="Microsoft YaHei UI"/>
              </a:rPr>
              <a:t>c</a:t>
            </a:r>
            <a:r>
              <a:rPr dirty="0" smtClean="0" sz="1800" spc="-20">
                <a:solidFill>
                  <a:srgbClr val="303030"/>
                </a:solidFill>
                <a:latin typeface="Microsoft YaHei UI"/>
                <a:cs typeface="Microsoft YaHei UI"/>
              </a:rPr>
              <a:t>o</a:t>
            </a:r>
            <a:r>
              <a:rPr dirty="0" smtClean="0" sz="1800" spc="-10">
                <a:solidFill>
                  <a:srgbClr val="303030"/>
                </a:solidFill>
                <a:latin typeface="Microsoft YaHei UI"/>
                <a:cs typeface="Microsoft YaHei UI"/>
              </a:rPr>
              <a:t>m</a:t>
            </a:r>
            <a:r>
              <a:rPr dirty="0" smtClean="0" sz="1800" spc="0">
                <a:solidFill>
                  <a:srgbClr val="303030"/>
                </a:solidFill>
                <a:latin typeface="Microsoft YaHei UI"/>
                <a:cs typeface="Microsoft YaHei UI"/>
              </a:rPr>
              <a:t>.</a:t>
            </a:r>
            <a:r>
              <a:rPr dirty="0" smtClean="0" sz="1800" spc="-25">
                <a:solidFill>
                  <a:srgbClr val="303030"/>
                </a:solidFill>
                <a:latin typeface="Microsoft YaHei UI"/>
                <a:cs typeface="Microsoft YaHei UI"/>
              </a:rPr>
              <a:t>h</a:t>
            </a:r>
            <a:r>
              <a:rPr dirty="0" smtClean="0" sz="1800" spc="-5">
                <a:solidFill>
                  <a:srgbClr val="303030"/>
                </a:solidFill>
                <a:latin typeface="Microsoft YaHei UI"/>
                <a:cs typeface="Microsoft YaHei UI"/>
              </a:rPr>
              <a:t>i</a:t>
            </a:r>
            <a:r>
              <a:rPr dirty="0" smtClean="0" sz="1800" spc="-5">
                <a:solidFill>
                  <a:srgbClr val="303030"/>
                </a:solidFill>
                <a:latin typeface="Microsoft YaHei UI"/>
                <a:cs typeface="Microsoft YaHei UI"/>
              </a:rPr>
              <a:t>e</a:t>
            </a:r>
            <a:r>
              <a:rPr dirty="0" smtClean="0" sz="1800" spc="-5">
                <a:solidFill>
                  <a:srgbClr val="303030"/>
                </a:solidFill>
                <a:latin typeface="Microsoft YaHei UI"/>
                <a:cs typeface="Microsoft YaHei UI"/>
              </a:rPr>
              <a:t>k</a:t>
            </a:r>
            <a:r>
              <a:rPr dirty="0" smtClean="0" sz="1800" spc="-25">
                <a:solidFill>
                  <a:srgbClr val="303030"/>
                </a:solidFill>
                <a:latin typeface="Microsoft YaHei UI"/>
                <a:cs typeface="Microsoft YaHei UI"/>
              </a:rPr>
              <a:t>n</a:t>
            </a:r>
            <a:r>
              <a:rPr dirty="0" smtClean="0" sz="1800" spc="0">
                <a:solidFill>
                  <a:srgbClr val="303030"/>
                </a:solidFill>
                <a:latin typeface="Microsoft YaHei UI"/>
                <a:cs typeface="Microsoft YaHei UI"/>
              </a:rPr>
              <a:t>.</a:t>
            </a:r>
            <a:r>
              <a:rPr dirty="0" smtClean="0" sz="1800" spc="-20">
                <a:solidFill>
                  <a:srgbClr val="303030"/>
                </a:solidFill>
                <a:latin typeface="Microsoft YaHei UI"/>
                <a:cs typeface="Microsoft YaHei UI"/>
              </a:rPr>
              <a:t>r</a:t>
            </a:r>
            <a:r>
              <a:rPr dirty="0" smtClean="0" sz="1800" spc="-20">
                <a:solidFill>
                  <a:srgbClr val="303030"/>
                </a:solidFill>
                <a:latin typeface="Microsoft YaHei UI"/>
                <a:cs typeface="Microsoft YaHei UI"/>
              </a:rPr>
              <a:t>u</a:t>
            </a:r>
            <a:r>
              <a:rPr dirty="0" smtClean="0" sz="1800" spc="0">
                <a:solidFill>
                  <a:srgbClr val="303030"/>
                </a:solidFill>
                <a:latin typeface="Microsoft YaHei UI"/>
                <a:cs typeface="Microsoft YaHei UI"/>
              </a:rPr>
              <a:t>l</a:t>
            </a:r>
            <a:r>
              <a:rPr dirty="0" smtClean="0" sz="1800" spc="-5">
                <a:solidFill>
                  <a:srgbClr val="303030"/>
                </a:solidFill>
                <a:latin typeface="Microsoft YaHei UI"/>
                <a:cs typeface="Microsoft YaHei UI"/>
              </a:rPr>
              <a:t>e</a:t>
            </a:r>
            <a:r>
              <a:rPr dirty="0" smtClean="0" sz="1800" spc="-5">
                <a:solidFill>
                  <a:srgbClr val="303030"/>
                </a:solidFill>
                <a:latin typeface="Microsoft YaHei UI"/>
                <a:cs typeface="Microsoft YaHei UI"/>
              </a:rPr>
              <a:t>e</a:t>
            </a:r>
            <a:r>
              <a:rPr dirty="0" smtClean="0" sz="1800" spc="-25">
                <a:solidFill>
                  <a:srgbClr val="303030"/>
                </a:solidFill>
                <a:latin typeface="Microsoft YaHei UI"/>
                <a:cs typeface="Microsoft YaHei UI"/>
              </a:rPr>
              <a:t>n</a:t>
            </a:r>
            <a:r>
              <a:rPr dirty="0" smtClean="0" sz="1800" spc="-10">
                <a:solidFill>
                  <a:srgbClr val="303030"/>
                </a:solidFill>
                <a:latin typeface="Microsoft YaHei UI"/>
                <a:cs typeface="Microsoft YaHei UI"/>
              </a:rPr>
              <a:t>g</a:t>
            </a:r>
            <a:r>
              <a:rPr dirty="0" smtClean="0" sz="1800" spc="0">
                <a:solidFill>
                  <a:srgbClr val="303030"/>
                </a:solidFill>
                <a:latin typeface="Microsoft YaHei UI"/>
                <a:cs typeface="Microsoft YaHei UI"/>
              </a:rPr>
              <a:t>i</a:t>
            </a:r>
            <a:r>
              <a:rPr dirty="0" smtClean="0" sz="1800" spc="-10">
                <a:solidFill>
                  <a:srgbClr val="303030"/>
                </a:solidFill>
                <a:latin typeface="Microsoft YaHei UI"/>
                <a:cs typeface="Microsoft YaHei UI"/>
              </a:rPr>
              <a:t>n</a:t>
            </a:r>
            <a:r>
              <a:rPr dirty="0" smtClean="0" sz="1800" spc="-5">
                <a:solidFill>
                  <a:srgbClr val="303030"/>
                </a:solidFill>
                <a:latin typeface="Microsoft YaHei UI"/>
                <a:cs typeface="Microsoft YaHei UI"/>
              </a:rPr>
              <a:t>e</a:t>
            </a:r>
            <a:r>
              <a:rPr dirty="0" smtClean="0" sz="1800" spc="0">
                <a:solidFill>
                  <a:srgbClr val="303030"/>
                </a:solidFill>
                <a:latin typeface="Microsoft YaHei UI"/>
                <a:cs typeface="Microsoft YaHei UI"/>
              </a:rPr>
              <a:t>.</a:t>
            </a:r>
            <a:r>
              <a:rPr dirty="0" smtClean="0" sz="1800" spc="-30">
                <a:solidFill>
                  <a:srgbClr val="303030"/>
                </a:solidFill>
                <a:latin typeface="Microsoft YaHei UI"/>
                <a:cs typeface="Microsoft YaHei UI"/>
              </a:rPr>
              <a:t>b</a:t>
            </a:r>
            <a:r>
              <a:rPr dirty="0" smtClean="0" sz="1800" spc="-5">
                <a:solidFill>
                  <a:srgbClr val="303030"/>
                </a:solidFill>
                <a:latin typeface="Microsoft YaHei UI"/>
                <a:cs typeface="Microsoft YaHei UI"/>
              </a:rPr>
              <a:t>e</a:t>
            </a:r>
            <a:r>
              <a:rPr dirty="0" smtClean="0" sz="1800" spc="-5">
                <a:solidFill>
                  <a:srgbClr val="303030"/>
                </a:solidFill>
                <a:latin typeface="Microsoft YaHei UI"/>
                <a:cs typeface="Microsoft YaHei UI"/>
              </a:rPr>
              <a:t>a</a:t>
            </a:r>
            <a:r>
              <a:rPr dirty="0" smtClean="0" sz="1800" spc="-25">
                <a:solidFill>
                  <a:srgbClr val="303030"/>
                </a:solidFill>
                <a:latin typeface="Microsoft YaHei UI"/>
                <a:cs typeface="Microsoft YaHei UI"/>
              </a:rPr>
              <a:t>n</a:t>
            </a:r>
            <a:r>
              <a:rPr dirty="0" smtClean="0" sz="1800" spc="0">
                <a:solidFill>
                  <a:srgbClr val="303030"/>
                </a:solidFill>
                <a:latin typeface="Microsoft YaHei UI"/>
                <a:cs typeface="Microsoft YaHei UI"/>
              </a:rPr>
              <a:t>.</a:t>
            </a:r>
            <a:r>
              <a:rPr dirty="0" smtClean="0" sz="1800" spc="-10">
                <a:solidFill>
                  <a:srgbClr val="303030"/>
                </a:solidFill>
                <a:latin typeface="Microsoft YaHei UI"/>
                <a:cs typeface="Microsoft YaHei UI"/>
              </a:rPr>
              <a:t>R</a:t>
            </a:r>
            <a:r>
              <a:rPr dirty="0" smtClean="0" sz="1800" spc="0">
                <a:solidFill>
                  <a:srgbClr val="303030"/>
                </a:solidFill>
                <a:latin typeface="Microsoft YaHei UI"/>
                <a:cs typeface="Microsoft YaHei UI"/>
              </a:rPr>
              <a:t>i</a:t>
            </a:r>
            <a:r>
              <a:rPr dirty="0" smtClean="0" sz="1800" spc="-5">
                <a:solidFill>
                  <a:srgbClr val="303030"/>
                </a:solidFill>
                <a:latin typeface="Microsoft YaHei UI"/>
                <a:cs typeface="Microsoft YaHei UI"/>
              </a:rPr>
              <a:t>s</a:t>
            </a:r>
            <a:r>
              <a:rPr dirty="0" smtClean="0" sz="1800" spc="-5">
                <a:solidFill>
                  <a:srgbClr val="303030"/>
                </a:solidFill>
                <a:latin typeface="Microsoft YaHei UI"/>
                <a:cs typeface="Microsoft YaHei UI"/>
              </a:rPr>
              <a:t>k</a:t>
            </a:r>
            <a:r>
              <a:rPr dirty="0" smtClean="0" sz="1800" spc="-10">
                <a:solidFill>
                  <a:srgbClr val="303030"/>
                </a:solidFill>
                <a:latin typeface="Microsoft YaHei UI"/>
                <a:cs typeface="Microsoft YaHei UI"/>
              </a:rPr>
              <a:t>B</a:t>
            </a:r>
            <a:r>
              <a:rPr dirty="0" smtClean="0" sz="1800" spc="-5">
                <a:solidFill>
                  <a:srgbClr val="303030"/>
                </a:solidFill>
                <a:latin typeface="Microsoft YaHei UI"/>
                <a:cs typeface="Microsoft YaHei UI"/>
              </a:rPr>
              <a:t>e</a:t>
            </a:r>
            <a:r>
              <a:rPr dirty="0" smtClean="0" sz="1800" spc="-10">
                <a:solidFill>
                  <a:srgbClr val="303030"/>
                </a:solidFill>
                <a:latin typeface="Microsoft YaHei UI"/>
                <a:cs typeface="Microsoft YaHei UI"/>
              </a:rPr>
              <a:t>a</a:t>
            </a:r>
            <a:r>
              <a:rPr dirty="0" smtClean="0" sz="1800" spc="-10">
                <a:solidFill>
                  <a:srgbClr val="303030"/>
                </a:solidFill>
                <a:latin typeface="Microsoft YaHei UI"/>
                <a:cs typeface="Microsoft YaHei UI"/>
              </a:rPr>
              <a:t>n</a:t>
            </a:r>
            <a:r>
              <a:rPr dirty="0" smtClean="0" sz="1800" spc="-5">
                <a:solidFill>
                  <a:srgbClr val="303030"/>
                </a:solidFill>
                <a:latin typeface="Microsoft YaHei UI"/>
                <a:cs typeface="Microsoft YaHei UI"/>
              </a:rPr>
              <a:t>;</a:t>
            </a:r>
            <a:endParaRPr sz="1800">
              <a:latin typeface="Microsoft YaHei UI"/>
              <a:cs typeface="Microsoft YaHei UI"/>
            </a:endParaRPr>
          </a:p>
          <a:p>
            <a:pPr marL="354965" marR="12700" indent="-342900">
              <a:lnSpc>
                <a:spcPct val="150000"/>
              </a:lnSpc>
              <a:tabLst>
                <a:tab pos="354965" algn="l"/>
              </a:tabLst>
            </a:pPr>
            <a:r>
              <a:rPr dirty="0" smtClean="0" sz="1800" spc="5">
                <a:solidFill>
                  <a:srgbClr val="23AB8C"/>
                </a:solidFill>
                <a:latin typeface="Microsoft YaHei UI"/>
                <a:cs typeface="Microsoft YaHei UI"/>
              </a:rPr>
              <a:t>2</a:t>
            </a:r>
            <a:r>
              <a:rPr dirty="0" smtClean="0" sz="1800" spc="0">
                <a:solidFill>
                  <a:srgbClr val="23AB8C"/>
                </a:solidFill>
                <a:latin typeface="Microsoft YaHei UI"/>
                <a:cs typeface="Microsoft YaHei UI"/>
              </a:rPr>
              <a:t>.	</a:t>
            </a:r>
            <a:r>
              <a:rPr dirty="0" smtClean="0" sz="1800" spc="-20">
                <a:solidFill>
                  <a:srgbClr val="303030"/>
                </a:solidFill>
                <a:latin typeface="Microsoft YaHei UI"/>
                <a:cs typeface="Microsoft YaHei UI"/>
              </a:rPr>
              <a:t>r</a:t>
            </a:r>
            <a:r>
              <a:rPr dirty="0" smtClean="0" sz="1800" spc="-20">
                <a:solidFill>
                  <a:srgbClr val="303030"/>
                </a:solidFill>
                <a:latin typeface="Microsoft YaHei UI"/>
                <a:cs typeface="Microsoft YaHei UI"/>
              </a:rPr>
              <a:t>u</a:t>
            </a:r>
            <a:r>
              <a:rPr dirty="0" smtClean="0" sz="1800" spc="0">
                <a:solidFill>
                  <a:srgbClr val="303030"/>
                </a:solidFill>
                <a:latin typeface="Microsoft YaHei UI"/>
                <a:cs typeface="Microsoft YaHei UI"/>
              </a:rPr>
              <a:t>le</a:t>
            </a:r>
            <a:r>
              <a:rPr dirty="0" smtClean="0" sz="1800" spc="20">
                <a:solidFill>
                  <a:srgbClr val="303030"/>
                </a:solidFill>
                <a:latin typeface="Microsoft YaHei UI"/>
                <a:cs typeface="Microsoft YaHei UI"/>
              </a:rPr>
              <a:t> </a:t>
            </a:r>
            <a:r>
              <a:rPr dirty="0" smtClean="0" sz="1800" spc="-25">
                <a:solidFill>
                  <a:srgbClr val="303030"/>
                </a:solidFill>
                <a:latin typeface="Microsoft YaHei UI"/>
                <a:cs typeface="Microsoft YaHei UI"/>
              </a:rPr>
              <a:t>h</a:t>
            </a:r>
            <a:r>
              <a:rPr dirty="0" smtClean="0" sz="1800" spc="-5">
                <a:solidFill>
                  <a:srgbClr val="303030"/>
                </a:solidFill>
                <a:latin typeface="Microsoft YaHei UI"/>
                <a:cs typeface="Microsoft YaHei UI"/>
              </a:rPr>
              <a:t>i</a:t>
            </a:r>
            <a:r>
              <a:rPr dirty="0" smtClean="0" sz="1800" spc="-10">
                <a:solidFill>
                  <a:srgbClr val="303030"/>
                </a:solidFill>
                <a:latin typeface="Microsoft YaHei UI"/>
                <a:cs typeface="Microsoft YaHei UI"/>
              </a:rPr>
              <a:t>g</a:t>
            </a:r>
            <a:r>
              <a:rPr dirty="0" smtClean="0" sz="1800" spc="-25">
                <a:solidFill>
                  <a:srgbClr val="303030"/>
                </a:solidFill>
                <a:latin typeface="Microsoft YaHei UI"/>
                <a:cs typeface="Microsoft YaHei UI"/>
              </a:rPr>
              <a:t>h</a:t>
            </a:r>
            <a:r>
              <a:rPr dirty="0" smtClean="0" sz="1800" spc="-15">
                <a:solidFill>
                  <a:srgbClr val="303030"/>
                </a:solidFill>
                <a:latin typeface="Microsoft YaHei UI"/>
                <a:cs typeface="Microsoft YaHei UI"/>
              </a:rPr>
              <a:t>R</a:t>
            </a:r>
            <a:r>
              <a:rPr dirty="0" smtClean="0" sz="1800" spc="-15">
                <a:solidFill>
                  <a:srgbClr val="303030"/>
                </a:solidFill>
                <a:latin typeface="Microsoft YaHei UI"/>
                <a:cs typeface="Microsoft YaHei UI"/>
              </a:rPr>
              <a:t>i</a:t>
            </a:r>
            <a:r>
              <a:rPr dirty="0" smtClean="0" sz="1800" spc="-5">
                <a:solidFill>
                  <a:srgbClr val="303030"/>
                </a:solidFill>
                <a:latin typeface="Microsoft YaHei UI"/>
                <a:cs typeface="Microsoft YaHei UI"/>
              </a:rPr>
              <a:t>s</a:t>
            </a:r>
            <a:r>
              <a:rPr dirty="0" smtClean="0" sz="1800" spc="-5">
                <a:solidFill>
                  <a:srgbClr val="303030"/>
                </a:solidFill>
                <a:latin typeface="Microsoft YaHei UI"/>
                <a:cs typeface="Microsoft YaHei UI"/>
              </a:rPr>
              <a:t>k</a:t>
            </a:r>
            <a:r>
              <a:rPr dirty="0" smtClean="0" sz="1800" spc="-10">
                <a:solidFill>
                  <a:srgbClr val="303030"/>
                </a:solidFill>
                <a:latin typeface="Microsoft YaHei UI"/>
                <a:cs typeface="Microsoft YaHei UI"/>
              </a:rPr>
              <a:t>R</a:t>
            </a:r>
            <a:r>
              <a:rPr dirty="0" smtClean="0" sz="1800" spc="-10">
                <a:solidFill>
                  <a:srgbClr val="303030"/>
                </a:solidFill>
                <a:latin typeface="Microsoft YaHei UI"/>
                <a:cs typeface="Microsoft YaHei UI"/>
              </a:rPr>
              <a:t>u</a:t>
            </a:r>
            <a:r>
              <a:rPr dirty="0" smtClean="0" sz="1800" spc="0">
                <a:solidFill>
                  <a:srgbClr val="303030"/>
                </a:solidFill>
                <a:latin typeface="Microsoft YaHei UI"/>
                <a:cs typeface="Microsoft YaHei UI"/>
              </a:rPr>
              <a:t>l</a:t>
            </a:r>
            <a:r>
              <a:rPr dirty="0" smtClean="0" sz="1800" spc="-5">
                <a:solidFill>
                  <a:srgbClr val="303030"/>
                </a:solidFill>
                <a:latin typeface="Microsoft YaHei UI"/>
                <a:cs typeface="Microsoft YaHei UI"/>
              </a:rPr>
              <a:t>e</a:t>
            </a:r>
            <a:r>
              <a:rPr dirty="0" smtClean="0" sz="1800" spc="0">
                <a:solidFill>
                  <a:srgbClr val="303030"/>
                </a:solidFill>
                <a:latin typeface="Microsoft YaHei UI"/>
                <a:cs typeface="Microsoft YaHei UI"/>
              </a:rPr>
              <a:t>1</a:t>
            </a:r>
            <a:r>
              <a:rPr dirty="0" smtClean="0" sz="1800" spc="-10">
                <a:solidFill>
                  <a:srgbClr val="303030"/>
                </a:solidFill>
                <a:latin typeface="Microsoft YaHei UI"/>
                <a:cs typeface="Microsoft YaHei UI"/>
              </a:rPr>
              <a:t> //</a:t>
            </a:r>
            <a:r>
              <a:rPr dirty="0" smtClean="0" sz="1800" spc="0">
                <a:solidFill>
                  <a:srgbClr val="303030"/>
                </a:solidFill>
                <a:latin typeface="Microsoft YaHei UI"/>
                <a:cs typeface="Microsoft YaHei UI"/>
              </a:rPr>
              <a:t>高风险企业规则一：企业注册资金每</a:t>
            </a:r>
            <a:r>
              <a:rPr dirty="0" smtClean="0" sz="1800" spc="5">
                <a:solidFill>
                  <a:srgbClr val="303030"/>
                </a:solidFill>
                <a:latin typeface="Microsoft YaHei UI"/>
                <a:cs typeface="Microsoft YaHei UI"/>
              </a:rPr>
              <a:t>10</a:t>
            </a:r>
            <a:r>
              <a:rPr dirty="0" smtClean="0" sz="1800" spc="0">
                <a:solidFill>
                  <a:srgbClr val="303030"/>
                </a:solidFill>
                <a:latin typeface="Microsoft YaHei UI"/>
                <a:cs typeface="Microsoft YaHei UI"/>
              </a:rPr>
              <a:t>0</a:t>
            </a:r>
            <a:r>
              <a:rPr dirty="0" smtClean="0" sz="1800" spc="0">
                <a:solidFill>
                  <a:srgbClr val="303030"/>
                </a:solidFill>
                <a:latin typeface="Microsoft YaHei UI"/>
                <a:cs typeface="Microsoft YaHei UI"/>
              </a:rPr>
              <a:t>万加</a:t>
            </a:r>
            <a:r>
              <a:rPr dirty="0" smtClean="0" sz="1800" spc="0">
                <a:solidFill>
                  <a:srgbClr val="303030"/>
                </a:solidFill>
                <a:latin typeface="Microsoft YaHei UI"/>
                <a:cs typeface="Microsoft YaHei UI"/>
              </a:rPr>
              <a:t>1</a:t>
            </a:r>
            <a:r>
              <a:rPr dirty="0" smtClean="0" sz="1800" spc="0">
                <a:solidFill>
                  <a:srgbClr val="303030"/>
                </a:solidFill>
                <a:latin typeface="Microsoft YaHei UI"/>
                <a:cs typeface="Microsoft YaHei UI"/>
              </a:rPr>
              <a:t>分，成立的时长每年加</a:t>
            </a:r>
            <a:r>
              <a:rPr dirty="0" smtClean="0" sz="1800" spc="0">
                <a:solidFill>
                  <a:srgbClr val="303030"/>
                </a:solidFill>
                <a:latin typeface="Microsoft YaHei UI"/>
                <a:cs typeface="Microsoft YaHei UI"/>
              </a:rPr>
              <a:t>1</a:t>
            </a:r>
            <a:r>
              <a:rPr dirty="0" smtClean="0" sz="1800" spc="0">
                <a:solidFill>
                  <a:srgbClr val="303030"/>
                </a:solidFill>
                <a:latin typeface="Microsoft YaHei UI"/>
                <a:cs typeface="Microsoft YaHei UI"/>
              </a:rPr>
              <a:t>分，每</a:t>
            </a:r>
            <a:r>
              <a:rPr dirty="0" smtClean="0" sz="1800" spc="0">
                <a:solidFill>
                  <a:srgbClr val="303030"/>
                </a:solidFill>
                <a:latin typeface="Microsoft YaHei UI"/>
                <a:cs typeface="Microsoft YaHei UI"/>
              </a:rPr>
              <a:t> 有失信记录减</a:t>
            </a:r>
            <a:r>
              <a:rPr dirty="0" smtClean="0" sz="1800" spc="0">
                <a:solidFill>
                  <a:srgbClr val="303030"/>
                </a:solidFill>
                <a:latin typeface="Microsoft YaHei UI"/>
                <a:cs typeface="Microsoft YaHei UI"/>
              </a:rPr>
              <a:t>3</a:t>
            </a:r>
            <a:r>
              <a:rPr dirty="0" smtClean="0" sz="1800" spc="0">
                <a:solidFill>
                  <a:srgbClr val="303030"/>
                </a:solidFill>
                <a:latin typeface="Microsoft YaHei UI"/>
                <a:cs typeface="Microsoft YaHei UI"/>
              </a:rPr>
              <a:t>分，有税务问题每次减少</a:t>
            </a:r>
            <a:r>
              <a:rPr dirty="0" smtClean="0" sz="1800" spc="0">
                <a:solidFill>
                  <a:srgbClr val="303030"/>
                </a:solidFill>
                <a:latin typeface="Microsoft YaHei UI"/>
                <a:cs typeface="Microsoft YaHei UI"/>
              </a:rPr>
              <a:t>5</a:t>
            </a:r>
            <a:r>
              <a:rPr dirty="0" smtClean="0" sz="1800" spc="0">
                <a:solidFill>
                  <a:srgbClr val="303030"/>
                </a:solidFill>
                <a:latin typeface="Microsoft YaHei UI"/>
                <a:cs typeface="Microsoft YaHei UI"/>
              </a:rPr>
              <a:t>分。</a:t>
            </a:r>
            <a:endParaRPr sz="1800">
              <a:latin typeface="Microsoft YaHei UI"/>
              <a:cs typeface="Microsoft YaHei UI"/>
            </a:endParaRPr>
          </a:p>
          <a:p>
            <a:pPr>
              <a:lnSpc>
                <a:spcPts val="1000"/>
              </a:lnSpc>
              <a:spcBef>
                <a:spcPts val="79"/>
              </a:spcBef>
            </a:pPr>
            <a:endParaRPr sz="1000"/>
          </a:p>
          <a:p>
            <a:pPr marL="927100">
              <a:lnSpc>
                <a:spcPct val="100000"/>
              </a:lnSpc>
            </a:pPr>
            <a:r>
              <a:rPr dirty="0" smtClean="0" sz="1800" spc="-20">
                <a:solidFill>
                  <a:srgbClr val="303030"/>
                </a:solidFill>
                <a:latin typeface="Microsoft YaHei UI"/>
                <a:cs typeface="Microsoft YaHei UI"/>
              </a:rPr>
              <a:t>w</a:t>
            </a:r>
            <a:r>
              <a:rPr dirty="0" smtClean="0" sz="1800" spc="-25">
                <a:solidFill>
                  <a:srgbClr val="303030"/>
                </a:solidFill>
                <a:latin typeface="Microsoft YaHei UI"/>
                <a:cs typeface="Microsoft YaHei UI"/>
              </a:rPr>
              <a:t>h</a:t>
            </a:r>
            <a:r>
              <a:rPr dirty="0" smtClean="0" sz="1800" spc="-5">
                <a:solidFill>
                  <a:srgbClr val="303030"/>
                </a:solidFill>
                <a:latin typeface="Microsoft YaHei UI"/>
                <a:cs typeface="Microsoft YaHei UI"/>
              </a:rPr>
              <a:t>e</a:t>
            </a:r>
            <a:r>
              <a:rPr dirty="0" smtClean="0" sz="1800" spc="0">
                <a:solidFill>
                  <a:srgbClr val="303030"/>
                </a:solidFill>
                <a:latin typeface="Microsoft YaHei UI"/>
                <a:cs typeface="Microsoft YaHei UI"/>
              </a:rPr>
              <a:t>n</a:t>
            </a:r>
            <a:endParaRPr sz="1800">
              <a:latin typeface="Microsoft YaHei UI"/>
              <a:cs typeface="Microsoft YaHei UI"/>
            </a:endParaRPr>
          </a:p>
          <a:p>
            <a:pPr marL="927100" marR="5715000" indent="914400">
              <a:lnSpc>
                <a:spcPct val="150000"/>
              </a:lnSpc>
            </a:pPr>
            <a:r>
              <a:rPr dirty="0" smtClean="0" sz="1800">
                <a:solidFill>
                  <a:srgbClr val="303030"/>
                </a:solidFill>
                <a:latin typeface="Microsoft YaHei UI"/>
                <a:cs typeface="Microsoft YaHei UI"/>
              </a:rPr>
              <a:t>$</a:t>
            </a:r>
            <a:r>
              <a:rPr dirty="0" smtClean="0" sz="1800" spc="-20">
                <a:solidFill>
                  <a:srgbClr val="303030"/>
                </a:solidFill>
                <a:latin typeface="Microsoft YaHei UI"/>
                <a:cs typeface="Microsoft YaHei UI"/>
              </a:rPr>
              <a:t>r</a:t>
            </a:r>
            <a:r>
              <a:rPr dirty="0" smtClean="0" sz="1800" spc="-5">
                <a:solidFill>
                  <a:srgbClr val="303030"/>
                </a:solidFill>
                <a:latin typeface="Microsoft YaHei UI"/>
                <a:cs typeface="Microsoft YaHei UI"/>
              </a:rPr>
              <a:t>i</a:t>
            </a:r>
            <a:r>
              <a:rPr dirty="0" smtClean="0" sz="1800" spc="-5">
                <a:solidFill>
                  <a:srgbClr val="303030"/>
                </a:solidFill>
                <a:latin typeface="Microsoft YaHei UI"/>
                <a:cs typeface="Microsoft YaHei UI"/>
              </a:rPr>
              <a:t>s</a:t>
            </a:r>
            <a:r>
              <a:rPr dirty="0" smtClean="0" sz="1800" spc="0">
                <a:solidFill>
                  <a:srgbClr val="303030"/>
                </a:solidFill>
                <a:latin typeface="Microsoft YaHei UI"/>
                <a:cs typeface="Microsoft YaHei UI"/>
              </a:rPr>
              <a:t>k</a:t>
            </a:r>
            <a:r>
              <a:rPr dirty="0" smtClean="0" sz="1800" spc="-20">
                <a:solidFill>
                  <a:srgbClr val="303030"/>
                </a:solidFill>
                <a:latin typeface="Microsoft YaHei UI"/>
                <a:cs typeface="Microsoft YaHei UI"/>
              </a:rPr>
              <a:t> </a:t>
            </a:r>
            <a:r>
              <a:rPr dirty="0" smtClean="0" sz="1800" spc="-5">
                <a:solidFill>
                  <a:srgbClr val="303030"/>
                </a:solidFill>
                <a:latin typeface="Microsoft YaHei UI"/>
                <a:cs typeface="Microsoft YaHei UI"/>
              </a:rPr>
              <a:t>:</a:t>
            </a:r>
            <a:r>
              <a:rPr dirty="0" smtClean="0" sz="1800" spc="10">
                <a:solidFill>
                  <a:srgbClr val="303030"/>
                </a:solidFill>
                <a:latin typeface="Microsoft YaHei UI"/>
                <a:cs typeface="Microsoft YaHei UI"/>
              </a:rPr>
              <a:t> </a:t>
            </a:r>
            <a:r>
              <a:rPr dirty="0" smtClean="0" sz="1800" spc="-15">
                <a:solidFill>
                  <a:srgbClr val="303030"/>
                </a:solidFill>
                <a:latin typeface="Microsoft YaHei UI"/>
                <a:cs typeface="Microsoft YaHei UI"/>
              </a:rPr>
              <a:t>R</a:t>
            </a:r>
            <a:r>
              <a:rPr dirty="0" smtClean="0" sz="1800" spc="-15">
                <a:solidFill>
                  <a:srgbClr val="303030"/>
                </a:solidFill>
                <a:latin typeface="Microsoft YaHei UI"/>
                <a:cs typeface="Microsoft YaHei UI"/>
              </a:rPr>
              <a:t>i</a:t>
            </a:r>
            <a:r>
              <a:rPr dirty="0" smtClean="0" sz="1800" spc="-5">
                <a:solidFill>
                  <a:srgbClr val="303030"/>
                </a:solidFill>
                <a:latin typeface="Microsoft YaHei UI"/>
                <a:cs typeface="Microsoft YaHei UI"/>
              </a:rPr>
              <a:t>s</a:t>
            </a:r>
            <a:r>
              <a:rPr dirty="0" smtClean="0" sz="1800" spc="-5">
                <a:solidFill>
                  <a:srgbClr val="303030"/>
                </a:solidFill>
                <a:latin typeface="Microsoft YaHei UI"/>
                <a:cs typeface="Microsoft YaHei UI"/>
              </a:rPr>
              <a:t>k</a:t>
            </a:r>
            <a:r>
              <a:rPr dirty="0" smtClean="0" sz="1800" spc="-10">
                <a:solidFill>
                  <a:srgbClr val="303030"/>
                </a:solidFill>
                <a:latin typeface="Microsoft YaHei UI"/>
                <a:cs typeface="Microsoft YaHei UI"/>
              </a:rPr>
              <a:t>B</a:t>
            </a:r>
            <a:r>
              <a:rPr dirty="0" smtClean="0" sz="1800" spc="-5">
                <a:solidFill>
                  <a:srgbClr val="303030"/>
                </a:solidFill>
                <a:latin typeface="Microsoft YaHei UI"/>
                <a:cs typeface="Microsoft YaHei UI"/>
              </a:rPr>
              <a:t>e</a:t>
            </a:r>
            <a:r>
              <a:rPr dirty="0" smtClean="0" sz="1800" spc="-10">
                <a:solidFill>
                  <a:srgbClr val="303030"/>
                </a:solidFill>
                <a:latin typeface="Microsoft YaHei UI"/>
                <a:cs typeface="Microsoft YaHei UI"/>
              </a:rPr>
              <a:t>a</a:t>
            </a:r>
            <a:r>
              <a:rPr dirty="0" smtClean="0" sz="1800" spc="-10">
                <a:solidFill>
                  <a:srgbClr val="303030"/>
                </a:solidFill>
                <a:latin typeface="Microsoft YaHei UI"/>
                <a:cs typeface="Microsoft YaHei UI"/>
              </a:rPr>
              <a:t>n</a:t>
            </a:r>
            <a:r>
              <a:rPr dirty="0" smtClean="0" sz="1800" spc="-15">
                <a:solidFill>
                  <a:srgbClr val="303030"/>
                </a:solidFill>
                <a:latin typeface="Microsoft YaHei UI"/>
                <a:cs typeface="Microsoft YaHei UI"/>
              </a:rPr>
              <a:t>(</a:t>
            </a:r>
            <a:r>
              <a:rPr dirty="0" smtClean="0" sz="1800" spc="-5">
                <a:solidFill>
                  <a:srgbClr val="303030"/>
                </a:solidFill>
                <a:latin typeface="Microsoft YaHei UI"/>
                <a:cs typeface="Microsoft YaHei UI"/>
              </a:rPr>
              <a:t>e</a:t>
            </a:r>
            <a:r>
              <a:rPr dirty="0" smtClean="0" sz="1800" spc="-55">
                <a:solidFill>
                  <a:srgbClr val="303030"/>
                </a:solidFill>
                <a:latin typeface="Microsoft YaHei UI"/>
                <a:cs typeface="Microsoft YaHei UI"/>
              </a:rPr>
              <a:t>v</a:t>
            </a:r>
            <a:r>
              <a:rPr dirty="0" smtClean="0" sz="1800" spc="-10">
                <a:solidFill>
                  <a:srgbClr val="303030"/>
                </a:solidFill>
                <a:latin typeface="Microsoft YaHei UI"/>
                <a:cs typeface="Microsoft YaHei UI"/>
              </a:rPr>
              <a:t>a</a:t>
            </a:r>
            <a:r>
              <a:rPr dirty="0" smtClean="0" sz="1800" spc="-10">
                <a:solidFill>
                  <a:srgbClr val="303030"/>
                </a:solidFill>
                <a:latin typeface="Microsoft YaHei UI"/>
                <a:cs typeface="Microsoft YaHei UI"/>
              </a:rPr>
              <a:t>l</a:t>
            </a:r>
            <a:r>
              <a:rPr dirty="0" smtClean="0" sz="1800" spc="-15">
                <a:solidFill>
                  <a:srgbClr val="303030"/>
                </a:solidFill>
                <a:latin typeface="Microsoft YaHei UI"/>
                <a:cs typeface="Microsoft YaHei UI"/>
              </a:rPr>
              <a:t>(</a:t>
            </a:r>
            <a:r>
              <a:rPr dirty="0" smtClean="0" sz="1800" spc="-5">
                <a:solidFill>
                  <a:srgbClr val="303030"/>
                </a:solidFill>
                <a:latin typeface="Microsoft YaHei UI"/>
                <a:cs typeface="Microsoft YaHei UI"/>
              </a:rPr>
              <a:t>t</a:t>
            </a:r>
            <a:r>
              <a:rPr dirty="0" smtClean="0" sz="1800" spc="-20">
                <a:solidFill>
                  <a:srgbClr val="303030"/>
                </a:solidFill>
                <a:latin typeface="Microsoft YaHei UI"/>
                <a:cs typeface="Microsoft YaHei UI"/>
              </a:rPr>
              <a:t>r</a:t>
            </a:r>
            <a:r>
              <a:rPr dirty="0" smtClean="0" sz="1800" spc="-20">
                <a:solidFill>
                  <a:srgbClr val="303030"/>
                </a:solidFill>
                <a:latin typeface="Microsoft YaHei UI"/>
                <a:cs typeface="Microsoft YaHei UI"/>
              </a:rPr>
              <a:t>u</a:t>
            </a:r>
            <a:r>
              <a:rPr dirty="0" smtClean="0" sz="1800" spc="-5">
                <a:solidFill>
                  <a:srgbClr val="303030"/>
                </a:solidFill>
                <a:latin typeface="Microsoft YaHei UI"/>
                <a:cs typeface="Microsoft YaHei UI"/>
              </a:rPr>
              <a:t>e</a:t>
            </a:r>
            <a:r>
              <a:rPr dirty="0" smtClean="0" sz="1800" spc="-15">
                <a:solidFill>
                  <a:srgbClr val="303030"/>
                </a:solidFill>
                <a:latin typeface="Microsoft YaHei UI"/>
                <a:cs typeface="Microsoft YaHei UI"/>
              </a:rPr>
              <a:t>))</a:t>
            </a:r>
            <a:r>
              <a:rPr dirty="0" smtClean="0" sz="1800" spc="-15">
                <a:solidFill>
                  <a:srgbClr val="303030"/>
                </a:solidFill>
                <a:latin typeface="Microsoft YaHei UI"/>
                <a:cs typeface="Microsoft YaHei UI"/>
              </a:rPr>
              <a:t> </a:t>
            </a:r>
            <a:r>
              <a:rPr dirty="0" smtClean="0" sz="1800" spc="-5">
                <a:solidFill>
                  <a:srgbClr val="303030"/>
                </a:solidFill>
                <a:latin typeface="Microsoft YaHei UI"/>
                <a:cs typeface="Microsoft YaHei UI"/>
              </a:rPr>
              <a:t>t</a:t>
            </a:r>
            <a:r>
              <a:rPr dirty="0" smtClean="0" sz="1800" spc="-10">
                <a:solidFill>
                  <a:srgbClr val="303030"/>
                </a:solidFill>
                <a:latin typeface="Microsoft YaHei UI"/>
                <a:cs typeface="Microsoft YaHei UI"/>
              </a:rPr>
              <a:t>h</a:t>
            </a:r>
            <a:r>
              <a:rPr dirty="0" smtClean="0" sz="1800" spc="-5">
                <a:solidFill>
                  <a:srgbClr val="303030"/>
                </a:solidFill>
                <a:latin typeface="Microsoft YaHei UI"/>
                <a:cs typeface="Microsoft YaHei UI"/>
              </a:rPr>
              <a:t>e</a:t>
            </a:r>
            <a:r>
              <a:rPr dirty="0" smtClean="0" sz="1800" spc="0">
                <a:solidFill>
                  <a:srgbClr val="303030"/>
                </a:solidFill>
                <a:latin typeface="Microsoft YaHei UI"/>
                <a:cs typeface="Microsoft YaHei UI"/>
              </a:rPr>
              <a:t>n</a:t>
            </a:r>
            <a:endParaRPr sz="1800">
              <a:latin typeface="Microsoft YaHei UI"/>
              <a:cs typeface="Microsoft YaHei UI"/>
            </a:endParaRPr>
          </a:p>
          <a:p>
            <a:pPr>
              <a:lnSpc>
                <a:spcPts val="1000"/>
              </a:lnSpc>
              <a:spcBef>
                <a:spcPts val="80"/>
              </a:spcBef>
            </a:pPr>
            <a:endParaRPr sz="1000"/>
          </a:p>
          <a:p>
            <a:pPr marL="1841500">
              <a:lnSpc>
                <a:spcPct val="100000"/>
              </a:lnSpc>
            </a:pPr>
            <a:r>
              <a:rPr dirty="0" smtClean="0" sz="1800">
                <a:solidFill>
                  <a:srgbClr val="303030"/>
                </a:solidFill>
                <a:latin typeface="Microsoft YaHei UI"/>
                <a:cs typeface="Microsoft YaHei UI"/>
              </a:rPr>
              <a:t>$</a:t>
            </a:r>
            <a:r>
              <a:rPr dirty="0" smtClean="0" sz="1800" spc="-20">
                <a:solidFill>
                  <a:srgbClr val="303030"/>
                </a:solidFill>
                <a:latin typeface="Microsoft YaHei UI"/>
                <a:cs typeface="Microsoft YaHei UI"/>
              </a:rPr>
              <a:t>r</a:t>
            </a:r>
            <a:r>
              <a:rPr dirty="0" smtClean="0" sz="1800" spc="0">
                <a:solidFill>
                  <a:srgbClr val="303030"/>
                </a:solidFill>
                <a:latin typeface="Microsoft YaHei UI"/>
                <a:cs typeface="Microsoft YaHei UI"/>
              </a:rPr>
              <a:t>i</a:t>
            </a:r>
            <a:r>
              <a:rPr dirty="0" smtClean="0" sz="1800" spc="5">
                <a:solidFill>
                  <a:srgbClr val="303030"/>
                </a:solidFill>
                <a:latin typeface="Microsoft YaHei UI"/>
                <a:cs typeface="Microsoft YaHei UI"/>
              </a:rPr>
              <a:t>s</a:t>
            </a:r>
            <a:r>
              <a:rPr dirty="0" smtClean="0" sz="1800" spc="80">
                <a:solidFill>
                  <a:srgbClr val="303030"/>
                </a:solidFill>
                <a:latin typeface="Microsoft YaHei UI"/>
                <a:cs typeface="Microsoft YaHei UI"/>
              </a:rPr>
              <a:t>k</a:t>
            </a:r>
            <a:r>
              <a:rPr dirty="0" smtClean="0" sz="1800" spc="0">
                <a:solidFill>
                  <a:srgbClr val="303030"/>
                </a:solidFill>
                <a:latin typeface="Microsoft YaHei UI"/>
                <a:cs typeface="Microsoft YaHei UI"/>
              </a:rPr>
              <a:t>.</a:t>
            </a:r>
            <a:r>
              <a:rPr dirty="0" smtClean="0" sz="1800" spc="-5">
                <a:solidFill>
                  <a:srgbClr val="303030"/>
                </a:solidFill>
                <a:latin typeface="Microsoft YaHei UI"/>
                <a:cs typeface="Microsoft YaHei UI"/>
              </a:rPr>
              <a:t>a</a:t>
            </a:r>
            <a:r>
              <a:rPr dirty="0" smtClean="0" sz="1800" spc="-10">
                <a:solidFill>
                  <a:srgbClr val="303030"/>
                </a:solidFill>
                <a:latin typeface="Microsoft YaHei UI"/>
                <a:cs typeface="Microsoft YaHei UI"/>
              </a:rPr>
              <a:t>d</a:t>
            </a:r>
            <a:r>
              <a:rPr dirty="0" smtClean="0" sz="1800" spc="-10">
                <a:solidFill>
                  <a:srgbClr val="303030"/>
                </a:solidFill>
                <a:latin typeface="Microsoft YaHei UI"/>
                <a:cs typeface="Microsoft YaHei UI"/>
              </a:rPr>
              <a:t>d</a:t>
            </a:r>
            <a:r>
              <a:rPr dirty="0" smtClean="0" sz="1800" spc="-25">
                <a:solidFill>
                  <a:srgbClr val="303030"/>
                </a:solidFill>
                <a:latin typeface="Microsoft YaHei UI"/>
                <a:cs typeface="Microsoft YaHei UI"/>
              </a:rPr>
              <a:t>O</a:t>
            </a:r>
            <a:r>
              <a:rPr dirty="0" smtClean="0" sz="1800" spc="-20">
                <a:solidFill>
                  <a:srgbClr val="303030"/>
                </a:solidFill>
                <a:latin typeface="Microsoft YaHei UI"/>
                <a:cs typeface="Microsoft YaHei UI"/>
              </a:rPr>
              <a:t>r</a:t>
            </a:r>
            <a:r>
              <a:rPr dirty="0" smtClean="0" sz="1800" spc="0">
                <a:solidFill>
                  <a:srgbClr val="303030"/>
                </a:solidFill>
                <a:latin typeface="Microsoft YaHei UI"/>
                <a:cs typeface="Microsoft YaHei UI"/>
              </a:rPr>
              <a:t>Mi</a:t>
            </a:r>
            <a:r>
              <a:rPr dirty="0" smtClean="0" sz="1800" spc="-10">
                <a:solidFill>
                  <a:srgbClr val="303030"/>
                </a:solidFill>
                <a:latin typeface="Microsoft YaHei UI"/>
                <a:cs typeface="Microsoft YaHei UI"/>
              </a:rPr>
              <a:t>n</a:t>
            </a:r>
            <a:r>
              <a:rPr dirty="0" smtClean="0" sz="1800" spc="-10">
                <a:solidFill>
                  <a:srgbClr val="303030"/>
                </a:solidFill>
                <a:latin typeface="Microsoft YaHei UI"/>
                <a:cs typeface="Microsoft YaHei UI"/>
              </a:rPr>
              <a:t>u</a:t>
            </a:r>
            <a:r>
              <a:rPr dirty="0" smtClean="0" sz="1800" spc="-5">
                <a:solidFill>
                  <a:srgbClr val="303030"/>
                </a:solidFill>
                <a:latin typeface="Microsoft YaHei UI"/>
                <a:cs typeface="Microsoft YaHei UI"/>
              </a:rPr>
              <a:t>s</a:t>
            </a:r>
            <a:r>
              <a:rPr dirty="0" smtClean="0" sz="1800" spc="0">
                <a:solidFill>
                  <a:srgbClr val="303030"/>
                </a:solidFill>
                <a:latin typeface="Microsoft YaHei UI"/>
                <a:cs typeface="Microsoft YaHei UI"/>
              </a:rPr>
              <a:t>S</a:t>
            </a:r>
            <a:r>
              <a:rPr dirty="0" smtClean="0" sz="1800" spc="-5">
                <a:solidFill>
                  <a:srgbClr val="303030"/>
                </a:solidFill>
                <a:latin typeface="Microsoft YaHei UI"/>
                <a:cs typeface="Microsoft YaHei UI"/>
              </a:rPr>
              <a:t>c</a:t>
            </a:r>
            <a:r>
              <a:rPr dirty="0" smtClean="0" sz="1800" spc="-20">
                <a:solidFill>
                  <a:srgbClr val="303030"/>
                </a:solidFill>
                <a:latin typeface="Microsoft YaHei UI"/>
                <a:cs typeface="Microsoft YaHei UI"/>
              </a:rPr>
              <a:t>o</a:t>
            </a:r>
            <a:r>
              <a:rPr dirty="0" smtClean="0" sz="1800" spc="-40">
                <a:solidFill>
                  <a:srgbClr val="303030"/>
                </a:solidFill>
                <a:latin typeface="Microsoft YaHei UI"/>
                <a:cs typeface="Microsoft YaHei UI"/>
              </a:rPr>
              <a:t>r</a:t>
            </a:r>
            <a:r>
              <a:rPr dirty="0" smtClean="0" sz="1800" spc="0">
                <a:solidFill>
                  <a:srgbClr val="303030"/>
                </a:solidFill>
                <a:latin typeface="Microsoft YaHei UI"/>
                <a:cs typeface="Microsoft YaHei UI"/>
              </a:rPr>
              <a:t>e </a:t>
            </a:r>
            <a:r>
              <a:rPr dirty="0" smtClean="0" sz="1800" spc="-15">
                <a:solidFill>
                  <a:srgbClr val="303030"/>
                </a:solidFill>
                <a:latin typeface="Microsoft YaHei UI"/>
                <a:cs typeface="Microsoft YaHei UI"/>
              </a:rPr>
              <a:t>(</a:t>
            </a:r>
            <a:r>
              <a:rPr dirty="0" smtClean="0" sz="1800" spc="5">
                <a:solidFill>
                  <a:srgbClr val="303030"/>
                </a:solidFill>
                <a:latin typeface="Microsoft YaHei UI"/>
                <a:cs typeface="Microsoft YaHei UI"/>
              </a:rPr>
              <a:t>702</a:t>
            </a:r>
            <a:r>
              <a:rPr dirty="0" smtClean="0" sz="1800" spc="0">
                <a:solidFill>
                  <a:srgbClr val="303030"/>
                </a:solidFill>
                <a:latin typeface="Microsoft YaHei UI"/>
                <a:cs typeface="Microsoft YaHei UI"/>
              </a:rPr>
              <a:t>,</a:t>
            </a:r>
            <a:r>
              <a:rPr dirty="0" smtClean="0" sz="1800" spc="-30">
                <a:solidFill>
                  <a:srgbClr val="303030"/>
                </a:solidFill>
                <a:latin typeface="Microsoft YaHei UI"/>
                <a:cs typeface="Microsoft YaHei UI"/>
              </a:rPr>
              <a:t> </a:t>
            </a:r>
            <a:r>
              <a:rPr dirty="0" smtClean="0" sz="1800" spc="5">
                <a:solidFill>
                  <a:srgbClr val="303030"/>
                </a:solidFill>
                <a:latin typeface="Microsoft YaHei UI"/>
                <a:cs typeface="Microsoft YaHei UI"/>
              </a:rPr>
              <a:t>1</a:t>
            </a:r>
            <a:r>
              <a:rPr dirty="0" smtClean="0" sz="1800" spc="-5">
                <a:solidFill>
                  <a:srgbClr val="303030"/>
                </a:solidFill>
                <a:latin typeface="Microsoft YaHei UI"/>
                <a:cs typeface="Microsoft YaHei UI"/>
              </a:rPr>
              <a:t>)</a:t>
            </a:r>
            <a:r>
              <a:rPr dirty="0" smtClean="0" sz="1800" spc="-5">
                <a:solidFill>
                  <a:srgbClr val="303030"/>
                </a:solidFill>
                <a:latin typeface="Microsoft YaHei UI"/>
                <a:cs typeface="Microsoft YaHei UI"/>
              </a:rPr>
              <a:t>;</a:t>
            </a:r>
            <a:endParaRPr sz="1800">
              <a:latin typeface="Microsoft YaHei UI"/>
              <a:cs typeface="Microsoft YaHei UI"/>
            </a:endParaRPr>
          </a:p>
          <a:p>
            <a:pPr>
              <a:lnSpc>
                <a:spcPts val="1000"/>
              </a:lnSpc>
              <a:spcBef>
                <a:spcPts val="79"/>
              </a:spcBef>
            </a:pPr>
            <a:endParaRPr sz="1000"/>
          </a:p>
          <a:p>
            <a:pPr marL="1841500">
              <a:lnSpc>
                <a:spcPct val="100000"/>
              </a:lnSpc>
            </a:pPr>
            <a:r>
              <a:rPr dirty="0" smtClean="0" sz="1800">
                <a:solidFill>
                  <a:srgbClr val="303030"/>
                </a:solidFill>
                <a:latin typeface="Microsoft YaHei UI"/>
                <a:cs typeface="Microsoft YaHei UI"/>
              </a:rPr>
              <a:t>$</a:t>
            </a:r>
            <a:r>
              <a:rPr dirty="0" smtClean="0" sz="1800" spc="-10">
                <a:solidFill>
                  <a:srgbClr val="303030"/>
                </a:solidFill>
                <a:latin typeface="Microsoft YaHei UI"/>
                <a:cs typeface="Microsoft YaHei UI"/>
              </a:rPr>
              <a:t> </a:t>
            </a:r>
            <a:r>
              <a:rPr dirty="0" smtClean="0" sz="1800" spc="-20">
                <a:solidFill>
                  <a:srgbClr val="303030"/>
                </a:solidFill>
                <a:latin typeface="Microsoft YaHei UI"/>
                <a:cs typeface="Microsoft YaHei UI"/>
              </a:rPr>
              <a:t>r</a:t>
            </a:r>
            <a:r>
              <a:rPr dirty="0" smtClean="0" sz="1800" spc="0">
                <a:solidFill>
                  <a:srgbClr val="303030"/>
                </a:solidFill>
                <a:latin typeface="Microsoft YaHei UI"/>
                <a:cs typeface="Microsoft YaHei UI"/>
              </a:rPr>
              <a:t>i</a:t>
            </a:r>
            <a:r>
              <a:rPr dirty="0" smtClean="0" sz="1800" spc="5">
                <a:solidFill>
                  <a:srgbClr val="303030"/>
                </a:solidFill>
                <a:latin typeface="Microsoft YaHei UI"/>
                <a:cs typeface="Microsoft YaHei UI"/>
              </a:rPr>
              <a:t>s</a:t>
            </a:r>
            <a:r>
              <a:rPr dirty="0" smtClean="0" sz="1800" spc="80">
                <a:solidFill>
                  <a:srgbClr val="303030"/>
                </a:solidFill>
                <a:latin typeface="Microsoft YaHei UI"/>
                <a:cs typeface="Microsoft YaHei UI"/>
              </a:rPr>
              <a:t>k</a:t>
            </a:r>
            <a:r>
              <a:rPr dirty="0" smtClean="0" sz="1800" spc="0">
                <a:solidFill>
                  <a:srgbClr val="303030"/>
                </a:solidFill>
                <a:latin typeface="Microsoft YaHei UI"/>
                <a:cs typeface="Microsoft YaHei UI"/>
              </a:rPr>
              <a:t>.</a:t>
            </a:r>
            <a:r>
              <a:rPr dirty="0" smtClean="0" sz="1800" spc="-5">
                <a:solidFill>
                  <a:srgbClr val="303030"/>
                </a:solidFill>
                <a:latin typeface="Microsoft YaHei UI"/>
                <a:cs typeface="Microsoft YaHei UI"/>
              </a:rPr>
              <a:t>a</a:t>
            </a:r>
            <a:r>
              <a:rPr dirty="0" smtClean="0" sz="1800" spc="-10">
                <a:solidFill>
                  <a:srgbClr val="303030"/>
                </a:solidFill>
                <a:latin typeface="Microsoft YaHei UI"/>
                <a:cs typeface="Microsoft YaHei UI"/>
              </a:rPr>
              <a:t>d</a:t>
            </a:r>
            <a:r>
              <a:rPr dirty="0" smtClean="0" sz="1800" spc="-10">
                <a:solidFill>
                  <a:srgbClr val="303030"/>
                </a:solidFill>
                <a:latin typeface="Microsoft YaHei UI"/>
                <a:cs typeface="Microsoft YaHei UI"/>
              </a:rPr>
              <a:t>d</a:t>
            </a:r>
            <a:r>
              <a:rPr dirty="0" smtClean="0" sz="1800" spc="-25">
                <a:solidFill>
                  <a:srgbClr val="303030"/>
                </a:solidFill>
                <a:latin typeface="Microsoft YaHei UI"/>
                <a:cs typeface="Microsoft YaHei UI"/>
              </a:rPr>
              <a:t>O</a:t>
            </a:r>
            <a:r>
              <a:rPr dirty="0" smtClean="0" sz="1800" spc="-20">
                <a:solidFill>
                  <a:srgbClr val="303030"/>
                </a:solidFill>
                <a:latin typeface="Microsoft YaHei UI"/>
                <a:cs typeface="Microsoft YaHei UI"/>
              </a:rPr>
              <a:t>r</a:t>
            </a:r>
            <a:r>
              <a:rPr dirty="0" smtClean="0" sz="1800" spc="0">
                <a:solidFill>
                  <a:srgbClr val="303030"/>
                </a:solidFill>
                <a:latin typeface="Microsoft YaHei UI"/>
                <a:cs typeface="Microsoft YaHei UI"/>
              </a:rPr>
              <a:t>Mi</a:t>
            </a:r>
            <a:r>
              <a:rPr dirty="0" smtClean="0" sz="1800" spc="-10">
                <a:solidFill>
                  <a:srgbClr val="303030"/>
                </a:solidFill>
                <a:latin typeface="Microsoft YaHei UI"/>
                <a:cs typeface="Microsoft YaHei UI"/>
              </a:rPr>
              <a:t>n</a:t>
            </a:r>
            <a:r>
              <a:rPr dirty="0" smtClean="0" sz="1800" spc="-10">
                <a:solidFill>
                  <a:srgbClr val="303030"/>
                </a:solidFill>
                <a:latin typeface="Microsoft YaHei UI"/>
                <a:cs typeface="Microsoft YaHei UI"/>
              </a:rPr>
              <a:t>u</a:t>
            </a:r>
            <a:r>
              <a:rPr dirty="0" smtClean="0" sz="1800" spc="-5">
                <a:solidFill>
                  <a:srgbClr val="303030"/>
                </a:solidFill>
                <a:latin typeface="Microsoft YaHei UI"/>
                <a:cs typeface="Microsoft YaHei UI"/>
              </a:rPr>
              <a:t>s</a:t>
            </a:r>
            <a:r>
              <a:rPr dirty="0" smtClean="0" sz="1800" spc="0">
                <a:solidFill>
                  <a:srgbClr val="303030"/>
                </a:solidFill>
                <a:latin typeface="Microsoft YaHei UI"/>
                <a:cs typeface="Microsoft YaHei UI"/>
              </a:rPr>
              <a:t>S</a:t>
            </a:r>
            <a:r>
              <a:rPr dirty="0" smtClean="0" sz="1800" spc="-5">
                <a:solidFill>
                  <a:srgbClr val="303030"/>
                </a:solidFill>
                <a:latin typeface="Microsoft YaHei UI"/>
                <a:cs typeface="Microsoft YaHei UI"/>
              </a:rPr>
              <a:t>c</a:t>
            </a:r>
            <a:r>
              <a:rPr dirty="0" smtClean="0" sz="1800" spc="-20">
                <a:solidFill>
                  <a:srgbClr val="303030"/>
                </a:solidFill>
                <a:latin typeface="Microsoft YaHei UI"/>
                <a:cs typeface="Microsoft YaHei UI"/>
              </a:rPr>
              <a:t>o</a:t>
            </a:r>
            <a:r>
              <a:rPr dirty="0" smtClean="0" sz="1800" spc="-40">
                <a:solidFill>
                  <a:srgbClr val="303030"/>
                </a:solidFill>
                <a:latin typeface="Microsoft YaHei UI"/>
                <a:cs typeface="Microsoft YaHei UI"/>
              </a:rPr>
              <a:t>r</a:t>
            </a:r>
            <a:r>
              <a:rPr dirty="0" smtClean="0" sz="1800" spc="0">
                <a:solidFill>
                  <a:srgbClr val="303030"/>
                </a:solidFill>
                <a:latin typeface="Microsoft YaHei UI"/>
                <a:cs typeface="Microsoft YaHei UI"/>
              </a:rPr>
              <a:t>e</a:t>
            </a:r>
            <a:r>
              <a:rPr dirty="0" smtClean="0" sz="1800" spc="20">
                <a:solidFill>
                  <a:srgbClr val="303030"/>
                </a:solidFill>
                <a:latin typeface="Microsoft YaHei UI"/>
                <a:cs typeface="Microsoft YaHei UI"/>
              </a:rPr>
              <a:t> </a:t>
            </a:r>
            <a:r>
              <a:rPr dirty="0" smtClean="0" sz="1800" spc="-15">
                <a:solidFill>
                  <a:srgbClr val="303030"/>
                </a:solidFill>
                <a:latin typeface="Microsoft YaHei UI"/>
                <a:cs typeface="Microsoft YaHei UI"/>
              </a:rPr>
              <a:t>(</a:t>
            </a:r>
            <a:r>
              <a:rPr dirty="0" smtClean="0" sz="1800" spc="5">
                <a:solidFill>
                  <a:srgbClr val="303030"/>
                </a:solidFill>
                <a:latin typeface="Microsoft YaHei UI"/>
                <a:cs typeface="Microsoft YaHei UI"/>
              </a:rPr>
              <a:t>703</a:t>
            </a:r>
            <a:r>
              <a:rPr dirty="0" smtClean="0" sz="1800" spc="0">
                <a:solidFill>
                  <a:srgbClr val="303030"/>
                </a:solidFill>
                <a:latin typeface="Microsoft YaHei UI"/>
                <a:cs typeface="Microsoft YaHei UI"/>
              </a:rPr>
              <a:t>,</a:t>
            </a:r>
            <a:r>
              <a:rPr dirty="0" smtClean="0" sz="1800" spc="-30">
                <a:solidFill>
                  <a:srgbClr val="303030"/>
                </a:solidFill>
                <a:latin typeface="Microsoft YaHei UI"/>
                <a:cs typeface="Microsoft YaHei UI"/>
              </a:rPr>
              <a:t> </a:t>
            </a:r>
            <a:r>
              <a:rPr dirty="0" smtClean="0" sz="1800" spc="5">
                <a:solidFill>
                  <a:srgbClr val="303030"/>
                </a:solidFill>
                <a:latin typeface="Microsoft YaHei UI"/>
                <a:cs typeface="Microsoft YaHei UI"/>
              </a:rPr>
              <a:t>1</a:t>
            </a:r>
            <a:r>
              <a:rPr dirty="0" smtClean="0" sz="1800" spc="-5">
                <a:solidFill>
                  <a:srgbClr val="303030"/>
                </a:solidFill>
                <a:latin typeface="Microsoft YaHei UI"/>
                <a:cs typeface="Microsoft YaHei UI"/>
              </a:rPr>
              <a:t>)</a:t>
            </a:r>
            <a:r>
              <a:rPr dirty="0" smtClean="0" sz="1800" spc="-5">
                <a:solidFill>
                  <a:srgbClr val="303030"/>
                </a:solidFill>
                <a:latin typeface="Microsoft YaHei UI"/>
                <a:cs typeface="Microsoft YaHei UI"/>
              </a:rPr>
              <a:t>;</a:t>
            </a:r>
            <a:endParaRPr sz="1800">
              <a:latin typeface="Microsoft YaHei UI"/>
              <a:cs typeface="Microsoft YaHei UI"/>
            </a:endParaRPr>
          </a:p>
          <a:p>
            <a:pPr>
              <a:lnSpc>
                <a:spcPts val="1000"/>
              </a:lnSpc>
              <a:spcBef>
                <a:spcPts val="80"/>
              </a:spcBef>
            </a:pPr>
            <a:endParaRPr sz="1000"/>
          </a:p>
          <a:p>
            <a:pPr marL="1841500">
              <a:lnSpc>
                <a:spcPct val="100000"/>
              </a:lnSpc>
            </a:pPr>
            <a:r>
              <a:rPr dirty="0" smtClean="0" sz="1800">
                <a:solidFill>
                  <a:srgbClr val="303030"/>
                </a:solidFill>
                <a:latin typeface="Microsoft YaHei UI"/>
                <a:cs typeface="Microsoft YaHei UI"/>
              </a:rPr>
              <a:t>$</a:t>
            </a:r>
            <a:r>
              <a:rPr dirty="0" smtClean="0" sz="1800" spc="-10">
                <a:solidFill>
                  <a:srgbClr val="303030"/>
                </a:solidFill>
                <a:latin typeface="Microsoft YaHei UI"/>
                <a:cs typeface="Microsoft YaHei UI"/>
              </a:rPr>
              <a:t> </a:t>
            </a:r>
            <a:r>
              <a:rPr dirty="0" smtClean="0" sz="1800" spc="-20">
                <a:solidFill>
                  <a:srgbClr val="303030"/>
                </a:solidFill>
                <a:latin typeface="Microsoft YaHei UI"/>
                <a:cs typeface="Microsoft YaHei UI"/>
              </a:rPr>
              <a:t>r</a:t>
            </a:r>
            <a:r>
              <a:rPr dirty="0" smtClean="0" sz="1800" spc="0">
                <a:solidFill>
                  <a:srgbClr val="303030"/>
                </a:solidFill>
                <a:latin typeface="Microsoft YaHei UI"/>
                <a:cs typeface="Microsoft YaHei UI"/>
              </a:rPr>
              <a:t>i</a:t>
            </a:r>
            <a:r>
              <a:rPr dirty="0" smtClean="0" sz="1800" spc="5">
                <a:solidFill>
                  <a:srgbClr val="303030"/>
                </a:solidFill>
                <a:latin typeface="Microsoft YaHei UI"/>
                <a:cs typeface="Microsoft YaHei UI"/>
              </a:rPr>
              <a:t>s</a:t>
            </a:r>
            <a:r>
              <a:rPr dirty="0" smtClean="0" sz="1800" spc="80">
                <a:solidFill>
                  <a:srgbClr val="303030"/>
                </a:solidFill>
                <a:latin typeface="Microsoft YaHei UI"/>
                <a:cs typeface="Microsoft YaHei UI"/>
              </a:rPr>
              <a:t>k</a:t>
            </a:r>
            <a:r>
              <a:rPr dirty="0" smtClean="0" sz="1800" spc="0">
                <a:solidFill>
                  <a:srgbClr val="303030"/>
                </a:solidFill>
                <a:latin typeface="Microsoft YaHei UI"/>
                <a:cs typeface="Microsoft YaHei UI"/>
              </a:rPr>
              <a:t>.</a:t>
            </a:r>
            <a:r>
              <a:rPr dirty="0" smtClean="0" sz="1800" spc="-5">
                <a:solidFill>
                  <a:srgbClr val="303030"/>
                </a:solidFill>
                <a:latin typeface="Microsoft YaHei UI"/>
                <a:cs typeface="Microsoft YaHei UI"/>
              </a:rPr>
              <a:t>a</a:t>
            </a:r>
            <a:r>
              <a:rPr dirty="0" smtClean="0" sz="1800" spc="-10">
                <a:solidFill>
                  <a:srgbClr val="303030"/>
                </a:solidFill>
                <a:latin typeface="Microsoft YaHei UI"/>
                <a:cs typeface="Microsoft YaHei UI"/>
              </a:rPr>
              <a:t>d</a:t>
            </a:r>
            <a:r>
              <a:rPr dirty="0" smtClean="0" sz="1800" spc="-10">
                <a:solidFill>
                  <a:srgbClr val="303030"/>
                </a:solidFill>
                <a:latin typeface="Microsoft YaHei UI"/>
                <a:cs typeface="Microsoft YaHei UI"/>
              </a:rPr>
              <a:t>d</a:t>
            </a:r>
            <a:r>
              <a:rPr dirty="0" smtClean="0" sz="1800" spc="-25">
                <a:solidFill>
                  <a:srgbClr val="303030"/>
                </a:solidFill>
                <a:latin typeface="Microsoft YaHei UI"/>
                <a:cs typeface="Microsoft YaHei UI"/>
              </a:rPr>
              <a:t>O</a:t>
            </a:r>
            <a:r>
              <a:rPr dirty="0" smtClean="0" sz="1800" spc="-20">
                <a:solidFill>
                  <a:srgbClr val="303030"/>
                </a:solidFill>
                <a:latin typeface="Microsoft YaHei UI"/>
                <a:cs typeface="Microsoft YaHei UI"/>
              </a:rPr>
              <a:t>r</a:t>
            </a:r>
            <a:r>
              <a:rPr dirty="0" smtClean="0" sz="1800" spc="0">
                <a:solidFill>
                  <a:srgbClr val="303030"/>
                </a:solidFill>
                <a:latin typeface="Microsoft YaHei UI"/>
                <a:cs typeface="Microsoft YaHei UI"/>
              </a:rPr>
              <a:t>Mi</a:t>
            </a:r>
            <a:r>
              <a:rPr dirty="0" smtClean="0" sz="1800" spc="-10">
                <a:solidFill>
                  <a:srgbClr val="303030"/>
                </a:solidFill>
                <a:latin typeface="Microsoft YaHei UI"/>
                <a:cs typeface="Microsoft YaHei UI"/>
              </a:rPr>
              <a:t>n</a:t>
            </a:r>
            <a:r>
              <a:rPr dirty="0" smtClean="0" sz="1800" spc="-10">
                <a:solidFill>
                  <a:srgbClr val="303030"/>
                </a:solidFill>
                <a:latin typeface="Microsoft YaHei UI"/>
                <a:cs typeface="Microsoft YaHei UI"/>
              </a:rPr>
              <a:t>u</a:t>
            </a:r>
            <a:r>
              <a:rPr dirty="0" smtClean="0" sz="1800" spc="-5">
                <a:solidFill>
                  <a:srgbClr val="303030"/>
                </a:solidFill>
                <a:latin typeface="Microsoft YaHei UI"/>
                <a:cs typeface="Microsoft YaHei UI"/>
              </a:rPr>
              <a:t>s</a:t>
            </a:r>
            <a:r>
              <a:rPr dirty="0" smtClean="0" sz="1800" spc="0">
                <a:solidFill>
                  <a:srgbClr val="303030"/>
                </a:solidFill>
                <a:latin typeface="Microsoft YaHei UI"/>
                <a:cs typeface="Microsoft YaHei UI"/>
              </a:rPr>
              <a:t>S</a:t>
            </a:r>
            <a:r>
              <a:rPr dirty="0" smtClean="0" sz="1800" spc="-5">
                <a:solidFill>
                  <a:srgbClr val="303030"/>
                </a:solidFill>
                <a:latin typeface="Microsoft YaHei UI"/>
                <a:cs typeface="Microsoft YaHei UI"/>
              </a:rPr>
              <a:t>c</a:t>
            </a:r>
            <a:r>
              <a:rPr dirty="0" smtClean="0" sz="1800" spc="-20">
                <a:solidFill>
                  <a:srgbClr val="303030"/>
                </a:solidFill>
                <a:latin typeface="Microsoft YaHei UI"/>
                <a:cs typeface="Microsoft YaHei UI"/>
              </a:rPr>
              <a:t>o</a:t>
            </a:r>
            <a:r>
              <a:rPr dirty="0" smtClean="0" sz="1800" spc="-40">
                <a:solidFill>
                  <a:srgbClr val="303030"/>
                </a:solidFill>
                <a:latin typeface="Microsoft YaHei UI"/>
                <a:cs typeface="Microsoft YaHei UI"/>
              </a:rPr>
              <a:t>r</a:t>
            </a:r>
            <a:r>
              <a:rPr dirty="0" smtClean="0" sz="1800" spc="0">
                <a:solidFill>
                  <a:srgbClr val="303030"/>
                </a:solidFill>
                <a:latin typeface="Microsoft YaHei UI"/>
                <a:cs typeface="Microsoft YaHei UI"/>
              </a:rPr>
              <a:t>e</a:t>
            </a:r>
            <a:r>
              <a:rPr dirty="0" smtClean="0" sz="1800" spc="20">
                <a:solidFill>
                  <a:srgbClr val="303030"/>
                </a:solidFill>
                <a:latin typeface="Microsoft YaHei UI"/>
                <a:cs typeface="Microsoft YaHei UI"/>
              </a:rPr>
              <a:t> </a:t>
            </a:r>
            <a:r>
              <a:rPr dirty="0" smtClean="0" sz="1800" spc="-15">
                <a:solidFill>
                  <a:srgbClr val="303030"/>
                </a:solidFill>
                <a:latin typeface="Microsoft YaHei UI"/>
                <a:cs typeface="Microsoft YaHei UI"/>
              </a:rPr>
              <a:t>(</a:t>
            </a:r>
            <a:r>
              <a:rPr dirty="0" smtClean="0" sz="1800" spc="5">
                <a:solidFill>
                  <a:srgbClr val="303030"/>
                </a:solidFill>
                <a:latin typeface="Microsoft YaHei UI"/>
                <a:cs typeface="Microsoft YaHei UI"/>
              </a:rPr>
              <a:t>711</a:t>
            </a:r>
            <a:r>
              <a:rPr dirty="0" smtClean="0" sz="1800" spc="0">
                <a:solidFill>
                  <a:srgbClr val="303030"/>
                </a:solidFill>
                <a:latin typeface="Microsoft YaHei UI"/>
                <a:cs typeface="Microsoft YaHei UI"/>
              </a:rPr>
              <a:t>,</a:t>
            </a:r>
            <a:r>
              <a:rPr dirty="0" smtClean="0" sz="1800" spc="-30">
                <a:solidFill>
                  <a:srgbClr val="303030"/>
                </a:solidFill>
                <a:latin typeface="Microsoft YaHei UI"/>
                <a:cs typeface="Microsoft YaHei UI"/>
              </a:rPr>
              <a:t> </a:t>
            </a:r>
            <a:r>
              <a:rPr dirty="0" smtClean="0" sz="1800" spc="-10">
                <a:solidFill>
                  <a:srgbClr val="303030"/>
                </a:solidFill>
                <a:latin typeface="Microsoft YaHei UI"/>
                <a:cs typeface="Microsoft YaHei UI"/>
              </a:rPr>
              <a:t>-</a:t>
            </a:r>
            <a:r>
              <a:rPr dirty="0" smtClean="0" sz="1800" spc="-10">
                <a:solidFill>
                  <a:srgbClr val="303030"/>
                </a:solidFill>
                <a:latin typeface="Microsoft YaHei UI"/>
                <a:cs typeface="Microsoft YaHei UI"/>
              </a:rPr>
              <a:t>3</a:t>
            </a:r>
            <a:r>
              <a:rPr dirty="0" smtClean="0" sz="1800" spc="-10">
                <a:solidFill>
                  <a:srgbClr val="303030"/>
                </a:solidFill>
                <a:latin typeface="Microsoft YaHei UI"/>
                <a:cs typeface="Microsoft YaHei UI"/>
              </a:rPr>
              <a:t>);</a:t>
            </a:r>
            <a:endParaRPr sz="1800">
              <a:latin typeface="Microsoft YaHei UI"/>
              <a:cs typeface="Microsoft YaHei UI"/>
            </a:endParaRPr>
          </a:p>
          <a:p>
            <a:pPr>
              <a:lnSpc>
                <a:spcPts val="1000"/>
              </a:lnSpc>
              <a:spcBef>
                <a:spcPts val="79"/>
              </a:spcBef>
            </a:pPr>
            <a:endParaRPr sz="1000"/>
          </a:p>
          <a:p>
            <a:pPr marL="1841500">
              <a:lnSpc>
                <a:spcPct val="100000"/>
              </a:lnSpc>
            </a:pPr>
            <a:r>
              <a:rPr dirty="0" smtClean="0" sz="1800">
                <a:solidFill>
                  <a:srgbClr val="303030"/>
                </a:solidFill>
                <a:latin typeface="Microsoft YaHei UI"/>
                <a:cs typeface="Microsoft YaHei UI"/>
              </a:rPr>
              <a:t>$</a:t>
            </a:r>
            <a:r>
              <a:rPr dirty="0" smtClean="0" sz="1800" spc="-10">
                <a:solidFill>
                  <a:srgbClr val="303030"/>
                </a:solidFill>
                <a:latin typeface="Microsoft YaHei UI"/>
                <a:cs typeface="Microsoft YaHei UI"/>
              </a:rPr>
              <a:t> </a:t>
            </a:r>
            <a:r>
              <a:rPr dirty="0" smtClean="0" sz="1800" spc="-20">
                <a:solidFill>
                  <a:srgbClr val="303030"/>
                </a:solidFill>
                <a:latin typeface="Microsoft YaHei UI"/>
                <a:cs typeface="Microsoft YaHei UI"/>
              </a:rPr>
              <a:t>r</a:t>
            </a:r>
            <a:r>
              <a:rPr dirty="0" smtClean="0" sz="1800" spc="0">
                <a:solidFill>
                  <a:srgbClr val="303030"/>
                </a:solidFill>
                <a:latin typeface="Microsoft YaHei UI"/>
                <a:cs typeface="Microsoft YaHei UI"/>
              </a:rPr>
              <a:t>i</a:t>
            </a:r>
            <a:r>
              <a:rPr dirty="0" smtClean="0" sz="1800" spc="5">
                <a:solidFill>
                  <a:srgbClr val="303030"/>
                </a:solidFill>
                <a:latin typeface="Microsoft YaHei UI"/>
                <a:cs typeface="Microsoft YaHei UI"/>
              </a:rPr>
              <a:t>s</a:t>
            </a:r>
            <a:r>
              <a:rPr dirty="0" smtClean="0" sz="1800" spc="80">
                <a:solidFill>
                  <a:srgbClr val="303030"/>
                </a:solidFill>
                <a:latin typeface="Microsoft YaHei UI"/>
                <a:cs typeface="Microsoft YaHei UI"/>
              </a:rPr>
              <a:t>k</a:t>
            </a:r>
            <a:r>
              <a:rPr dirty="0" smtClean="0" sz="1800" spc="0">
                <a:solidFill>
                  <a:srgbClr val="303030"/>
                </a:solidFill>
                <a:latin typeface="Microsoft YaHei UI"/>
                <a:cs typeface="Microsoft YaHei UI"/>
              </a:rPr>
              <a:t>.</a:t>
            </a:r>
            <a:r>
              <a:rPr dirty="0" smtClean="0" sz="1800" spc="-5">
                <a:solidFill>
                  <a:srgbClr val="303030"/>
                </a:solidFill>
                <a:latin typeface="Microsoft YaHei UI"/>
                <a:cs typeface="Microsoft YaHei UI"/>
              </a:rPr>
              <a:t>a</a:t>
            </a:r>
            <a:r>
              <a:rPr dirty="0" smtClean="0" sz="1800" spc="-10">
                <a:solidFill>
                  <a:srgbClr val="303030"/>
                </a:solidFill>
                <a:latin typeface="Microsoft YaHei UI"/>
                <a:cs typeface="Microsoft YaHei UI"/>
              </a:rPr>
              <a:t>d</a:t>
            </a:r>
            <a:r>
              <a:rPr dirty="0" smtClean="0" sz="1800" spc="-10">
                <a:solidFill>
                  <a:srgbClr val="303030"/>
                </a:solidFill>
                <a:latin typeface="Microsoft YaHei UI"/>
                <a:cs typeface="Microsoft YaHei UI"/>
              </a:rPr>
              <a:t>d</a:t>
            </a:r>
            <a:r>
              <a:rPr dirty="0" smtClean="0" sz="1800" spc="-25">
                <a:solidFill>
                  <a:srgbClr val="303030"/>
                </a:solidFill>
                <a:latin typeface="Microsoft YaHei UI"/>
                <a:cs typeface="Microsoft YaHei UI"/>
              </a:rPr>
              <a:t>O</a:t>
            </a:r>
            <a:r>
              <a:rPr dirty="0" smtClean="0" sz="1800" spc="-20">
                <a:solidFill>
                  <a:srgbClr val="303030"/>
                </a:solidFill>
                <a:latin typeface="Microsoft YaHei UI"/>
                <a:cs typeface="Microsoft YaHei UI"/>
              </a:rPr>
              <a:t>r</a:t>
            </a:r>
            <a:r>
              <a:rPr dirty="0" smtClean="0" sz="1800" spc="0">
                <a:solidFill>
                  <a:srgbClr val="303030"/>
                </a:solidFill>
                <a:latin typeface="Microsoft YaHei UI"/>
                <a:cs typeface="Microsoft YaHei UI"/>
              </a:rPr>
              <a:t>Mi</a:t>
            </a:r>
            <a:r>
              <a:rPr dirty="0" smtClean="0" sz="1800" spc="-10">
                <a:solidFill>
                  <a:srgbClr val="303030"/>
                </a:solidFill>
                <a:latin typeface="Microsoft YaHei UI"/>
                <a:cs typeface="Microsoft YaHei UI"/>
              </a:rPr>
              <a:t>n</a:t>
            </a:r>
            <a:r>
              <a:rPr dirty="0" smtClean="0" sz="1800" spc="-10">
                <a:solidFill>
                  <a:srgbClr val="303030"/>
                </a:solidFill>
                <a:latin typeface="Microsoft YaHei UI"/>
                <a:cs typeface="Microsoft YaHei UI"/>
              </a:rPr>
              <a:t>u</a:t>
            </a:r>
            <a:r>
              <a:rPr dirty="0" smtClean="0" sz="1800" spc="-5">
                <a:solidFill>
                  <a:srgbClr val="303030"/>
                </a:solidFill>
                <a:latin typeface="Microsoft YaHei UI"/>
                <a:cs typeface="Microsoft YaHei UI"/>
              </a:rPr>
              <a:t>s</a:t>
            </a:r>
            <a:r>
              <a:rPr dirty="0" smtClean="0" sz="1800" spc="0">
                <a:solidFill>
                  <a:srgbClr val="303030"/>
                </a:solidFill>
                <a:latin typeface="Microsoft YaHei UI"/>
                <a:cs typeface="Microsoft YaHei UI"/>
              </a:rPr>
              <a:t>S</a:t>
            </a:r>
            <a:r>
              <a:rPr dirty="0" smtClean="0" sz="1800" spc="-5">
                <a:solidFill>
                  <a:srgbClr val="303030"/>
                </a:solidFill>
                <a:latin typeface="Microsoft YaHei UI"/>
                <a:cs typeface="Microsoft YaHei UI"/>
              </a:rPr>
              <a:t>c</a:t>
            </a:r>
            <a:r>
              <a:rPr dirty="0" smtClean="0" sz="1800" spc="-20">
                <a:solidFill>
                  <a:srgbClr val="303030"/>
                </a:solidFill>
                <a:latin typeface="Microsoft YaHei UI"/>
                <a:cs typeface="Microsoft YaHei UI"/>
              </a:rPr>
              <a:t>o</a:t>
            </a:r>
            <a:r>
              <a:rPr dirty="0" smtClean="0" sz="1800" spc="-40">
                <a:solidFill>
                  <a:srgbClr val="303030"/>
                </a:solidFill>
                <a:latin typeface="Microsoft YaHei UI"/>
                <a:cs typeface="Microsoft YaHei UI"/>
              </a:rPr>
              <a:t>r</a:t>
            </a:r>
            <a:r>
              <a:rPr dirty="0" smtClean="0" sz="1800" spc="0">
                <a:solidFill>
                  <a:srgbClr val="303030"/>
                </a:solidFill>
                <a:latin typeface="Microsoft YaHei UI"/>
                <a:cs typeface="Microsoft YaHei UI"/>
              </a:rPr>
              <a:t>e</a:t>
            </a:r>
            <a:r>
              <a:rPr dirty="0" smtClean="0" sz="1800" spc="20">
                <a:solidFill>
                  <a:srgbClr val="303030"/>
                </a:solidFill>
                <a:latin typeface="Microsoft YaHei UI"/>
                <a:cs typeface="Microsoft YaHei UI"/>
              </a:rPr>
              <a:t> </a:t>
            </a:r>
            <a:r>
              <a:rPr dirty="0" smtClean="0" sz="1800" spc="-15">
                <a:solidFill>
                  <a:srgbClr val="303030"/>
                </a:solidFill>
                <a:latin typeface="Microsoft YaHei UI"/>
                <a:cs typeface="Microsoft YaHei UI"/>
              </a:rPr>
              <a:t>(</a:t>
            </a:r>
            <a:r>
              <a:rPr dirty="0" smtClean="0" sz="1800" spc="5">
                <a:solidFill>
                  <a:srgbClr val="303030"/>
                </a:solidFill>
                <a:latin typeface="Microsoft YaHei UI"/>
                <a:cs typeface="Microsoft YaHei UI"/>
              </a:rPr>
              <a:t>712</a:t>
            </a:r>
            <a:r>
              <a:rPr dirty="0" smtClean="0" sz="1800" spc="0">
                <a:solidFill>
                  <a:srgbClr val="303030"/>
                </a:solidFill>
                <a:latin typeface="Microsoft YaHei UI"/>
                <a:cs typeface="Microsoft YaHei UI"/>
              </a:rPr>
              <a:t>,</a:t>
            </a:r>
            <a:r>
              <a:rPr dirty="0" smtClean="0" sz="1800" spc="-30">
                <a:solidFill>
                  <a:srgbClr val="303030"/>
                </a:solidFill>
                <a:latin typeface="Microsoft YaHei UI"/>
                <a:cs typeface="Microsoft YaHei UI"/>
              </a:rPr>
              <a:t> </a:t>
            </a:r>
            <a:r>
              <a:rPr dirty="0" smtClean="0" sz="1800" spc="-10">
                <a:solidFill>
                  <a:srgbClr val="303030"/>
                </a:solidFill>
                <a:latin typeface="Microsoft YaHei UI"/>
                <a:cs typeface="Microsoft YaHei UI"/>
              </a:rPr>
              <a:t>-</a:t>
            </a:r>
            <a:r>
              <a:rPr dirty="0" smtClean="0" sz="1800" spc="-10">
                <a:solidFill>
                  <a:srgbClr val="303030"/>
                </a:solidFill>
                <a:latin typeface="Microsoft YaHei UI"/>
                <a:cs typeface="Microsoft YaHei UI"/>
              </a:rPr>
              <a:t>5</a:t>
            </a:r>
            <a:r>
              <a:rPr dirty="0" smtClean="0" sz="1800" spc="-10">
                <a:solidFill>
                  <a:srgbClr val="303030"/>
                </a:solidFill>
                <a:latin typeface="Microsoft YaHei UI"/>
                <a:cs typeface="Microsoft YaHei UI"/>
              </a:rPr>
              <a:t>);</a:t>
            </a:r>
            <a:endParaRPr sz="1800">
              <a:latin typeface="Microsoft YaHei UI"/>
              <a:cs typeface="Microsoft YaHei UI"/>
            </a:endParaRPr>
          </a:p>
        </p:txBody>
      </p:sp>
      <p:sp>
        <p:nvSpPr>
          <p:cNvPr id="4" name="object 4"/>
          <p:cNvSpPr txBox="1"/>
          <p:nvPr/>
        </p:nvSpPr>
        <p:spPr>
          <a:xfrm>
            <a:off x="798142" y="2286788"/>
            <a:ext cx="215900" cy="2755900"/>
          </a:xfrm>
          <a:prstGeom prst="rect">
            <a:avLst/>
          </a:prstGeom>
        </p:spPr>
        <p:txBody>
          <a:bodyPr wrap="square" lIns="0" tIns="0" rIns="0" bIns="0" rtlCol="0" vert="horz">
            <a:noAutofit/>
          </a:bodyPr>
          <a:lstStyle/>
          <a:p>
            <a:pPr marL="12700">
              <a:lnSpc>
                <a:spcPct val="100000"/>
              </a:lnSpc>
            </a:pPr>
            <a:r>
              <a:rPr dirty="0" smtClean="0" sz="1800" spc="5">
                <a:solidFill>
                  <a:srgbClr val="23AB8C"/>
                </a:solidFill>
                <a:latin typeface="Microsoft YaHei UI"/>
                <a:cs typeface="Microsoft YaHei UI"/>
              </a:rPr>
              <a:t>3.</a:t>
            </a:r>
            <a:endParaRPr sz="1800">
              <a:latin typeface="Microsoft YaHei UI"/>
              <a:cs typeface="Microsoft YaHei UI"/>
            </a:endParaRPr>
          </a:p>
          <a:p>
            <a:pPr>
              <a:lnSpc>
                <a:spcPts val="1000"/>
              </a:lnSpc>
              <a:spcBef>
                <a:spcPts val="79"/>
              </a:spcBef>
            </a:pPr>
            <a:endParaRPr sz="1000"/>
          </a:p>
          <a:p>
            <a:pPr marL="12700">
              <a:lnSpc>
                <a:spcPct val="100000"/>
              </a:lnSpc>
            </a:pPr>
            <a:r>
              <a:rPr dirty="0" smtClean="0" sz="1800" spc="5">
                <a:solidFill>
                  <a:srgbClr val="23AB8C"/>
                </a:solidFill>
                <a:latin typeface="Microsoft YaHei UI"/>
                <a:cs typeface="Microsoft YaHei UI"/>
              </a:rPr>
              <a:t>4.</a:t>
            </a:r>
            <a:endParaRPr sz="1800">
              <a:latin typeface="Microsoft YaHei UI"/>
              <a:cs typeface="Microsoft YaHei UI"/>
            </a:endParaRPr>
          </a:p>
          <a:p>
            <a:pPr>
              <a:lnSpc>
                <a:spcPts val="1000"/>
              </a:lnSpc>
              <a:spcBef>
                <a:spcPts val="79"/>
              </a:spcBef>
            </a:pPr>
            <a:endParaRPr sz="1000"/>
          </a:p>
          <a:p>
            <a:pPr marL="12700">
              <a:lnSpc>
                <a:spcPct val="100000"/>
              </a:lnSpc>
            </a:pPr>
            <a:r>
              <a:rPr dirty="0" smtClean="0" sz="1800" spc="5">
                <a:solidFill>
                  <a:srgbClr val="23AB8C"/>
                </a:solidFill>
                <a:latin typeface="Microsoft YaHei UI"/>
                <a:cs typeface="Microsoft YaHei UI"/>
              </a:rPr>
              <a:t>5.</a:t>
            </a:r>
            <a:endParaRPr sz="1800">
              <a:latin typeface="Microsoft YaHei UI"/>
              <a:cs typeface="Microsoft YaHei UI"/>
            </a:endParaRPr>
          </a:p>
          <a:p>
            <a:pPr>
              <a:lnSpc>
                <a:spcPts val="1000"/>
              </a:lnSpc>
              <a:spcBef>
                <a:spcPts val="80"/>
              </a:spcBef>
            </a:pPr>
            <a:endParaRPr sz="1000"/>
          </a:p>
          <a:p>
            <a:pPr marL="12700">
              <a:lnSpc>
                <a:spcPct val="100000"/>
              </a:lnSpc>
            </a:pPr>
            <a:r>
              <a:rPr dirty="0" smtClean="0" sz="1800" spc="5">
                <a:solidFill>
                  <a:srgbClr val="23AB8C"/>
                </a:solidFill>
                <a:latin typeface="Microsoft YaHei UI"/>
                <a:cs typeface="Microsoft YaHei UI"/>
              </a:rPr>
              <a:t>6.</a:t>
            </a:r>
            <a:endParaRPr sz="1800">
              <a:latin typeface="Microsoft YaHei UI"/>
              <a:cs typeface="Microsoft YaHei UI"/>
            </a:endParaRPr>
          </a:p>
          <a:p>
            <a:pPr>
              <a:lnSpc>
                <a:spcPts val="1000"/>
              </a:lnSpc>
              <a:spcBef>
                <a:spcPts val="79"/>
              </a:spcBef>
            </a:pPr>
            <a:endParaRPr sz="1000"/>
          </a:p>
          <a:p>
            <a:pPr marL="12700">
              <a:lnSpc>
                <a:spcPct val="100000"/>
              </a:lnSpc>
            </a:pPr>
            <a:r>
              <a:rPr dirty="0" smtClean="0" sz="1800" spc="5">
                <a:solidFill>
                  <a:srgbClr val="23AB8C"/>
                </a:solidFill>
                <a:latin typeface="Microsoft YaHei UI"/>
                <a:cs typeface="Microsoft YaHei UI"/>
              </a:rPr>
              <a:t>7.</a:t>
            </a:r>
            <a:endParaRPr sz="1800">
              <a:latin typeface="Microsoft YaHei UI"/>
              <a:cs typeface="Microsoft YaHei UI"/>
            </a:endParaRPr>
          </a:p>
          <a:p>
            <a:pPr>
              <a:lnSpc>
                <a:spcPts val="1000"/>
              </a:lnSpc>
              <a:spcBef>
                <a:spcPts val="80"/>
              </a:spcBef>
            </a:pPr>
            <a:endParaRPr sz="1000"/>
          </a:p>
          <a:p>
            <a:pPr marL="12700">
              <a:lnSpc>
                <a:spcPct val="100000"/>
              </a:lnSpc>
            </a:pPr>
            <a:r>
              <a:rPr dirty="0" smtClean="0" sz="1800" spc="5">
                <a:solidFill>
                  <a:srgbClr val="23AB8C"/>
                </a:solidFill>
                <a:latin typeface="Microsoft YaHei UI"/>
                <a:cs typeface="Microsoft YaHei UI"/>
              </a:rPr>
              <a:t>8.</a:t>
            </a:r>
            <a:endParaRPr sz="1800">
              <a:latin typeface="Microsoft YaHei UI"/>
              <a:cs typeface="Microsoft YaHei UI"/>
            </a:endParaRPr>
          </a:p>
          <a:p>
            <a:pPr>
              <a:lnSpc>
                <a:spcPts val="1000"/>
              </a:lnSpc>
              <a:spcBef>
                <a:spcPts val="79"/>
              </a:spcBef>
            </a:pPr>
            <a:endParaRPr sz="1000"/>
          </a:p>
          <a:p>
            <a:pPr marL="12700">
              <a:lnSpc>
                <a:spcPct val="100000"/>
              </a:lnSpc>
            </a:pPr>
            <a:r>
              <a:rPr dirty="0" smtClean="0" sz="1800" spc="5">
                <a:solidFill>
                  <a:srgbClr val="23AB8C"/>
                </a:solidFill>
                <a:latin typeface="Microsoft YaHei UI"/>
                <a:cs typeface="Microsoft YaHei UI"/>
              </a:rPr>
              <a:t>9.</a:t>
            </a:r>
            <a:endParaRPr sz="1800">
              <a:latin typeface="Microsoft YaHei UI"/>
              <a:cs typeface="Microsoft YaHei UI"/>
            </a:endParaRPr>
          </a:p>
        </p:txBody>
      </p:sp>
      <p:sp>
        <p:nvSpPr>
          <p:cNvPr id="5" name="object 5"/>
          <p:cNvSpPr txBox="1"/>
          <p:nvPr/>
        </p:nvSpPr>
        <p:spPr>
          <a:xfrm>
            <a:off x="798142" y="5167149"/>
            <a:ext cx="782955" cy="287020"/>
          </a:xfrm>
          <a:prstGeom prst="rect">
            <a:avLst/>
          </a:prstGeom>
        </p:spPr>
        <p:txBody>
          <a:bodyPr wrap="square" lIns="0" tIns="0" rIns="0" bIns="0" rtlCol="0" vert="horz">
            <a:noAutofit/>
          </a:bodyPr>
          <a:lstStyle/>
          <a:p>
            <a:pPr marL="12700">
              <a:lnSpc>
                <a:spcPct val="100000"/>
              </a:lnSpc>
            </a:pPr>
            <a:r>
              <a:rPr dirty="0" smtClean="0" sz="1800" spc="5">
                <a:solidFill>
                  <a:srgbClr val="23AB8C"/>
                </a:solidFill>
                <a:latin typeface="Microsoft YaHei UI"/>
                <a:cs typeface="Microsoft YaHei UI"/>
              </a:rPr>
              <a:t>10</a:t>
            </a:r>
            <a:r>
              <a:rPr dirty="0" smtClean="0" sz="1800" spc="140">
                <a:solidFill>
                  <a:srgbClr val="23AB8C"/>
                </a:solidFill>
                <a:latin typeface="Microsoft YaHei UI"/>
                <a:cs typeface="Microsoft YaHei UI"/>
              </a:rPr>
              <a:t>.</a:t>
            </a:r>
            <a:r>
              <a:rPr dirty="0" smtClean="0" sz="1800" spc="-5">
                <a:solidFill>
                  <a:srgbClr val="303030"/>
                </a:solidFill>
                <a:latin typeface="Microsoft YaHei UI"/>
                <a:cs typeface="Microsoft YaHei UI"/>
              </a:rPr>
              <a:t>e</a:t>
            </a:r>
            <a:r>
              <a:rPr dirty="0" smtClean="0" sz="1800" spc="-25">
                <a:solidFill>
                  <a:srgbClr val="303030"/>
                </a:solidFill>
                <a:latin typeface="Microsoft YaHei UI"/>
                <a:cs typeface="Microsoft YaHei UI"/>
              </a:rPr>
              <a:t>nd</a:t>
            </a:r>
            <a:endParaRPr sz="1800">
              <a:latin typeface="Microsoft YaHei UI"/>
              <a:cs typeface="Microsoft YaHei U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67340" y="6471603"/>
            <a:ext cx="292735" cy="195580"/>
          </a:xfrm>
          <a:prstGeom prst="rect">
            <a:avLst/>
          </a:prstGeom>
        </p:spPr>
        <p:txBody>
          <a:bodyPr wrap="square" lIns="0" tIns="0" rIns="0" bIns="0" rtlCol="0" vert="horz">
            <a:noAutofit/>
          </a:bodyPr>
          <a:lstStyle/>
          <a:p>
            <a:pPr marL="12700">
              <a:lnSpc>
                <a:spcPct val="100000"/>
              </a:lnSpc>
            </a:pPr>
            <a:r>
              <a:rPr dirty="0" smtClean="0" sz="1200" spc="-5">
                <a:solidFill>
                  <a:srgbClr val="8A8A8A"/>
                </a:solidFill>
                <a:latin typeface="Microsoft YaHei UI"/>
                <a:cs typeface="Microsoft YaHei UI"/>
              </a:rPr>
              <a:t>133</a:t>
            </a:r>
            <a:endParaRPr sz="1200">
              <a:latin typeface="Microsoft YaHei UI"/>
              <a:cs typeface="Microsoft YaHei UI"/>
            </a:endParaRPr>
          </a:p>
        </p:txBody>
      </p:sp>
      <p:sp>
        <p:nvSpPr>
          <p:cNvPr id="3" name="object 3"/>
          <p:cNvSpPr/>
          <p:nvPr/>
        </p:nvSpPr>
        <p:spPr>
          <a:xfrm>
            <a:off x="3116579" y="1769110"/>
            <a:ext cx="2232024" cy="3476625"/>
          </a:xfrm>
          <a:custGeom>
            <a:avLst/>
            <a:gdLst/>
            <a:ahLst/>
            <a:cxnLst/>
            <a:rect l="l" t="t" r="r" b="b"/>
            <a:pathLst>
              <a:path w="2232025" h="3476625">
                <a:moveTo>
                  <a:pt x="0" y="0"/>
                </a:moveTo>
                <a:lnTo>
                  <a:pt x="2232024" y="0"/>
                </a:lnTo>
                <a:lnTo>
                  <a:pt x="2232024" y="3476625"/>
                </a:lnTo>
                <a:lnTo>
                  <a:pt x="0" y="3476625"/>
                </a:lnTo>
                <a:lnTo>
                  <a:pt x="0" y="0"/>
                </a:lnTo>
                <a:close/>
              </a:path>
            </a:pathLst>
          </a:custGeom>
          <a:solidFill>
            <a:srgbClr val="23AB8C"/>
          </a:solidFill>
        </p:spPr>
        <p:txBody>
          <a:bodyPr wrap="square" lIns="0" tIns="0" rIns="0" bIns="0" rtlCol="0">
            <a:noAutofit/>
          </a:bodyPr>
          <a:lstStyle/>
          <a:p/>
        </p:txBody>
      </p:sp>
      <p:sp>
        <p:nvSpPr>
          <p:cNvPr id="4" name="object 4"/>
          <p:cNvSpPr txBox="1"/>
          <p:nvPr/>
        </p:nvSpPr>
        <p:spPr>
          <a:xfrm>
            <a:off x="5763483" y="1837975"/>
            <a:ext cx="2128520" cy="3324225"/>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▍知识建模</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▍知识获取</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▍知识融合</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▍知识存储</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▍知识计算</a:t>
            </a:r>
            <a:endParaRPr sz="2800">
              <a:latin typeface="Microsoft YaHei UI"/>
              <a:cs typeface="Microsoft YaHei UI"/>
            </a:endParaRPr>
          </a:p>
          <a:p>
            <a:pPr>
              <a:lnSpc>
                <a:spcPts val="950"/>
              </a:lnSpc>
              <a:spcBef>
                <a:spcPts val="11"/>
              </a:spcBef>
            </a:pPr>
            <a:endParaRPr sz="950"/>
          </a:p>
          <a:p>
            <a:pPr marL="12700">
              <a:lnSpc>
                <a:spcPct val="100000"/>
              </a:lnSpc>
            </a:pPr>
            <a:r>
              <a:rPr dirty="0" smtClean="0" sz="3600" b="1">
                <a:solidFill>
                  <a:srgbClr val="23AB8C"/>
                </a:solidFill>
                <a:latin typeface="Microsoft YaHei UI"/>
                <a:cs typeface="Microsoft YaHei UI"/>
              </a:rPr>
              <a:t>▍知识应用</a:t>
            </a:r>
            <a:endParaRPr sz="3600">
              <a:latin typeface="Microsoft YaHei UI"/>
              <a:cs typeface="Microsoft YaHei UI"/>
            </a:endParaRPr>
          </a:p>
        </p:txBody>
      </p:sp>
      <p:sp>
        <p:nvSpPr>
          <p:cNvPr id="5" name="object 5"/>
          <p:cNvSpPr txBox="1"/>
          <p:nvPr/>
        </p:nvSpPr>
        <p:spPr>
          <a:xfrm>
            <a:off x="3813173" y="2133600"/>
            <a:ext cx="838200" cy="2450465"/>
          </a:xfrm>
          <a:prstGeom prst="rect">
            <a:avLst/>
          </a:prstGeom>
        </p:spPr>
        <p:txBody>
          <a:bodyPr wrap="square" lIns="0" tIns="0" rIns="0" bIns="0" rtlCol="0" vert="horz">
            <a:noAutofit/>
          </a:bodyPr>
          <a:lstStyle/>
          <a:p>
            <a:pPr algn="just" marL="12700" marR="12700">
              <a:lnSpc>
                <a:spcPct val="100000"/>
              </a:lnSpc>
            </a:pPr>
            <a:r>
              <a:rPr dirty="0" smtClean="0" sz="3200" b="1">
                <a:solidFill>
                  <a:srgbClr val="FFFFFF"/>
                </a:solidFill>
                <a:latin typeface="Microsoft YaHei UI"/>
                <a:cs typeface="Microsoft YaHei UI"/>
              </a:rPr>
              <a:t>行业</a:t>
            </a:r>
            <a:r>
              <a:rPr dirty="0" smtClean="0" sz="3200" b="1">
                <a:solidFill>
                  <a:srgbClr val="FFFFFF"/>
                </a:solidFill>
                <a:latin typeface="Microsoft YaHei UI"/>
                <a:cs typeface="Microsoft YaHei UI"/>
              </a:rPr>
              <a:t> 知识</a:t>
            </a:r>
            <a:r>
              <a:rPr dirty="0" smtClean="0" sz="3200" b="1">
                <a:solidFill>
                  <a:srgbClr val="FFFFFF"/>
                </a:solidFill>
                <a:latin typeface="Microsoft YaHei UI"/>
                <a:cs typeface="Microsoft YaHei UI"/>
              </a:rPr>
              <a:t> 图谱</a:t>
            </a:r>
            <a:r>
              <a:rPr dirty="0" smtClean="0" sz="3200" b="1">
                <a:solidFill>
                  <a:srgbClr val="FFFFFF"/>
                </a:solidFill>
                <a:latin typeface="Microsoft YaHei UI"/>
                <a:cs typeface="Microsoft YaHei UI"/>
              </a:rPr>
              <a:t> 关键</a:t>
            </a:r>
            <a:r>
              <a:rPr dirty="0" smtClean="0" sz="3200" b="1">
                <a:solidFill>
                  <a:srgbClr val="FFFFFF"/>
                </a:solidFill>
                <a:latin typeface="Microsoft YaHei UI"/>
                <a:cs typeface="Microsoft YaHei UI"/>
              </a:rPr>
              <a:t> 技术</a:t>
            </a:r>
            <a:endParaRPr sz="3200">
              <a:latin typeface="Microsoft YaHei UI"/>
              <a:cs typeface="Microsoft YaHei U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5400">
              <a:lnSpc>
                <a:spcPct val="100000"/>
              </a:lnSpc>
            </a:pPr>
            <a:r>
              <a:rPr dirty="0" smtClean="0" sz="3600" b="1">
                <a:solidFill>
                  <a:srgbClr val="303030"/>
                </a:solidFill>
                <a:latin typeface="Microsoft YaHei UI"/>
                <a:cs typeface="Microsoft YaHei UI"/>
              </a:rPr>
              <a:t>知识应用关键技术</a:t>
            </a:r>
            <a:endParaRPr sz="3600">
              <a:latin typeface="Microsoft YaHei UI"/>
              <a:cs typeface="Microsoft YaHei UI"/>
            </a:endParaRPr>
          </a:p>
        </p:txBody>
      </p:sp>
      <p:sp>
        <p:nvSpPr>
          <p:cNvPr id="3" name="object 3"/>
          <p:cNvSpPr/>
          <p:nvPr/>
        </p:nvSpPr>
        <p:spPr>
          <a:xfrm>
            <a:off x="2540000" y="1991995"/>
            <a:ext cx="3977004" cy="901700"/>
          </a:xfrm>
          <a:custGeom>
            <a:avLst/>
            <a:gdLst/>
            <a:ahLst/>
            <a:cxnLst/>
            <a:rect l="l" t="t" r="r" b="b"/>
            <a:pathLst>
              <a:path w="3977004" h="901700">
                <a:moveTo>
                  <a:pt x="0" y="0"/>
                </a:moveTo>
                <a:lnTo>
                  <a:pt x="3977004" y="0"/>
                </a:lnTo>
                <a:lnTo>
                  <a:pt x="3977004" y="901700"/>
                </a:lnTo>
                <a:lnTo>
                  <a:pt x="0" y="901700"/>
                </a:lnTo>
                <a:lnTo>
                  <a:pt x="0" y="0"/>
                </a:lnTo>
                <a:close/>
              </a:path>
            </a:pathLst>
          </a:custGeom>
          <a:solidFill>
            <a:srgbClr val="DCF2EC"/>
          </a:solidFill>
        </p:spPr>
        <p:txBody>
          <a:bodyPr wrap="square" lIns="0" tIns="0" rIns="0" bIns="0" rtlCol="0">
            <a:noAutofit/>
          </a:bodyPr>
          <a:lstStyle/>
          <a:p/>
        </p:txBody>
      </p:sp>
      <p:sp>
        <p:nvSpPr>
          <p:cNvPr id="4" name="object 4"/>
          <p:cNvSpPr/>
          <p:nvPr/>
        </p:nvSpPr>
        <p:spPr>
          <a:xfrm>
            <a:off x="1638300" y="1991995"/>
            <a:ext cx="1345564" cy="899795"/>
          </a:xfrm>
          <a:custGeom>
            <a:avLst/>
            <a:gdLst/>
            <a:ahLst/>
            <a:cxnLst/>
            <a:rect l="l" t="t" r="r" b="b"/>
            <a:pathLst>
              <a:path w="1345564" h="899795">
                <a:moveTo>
                  <a:pt x="895667" y="0"/>
                </a:moveTo>
                <a:lnTo>
                  <a:pt x="0" y="0"/>
                </a:lnTo>
                <a:lnTo>
                  <a:pt x="0" y="899794"/>
                </a:lnTo>
                <a:lnTo>
                  <a:pt x="895667" y="899794"/>
                </a:lnTo>
                <a:lnTo>
                  <a:pt x="1345565" y="449897"/>
                </a:lnTo>
                <a:lnTo>
                  <a:pt x="895667" y="0"/>
                </a:lnTo>
                <a:close/>
              </a:path>
            </a:pathLst>
          </a:custGeom>
          <a:solidFill>
            <a:srgbClr val="44AC8D"/>
          </a:solidFill>
        </p:spPr>
        <p:txBody>
          <a:bodyPr wrap="square" lIns="0" tIns="0" rIns="0" bIns="0" rtlCol="0">
            <a:noAutofit/>
          </a:bodyPr>
          <a:lstStyle/>
          <a:p/>
        </p:txBody>
      </p:sp>
      <p:sp>
        <p:nvSpPr>
          <p:cNvPr id="5" name="object 5"/>
          <p:cNvSpPr txBox="1"/>
          <p:nvPr/>
        </p:nvSpPr>
        <p:spPr>
          <a:xfrm>
            <a:off x="3114039" y="2098040"/>
            <a:ext cx="1854200" cy="560705"/>
          </a:xfrm>
          <a:prstGeom prst="rect">
            <a:avLst/>
          </a:prstGeom>
        </p:spPr>
        <p:txBody>
          <a:bodyPr wrap="square" lIns="0" tIns="0" rIns="0" bIns="0" rtlCol="0" vert="horz">
            <a:noAutofit/>
          </a:bodyPr>
          <a:lstStyle/>
          <a:p>
            <a:pPr marL="12700">
              <a:lnSpc>
                <a:spcPct val="100000"/>
              </a:lnSpc>
            </a:pPr>
            <a:r>
              <a:rPr dirty="0" smtClean="0" sz="3600" b="1">
                <a:solidFill>
                  <a:srgbClr val="44AC8D"/>
                </a:solidFill>
                <a:latin typeface="Microsoft YaHei UI"/>
                <a:cs typeface="Microsoft YaHei UI"/>
              </a:rPr>
              <a:t>语义搜索</a:t>
            </a:r>
            <a:endParaRPr sz="3600">
              <a:latin typeface="Microsoft YaHei UI"/>
              <a:cs typeface="Microsoft YaHei UI"/>
            </a:endParaRPr>
          </a:p>
        </p:txBody>
      </p:sp>
      <p:sp>
        <p:nvSpPr>
          <p:cNvPr id="6" name="object 6"/>
          <p:cNvSpPr txBox="1"/>
          <p:nvPr/>
        </p:nvSpPr>
        <p:spPr>
          <a:xfrm>
            <a:off x="1863089" y="2216784"/>
            <a:ext cx="497840" cy="446405"/>
          </a:xfrm>
          <a:prstGeom prst="rect">
            <a:avLst/>
          </a:prstGeom>
        </p:spPr>
        <p:txBody>
          <a:bodyPr wrap="square" lIns="0" tIns="0" rIns="0" bIns="0" rtlCol="0" vert="horz">
            <a:noAutofit/>
          </a:bodyPr>
          <a:lstStyle/>
          <a:p>
            <a:pPr marL="12700">
              <a:lnSpc>
                <a:spcPct val="100000"/>
              </a:lnSpc>
            </a:pPr>
            <a:r>
              <a:rPr dirty="0" smtClean="0" sz="2800" spc="-10" b="1">
                <a:solidFill>
                  <a:srgbClr val="FFFFFF"/>
                </a:solidFill>
                <a:latin typeface="Arial Black"/>
                <a:cs typeface="Arial Black"/>
              </a:rPr>
              <a:t>01</a:t>
            </a:r>
            <a:endParaRPr sz="2800">
              <a:latin typeface="Arial Black"/>
              <a:cs typeface="Arial Black"/>
            </a:endParaRPr>
          </a:p>
        </p:txBody>
      </p:sp>
      <p:sp>
        <p:nvSpPr>
          <p:cNvPr id="7" name="object 7"/>
          <p:cNvSpPr/>
          <p:nvPr/>
        </p:nvSpPr>
        <p:spPr>
          <a:xfrm>
            <a:off x="1638300" y="2943860"/>
            <a:ext cx="901700" cy="901700"/>
          </a:xfrm>
          <a:custGeom>
            <a:avLst/>
            <a:gdLst/>
            <a:ahLst/>
            <a:cxnLst/>
            <a:rect l="l" t="t" r="r" b="b"/>
            <a:pathLst>
              <a:path w="901700" h="901700">
                <a:moveTo>
                  <a:pt x="0" y="0"/>
                </a:moveTo>
                <a:lnTo>
                  <a:pt x="901700" y="0"/>
                </a:lnTo>
                <a:lnTo>
                  <a:pt x="901700" y="901700"/>
                </a:lnTo>
                <a:lnTo>
                  <a:pt x="0" y="901700"/>
                </a:lnTo>
                <a:lnTo>
                  <a:pt x="0" y="0"/>
                </a:lnTo>
                <a:close/>
              </a:path>
            </a:pathLst>
          </a:custGeom>
          <a:solidFill>
            <a:srgbClr val="A7A8A7"/>
          </a:solidFill>
        </p:spPr>
        <p:txBody>
          <a:bodyPr wrap="square" lIns="0" tIns="0" rIns="0" bIns="0" rtlCol="0">
            <a:noAutofit/>
          </a:bodyPr>
          <a:lstStyle/>
          <a:p/>
        </p:txBody>
      </p:sp>
      <p:sp>
        <p:nvSpPr>
          <p:cNvPr id="8" name="object 8"/>
          <p:cNvSpPr/>
          <p:nvPr/>
        </p:nvSpPr>
        <p:spPr>
          <a:xfrm>
            <a:off x="2540000" y="2943860"/>
            <a:ext cx="3977004" cy="901700"/>
          </a:xfrm>
          <a:custGeom>
            <a:avLst/>
            <a:gdLst/>
            <a:ahLst/>
            <a:cxnLst/>
            <a:rect l="l" t="t" r="r" b="b"/>
            <a:pathLst>
              <a:path w="3977004" h="901700">
                <a:moveTo>
                  <a:pt x="0" y="0"/>
                </a:moveTo>
                <a:lnTo>
                  <a:pt x="3977004" y="0"/>
                </a:lnTo>
                <a:lnTo>
                  <a:pt x="3977004" y="901700"/>
                </a:lnTo>
                <a:lnTo>
                  <a:pt x="0" y="901700"/>
                </a:lnTo>
                <a:lnTo>
                  <a:pt x="0" y="0"/>
                </a:lnTo>
                <a:close/>
              </a:path>
            </a:pathLst>
          </a:custGeom>
          <a:solidFill>
            <a:srgbClr val="F2F2F2"/>
          </a:solidFill>
        </p:spPr>
        <p:txBody>
          <a:bodyPr wrap="square" lIns="0" tIns="0" rIns="0" bIns="0" rtlCol="0">
            <a:noAutofit/>
          </a:bodyPr>
          <a:lstStyle/>
          <a:p/>
        </p:txBody>
      </p:sp>
      <p:sp>
        <p:nvSpPr>
          <p:cNvPr id="9" name="object 9"/>
          <p:cNvSpPr txBox="1"/>
          <p:nvPr/>
        </p:nvSpPr>
        <p:spPr>
          <a:xfrm>
            <a:off x="3126739" y="3147059"/>
            <a:ext cx="1447800" cy="439420"/>
          </a:xfrm>
          <a:prstGeom prst="rect">
            <a:avLst/>
          </a:prstGeom>
        </p:spPr>
        <p:txBody>
          <a:bodyPr wrap="square" lIns="0" tIns="0" rIns="0" bIns="0" rtlCol="0" vert="horz">
            <a:noAutofit/>
          </a:bodyPr>
          <a:lstStyle/>
          <a:p>
            <a:pPr marL="12700">
              <a:lnSpc>
                <a:spcPct val="100000"/>
              </a:lnSpc>
            </a:pPr>
            <a:r>
              <a:rPr dirty="0" smtClean="0" sz="2800">
                <a:solidFill>
                  <a:srgbClr val="666666"/>
                </a:solidFill>
                <a:latin typeface="Microsoft YaHei UI"/>
                <a:cs typeface="Microsoft YaHei UI"/>
              </a:rPr>
              <a:t>智能问答</a:t>
            </a:r>
            <a:endParaRPr sz="2800">
              <a:latin typeface="Microsoft YaHei UI"/>
              <a:cs typeface="Microsoft YaHei UI"/>
            </a:endParaRPr>
          </a:p>
        </p:txBody>
      </p:sp>
      <p:sp>
        <p:nvSpPr>
          <p:cNvPr id="10" name="object 10"/>
          <p:cNvSpPr txBox="1"/>
          <p:nvPr/>
        </p:nvSpPr>
        <p:spPr>
          <a:xfrm>
            <a:off x="1873885" y="3190240"/>
            <a:ext cx="432434" cy="384810"/>
          </a:xfrm>
          <a:prstGeom prst="rect">
            <a:avLst/>
          </a:prstGeom>
        </p:spPr>
        <p:txBody>
          <a:bodyPr wrap="square" lIns="0" tIns="0" rIns="0" bIns="0" rtlCol="0" vert="horz">
            <a:noAutofit/>
          </a:bodyPr>
          <a:lstStyle/>
          <a:p>
            <a:pPr marL="12700">
              <a:lnSpc>
                <a:spcPct val="100000"/>
              </a:lnSpc>
            </a:pPr>
            <a:r>
              <a:rPr dirty="0" smtClean="0" sz="2400" b="1">
                <a:solidFill>
                  <a:srgbClr val="F2F2F2"/>
                </a:solidFill>
                <a:latin typeface="Arial Black"/>
                <a:cs typeface="Arial Black"/>
              </a:rPr>
              <a:t>02</a:t>
            </a:r>
            <a:endParaRPr sz="2400">
              <a:latin typeface="Arial Black"/>
              <a:cs typeface="Arial Black"/>
            </a:endParaRPr>
          </a:p>
        </p:txBody>
      </p:sp>
      <p:sp>
        <p:nvSpPr>
          <p:cNvPr id="11" name="object 11"/>
          <p:cNvSpPr/>
          <p:nvPr/>
        </p:nvSpPr>
        <p:spPr>
          <a:xfrm>
            <a:off x="1638300" y="3909059"/>
            <a:ext cx="901700" cy="901700"/>
          </a:xfrm>
          <a:custGeom>
            <a:avLst/>
            <a:gdLst/>
            <a:ahLst/>
            <a:cxnLst/>
            <a:rect l="l" t="t" r="r" b="b"/>
            <a:pathLst>
              <a:path w="901700" h="901700">
                <a:moveTo>
                  <a:pt x="0" y="0"/>
                </a:moveTo>
                <a:lnTo>
                  <a:pt x="901700" y="0"/>
                </a:lnTo>
                <a:lnTo>
                  <a:pt x="901700" y="901700"/>
                </a:lnTo>
                <a:lnTo>
                  <a:pt x="0" y="901700"/>
                </a:lnTo>
                <a:lnTo>
                  <a:pt x="0" y="0"/>
                </a:lnTo>
                <a:close/>
              </a:path>
            </a:pathLst>
          </a:custGeom>
          <a:solidFill>
            <a:srgbClr val="A7A8A7"/>
          </a:solidFill>
        </p:spPr>
        <p:txBody>
          <a:bodyPr wrap="square" lIns="0" tIns="0" rIns="0" bIns="0" rtlCol="0">
            <a:noAutofit/>
          </a:bodyPr>
          <a:lstStyle/>
          <a:p/>
        </p:txBody>
      </p:sp>
      <p:sp>
        <p:nvSpPr>
          <p:cNvPr id="12" name="object 12"/>
          <p:cNvSpPr/>
          <p:nvPr/>
        </p:nvSpPr>
        <p:spPr>
          <a:xfrm>
            <a:off x="2540000" y="3909059"/>
            <a:ext cx="3977004" cy="901700"/>
          </a:xfrm>
          <a:custGeom>
            <a:avLst/>
            <a:gdLst/>
            <a:ahLst/>
            <a:cxnLst/>
            <a:rect l="l" t="t" r="r" b="b"/>
            <a:pathLst>
              <a:path w="3977004" h="901700">
                <a:moveTo>
                  <a:pt x="0" y="0"/>
                </a:moveTo>
                <a:lnTo>
                  <a:pt x="3977004" y="0"/>
                </a:lnTo>
                <a:lnTo>
                  <a:pt x="3977004" y="901700"/>
                </a:lnTo>
                <a:lnTo>
                  <a:pt x="0" y="901700"/>
                </a:lnTo>
                <a:lnTo>
                  <a:pt x="0" y="0"/>
                </a:lnTo>
                <a:close/>
              </a:path>
            </a:pathLst>
          </a:custGeom>
          <a:solidFill>
            <a:srgbClr val="F2F2F2"/>
          </a:solidFill>
        </p:spPr>
        <p:txBody>
          <a:bodyPr wrap="square" lIns="0" tIns="0" rIns="0" bIns="0" rtlCol="0">
            <a:noAutofit/>
          </a:bodyPr>
          <a:lstStyle/>
          <a:p/>
        </p:txBody>
      </p:sp>
      <p:sp>
        <p:nvSpPr>
          <p:cNvPr id="13" name="object 13"/>
          <p:cNvSpPr txBox="1"/>
          <p:nvPr/>
        </p:nvSpPr>
        <p:spPr>
          <a:xfrm>
            <a:off x="1873885" y="4154804"/>
            <a:ext cx="432434" cy="384810"/>
          </a:xfrm>
          <a:prstGeom prst="rect">
            <a:avLst/>
          </a:prstGeom>
        </p:spPr>
        <p:txBody>
          <a:bodyPr wrap="square" lIns="0" tIns="0" rIns="0" bIns="0" rtlCol="0" vert="horz">
            <a:noAutofit/>
          </a:bodyPr>
          <a:lstStyle/>
          <a:p>
            <a:pPr marL="12700">
              <a:lnSpc>
                <a:spcPct val="100000"/>
              </a:lnSpc>
            </a:pPr>
            <a:r>
              <a:rPr dirty="0" smtClean="0" sz="2400" b="1">
                <a:solidFill>
                  <a:srgbClr val="F2F2F2"/>
                </a:solidFill>
                <a:latin typeface="Arial Black"/>
                <a:cs typeface="Arial Black"/>
              </a:rPr>
              <a:t>03</a:t>
            </a:r>
            <a:endParaRPr sz="2400">
              <a:latin typeface="Arial Black"/>
              <a:cs typeface="Arial Black"/>
            </a:endParaRPr>
          </a:p>
        </p:txBody>
      </p:sp>
      <p:sp>
        <p:nvSpPr>
          <p:cNvPr id="14" name="object 14"/>
          <p:cNvSpPr txBox="1"/>
          <p:nvPr/>
        </p:nvSpPr>
        <p:spPr>
          <a:xfrm>
            <a:off x="3126739" y="4105909"/>
            <a:ext cx="2514600" cy="439420"/>
          </a:xfrm>
          <a:prstGeom prst="rect">
            <a:avLst/>
          </a:prstGeom>
        </p:spPr>
        <p:txBody>
          <a:bodyPr wrap="square" lIns="0" tIns="0" rIns="0" bIns="0" rtlCol="0" vert="horz">
            <a:noAutofit/>
          </a:bodyPr>
          <a:lstStyle/>
          <a:p>
            <a:pPr marL="12700">
              <a:lnSpc>
                <a:spcPct val="100000"/>
              </a:lnSpc>
            </a:pPr>
            <a:r>
              <a:rPr dirty="0" smtClean="0" sz="2800">
                <a:solidFill>
                  <a:srgbClr val="666666"/>
                </a:solidFill>
                <a:latin typeface="Microsoft YaHei UI"/>
                <a:cs typeface="Microsoft YaHei UI"/>
              </a:rPr>
              <a:t>可视化辅助决策</a:t>
            </a:r>
            <a:endParaRPr sz="2800">
              <a:latin typeface="Microsoft YaHei UI"/>
              <a:cs typeface="Microsoft YaHei UI"/>
            </a:endParaRPr>
          </a:p>
        </p:txBody>
      </p:sp>
      <p:sp>
        <p:nvSpPr>
          <p:cNvPr id="15" name="object 15"/>
          <p:cNvSpPr/>
          <p:nvPr/>
        </p:nvSpPr>
        <p:spPr>
          <a:xfrm>
            <a:off x="6793230" y="1986279"/>
            <a:ext cx="3752849" cy="2816859"/>
          </a:xfrm>
          <a:prstGeom prst="rect">
            <a:avLst/>
          </a:prstGeom>
          <a:blipFill>
            <a:blip r:embed="rId2" cstate="print"/>
            <a:stretch>
              <a:fillRect/>
            </a:stretch>
          </a:blipFill>
        </p:spPr>
        <p:txBody>
          <a:bodyPr wrap="square" lIns="0" tIns="0" rIns="0" bIns="0" rtlCol="0">
            <a:noAutofit/>
          </a:bodyPr>
          <a:lstStyle/>
          <a:p/>
        </p:txBody>
      </p:sp>
      <p:sp>
        <p:nvSpPr>
          <p:cNvPr id="16" name="object 16"/>
          <p:cNvSpPr/>
          <p:nvPr/>
        </p:nvSpPr>
        <p:spPr>
          <a:xfrm>
            <a:off x="6718934" y="1824354"/>
            <a:ext cx="4070350" cy="3209290"/>
          </a:xfrm>
          <a:custGeom>
            <a:avLst/>
            <a:gdLst/>
            <a:ahLst/>
            <a:cxnLst/>
            <a:rect l="l" t="t" r="r" b="b"/>
            <a:pathLst>
              <a:path w="4070350" h="3209290">
                <a:moveTo>
                  <a:pt x="0" y="0"/>
                </a:moveTo>
                <a:lnTo>
                  <a:pt x="4070350" y="0"/>
                </a:lnTo>
                <a:lnTo>
                  <a:pt x="4070350" y="3209290"/>
                </a:lnTo>
                <a:lnTo>
                  <a:pt x="0" y="3209290"/>
                </a:lnTo>
                <a:lnTo>
                  <a:pt x="0" y="0"/>
                </a:lnTo>
                <a:close/>
              </a:path>
            </a:pathLst>
          </a:custGeom>
          <a:solidFill>
            <a:srgbClr val="FFFFFF"/>
          </a:solidFill>
        </p:spPr>
        <p:txBody>
          <a:bodyPr wrap="square" lIns="0" tIns="0" rIns="0" bIns="0" rtlCol="0">
            <a:noAutofit/>
          </a:bodyPr>
          <a:lstStyle/>
          <a:p/>
        </p:txBody>
      </p:sp>
      <p:sp>
        <p:nvSpPr>
          <p:cNvPr id="17" name="object 17"/>
          <p:cNvSpPr txBox="1"/>
          <p:nvPr/>
        </p:nvSpPr>
        <p:spPr>
          <a:xfrm>
            <a:off x="8320087" y="3056890"/>
            <a:ext cx="1408430" cy="622300"/>
          </a:xfrm>
          <a:prstGeom prst="rect">
            <a:avLst/>
          </a:prstGeom>
        </p:spPr>
        <p:txBody>
          <a:bodyPr wrap="square" lIns="0" tIns="0" rIns="0" bIns="0" rtlCol="0" vert="horz">
            <a:noAutofit/>
          </a:bodyPr>
          <a:lstStyle/>
          <a:p>
            <a:pPr marL="180340" marR="12700" indent="-167640">
              <a:lnSpc>
                <a:spcPct val="100000"/>
              </a:lnSpc>
            </a:pPr>
            <a:r>
              <a:rPr dirty="0" smtClean="0" sz="2000" spc="-20" b="1">
                <a:solidFill>
                  <a:srgbClr val="44AC8D"/>
                </a:solidFill>
                <a:latin typeface="Microsoft YaHei UI"/>
                <a:cs typeface="Microsoft YaHei UI"/>
              </a:rPr>
              <a:t>SE</a:t>
            </a:r>
            <a:r>
              <a:rPr dirty="0" smtClean="0" sz="2000" spc="-25" b="1">
                <a:solidFill>
                  <a:srgbClr val="44AC8D"/>
                </a:solidFill>
                <a:latin typeface="Microsoft YaHei UI"/>
                <a:cs typeface="Microsoft YaHei UI"/>
              </a:rPr>
              <a:t>M</a:t>
            </a:r>
            <a:r>
              <a:rPr dirty="0" smtClean="0" sz="2000" spc="-5" b="1">
                <a:solidFill>
                  <a:srgbClr val="44AC8D"/>
                </a:solidFill>
                <a:latin typeface="Microsoft YaHei UI"/>
                <a:cs typeface="Microsoft YaHei UI"/>
              </a:rPr>
              <a:t>A</a:t>
            </a:r>
            <a:r>
              <a:rPr dirty="0" smtClean="0" sz="2000" spc="0" b="1">
                <a:solidFill>
                  <a:srgbClr val="44AC8D"/>
                </a:solidFill>
                <a:latin typeface="Microsoft YaHei UI"/>
                <a:cs typeface="Microsoft YaHei UI"/>
              </a:rPr>
              <a:t>N</a:t>
            </a:r>
            <a:r>
              <a:rPr dirty="0" smtClean="0" sz="2000" spc="5" b="1">
                <a:solidFill>
                  <a:srgbClr val="44AC8D"/>
                </a:solidFill>
                <a:latin typeface="Microsoft YaHei UI"/>
                <a:cs typeface="Microsoft YaHei UI"/>
              </a:rPr>
              <a:t>T</a:t>
            </a:r>
            <a:r>
              <a:rPr dirty="0" smtClean="0" sz="2000" spc="5" b="1">
                <a:solidFill>
                  <a:srgbClr val="44AC8D"/>
                </a:solidFill>
                <a:latin typeface="Microsoft YaHei UI"/>
                <a:cs typeface="Microsoft YaHei UI"/>
              </a:rPr>
              <a:t>I</a:t>
            </a:r>
            <a:r>
              <a:rPr dirty="0" smtClean="0" sz="2000" spc="0" b="1">
                <a:solidFill>
                  <a:srgbClr val="44AC8D"/>
                </a:solidFill>
                <a:latin typeface="Microsoft YaHei UI"/>
                <a:cs typeface="Microsoft YaHei UI"/>
              </a:rPr>
              <a:t>C</a:t>
            </a:r>
            <a:r>
              <a:rPr dirty="0" smtClean="0" sz="2000" spc="0" b="1">
                <a:solidFill>
                  <a:srgbClr val="44AC8D"/>
                </a:solidFill>
                <a:latin typeface="Microsoft YaHei UI"/>
                <a:cs typeface="Microsoft YaHei UI"/>
              </a:rPr>
              <a:t> </a:t>
            </a:r>
            <a:r>
              <a:rPr dirty="0" smtClean="0" sz="2000" spc="-20" b="1">
                <a:solidFill>
                  <a:srgbClr val="44AC8D"/>
                </a:solidFill>
                <a:latin typeface="Microsoft YaHei UI"/>
                <a:cs typeface="Microsoft YaHei UI"/>
              </a:rPr>
              <a:t>S</a:t>
            </a:r>
            <a:r>
              <a:rPr dirty="0" smtClean="0" sz="2000" spc="0" b="1">
                <a:solidFill>
                  <a:srgbClr val="44AC8D"/>
                </a:solidFill>
                <a:latin typeface="Microsoft YaHei UI"/>
                <a:cs typeface="Microsoft YaHei UI"/>
              </a:rPr>
              <a:t>E</a:t>
            </a:r>
            <a:r>
              <a:rPr dirty="0" smtClean="0" sz="2000" spc="-5" b="1">
                <a:solidFill>
                  <a:srgbClr val="44AC8D"/>
                </a:solidFill>
                <a:latin typeface="Microsoft YaHei UI"/>
                <a:cs typeface="Microsoft YaHei UI"/>
              </a:rPr>
              <a:t>A</a:t>
            </a:r>
            <a:r>
              <a:rPr dirty="0" smtClean="0" sz="2000" spc="-20" b="1">
                <a:solidFill>
                  <a:srgbClr val="44AC8D"/>
                </a:solidFill>
                <a:latin typeface="Microsoft YaHei UI"/>
                <a:cs typeface="Microsoft YaHei UI"/>
              </a:rPr>
              <a:t>R</a:t>
            </a:r>
            <a:r>
              <a:rPr dirty="0" smtClean="0" sz="2000" spc="-10" b="1">
                <a:solidFill>
                  <a:srgbClr val="44AC8D"/>
                </a:solidFill>
                <a:latin typeface="Microsoft YaHei UI"/>
                <a:cs typeface="Microsoft YaHei UI"/>
              </a:rPr>
              <a:t>C</a:t>
            </a:r>
            <a:r>
              <a:rPr dirty="0" smtClean="0" sz="2000" spc="0" b="1">
                <a:solidFill>
                  <a:srgbClr val="44AC8D"/>
                </a:solidFill>
                <a:latin typeface="Microsoft YaHei UI"/>
                <a:cs typeface="Microsoft YaHei UI"/>
              </a:rPr>
              <a:t>H</a:t>
            </a:r>
            <a:endParaRPr sz="2000">
              <a:latin typeface="Microsoft YaHei UI"/>
              <a:cs typeface="Microsoft YaHei UI"/>
            </a:endParaRPr>
          </a:p>
        </p:txBody>
      </p:sp>
      <p:sp>
        <p:nvSpPr>
          <p:cNvPr id="18" name="object 18"/>
          <p:cNvSpPr/>
          <p:nvPr/>
        </p:nvSpPr>
        <p:spPr>
          <a:xfrm>
            <a:off x="7711434" y="2994663"/>
            <a:ext cx="693344" cy="789244"/>
          </a:xfrm>
          <a:custGeom>
            <a:avLst/>
            <a:gdLst/>
            <a:ahLst/>
            <a:cxnLst/>
            <a:rect l="l" t="t" r="r" b="b"/>
            <a:pathLst>
              <a:path w="693344" h="789244">
                <a:moveTo>
                  <a:pt x="509118" y="474789"/>
                </a:moveTo>
                <a:lnTo>
                  <a:pt x="379615" y="474789"/>
                </a:lnTo>
                <a:lnTo>
                  <a:pt x="397192" y="497560"/>
                </a:lnTo>
                <a:lnTo>
                  <a:pt x="388800" y="506389"/>
                </a:lnTo>
                <a:lnTo>
                  <a:pt x="386528" y="517842"/>
                </a:lnTo>
                <a:lnTo>
                  <a:pt x="390969" y="529145"/>
                </a:lnTo>
                <a:lnTo>
                  <a:pt x="592897" y="786951"/>
                </a:lnTo>
                <a:lnTo>
                  <a:pt x="604483" y="789244"/>
                </a:lnTo>
                <a:lnTo>
                  <a:pt x="615746" y="785113"/>
                </a:lnTo>
                <a:lnTo>
                  <a:pt x="691075" y="727089"/>
                </a:lnTo>
                <a:lnTo>
                  <a:pt x="693344" y="715634"/>
                </a:lnTo>
                <a:lnTo>
                  <a:pt x="688898" y="704329"/>
                </a:lnTo>
                <a:lnTo>
                  <a:pt x="509118" y="474789"/>
                </a:lnTo>
                <a:close/>
              </a:path>
              <a:path w="693344" h="789244">
                <a:moveTo>
                  <a:pt x="258406" y="0"/>
                </a:moveTo>
                <a:lnTo>
                  <a:pt x="216493" y="3300"/>
                </a:lnTo>
                <a:lnTo>
                  <a:pt x="176731" y="12854"/>
                </a:lnTo>
                <a:lnTo>
                  <a:pt x="139655" y="28144"/>
                </a:lnTo>
                <a:lnTo>
                  <a:pt x="105796" y="48649"/>
                </a:lnTo>
                <a:lnTo>
                  <a:pt x="75687" y="73852"/>
                </a:lnTo>
                <a:lnTo>
                  <a:pt x="49858" y="103232"/>
                </a:lnTo>
                <a:lnTo>
                  <a:pt x="28843" y="136270"/>
                </a:lnTo>
                <a:lnTo>
                  <a:pt x="13174" y="172448"/>
                </a:lnTo>
                <a:lnTo>
                  <a:pt x="3382" y="211246"/>
                </a:lnTo>
                <a:lnTo>
                  <a:pt x="0" y="252145"/>
                </a:lnTo>
                <a:lnTo>
                  <a:pt x="856" y="272825"/>
                </a:lnTo>
                <a:lnTo>
                  <a:pt x="7513" y="312739"/>
                </a:lnTo>
                <a:lnTo>
                  <a:pt x="20322" y="350293"/>
                </a:lnTo>
                <a:lnTo>
                  <a:pt x="38757" y="384968"/>
                </a:lnTo>
                <a:lnTo>
                  <a:pt x="62291" y="416244"/>
                </a:lnTo>
                <a:lnTo>
                  <a:pt x="90399" y="443602"/>
                </a:lnTo>
                <a:lnTo>
                  <a:pt x="122554" y="466522"/>
                </a:lnTo>
                <a:lnTo>
                  <a:pt x="158229" y="484486"/>
                </a:lnTo>
                <a:lnTo>
                  <a:pt x="196899" y="496974"/>
                </a:lnTo>
                <a:lnTo>
                  <a:pt x="238036" y="503466"/>
                </a:lnTo>
                <a:lnTo>
                  <a:pt x="259365" y="504302"/>
                </a:lnTo>
                <a:lnTo>
                  <a:pt x="272532" y="503933"/>
                </a:lnTo>
                <a:lnTo>
                  <a:pt x="310937" y="499087"/>
                </a:lnTo>
                <a:lnTo>
                  <a:pt x="358990" y="484479"/>
                </a:lnTo>
                <a:lnTo>
                  <a:pt x="379615" y="474789"/>
                </a:lnTo>
                <a:lnTo>
                  <a:pt x="509118" y="474789"/>
                </a:lnTo>
                <a:lnTo>
                  <a:pt x="489702" y="449999"/>
                </a:lnTo>
                <a:lnTo>
                  <a:pt x="461886" y="449999"/>
                </a:lnTo>
                <a:lnTo>
                  <a:pt x="444220" y="427126"/>
                </a:lnTo>
                <a:lnTo>
                  <a:pt x="452240" y="418273"/>
                </a:lnTo>
                <a:lnTo>
                  <a:pt x="253172" y="418273"/>
                </a:lnTo>
                <a:lnTo>
                  <a:pt x="238861" y="417264"/>
                </a:lnTo>
                <a:lnTo>
                  <a:pt x="198229" y="407555"/>
                </a:lnTo>
                <a:lnTo>
                  <a:pt x="162070" y="388627"/>
                </a:lnTo>
                <a:lnTo>
                  <a:pt x="131697" y="361512"/>
                </a:lnTo>
                <a:lnTo>
                  <a:pt x="108424" y="327242"/>
                </a:lnTo>
                <a:lnTo>
                  <a:pt x="93563" y="286851"/>
                </a:lnTo>
                <a:lnTo>
                  <a:pt x="88426" y="241369"/>
                </a:lnTo>
                <a:lnTo>
                  <a:pt x="89998" y="227083"/>
                </a:lnTo>
                <a:lnTo>
                  <a:pt x="101761" y="186759"/>
                </a:lnTo>
                <a:lnTo>
                  <a:pt x="122979" y="151326"/>
                </a:lnTo>
                <a:lnTo>
                  <a:pt x="152212" y="122188"/>
                </a:lnTo>
                <a:lnTo>
                  <a:pt x="188021" y="100750"/>
                </a:lnTo>
                <a:lnTo>
                  <a:pt x="228966" y="88414"/>
                </a:lnTo>
                <a:lnTo>
                  <a:pt x="258406" y="85940"/>
                </a:lnTo>
                <a:lnTo>
                  <a:pt x="452604" y="85940"/>
                </a:lnTo>
                <a:lnTo>
                  <a:pt x="441126" y="73852"/>
                </a:lnTo>
                <a:lnTo>
                  <a:pt x="411016" y="48649"/>
                </a:lnTo>
                <a:lnTo>
                  <a:pt x="377157" y="28144"/>
                </a:lnTo>
                <a:lnTo>
                  <a:pt x="340081" y="12854"/>
                </a:lnTo>
                <a:lnTo>
                  <a:pt x="300320" y="3300"/>
                </a:lnTo>
                <a:lnTo>
                  <a:pt x="279599" y="835"/>
                </a:lnTo>
                <a:lnTo>
                  <a:pt x="258406" y="0"/>
                </a:lnTo>
                <a:close/>
              </a:path>
              <a:path w="693344" h="789244">
                <a:moveTo>
                  <a:pt x="475389" y="444230"/>
                </a:moveTo>
                <a:lnTo>
                  <a:pt x="464121" y="448360"/>
                </a:lnTo>
                <a:lnTo>
                  <a:pt x="461886" y="449999"/>
                </a:lnTo>
                <a:lnTo>
                  <a:pt x="489702" y="449999"/>
                </a:lnTo>
                <a:lnTo>
                  <a:pt x="486975" y="446517"/>
                </a:lnTo>
                <a:lnTo>
                  <a:pt x="475389" y="444230"/>
                </a:lnTo>
                <a:close/>
              </a:path>
              <a:path w="693344" h="789244">
                <a:moveTo>
                  <a:pt x="452604" y="85940"/>
                </a:moveTo>
                <a:lnTo>
                  <a:pt x="258406" y="85940"/>
                </a:lnTo>
                <a:lnTo>
                  <a:pt x="269907" y="86313"/>
                </a:lnTo>
                <a:lnTo>
                  <a:pt x="284510" y="87880"/>
                </a:lnTo>
                <a:lnTo>
                  <a:pt x="325726" y="99435"/>
                </a:lnTo>
                <a:lnTo>
                  <a:pt x="361936" y="120195"/>
                </a:lnTo>
                <a:lnTo>
                  <a:pt x="391708" y="148778"/>
                </a:lnTo>
                <a:lnTo>
                  <a:pt x="413610" y="183801"/>
                </a:lnTo>
                <a:lnTo>
                  <a:pt x="426212" y="223881"/>
                </a:lnTo>
                <a:lnTo>
                  <a:pt x="428738" y="252729"/>
                </a:lnTo>
                <a:lnTo>
                  <a:pt x="428064" y="267028"/>
                </a:lnTo>
                <a:lnTo>
                  <a:pt x="418945" y="307688"/>
                </a:lnTo>
                <a:lnTo>
                  <a:pt x="400149" y="343954"/>
                </a:lnTo>
                <a:lnTo>
                  <a:pt x="372924" y="374486"/>
                </a:lnTo>
                <a:lnTo>
                  <a:pt x="338496" y="397955"/>
                </a:lnTo>
                <a:lnTo>
                  <a:pt x="298187" y="412986"/>
                </a:lnTo>
                <a:lnTo>
                  <a:pt x="253172" y="418273"/>
                </a:lnTo>
                <a:lnTo>
                  <a:pt x="452240" y="418273"/>
                </a:lnTo>
                <a:lnTo>
                  <a:pt x="476472" y="387476"/>
                </a:lnTo>
                <a:lnTo>
                  <a:pt x="494891" y="353929"/>
                </a:lnTo>
                <a:lnTo>
                  <a:pt x="508021" y="317593"/>
                </a:lnTo>
                <a:lnTo>
                  <a:pt x="515370" y="278951"/>
                </a:lnTo>
                <a:lnTo>
                  <a:pt x="516813" y="252145"/>
                </a:lnTo>
                <a:lnTo>
                  <a:pt x="515957" y="231466"/>
                </a:lnTo>
                <a:lnTo>
                  <a:pt x="509303" y="191552"/>
                </a:lnTo>
                <a:lnTo>
                  <a:pt x="496506" y="153999"/>
                </a:lnTo>
                <a:lnTo>
                  <a:pt x="478097" y="119326"/>
                </a:lnTo>
                <a:lnTo>
                  <a:pt x="454609" y="88052"/>
                </a:lnTo>
                <a:lnTo>
                  <a:pt x="452604" y="85940"/>
                </a:lnTo>
                <a:close/>
              </a:path>
            </a:pathLst>
          </a:custGeom>
          <a:solidFill>
            <a:srgbClr val="44AC8D"/>
          </a:solidFill>
        </p:spPr>
        <p:txBody>
          <a:bodyPr wrap="square" lIns="0" tIns="0" rIns="0" bIns="0" rtlCol="0">
            <a:noAutofit/>
          </a:bodyPr>
          <a:lstStyle/>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2384">
              <a:lnSpc>
                <a:spcPct val="100000"/>
              </a:lnSpc>
            </a:pPr>
            <a:r>
              <a:rPr dirty="0" smtClean="0" sz="3600" b="1">
                <a:solidFill>
                  <a:srgbClr val="303030"/>
                </a:solidFill>
                <a:latin typeface="Microsoft YaHei UI"/>
                <a:cs typeface="Microsoft YaHei UI"/>
              </a:rPr>
              <a:t>语义搜索</a:t>
            </a:r>
            <a:endParaRPr sz="3600">
              <a:latin typeface="Microsoft YaHei UI"/>
              <a:cs typeface="Microsoft YaHei UI"/>
            </a:endParaRPr>
          </a:p>
        </p:txBody>
      </p:sp>
      <p:sp>
        <p:nvSpPr>
          <p:cNvPr id="3" name="object 3"/>
          <p:cNvSpPr txBox="1"/>
          <p:nvPr/>
        </p:nvSpPr>
        <p:spPr>
          <a:xfrm>
            <a:off x="798142" y="1250470"/>
            <a:ext cx="10426700" cy="4401820"/>
          </a:xfrm>
          <a:prstGeom prst="rect">
            <a:avLst/>
          </a:prstGeom>
        </p:spPr>
        <p:txBody>
          <a:bodyPr wrap="square" lIns="0" tIns="0" rIns="0" bIns="0" rtlCol="0" vert="horz">
            <a:noAutofit/>
          </a:bodyPr>
          <a:lstStyle/>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知识图谱提出的初衷即为解决搜索的准确率问题；传统基于关键词的检索完</a:t>
            </a:r>
            <a:r>
              <a:rPr dirty="0" smtClean="0" sz="2400" spc="0">
                <a:solidFill>
                  <a:srgbClr val="303030"/>
                </a:solidFill>
                <a:latin typeface="Microsoft YaHei UI"/>
                <a:cs typeface="Microsoft YaHei UI"/>
              </a:rPr>
              <a:t> 全不考虑语义信息，主要面临两个难题：</a:t>
            </a:r>
            <a:endParaRPr sz="2400">
              <a:latin typeface="Microsoft YaHei UI"/>
              <a:cs typeface="Microsoft YaHei UI"/>
            </a:endParaRPr>
          </a:p>
          <a:p>
            <a:pPr>
              <a:lnSpc>
                <a:spcPts val="1400"/>
              </a:lnSpc>
              <a:spcBef>
                <a:spcPts val="40"/>
              </a:spcBef>
            </a:pPr>
            <a:endParaRPr sz="1400"/>
          </a:p>
          <a:p>
            <a:pPr marL="4699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自然语言表达的多样性</a:t>
            </a:r>
            <a:endParaRPr sz="2400">
              <a:latin typeface="Microsoft YaHei UI"/>
              <a:cs typeface="Microsoft YaHei UI"/>
            </a:endParaRPr>
          </a:p>
          <a:p>
            <a:pPr>
              <a:lnSpc>
                <a:spcPts val="1400"/>
              </a:lnSpc>
              <a:spcBef>
                <a:spcPts val="39"/>
              </a:spcBef>
            </a:pPr>
            <a:endParaRPr sz="1400"/>
          </a:p>
          <a:p>
            <a:pPr marL="4699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自然语言的歧义</a:t>
            </a:r>
            <a:endParaRPr sz="2400">
              <a:latin typeface="Microsoft YaHei UI"/>
              <a:cs typeface="Microsoft YaHei UI"/>
            </a:endParaRPr>
          </a:p>
          <a:p>
            <a:pPr>
              <a:lnSpc>
                <a:spcPts val="750"/>
              </a:lnSpc>
              <a:spcBef>
                <a:spcPts val="10"/>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解决方案</a:t>
            </a:r>
            <a:endParaRPr sz="2400">
              <a:latin typeface="Microsoft YaHei UI"/>
              <a:cs typeface="Microsoft YaHei UI"/>
            </a:endParaRPr>
          </a:p>
          <a:p>
            <a:pPr>
              <a:lnSpc>
                <a:spcPts val="1400"/>
              </a:lnSpc>
              <a:spcBef>
                <a:spcPts val="39"/>
              </a:spcBef>
            </a:pPr>
            <a:endParaRPr sz="1400"/>
          </a:p>
          <a:p>
            <a:pPr marL="4699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实体链接</a:t>
            </a:r>
            <a:endParaRPr sz="2400">
              <a:latin typeface="Microsoft YaHei UI"/>
              <a:cs typeface="Microsoft YaHei UI"/>
            </a:endParaRPr>
          </a:p>
          <a:p>
            <a:pPr>
              <a:lnSpc>
                <a:spcPts val="1400"/>
              </a:lnSpc>
              <a:spcBef>
                <a:spcPts val="40"/>
              </a:spcBef>
            </a:pPr>
            <a:endParaRPr sz="1400"/>
          </a:p>
          <a:p>
            <a:pPr marL="4699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基于知识图谱的语义搜索</a:t>
            </a:r>
            <a:endParaRPr sz="2400">
              <a:latin typeface="Microsoft YaHei UI"/>
              <a:cs typeface="Microsoft YaHei U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6510">
              <a:lnSpc>
                <a:spcPct val="100000"/>
              </a:lnSpc>
            </a:pPr>
            <a:r>
              <a:rPr dirty="0" smtClean="0" sz="3600" b="1">
                <a:solidFill>
                  <a:srgbClr val="303030"/>
                </a:solidFill>
                <a:latin typeface="Microsoft YaHei UI"/>
                <a:cs typeface="Microsoft YaHei UI"/>
              </a:rPr>
              <a:t>实体链接工具</a:t>
            </a:r>
            <a:r>
              <a:rPr dirty="0" smtClean="0" sz="3600" spc="-10" b="1">
                <a:solidFill>
                  <a:srgbClr val="303030"/>
                </a:solidFill>
                <a:latin typeface="Microsoft YaHei UI"/>
                <a:cs typeface="Microsoft YaHei UI"/>
              </a:rPr>
              <a:t>——</a:t>
            </a:r>
            <a:r>
              <a:rPr dirty="0" smtClean="0" sz="3600" spc="5" b="1">
                <a:solidFill>
                  <a:srgbClr val="303030"/>
                </a:solidFill>
                <a:latin typeface="Microsoft YaHei UI"/>
                <a:cs typeface="Microsoft YaHei UI"/>
              </a:rPr>
              <a:t>W</a:t>
            </a:r>
            <a:r>
              <a:rPr dirty="0" smtClean="0" sz="3600" spc="-25" b="1">
                <a:solidFill>
                  <a:srgbClr val="303030"/>
                </a:solidFill>
                <a:latin typeface="Microsoft YaHei UI"/>
                <a:cs typeface="Microsoft YaHei UI"/>
              </a:rPr>
              <a:t>i</a:t>
            </a:r>
            <a:r>
              <a:rPr dirty="0" smtClean="0" sz="3600" spc="-10" b="1">
                <a:solidFill>
                  <a:srgbClr val="303030"/>
                </a:solidFill>
                <a:latin typeface="Microsoft YaHei UI"/>
                <a:cs typeface="Microsoft YaHei UI"/>
              </a:rPr>
              <a:t>k</a:t>
            </a:r>
            <a:r>
              <a:rPr dirty="0" smtClean="0" sz="3600" spc="-25" b="1">
                <a:solidFill>
                  <a:srgbClr val="303030"/>
                </a:solidFill>
                <a:latin typeface="Microsoft YaHei UI"/>
                <a:cs typeface="Microsoft YaHei UI"/>
              </a:rPr>
              <a:t>i</a:t>
            </a:r>
            <a:r>
              <a:rPr dirty="0" smtClean="0" sz="3600" spc="0" b="1">
                <a:solidFill>
                  <a:srgbClr val="303030"/>
                </a:solidFill>
                <a:latin typeface="Microsoft YaHei UI"/>
                <a:cs typeface="Microsoft YaHei UI"/>
              </a:rPr>
              <a:t>pe</a:t>
            </a:r>
            <a:r>
              <a:rPr dirty="0" smtClean="0" sz="3600" spc="-20" b="1">
                <a:solidFill>
                  <a:srgbClr val="303030"/>
                </a:solidFill>
                <a:latin typeface="Microsoft YaHei UI"/>
                <a:cs typeface="Microsoft YaHei UI"/>
              </a:rPr>
              <a:t>d</a:t>
            </a:r>
            <a:r>
              <a:rPr dirty="0" smtClean="0" sz="3600" spc="-25" b="1">
                <a:solidFill>
                  <a:srgbClr val="303030"/>
                </a:solidFill>
                <a:latin typeface="Microsoft YaHei UI"/>
                <a:cs typeface="Microsoft YaHei UI"/>
              </a:rPr>
              <a:t>i</a:t>
            </a:r>
            <a:r>
              <a:rPr dirty="0" smtClean="0" sz="3600" spc="-25" b="1">
                <a:solidFill>
                  <a:srgbClr val="303030"/>
                </a:solidFill>
                <a:latin typeface="Microsoft YaHei UI"/>
                <a:cs typeface="Microsoft YaHei UI"/>
              </a:rPr>
              <a:t>a</a:t>
            </a:r>
            <a:r>
              <a:rPr dirty="0" smtClean="0" sz="3600" spc="10" b="1">
                <a:solidFill>
                  <a:srgbClr val="303030"/>
                </a:solidFill>
                <a:latin typeface="Microsoft YaHei UI"/>
                <a:cs typeface="Microsoft YaHei UI"/>
              </a:rPr>
              <a:t> </a:t>
            </a:r>
            <a:r>
              <a:rPr dirty="0" smtClean="0" sz="3600" spc="-5" b="1">
                <a:solidFill>
                  <a:srgbClr val="303030"/>
                </a:solidFill>
                <a:latin typeface="Microsoft YaHei UI"/>
                <a:cs typeface="Microsoft YaHei UI"/>
              </a:rPr>
              <a:t>M</a:t>
            </a:r>
            <a:r>
              <a:rPr dirty="0" smtClean="0" sz="3600" spc="-25" b="1">
                <a:solidFill>
                  <a:srgbClr val="303030"/>
                </a:solidFill>
                <a:latin typeface="Microsoft YaHei UI"/>
                <a:cs typeface="Microsoft YaHei UI"/>
              </a:rPr>
              <a:t>i</a:t>
            </a:r>
            <a:r>
              <a:rPr dirty="0" smtClean="0" sz="3600" spc="-20" b="1">
                <a:solidFill>
                  <a:srgbClr val="303030"/>
                </a:solidFill>
                <a:latin typeface="Microsoft YaHei UI"/>
                <a:cs typeface="Microsoft YaHei UI"/>
              </a:rPr>
              <a:t>n</a:t>
            </a:r>
            <a:r>
              <a:rPr dirty="0" smtClean="0" sz="3600" spc="0" b="1">
                <a:solidFill>
                  <a:srgbClr val="303030"/>
                </a:solidFill>
                <a:latin typeface="Microsoft YaHei UI"/>
                <a:cs typeface="Microsoft YaHei UI"/>
              </a:rPr>
              <a:t>e</a:t>
            </a:r>
            <a:r>
              <a:rPr dirty="0" smtClean="0" sz="3600" spc="-20" b="1">
                <a:solidFill>
                  <a:srgbClr val="303030"/>
                </a:solidFill>
                <a:latin typeface="Microsoft YaHei UI"/>
                <a:cs typeface="Microsoft YaHei UI"/>
              </a:rPr>
              <a:t>r</a:t>
            </a:r>
            <a:endParaRPr sz="3600">
              <a:latin typeface="Microsoft YaHei UI"/>
              <a:cs typeface="Microsoft YaHei UI"/>
            </a:endParaRPr>
          </a:p>
        </p:txBody>
      </p:sp>
      <p:sp>
        <p:nvSpPr>
          <p:cNvPr id="3" name="object 3"/>
          <p:cNvSpPr/>
          <p:nvPr/>
        </p:nvSpPr>
        <p:spPr>
          <a:xfrm>
            <a:off x="1977466" y="869393"/>
            <a:ext cx="7705721" cy="1590672"/>
          </a:xfrm>
          <a:prstGeom prst="rect">
            <a:avLst/>
          </a:prstGeom>
          <a:blipFill>
            <a:blip r:embed="rId2" cstate="print"/>
            <a:stretch>
              <a:fillRect/>
            </a:stretch>
          </a:blipFill>
        </p:spPr>
        <p:txBody>
          <a:bodyPr wrap="square" lIns="0" tIns="0" rIns="0" bIns="0" rtlCol="0">
            <a:noAutofit/>
          </a:bodyPr>
          <a:lstStyle/>
          <a:p/>
        </p:txBody>
      </p:sp>
      <p:sp>
        <p:nvSpPr>
          <p:cNvPr id="4" name="object 4"/>
          <p:cNvSpPr txBox="1"/>
          <p:nvPr/>
        </p:nvSpPr>
        <p:spPr>
          <a:xfrm>
            <a:off x="798142" y="3114194"/>
            <a:ext cx="4648835" cy="1750060"/>
          </a:xfrm>
          <a:prstGeom prst="rect">
            <a:avLst/>
          </a:prstGeom>
        </p:spPr>
        <p:txBody>
          <a:bodyPr wrap="square" lIns="0" tIns="0" rIns="0" bIns="0" rtlCol="0" vert="horz">
            <a:noAutofit/>
          </a:bodyPr>
          <a:lstStyle/>
          <a:p>
            <a:pPr marL="355600" indent="-342900">
              <a:lnSpc>
                <a:spcPct val="100000"/>
              </a:lnSpc>
              <a:buClr>
                <a:srgbClr val="23AB8C"/>
              </a:buClr>
              <a:buFont typeface="Tahoma"/>
              <a:buChar char=""/>
              <a:tabLst>
                <a:tab pos="355600" algn="l"/>
              </a:tabLst>
            </a:pPr>
            <a:r>
              <a:rPr dirty="0" smtClean="0" sz="2400" spc="-15">
                <a:solidFill>
                  <a:srgbClr val="303030"/>
                </a:solidFill>
                <a:latin typeface="Microsoft YaHei UI"/>
                <a:cs typeface="Microsoft YaHei UI"/>
              </a:rPr>
              <a:t>O</a:t>
            </a:r>
            <a:r>
              <a:rPr dirty="0" smtClean="0" sz="2400" spc="-15">
                <a:solidFill>
                  <a:srgbClr val="303030"/>
                </a:solidFill>
                <a:latin typeface="Microsoft YaHei UI"/>
                <a:cs typeface="Microsoft YaHei UI"/>
              </a:rPr>
              <a:t>p</a:t>
            </a:r>
            <a:r>
              <a:rPr dirty="0" smtClean="0" sz="2400" spc="-5">
                <a:solidFill>
                  <a:srgbClr val="303030"/>
                </a:solidFill>
                <a:latin typeface="Microsoft YaHei UI"/>
                <a:cs typeface="Microsoft YaHei UI"/>
              </a:rPr>
              <a:t>e</a:t>
            </a:r>
            <a:r>
              <a:rPr dirty="0" smtClean="0" sz="2400" spc="0">
                <a:solidFill>
                  <a:srgbClr val="303030"/>
                </a:solidFill>
                <a:latin typeface="Microsoft YaHei UI"/>
                <a:cs typeface="Microsoft YaHei UI"/>
              </a:rPr>
              <a:t>n</a:t>
            </a:r>
            <a:r>
              <a:rPr dirty="0" smtClean="0" sz="2400" spc="-15">
                <a:solidFill>
                  <a:srgbClr val="303030"/>
                </a:solidFill>
                <a:latin typeface="Microsoft YaHei UI"/>
                <a:cs typeface="Microsoft YaHei UI"/>
              </a:rPr>
              <a:t> </a:t>
            </a:r>
            <a:r>
              <a:rPr dirty="0" smtClean="0" sz="2400" spc="-10">
                <a:solidFill>
                  <a:srgbClr val="303030"/>
                </a:solidFill>
                <a:latin typeface="Microsoft YaHei UI"/>
                <a:cs typeface="Microsoft YaHei UI"/>
              </a:rPr>
              <a:t>s</a:t>
            </a:r>
            <a:r>
              <a:rPr dirty="0" smtClean="0" sz="2400" spc="-30">
                <a:solidFill>
                  <a:srgbClr val="303030"/>
                </a:solidFill>
                <a:latin typeface="Microsoft YaHei UI"/>
                <a:cs typeface="Microsoft YaHei UI"/>
              </a:rPr>
              <a:t>o</a:t>
            </a:r>
            <a:r>
              <a:rPr dirty="0" smtClean="0" sz="2400" spc="0">
                <a:solidFill>
                  <a:srgbClr val="303030"/>
                </a:solidFill>
                <a:latin typeface="Microsoft YaHei UI"/>
                <a:cs typeface="Microsoft YaHei UI"/>
              </a:rPr>
              <a:t>u</a:t>
            </a:r>
            <a:r>
              <a:rPr dirty="0" smtClean="0" sz="2400" spc="-40">
                <a:solidFill>
                  <a:srgbClr val="303030"/>
                </a:solidFill>
                <a:latin typeface="Microsoft YaHei UI"/>
                <a:cs typeface="Microsoft YaHei UI"/>
              </a:rPr>
              <a:t>r</a:t>
            </a:r>
            <a:r>
              <a:rPr dirty="0" smtClean="0" sz="2400" spc="-5">
                <a:solidFill>
                  <a:srgbClr val="303030"/>
                </a:solidFill>
                <a:latin typeface="Microsoft YaHei UI"/>
                <a:cs typeface="Microsoft YaHei UI"/>
              </a:rPr>
              <a:t>c</a:t>
            </a:r>
            <a:r>
              <a:rPr dirty="0" smtClean="0" sz="2400" spc="0">
                <a:solidFill>
                  <a:srgbClr val="303030"/>
                </a:solidFill>
                <a:latin typeface="Microsoft YaHei UI"/>
                <a:cs typeface="Microsoft YaHei UI"/>
              </a:rPr>
              <a:t>e</a:t>
            </a:r>
            <a:endParaRPr sz="2400">
              <a:latin typeface="Microsoft YaHei UI"/>
              <a:cs typeface="Microsoft YaHei UI"/>
            </a:endParaRPr>
          </a:p>
          <a:p>
            <a:pPr>
              <a:lnSpc>
                <a:spcPts val="1100"/>
              </a:lnSpc>
              <a:spcBef>
                <a:spcPts val="40"/>
              </a:spcBef>
              <a:buClr>
                <a:srgbClr val="23AB8C"/>
              </a:buClr>
              <a:buFont typeface="Tahoma"/>
              <a:buChar char=""/>
            </a:pPr>
            <a:endParaRPr sz="1100"/>
          </a:p>
          <a:p>
            <a:pPr marL="355600" indent="-342900">
              <a:lnSpc>
                <a:spcPct val="100000"/>
              </a:lnSpc>
              <a:buClr>
                <a:srgbClr val="23AB8C"/>
              </a:buClr>
              <a:buFont typeface="Tahoma"/>
              <a:buChar char=""/>
              <a:tabLst>
                <a:tab pos="355600" algn="l"/>
              </a:tabLst>
            </a:pPr>
            <a:r>
              <a:rPr dirty="0" smtClean="0" sz="2400" spc="-15">
                <a:solidFill>
                  <a:srgbClr val="303030"/>
                </a:solidFill>
                <a:latin typeface="Microsoft YaHei UI"/>
                <a:cs typeface="Microsoft YaHei UI"/>
              </a:rPr>
              <a:t>(</a:t>
            </a:r>
            <a:r>
              <a:rPr dirty="0" smtClean="0" sz="2400" spc="-25">
                <a:solidFill>
                  <a:srgbClr val="303030"/>
                </a:solidFill>
                <a:latin typeface="Microsoft YaHei UI"/>
                <a:cs typeface="Microsoft YaHei UI"/>
              </a:rPr>
              <a:t>P</a:t>
            </a:r>
            <a:r>
              <a:rPr dirty="0" smtClean="0" sz="2400" spc="0">
                <a:solidFill>
                  <a:srgbClr val="303030"/>
                </a:solidFill>
                <a:latin typeface="Microsoft YaHei UI"/>
                <a:cs typeface="Microsoft YaHei UI"/>
              </a:rPr>
              <a:t>u</a:t>
            </a:r>
            <a:r>
              <a:rPr dirty="0" smtClean="0" sz="2400" spc="-15">
                <a:solidFill>
                  <a:srgbClr val="303030"/>
                </a:solidFill>
                <a:latin typeface="Microsoft YaHei UI"/>
                <a:cs typeface="Microsoft YaHei UI"/>
              </a:rPr>
              <a:t>b</a:t>
            </a:r>
            <a:r>
              <a:rPr dirty="0" smtClean="0" sz="2400" spc="0">
                <a:solidFill>
                  <a:srgbClr val="303030"/>
                </a:solidFill>
                <a:latin typeface="Microsoft YaHei UI"/>
                <a:cs typeface="Microsoft YaHei UI"/>
              </a:rPr>
              <a:t>li</a:t>
            </a:r>
            <a:r>
              <a:rPr dirty="0" smtClean="0" sz="2400" spc="-5">
                <a:solidFill>
                  <a:srgbClr val="303030"/>
                </a:solidFill>
                <a:latin typeface="Microsoft YaHei UI"/>
                <a:cs typeface="Microsoft YaHei UI"/>
              </a:rPr>
              <a:t>c</a:t>
            </a:r>
            <a:r>
              <a:rPr dirty="0" smtClean="0" sz="2400" spc="0">
                <a:solidFill>
                  <a:srgbClr val="303030"/>
                </a:solidFill>
                <a:latin typeface="Microsoft YaHei UI"/>
                <a:cs typeface="Microsoft YaHei UI"/>
              </a:rPr>
              <a:t>)</a:t>
            </a:r>
            <a:r>
              <a:rPr dirty="0" smtClean="0" sz="2400" spc="-15">
                <a:solidFill>
                  <a:srgbClr val="303030"/>
                </a:solidFill>
                <a:latin typeface="Microsoft YaHei UI"/>
                <a:cs typeface="Microsoft YaHei UI"/>
              </a:rPr>
              <a:t> </a:t>
            </a:r>
            <a:r>
              <a:rPr dirty="0" smtClean="0" sz="2400" spc="-40">
                <a:solidFill>
                  <a:srgbClr val="303030"/>
                </a:solidFill>
                <a:latin typeface="Microsoft YaHei UI"/>
                <a:cs typeface="Microsoft YaHei UI"/>
              </a:rPr>
              <a:t>w</a:t>
            </a:r>
            <a:r>
              <a:rPr dirty="0" smtClean="0" sz="2400" spc="-5">
                <a:solidFill>
                  <a:srgbClr val="303030"/>
                </a:solidFill>
                <a:latin typeface="Microsoft YaHei UI"/>
                <a:cs typeface="Microsoft YaHei UI"/>
              </a:rPr>
              <a:t>e</a:t>
            </a:r>
            <a:r>
              <a:rPr dirty="0" smtClean="0" sz="2400" spc="-20">
                <a:solidFill>
                  <a:srgbClr val="303030"/>
                </a:solidFill>
                <a:latin typeface="Microsoft YaHei UI"/>
                <a:cs typeface="Microsoft YaHei UI"/>
              </a:rPr>
              <a:t>b</a:t>
            </a:r>
            <a:r>
              <a:rPr dirty="0" smtClean="0" sz="2400" spc="15">
                <a:solidFill>
                  <a:srgbClr val="303030"/>
                </a:solidFill>
                <a:latin typeface="Microsoft YaHei UI"/>
                <a:cs typeface="Microsoft YaHei UI"/>
              </a:rPr>
              <a:t> </a:t>
            </a:r>
            <a:r>
              <a:rPr dirty="0" smtClean="0" sz="2400" spc="-10">
                <a:solidFill>
                  <a:srgbClr val="303030"/>
                </a:solidFill>
                <a:latin typeface="Microsoft YaHei UI"/>
                <a:cs typeface="Microsoft YaHei UI"/>
              </a:rPr>
              <a:t>s</a:t>
            </a:r>
            <a:r>
              <a:rPr dirty="0" smtClean="0" sz="2400" spc="-5">
                <a:solidFill>
                  <a:srgbClr val="303030"/>
                </a:solidFill>
                <a:latin typeface="Microsoft YaHei UI"/>
                <a:cs typeface="Microsoft YaHei UI"/>
              </a:rPr>
              <a:t>e</a:t>
            </a:r>
            <a:r>
              <a:rPr dirty="0" smtClean="0" sz="2400" spc="90">
                <a:solidFill>
                  <a:srgbClr val="303030"/>
                </a:solidFill>
                <a:latin typeface="Microsoft YaHei UI"/>
                <a:cs typeface="Microsoft YaHei UI"/>
              </a:rPr>
              <a:t>r</a:t>
            </a:r>
            <a:r>
              <a:rPr dirty="0" smtClean="0" sz="2400" spc="-15">
                <a:solidFill>
                  <a:srgbClr val="303030"/>
                </a:solidFill>
                <a:latin typeface="Microsoft YaHei UI"/>
                <a:cs typeface="Microsoft YaHei UI"/>
              </a:rPr>
              <a:t>v</a:t>
            </a:r>
            <a:r>
              <a:rPr dirty="0" smtClean="0" sz="2400" spc="-15">
                <a:solidFill>
                  <a:srgbClr val="303030"/>
                </a:solidFill>
                <a:latin typeface="Microsoft YaHei UI"/>
                <a:cs typeface="Microsoft YaHei UI"/>
              </a:rPr>
              <a:t>i</a:t>
            </a:r>
            <a:r>
              <a:rPr dirty="0" smtClean="0" sz="2400" spc="-5">
                <a:solidFill>
                  <a:srgbClr val="303030"/>
                </a:solidFill>
                <a:latin typeface="Microsoft YaHei UI"/>
                <a:cs typeface="Microsoft YaHei UI"/>
              </a:rPr>
              <a:t>ce</a:t>
            </a:r>
            <a:endParaRPr sz="2400">
              <a:latin typeface="Microsoft YaHei UI"/>
              <a:cs typeface="Microsoft YaHei UI"/>
            </a:endParaRPr>
          </a:p>
          <a:p>
            <a:pPr>
              <a:lnSpc>
                <a:spcPts val="1000"/>
              </a:lnSpc>
              <a:spcBef>
                <a:spcPts val="19"/>
              </a:spcBef>
              <a:buClr>
                <a:srgbClr val="23AB8C"/>
              </a:buClr>
              <a:buFont typeface="Tahoma"/>
              <a:buChar char=""/>
            </a:pPr>
            <a:endParaRPr sz="1000"/>
          </a:p>
          <a:p>
            <a:pPr lvl="1" marL="812800" indent="-342900">
              <a:lnSpc>
                <a:spcPct val="100000"/>
              </a:lnSpc>
              <a:buClr>
                <a:srgbClr val="23AB8C"/>
              </a:buClr>
              <a:buFont typeface="Arial"/>
              <a:buChar char="•"/>
              <a:tabLst>
                <a:tab pos="812165" algn="l"/>
              </a:tabLst>
            </a:pPr>
            <a:r>
              <a:rPr dirty="0" smtClean="0" sz="2000" spc="-25">
                <a:solidFill>
                  <a:srgbClr val="303030"/>
                </a:solidFill>
                <a:latin typeface="Microsoft YaHei UI"/>
                <a:cs typeface="Microsoft YaHei UI"/>
              </a:rPr>
              <a:t>J</a:t>
            </a:r>
            <a:r>
              <a:rPr dirty="0" smtClean="0" sz="2000" spc="-25">
                <a:solidFill>
                  <a:srgbClr val="303030"/>
                </a:solidFill>
                <a:latin typeface="Microsoft YaHei UI"/>
                <a:cs typeface="Microsoft YaHei UI"/>
              </a:rPr>
              <a:t>a</a:t>
            </a:r>
            <a:r>
              <a:rPr dirty="0" smtClean="0" sz="2000" spc="-65">
                <a:solidFill>
                  <a:srgbClr val="303030"/>
                </a:solidFill>
                <a:latin typeface="Microsoft YaHei UI"/>
                <a:cs typeface="Microsoft YaHei UI"/>
              </a:rPr>
              <a:t>va</a:t>
            </a:r>
            <a:endParaRPr sz="2000">
              <a:latin typeface="Microsoft YaHei UI"/>
              <a:cs typeface="Microsoft YaHei UI"/>
            </a:endParaRPr>
          </a:p>
          <a:p>
            <a:pPr lvl="1">
              <a:lnSpc>
                <a:spcPts val="950"/>
              </a:lnSpc>
              <a:spcBef>
                <a:spcPts val="10"/>
              </a:spcBef>
              <a:buClr>
                <a:srgbClr val="23AB8C"/>
              </a:buClr>
              <a:buFont typeface="Arial"/>
              <a:buChar char="•"/>
            </a:pPr>
            <a:endParaRPr sz="950"/>
          </a:p>
          <a:p>
            <a:pPr lvl="1" marL="812800" indent="-342900">
              <a:lnSpc>
                <a:spcPct val="100000"/>
              </a:lnSpc>
              <a:buClr>
                <a:srgbClr val="23AB8C"/>
              </a:buClr>
              <a:buFont typeface="Arial"/>
              <a:buChar char="•"/>
              <a:tabLst>
                <a:tab pos="812165" algn="l"/>
              </a:tabLst>
            </a:pPr>
            <a:r>
              <a:rPr dirty="0" smtClean="0" sz="2000" spc="-25">
                <a:solidFill>
                  <a:srgbClr val="303030"/>
                </a:solidFill>
                <a:latin typeface="Microsoft YaHei UI"/>
                <a:cs typeface="Microsoft YaHei UI"/>
              </a:rPr>
              <a:t>Ha</a:t>
            </a:r>
            <a:r>
              <a:rPr dirty="0" smtClean="0" sz="2000" spc="-15">
                <a:solidFill>
                  <a:srgbClr val="303030"/>
                </a:solidFill>
                <a:latin typeface="Microsoft YaHei UI"/>
                <a:cs typeface="Microsoft YaHei UI"/>
              </a:rPr>
              <a:t>d</a:t>
            </a:r>
            <a:r>
              <a:rPr dirty="0" smtClean="0" sz="2000" spc="-10">
                <a:solidFill>
                  <a:srgbClr val="303030"/>
                </a:solidFill>
                <a:latin typeface="Microsoft YaHei UI"/>
                <a:cs typeface="Microsoft YaHei UI"/>
              </a:rPr>
              <a:t>o</a:t>
            </a:r>
            <a:r>
              <a:rPr dirty="0" smtClean="0" sz="2000" spc="-10">
                <a:solidFill>
                  <a:srgbClr val="303030"/>
                </a:solidFill>
                <a:latin typeface="Microsoft YaHei UI"/>
                <a:cs typeface="Microsoft YaHei UI"/>
              </a:rPr>
              <a:t>o</a:t>
            </a:r>
            <a:r>
              <a:rPr dirty="0" smtClean="0" sz="2000" spc="-15">
                <a:solidFill>
                  <a:srgbClr val="303030"/>
                </a:solidFill>
                <a:latin typeface="Microsoft YaHei UI"/>
                <a:cs typeface="Microsoft YaHei UI"/>
              </a:rPr>
              <a:t>p</a:t>
            </a:r>
            <a:r>
              <a:rPr dirty="0" smtClean="0" sz="2000" spc="-10">
                <a:solidFill>
                  <a:srgbClr val="303030"/>
                </a:solidFill>
                <a:latin typeface="Microsoft YaHei UI"/>
                <a:cs typeface="Microsoft YaHei UI"/>
              </a:rPr>
              <a:t> </a:t>
            </a:r>
            <a:r>
              <a:rPr dirty="0" smtClean="0" sz="2000" spc="-15">
                <a:solidFill>
                  <a:srgbClr val="303030"/>
                </a:solidFill>
                <a:latin typeface="Microsoft YaHei UI"/>
                <a:cs typeface="Microsoft YaHei UI"/>
              </a:rPr>
              <a:t>p</a:t>
            </a:r>
            <a:r>
              <a:rPr dirty="0" smtClean="0" sz="2000" spc="-35">
                <a:solidFill>
                  <a:srgbClr val="303030"/>
                </a:solidFill>
                <a:latin typeface="Microsoft YaHei UI"/>
                <a:cs typeface="Microsoft YaHei UI"/>
              </a:rPr>
              <a:t>r</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p</a:t>
            </a:r>
            <a:r>
              <a:rPr dirty="0" smtClean="0" sz="2000" spc="-35">
                <a:solidFill>
                  <a:srgbClr val="303030"/>
                </a:solidFill>
                <a:latin typeface="Microsoft YaHei UI"/>
                <a:cs typeface="Microsoft YaHei UI"/>
              </a:rPr>
              <a:t>r</a:t>
            </a:r>
            <a:r>
              <a:rPr dirty="0" smtClean="0" sz="2000" spc="5">
                <a:solidFill>
                  <a:srgbClr val="303030"/>
                </a:solidFill>
                <a:latin typeface="Microsoft YaHei UI"/>
                <a:cs typeface="Microsoft YaHei UI"/>
              </a:rPr>
              <a:t>o</a:t>
            </a:r>
            <a:r>
              <a:rPr dirty="0" smtClean="0" sz="2000" spc="-5">
                <a:solidFill>
                  <a:srgbClr val="303030"/>
                </a:solidFill>
                <a:latin typeface="Microsoft YaHei UI"/>
                <a:cs typeface="Microsoft YaHei UI"/>
              </a:rPr>
              <a:t>c</a:t>
            </a:r>
            <a:r>
              <a:rPr dirty="0" smtClean="0" sz="2000" spc="5">
                <a:solidFill>
                  <a:srgbClr val="303030"/>
                </a:solidFill>
                <a:latin typeface="Microsoft YaHei UI"/>
                <a:cs typeface="Microsoft YaHei UI"/>
              </a:rPr>
              <a:t>e</a:t>
            </a:r>
            <a:r>
              <a:rPr dirty="0" smtClean="0" sz="2000" spc="-20">
                <a:solidFill>
                  <a:srgbClr val="303030"/>
                </a:solidFill>
                <a:latin typeface="Microsoft YaHei UI"/>
                <a:cs typeface="Microsoft YaHei UI"/>
              </a:rPr>
              <a:t>s</a:t>
            </a:r>
            <a:r>
              <a:rPr dirty="0" smtClean="0" sz="2000" spc="-20">
                <a:solidFill>
                  <a:srgbClr val="303030"/>
                </a:solidFill>
                <a:latin typeface="Microsoft YaHei UI"/>
                <a:cs typeface="Microsoft YaHei UI"/>
              </a:rPr>
              <a:t>s</a:t>
            </a:r>
            <a:r>
              <a:rPr dirty="0" smtClean="0" sz="2000" spc="-5">
                <a:solidFill>
                  <a:srgbClr val="303030"/>
                </a:solidFill>
                <a:latin typeface="Microsoft YaHei UI"/>
                <a:cs typeface="Microsoft YaHei UI"/>
              </a:rPr>
              <a:t>in</a:t>
            </a:r>
            <a:r>
              <a:rPr dirty="0" smtClean="0" sz="2000" spc="-15">
                <a:solidFill>
                  <a:srgbClr val="303030"/>
                </a:solidFill>
                <a:latin typeface="Microsoft YaHei UI"/>
                <a:cs typeface="Microsoft YaHei UI"/>
              </a:rPr>
              <a:t>g</a:t>
            </a:r>
            <a:r>
              <a:rPr dirty="0" smtClean="0" sz="2000" spc="-35">
                <a:solidFill>
                  <a:srgbClr val="303030"/>
                </a:solidFill>
                <a:latin typeface="Microsoft YaHei UI"/>
                <a:cs typeface="Microsoft YaHei UI"/>
              </a:rPr>
              <a:t> </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eline</a:t>
            </a:r>
            <a:endParaRPr sz="2000">
              <a:latin typeface="Microsoft YaHei UI"/>
              <a:cs typeface="Microsoft YaHei UI"/>
            </a:endParaRPr>
          </a:p>
        </p:txBody>
      </p:sp>
      <p:sp>
        <p:nvSpPr>
          <p:cNvPr id="5" name="object 5"/>
          <p:cNvSpPr txBox="1"/>
          <p:nvPr/>
        </p:nvSpPr>
        <p:spPr>
          <a:xfrm>
            <a:off x="798142" y="4991255"/>
            <a:ext cx="6915784" cy="1402080"/>
          </a:xfrm>
          <a:prstGeom prst="rect">
            <a:avLst/>
          </a:prstGeom>
        </p:spPr>
        <p:txBody>
          <a:bodyPr wrap="square" lIns="0" tIns="0" rIns="0" bIns="0" rtlCol="0" vert="horz">
            <a:noAutofit/>
          </a:bodyPr>
          <a:lstStyle/>
          <a:p>
            <a:pPr marL="355600" indent="-342900">
              <a:lnSpc>
                <a:spcPct val="100000"/>
              </a:lnSpc>
              <a:buClr>
                <a:srgbClr val="23AB8C"/>
              </a:buClr>
              <a:buFont typeface="Tahoma"/>
              <a:buChar char=""/>
              <a:tabLst>
                <a:tab pos="355600" algn="l"/>
              </a:tabLst>
            </a:pPr>
            <a:r>
              <a:rPr dirty="0" smtClean="0" sz="2400" spc="5">
                <a:solidFill>
                  <a:srgbClr val="303030"/>
                </a:solidFill>
                <a:latin typeface="Microsoft YaHei UI"/>
                <a:cs typeface="Microsoft YaHei UI"/>
              </a:rPr>
              <a:t>L</a:t>
            </a:r>
            <a:r>
              <a:rPr dirty="0" smtClean="0" sz="2400" spc="-5">
                <a:solidFill>
                  <a:srgbClr val="303030"/>
                </a:solidFill>
                <a:latin typeface="Microsoft YaHei UI"/>
                <a:cs typeface="Microsoft YaHei UI"/>
              </a:rPr>
              <a:t>e</a:t>
            </a:r>
            <a:r>
              <a:rPr dirty="0" smtClean="0" sz="2400" spc="0">
                <a:solidFill>
                  <a:srgbClr val="303030"/>
                </a:solidFill>
                <a:latin typeface="Microsoft YaHei UI"/>
                <a:cs typeface="Microsoft YaHei UI"/>
              </a:rPr>
              <a:t>xi</a:t>
            </a:r>
            <a:r>
              <a:rPr dirty="0" smtClean="0" sz="2400" spc="-5">
                <a:solidFill>
                  <a:srgbClr val="303030"/>
                </a:solidFill>
                <a:latin typeface="Microsoft YaHei UI"/>
                <a:cs typeface="Microsoft YaHei UI"/>
              </a:rPr>
              <a:t>c</a:t>
            </a:r>
            <a:r>
              <a:rPr dirty="0" smtClean="0" sz="2400" spc="-25">
                <a:solidFill>
                  <a:srgbClr val="303030"/>
                </a:solidFill>
                <a:latin typeface="Microsoft YaHei UI"/>
                <a:cs typeface="Microsoft YaHei UI"/>
              </a:rPr>
              <a:t>a</a:t>
            </a:r>
            <a:r>
              <a:rPr dirty="0" smtClean="0" sz="2400" spc="0">
                <a:solidFill>
                  <a:srgbClr val="303030"/>
                </a:solidFill>
                <a:latin typeface="Microsoft YaHei UI"/>
                <a:cs typeface="Microsoft YaHei UI"/>
              </a:rPr>
              <a:t>l</a:t>
            </a:r>
            <a:r>
              <a:rPr dirty="0" smtClean="0" sz="2400" spc="-10">
                <a:solidFill>
                  <a:srgbClr val="303030"/>
                </a:solidFill>
                <a:latin typeface="Microsoft YaHei UI"/>
                <a:cs typeface="Microsoft YaHei UI"/>
              </a:rPr>
              <a:t> </a:t>
            </a:r>
            <a:r>
              <a:rPr dirty="0" smtClean="0" sz="2400" spc="-10">
                <a:solidFill>
                  <a:srgbClr val="303030"/>
                </a:solidFill>
                <a:latin typeface="Microsoft YaHei UI"/>
                <a:cs typeface="Microsoft YaHei UI"/>
              </a:rPr>
              <a:t>m</a:t>
            </a:r>
            <a:r>
              <a:rPr dirty="0" smtClean="0" sz="2400" spc="-25">
                <a:solidFill>
                  <a:srgbClr val="303030"/>
                </a:solidFill>
                <a:latin typeface="Microsoft YaHei UI"/>
                <a:cs typeface="Microsoft YaHei UI"/>
              </a:rPr>
              <a:t>a</a:t>
            </a:r>
            <a:r>
              <a:rPr dirty="0" smtClean="0" sz="2400" spc="-45">
                <a:solidFill>
                  <a:srgbClr val="303030"/>
                </a:solidFill>
                <a:latin typeface="Microsoft YaHei UI"/>
                <a:cs typeface="Microsoft YaHei UI"/>
              </a:rPr>
              <a:t>t</a:t>
            </a:r>
            <a:r>
              <a:rPr dirty="0" smtClean="0" sz="2400" spc="-5">
                <a:solidFill>
                  <a:srgbClr val="303030"/>
                </a:solidFill>
                <a:latin typeface="Microsoft YaHei UI"/>
                <a:cs typeface="Microsoft YaHei UI"/>
              </a:rPr>
              <a:t>c</a:t>
            </a:r>
            <a:r>
              <a:rPr dirty="0" smtClean="0" sz="2400" spc="-15">
                <a:solidFill>
                  <a:srgbClr val="303030"/>
                </a:solidFill>
                <a:latin typeface="Microsoft YaHei UI"/>
                <a:cs typeface="Microsoft YaHei UI"/>
              </a:rPr>
              <a:t>hing</a:t>
            </a:r>
            <a:r>
              <a:rPr dirty="0" smtClean="0" sz="2400" spc="15">
                <a:solidFill>
                  <a:srgbClr val="303030"/>
                </a:solidFill>
                <a:latin typeface="Microsoft YaHei UI"/>
                <a:cs typeface="Microsoft YaHei UI"/>
              </a:rPr>
              <a:t> </a:t>
            </a:r>
            <a:r>
              <a:rPr dirty="0" smtClean="0" sz="2400" spc="-20">
                <a:solidFill>
                  <a:srgbClr val="303030"/>
                </a:solidFill>
                <a:latin typeface="Microsoft YaHei UI"/>
                <a:cs typeface="Microsoft YaHei UI"/>
              </a:rPr>
              <a:t>+</a:t>
            </a:r>
            <a:r>
              <a:rPr dirty="0" smtClean="0" sz="2400" spc="10">
                <a:solidFill>
                  <a:srgbClr val="303030"/>
                </a:solidFill>
                <a:latin typeface="Microsoft YaHei UI"/>
                <a:cs typeface="Microsoft YaHei UI"/>
              </a:rPr>
              <a:t> </a:t>
            </a:r>
            <a:r>
              <a:rPr dirty="0" smtClean="0" sz="2400" spc="-10">
                <a:solidFill>
                  <a:srgbClr val="303030"/>
                </a:solidFill>
                <a:latin typeface="Microsoft YaHei UI"/>
                <a:cs typeface="Microsoft YaHei UI"/>
              </a:rPr>
              <a:t>m</a:t>
            </a:r>
            <a:r>
              <a:rPr dirty="0" smtClean="0" sz="2400" spc="-25">
                <a:solidFill>
                  <a:srgbClr val="303030"/>
                </a:solidFill>
                <a:latin typeface="Microsoft YaHei UI"/>
                <a:cs typeface="Microsoft YaHei UI"/>
              </a:rPr>
              <a:t>a</a:t>
            </a:r>
            <a:r>
              <a:rPr dirty="0" smtClean="0" sz="2400" spc="-5">
                <a:solidFill>
                  <a:srgbClr val="303030"/>
                </a:solidFill>
                <a:latin typeface="Microsoft YaHei UI"/>
                <a:cs typeface="Microsoft YaHei UI"/>
              </a:rPr>
              <a:t>c</a:t>
            </a:r>
            <a:r>
              <a:rPr dirty="0" smtClean="0" sz="2400" spc="0">
                <a:solidFill>
                  <a:srgbClr val="303030"/>
                </a:solidFill>
                <a:latin typeface="Microsoft YaHei UI"/>
                <a:cs typeface="Microsoft YaHei UI"/>
              </a:rPr>
              <a:t>hine</a:t>
            </a:r>
            <a:r>
              <a:rPr dirty="0" smtClean="0" sz="2400" spc="-15">
                <a:solidFill>
                  <a:srgbClr val="303030"/>
                </a:solidFill>
                <a:latin typeface="Microsoft YaHei UI"/>
                <a:cs typeface="Microsoft YaHei UI"/>
              </a:rPr>
              <a:t> </a:t>
            </a:r>
            <a:r>
              <a:rPr dirty="0" smtClean="0" sz="2400" spc="0">
                <a:solidFill>
                  <a:srgbClr val="303030"/>
                </a:solidFill>
                <a:latin typeface="Microsoft YaHei UI"/>
                <a:cs typeface="Microsoft YaHei UI"/>
              </a:rPr>
              <a:t>l</a:t>
            </a:r>
            <a:r>
              <a:rPr dirty="0" smtClean="0" sz="2400" spc="-5">
                <a:solidFill>
                  <a:srgbClr val="303030"/>
                </a:solidFill>
                <a:latin typeface="Microsoft YaHei UI"/>
                <a:cs typeface="Microsoft YaHei UI"/>
              </a:rPr>
              <a:t>e</a:t>
            </a:r>
            <a:r>
              <a:rPr dirty="0" smtClean="0" sz="2400" spc="-25">
                <a:solidFill>
                  <a:srgbClr val="303030"/>
                </a:solidFill>
                <a:latin typeface="Microsoft YaHei UI"/>
                <a:cs typeface="Microsoft YaHei UI"/>
              </a:rPr>
              <a:t>a</a:t>
            </a:r>
            <a:r>
              <a:rPr dirty="0" smtClean="0" sz="2400" spc="0">
                <a:solidFill>
                  <a:srgbClr val="303030"/>
                </a:solidFill>
                <a:latin typeface="Microsoft YaHei UI"/>
                <a:cs typeface="Microsoft YaHei UI"/>
              </a:rPr>
              <a:t>rning</a:t>
            </a:r>
            <a:endParaRPr sz="2400">
              <a:latin typeface="Microsoft YaHei UI"/>
              <a:cs typeface="Microsoft YaHei UI"/>
            </a:endParaRPr>
          </a:p>
          <a:p>
            <a:pPr>
              <a:lnSpc>
                <a:spcPts val="1100"/>
              </a:lnSpc>
              <a:spcBef>
                <a:spcPts val="39"/>
              </a:spcBef>
              <a:buClr>
                <a:srgbClr val="23AB8C"/>
              </a:buClr>
              <a:buFont typeface="Tahoma"/>
              <a:buChar char=""/>
            </a:pPr>
            <a:endParaRPr sz="1100"/>
          </a:p>
          <a:p>
            <a:pPr marL="355600" indent="-342900">
              <a:lnSpc>
                <a:spcPct val="100000"/>
              </a:lnSpc>
              <a:buClr>
                <a:srgbClr val="23AB8C"/>
              </a:buClr>
              <a:buFont typeface="Tahoma"/>
              <a:buChar char=""/>
              <a:tabLst>
                <a:tab pos="355600" algn="l"/>
              </a:tabLst>
            </a:pPr>
            <a:r>
              <a:rPr dirty="0" smtClean="0" sz="2400" spc="-280">
                <a:solidFill>
                  <a:srgbClr val="303030"/>
                </a:solidFill>
                <a:latin typeface="Microsoft YaHei UI"/>
                <a:cs typeface="Microsoft YaHei UI"/>
              </a:rPr>
              <a:t>T</a:t>
            </a:r>
            <a:r>
              <a:rPr dirty="0" smtClean="0" sz="2400" spc="-25">
                <a:solidFill>
                  <a:srgbClr val="303030"/>
                </a:solidFill>
                <a:latin typeface="Microsoft YaHei UI"/>
                <a:cs typeface="Microsoft YaHei UI"/>
              </a:rPr>
              <a:t>a</a:t>
            </a:r>
            <a:r>
              <a:rPr dirty="0" smtClean="0" sz="2400" spc="-50">
                <a:solidFill>
                  <a:srgbClr val="303030"/>
                </a:solidFill>
                <a:latin typeface="Microsoft YaHei UI"/>
                <a:cs typeface="Microsoft YaHei UI"/>
              </a:rPr>
              <a:t>r</a:t>
            </a:r>
            <a:r>
              <a:rPr dirty="0" smtClean="0" sz="2400" spc="-15">
                <a:solidFill>
                  <a:srgbClr val="303030"/>
                </a:solidFill>
                <a:latin typeface="Microsoft YaHei UI"/>
                <a:cs typeface="Microsoft YaHei UI"/>
              </a:rPr>
              <a:t>g</a:t>
            </a:r>
            <a:r>
              <a:rPr dirty="0" smtClean="0" sz="2400" spc="-5">
                <a:solidFill>
                  <a:srgbClr val="303030"/>
                </a:solidFill>
                <a:latin typeface="Microsoft YaHei UI"/>
                <a:cs typeface="Microsoft YaHei UI"/>
              </a:rPr>
              <a:t>e</a:t>
            </a:r>
            <a:r>
              <a:rPr dirty="0" smtClean="0" sz="2400" spc="-10">
                <a:solidFill>
                  <a:srgbClr val="303030"/>
                </a:solidFill>
                <a:latin typeface="Microsoft YaHei UI"/>
                <a:cs typeface="Microsoft YaHei UI"/>
              </a:rPr>
              <a:t>t</a:t>
            </a:r>
            <a:r>
              <a:rPr dirty="0" smtClean="0" sz="2400" spc="15">
                <a:solidFill>
                  <a:srgbClr val="303030"/>
                </a:solidFill>
                <a:latin typeface="Microsoft YaHei UI"/>
                <a:cs typeface="Microsoft YaHei UI"/>
              </a:rPr>
              <a:t> </a:t>
            </a:r>
            <a:r>
              <a:rPr dirty="0" smtClean="0" sz="2400" spc="-25">
                <a:solidFill>
                  <a:srgbClr val="303030"/>
                </a:solidFill>
                <a:latin typeface="Microsoft YaHei UI"/>
                <a:cs typeface="Microsoft YaHei UI"/>
              </a:rPr>
              <a:t>K</a:t>
            </a:r>
            <a:r>
              <a:rPr dirty="0" smtClean="0" sz="2400" spc="-10">
                <a:solidFill>
                  <a:srgbClr val="303030"/>
                </a:solidFill>
                <a:latin typeface="Microsoft YaHei UI"/>
                <a:cs typeface="Microsoft YaHei UI"/>
              </a:rPr>
              <a:t>B</a:t>
            </a:r>
            <a:r>
              <a:rPr dirty="0" smtClean="0" sz="2400" spc="-10">
                <a:solidFill>
                  <a:srgbClr val="303030"/>
                </a:solidFill>
                <a:latin typeface="Microsoft YaHei UI"/>
                <a:cs typeface="Microsoft YaHei UI"/>
              </a:rPr>
              <a:t>:</a:t>
            </a:r>
            <a:r>
              <a:rPr dirty="0" smtClean="0" sz="2400" spc="-10">
                <a:solidFill>
                  <a:srgbClr val="303030"/>
                </a:solidFill>
                <a:latin typeface="Microsoft YaHei UI"/>
                <a:cs typeface="Microsoft YaHei UI"/>
              </a:rPr>
              <a:t> </a:t>
            </a:r>
            <a:r>
              <a:rPr dirty="0" smtClean="0" sz="2400" spc="-30">
                <a:solidFill>
                  <a:srgbClr val="303030"/>
                </a:solidFill>
                <a:latin typeface="Microsoft YaHei UI"/>
                <a:cs typeface="Microsoft YaHei UI"/>
              </a:rPr>
              <a:t>W</a:t>
            </a:r>
            <a:r>
              <a:rPr dirty="0" smtClean="0" sz="2400" spc="-10">
                <a:solidFill>
                  <a:srgbClr val="303030"/>
                </a:solidFill>
                <a:latin typeface="Microsoft YaHei UI"/>
                <a:cs typeface="Microsoft YaHei UI"/>
              </a:rPr>
              <a:t>i</a:t>
            </a:r>
            <a:r>
              <a:rPr dirty="0" smtClean="0" sz="2400" spc="-10">
                <a:solidFill>
                  <a:srgbClr val="303030"/>
                </a:solidFill>
                <a:latin typeface="Microsoft YaHei UI"/>
                <a:cs typeface="Microsoft YaHei UI"/>
              </a:rPr>
              <a:t>k</a:t>
            </a:r>
            <a:r>
              <a:rPr dirty="0" smtClean="0" sz="2400" spc="0">
                <a:solidFill>
                  <a:srgbClr val="303030"/>
                </a:solidFill>
                <a:latin typeface="Microsoft YaHei UI"/>
                <a:cs typeface="Microsoft YaHei UI"/>
              </a:rPr>
              <a:t>i</a:t>
            </a:r>
            <a:r>
              <a:rPr dirty="0" smtClean="0" sz="2400" spc="-15">
                <a:solidFill>
                  <a:srgbClr val="303030"/>
                </a:solidFill>
                <a:latin typeface="Microsoft YaHei UI"/>
                <a:cs typeface="Microsoft YaHei UI"/>
              </a:rPr>
              <a:t>p</a:t>
            </a:r>
            <a:r>
              <a:rPr dirty="0" smtClean="0" sz="2400" spc="-5">
                <a:solidFill>
                  <a:srgbClr val="303030"/>
                </a:solidFill>
                <a:latin typeface="Microsoft YaHei UI"/>
                <a:cs typeface="Microsoft YaHei UI"/>
              </a:rPr>
              <a:t>e</a:t>
            </a:r>
            <a:r>
              <a:rPr dirty="0" smtClean="0" sz="2400" spc="-15">
                <a:solidFill>
                  <a:srgbClr val="303030"/>
                </a:solidFill>
                <a:latin typeface="Microsoft YaHei UI"/>
                <a:cs typeface="Microsoft YaHei UI"/>
              </a:rPr>
              <a:t>d</a:t>
            </a:r>
            <a:r>
              <a:rPr dirty="0" smtClean="0" sz="2400" spc="0">
                <a:solidFill>
                  <a:srgbClr val="303030"/>
                </a:solidFill>
                <a:latin typeface="Microsoft YaHei UI"/>
                <a:cs typeface="Microsoft YaHei UI"/>
              </a:rPr>
              <a:t>i</a:t>
            </a:r>
            <a:r>
              <a:rPr dirty="0" smtClean="0" sz="2400" spc="-15">
                <a:solidFill>
                  <a:srgbClr val="303030"/>
                </a:solidFill>
                <a:latin typeface="Microsoft YaHei UI"/>
                <a:cs typeface="Microsoft YaHei UI"/>
              </a:rPr>
              <a:t>a</a:t>
            </a:r>
            <a:endParaRPr sz="2400">
              <a:latin typeface="Microsoft YaHei UI"/>
              <a:cs typeface="Microsoft YaHei UI"/>
            </a:endParaRPr>
          </a:p>
          <a:p>
            <a:pPr>
              <a:lnSpc>
                <a:spcPts val="1100"/>
              </a:lnSpc>
              <a:spcBef>
                <a:spcPts val="60"/>
              </a:spcBef>
              <a:buClr>
                <a:srgbClr val="23AB8C"/>
              </a:buClr>
              <a:buFont typeface="Tahoma"/>
              <a:buChar char=""/>
            </a:pPr>
            <a:endParaRPr sz="1100"/>
          </a:p>
          <a:p>
            <a:pPr marL="355600" indent="-342900">
              <a:lnSpc>
                <a:spcPct val="100000"/>
              </a:lnSpc>
              <a:buClr>
                <a:srgbClr val="23AB8C"/>
              </a:buClr>
              <a:buFont typeface="Tahoma"/>
              <a:buChar char=""/>
              <a:tabLst>
                <a:tab pos="355600" algn="l"/>
              </a:tabLst>
            </a:pPr>
            <a:r>
              <a:rPr dirty="0" smtClean="0" sz="2400" spc="-10">
                <a:solidFill>
                  <a:srgbClr val="303030"/>
                </a:solidFill>
                <a:latin typeface="Microsoft YaHei UI"/>
                <a:cs typeface="Microsoft YaHei UI"/>
              </a:rPr>
              <a:t>S</a:t>
            </a:r>
            <a:r>
              <a:rPr dirty="0" smtClean="0" sz="2400" spc="-5">
                <a:solidFill>
                  <a:srgbClr val="303030"/>
                </a:solidFill>
                <a:latin typeface="Microsoft YaHei UI"/>
                <a:cs typeface="Microsoft YaHei UI"/>
              </a:rPr>
              <a:t>e</a:t>
            </a:r>
            <a:r>
              <a:rPr dirty="0" smtClean="0" sz="2400" spc="0">
                <a:solidFill>
                  <a:srgbClr val="303030"/>
                </a:solidFill>
                <a:latin typeface="Microsoft YaHei UI"/>
                <a:cs typeface="Microsoft YaHei UI"/>
              </a:rPr>
              <a:t>e</a:t>
            </a:r>
            <a:r>
              <a:rPr dirty="0" smtClean="0" sz="2400" spc="5">
                <a:solidFill>
                  <a:srgbClr val="303030"/>
                </a:solidFill>
                <a:latin typeface="Microsoft YaHei UI"/>
                <a:cs typeface="Microsoft YaHei UI"/>
              </a:rPr>
              <a:t> </a:t>
            </a:r>
            <a:r>
              <a:rPr dirty="0" smtClean="0" sz="2400" spc="-15">
                <a:solidFill>
                  <a:srgbClr val="303030"/>
                </a:solidFill>
                <a:latin typeface="Microsoft YaHei UI"/>
                <a:cs typeface="Microsoft YaHei UI"/>
                <a:hlinkClick r:id="rId3"/>
              </a:rPr>
              <a:t>h</a:t>
            </a:r>
            <a:r>
              <a:rPr dirty="0" smtClean="0" sz="2400" spc="-5">
                <a:solidFill>
                  <a:srgbClr val="303030"/>
                </a:solidFill>
                <a:latin typeface="Microsoft YaHei UI"/>
                <a:cs typeface="Microsoft YaHei UI"/>
                <a:hlinkClick r:id="rId3"/>
              </a:rPr>
              <a:t>t</a:t>
            </a:r>
            <a:r>
              <a:rPr dirty="0" smtClean="0" sz="2400" spc="-5">
                <a:solidFill>
                  <a:srgbClr val="303030"/>
                </a:solidFill>
                <a:latin typeface="Microsoft YaHei UI"/>
                <a:cs typeface="Microsoft YaHei UI"/>
                <a:hlinkClick r:id="rId3"/>
              </a:rPr>
              <a:t>t</a:t>
            </a:r>
            <a:r>
              <a:rPr dirty="0" smtClean="0" sz="2400" spc="-15">
                <a:solidFill>
                  <a:srgbClr val="303030"/>
                </a:solidFill>
                <a:latin typeface="Microsoft YaHei UI"/>
                <a:cs typeface="Microsoft YaHei UI"/>
                <a:hlinkClick r:id="rId3"/>
              </a:rPr>
              <a:t>p</a:t>
            </a:r>
            <a:r>
              <a:rPr dirty="0" smtClean="0" sz="2400" spc="-10">
                <a:solidFill>
                  <a:srgbClr val="303030"/>
                </a:solidFill>
                <a:latin typeface="Microsoft YaHei UI"/>
                <a:cs typeface="Microsoft YaHei UI"/>
                <a:hlinkClick r:id="rId3"/>
              </a:rPr>
              <a:t>:</a:t>
            </a:r>
            <a:r>
              <a:rPr dirty="0" smtClean="0" sz="2400" spc="-20">
                <a:solidFill>
                  <a:srgbClr val="303030"/>
                </a:solidFill>
                <a:latin typeface="Microsoft YaHei UI"/>
                <a:cs typeface="Microsoft YaHei UI"/>
                <a:hlinkClick r:id="rId3"/>
              </a:rPr>
              <a:t>/</a:t>
            </a:r>
            <a:r>
              <a:rPr dirty="0" smtClean="0" sz="2400" spc="-10">
                <a:solidFill>
                  <a:srgbClr val="303030"/>
                </a:solidFill>
                <a:latin typeface="Microsoft YaHei UI"/>
                <a:cs typeface="Microsoft YaHei UI"/>
                <a:hlinkClick r:id="rId3"/>
              </a:rPr>
              <a:t>/</a:t>
            </a:r>
            <a:r>
              <a:rPr dirty="0" smtClean="0" sz="2400" spc="-15">
                <a:solidFill>
                  <a:srgbClr val="303030"/>
                </a:solidFill>
                <a:latin typeface="Microsoft YaHei UI"/>
                <a:cs typeface="Microsoft YaHei UI"/>
                <a:hlinkClick r:id="rId3"/>
              </a:rPr>
              <a:t>w</a:t>
            </a:r>
            <a:r>
              <a:rPr dirty="0" smtClean="0" sz="2400" spc="0">
                <a:solidFill>
                  <a:srgbClr val="303030"/>
                </a:solidFill>
                <a:latin typeface="Microsoft YaHei UI"/>
                <a:cs typeface="Microsoft YaHei UI"/>
                <a:hlinkClick r:id="rId3"/>
              </a:rPr>
              <a:t>i</a:t>
            </a:r>
            <a:r>
              <a:rPr dirty="0" smtClean="0" sz="2400" spc="-10">
                <a:solidFill>
                  <a:srgbClr val="303030"/>
                </a:solidFill>
                <a:latin typeface="Microsoft YaHei UI"/>
                <a:cs typeface="Microsoft YaHei UI"/>
                <a:hlinkClick r:id="rId3"/>
              </a:rPr>
              <a:t>k</a:t>
            </a:r>
            <a:r>
              <a:rPr dirty="0" smtClean="0" sz="2400" spc="-10">
                <a:solidFill>
                  <a:srgbClr val="303030"/>
                </a:solidFill>
                <a:latin typeface="Microsoft YaHei UI"/>
                <a:cs typeface="Microsoft YaHei UI"/>
                <a:hlinkClick r:id="rId3"/>
              </a:rPr>
              <a:t>i</a:t>
            </a:r>
            <a:r>
              <a:rPr dirty="0" smtClean="0" sz="2400" spc="-15">
                <a:solidFill>
                  <a:srgbClr val="303030"/>
                </a:solidFill>
                <a:latin typeface="Microsoft YaHei UI"/>
                <a:cs typeface="Microsoft YaHei UI"/>
                <a:hlinkClick r:id="rId3"/>
              </a:rPr>
              <a:t>p</a:t>
            </a:r>
            <a:r>
              <a:rPr dirty="0" smtClean="0" sz="2400" spc="-5">
                <a:solidFill>
                  <a:srgbClr val="303030"/>
                </a:solidFill>
                <a:latin typeface="Microsoft YaHei UI"/>
                <a:cs typeface="Microsoft YaHei UI"/>
                <a:hlinkClick r:id="rId3"/>
              </a:rPr>
              <a:t>e</a:t>
            </a:r>
            <a:r>
              <a:rPr dirty="0" smtClean="0" sz="2400" spc="-15">
                <a:solidFill>
                  <a:srgbClr val="303030"/>
                </a:solidFill>
                <a:latin typeface="Microsoft YaHei UI"/>
                <a:cs typeface="Microsoft YaHei UI"/>
                <a:hlinkClick r:id="rId3"/>
              </a:rPr>
              <a:t>d</a:t>
            </a:r>
            <a:r>
              <a:rPr dirty="0" smtClean="0" sz="2400" spc="-10">
                <a:solidFill>
                  <a:srgbClr val="303030"/>
                </a:solidFill>
                <a:latin typeface="Microsoft YaHei UI"/>
                <a:cs typeface="Microsoft YaHei UI"/>
                <a:hlinkClick r:id="rId3"/>
              </a:rPr>
              <a:t>i</a:t>
            </a:r>
            <a:r>
              <a:rPr dirty="0" smtClean="0" sz="2400" spc="-35">
                <a:solidFill>
                  <a:srgbClr val="303030"/>
                </a:solidFill>
                <a:latin typeface="Microsoft YaHei UI"/>
                <a:cs typeface="Microsoft YaHei UI"/>
                <a:hlinkClick r:id="rId3"/>
              </a:rPr>
              <a:t>a</a:t>
            </a:r>
            <a:r>
              <a:rPr dirty="0" smtClean="0" sz="2400" spc="-15">
                <a:solidFill>
                  <a:srgbClr val="303030"/>
                </a:solidFill>
                <a:latin typeface="Microsoft YaHei UI"/>
                <a:cs typeface="Microsoft YaHei UI"/>
                <a:hlinkClick r:id="rId3"/>
              </a:rPr>
              <a:t>-</a:t>
            </a:r>
            <a:r>
              <a:rPr dirty="0" smtClean="0" sz="2400" spc="-10">
                <a:solidFill>
                  <a:srgbClr val="303030"/>
                </a:solidFill>
                <a:latin typeface="Microsoft YaHei UI"/>
                <a:cs typeface="Microsoft YaHei UI"/>
                <a:hlinkClick r:id="rId3"/>
              </a:rPr>
              <a:t>m</a:t>
            </a:r>
            <a:r>
              <a:rPr dirty="0" smtClean="0" sz="2400" spc="0">
                <a:solidFill>
                  <a:srgbClr val="303030"/>
                </a:solidFill>
                <a:latin typeface="Microsoft YaHei UI"/>
                <a:cs typeface="Microsoft YaHei UI"/>
                <a:hlinkClick r:id="rId3"/>
              </a:rPr>
              <a:t>in</a:t>
            </a:r>
            <a:r>
              <a:rPr dirty="0" smtClean="0" sz="2400" spc="-5">
                <a:solidFill>
                  <a:srgbClr val="303030"/>
                </a:solidFill>
                <a:latin typeface="Microsoft YaHei UI"/>
                <a:cs typeface="Microsoft YaHei UI"/>
                <a:hlinkClick r:id="rId3"/>
              </a:rPr>
              <a:t>e</a:t>
            </a:r>
            <a:r>
              <a:rPr dirty="0" smtClean="0" sz="2400" spc="-229">
                <a:solidFill>
                  <a:srgbClr val="303030"/>
                </a:solidFill>
                <a:latin typeface="Microsoft YaHei UI"/>
                <a:cs typeface="Microsoft YaHei UI"/>
                <a:hlinkClick r:id="rId3"/>
              </a:rPr>
              <a:t>r</a:t>
            </a:r>
            <a:r>
              <a:rPr dirty="0" smtClean="0" sz="2400" spc="0">
                <a:solidFill>
                  <a:srgbClr val="303030"/>
                </a:solidFill>
                <a:latin typeface="Microsoft YaHei UI"/>
                <a:cs typeface="Microsoft YaHei UI"/>
                <a:hlinkClick r:id="rId3"/>
              </a:rPr>
              <a:t>.</a:t>
            </a:r>
            <a:r>
              <a:rPr dirty="0" smtClean="0" sz="2400" spc="-5">
                <a:solidFill>
                  <a:srgbClr val="303030"/>
                </a:solidFill>
                <a:latin typeface="Microsoft YaHei UI"/>
                <a:cs typeface="Microsoft YaHei UI"/>
                <a:hlinkClick r:id="rId3"/>
              </a:rPr>
              <a:t>c</a:t>
            </a:r>
            <a:r>
              <a:rPr dirty="0" smtClean="0" sz="2400" spc="-10">
                <a:solidFill>
                  <a:srgbClr val="303030"/>
                </a:solidFill>
                <a:latin typeface="Microsoft YaHei UI"/>
                <a:cs typeface="Microsoft YaHei UI"/>
                <a:hlinkClick r:id="rId3"/>
              </a:rPr>
              <a:t>m</a:t>
            </a:r>
            <a:r>
              <a:rPr dirty="0" smtClean="0" sz="2400" spc="-10">
                <a:solidFill>
                  <a:srgbClr val="303030"/>
                </a:solidFill>
                <a:latin typeface="Microsoft YaHei UI"/>
                <a:cs typeface="Microsoft YaHei UI"/>
                <a:hlinkClick r:id="rId3"/>
              </a:rPr>
              <a:t>s</a:t>
            </a:r>
            <a:r>
              <a:rPr dirty="0" smtClean="0" sz="2400" spc="-10">
                <a:solidFill>
                  <a:srgbClr val="303030"/>
                </a:solidFill>
                <a:latin typeface="Microsoft YaHei UI"/>
                <a:cs typeface="Microsoft YaHei UI"/>
                <a:hlinkClick r:id="rId3"/>
              </a:rPr>
              <a:t>.</a:t>
            </a:r>
            <a:r>
              <a:rPr dirty="0" smtClean="0" sz="2400" spc="-15">
                <a:solidFill>
                  <a:srgbClr val="303030"/>
                </a:solidFill>
                <a:latin typeface="Microsoft YaHei UI"/>
                <a:cs typeface="Microsoft YaHei UI"/>
                <a:hlinkClick r:id="rId3"/>
              </a:rPr>
              <a:t>w</a:t>
            </a:r>
            <a:r>
              <a:rPr dirty="0" smtClean="0" sz="2400" spc="-25">
                <a:solidFill>
                  <a:srgbClr val="303030"/>
                </a:solidFill>
                <a:latin typeface="Microsoft YaHei UI"/>
                <a:cs typeface="Microsoft YaHei UI"/>
                <a:hlinkClick r:id="rId3"/>
              </a:rPr>
              <a:t>a</a:t>
            </a:r>
            <a:r>
              <a:rPr dirty="0" smtClean="0" sz="2400" spc="0">
                <a:solidFill>
                  <a:srgbClr val="303030"/>
                </a:solidFill>
                <a:latin typeface="Microsoft YaHei UI"/>
                <a:cs typeface="Microsoft YaHei UI"/>
                <a:hlinkClick r:id="rId3"/>
              </a:rPr>
              <a:t>i</a:t>
            </a:r>
            <a:r>
              <a:rPr dirty="0" smtClean="0" sz="2400" spc="-10">
                <a:solidFill>
                  <a:srgbClr val="303030"/>
                </a:solidFill>
                <a:latin typeface="Microsoft YaHei UI"/>
                <a:cs typeface="Microsoft YaHei UI"/>
                <a:hlinkClick r:id="rId3"/>
              </a:rPr>
              <a:t>k</a:t>
            </a:r>
            <a:r>
              <a:rPr dirty="0" smtClean="0" sz="2400" spc="-25">
                <a:solidFill>
                  <a:srgbClr val="303030"/>
                </a:solidFill>
                <a:latin typeface="Microsoft YaHei UI"/>
                <a:cs typeface="Microsoft YaHei UI"/>
                <a:hlinkClick r:id="rId3"/>
              </a:rPr>
              <a:t>a</a:t>
            </a:r>
            <a:r>
              <a:rPr dirty="0" smtClean="0" sz="2400" spc="-25">
                <a:solidFill>
                  <a:srgbClr val="303030"/>
                </a:solidFill>
                <a:latin typeface="Microsoft YaHei UI"/>
                <a:cs typeface="Microsoft YaHei UI"/>
                <a:hlinkClick r:id="rId3"/>
              </a:rPr>
              <a:t>t</a:t>
            </a:r>
            <a:r>
              <a:rPr dirty="0" smtClean="0" sz="2400" spc="-30">
                <a:solidFill>
                  <a:srgbClr val="303030"/>
                </a:solidFill>
                <a:latin typeface="Microsoft YaHei UI"/>
                <a:cs typeface="Microsoft YaHei UI"/>
                <a:hlinkClick r:id="rId3"/>
              </a:rPr>
              <a:t>o</a:t>
            </a:r>
            <a:r>
              <a:rPr dirty="0" smtClean="0" sz="2400" spc="-10">
                <a:solidFill>
                  <a:srgbClr val="303030"/>
                </a:solidFill>
                <a:latin typeface="Microsoft YaHei UI"/>
                <a:cs typeface="Microsoft YaHei UI"/>
                <a:hlinkClick r:id="rId3"/>
              </a:rPr>
              <a:t>.</a:t>
            </a:r>
            <a:r>
              <a:rPr dirty="0" smtClean="0" sz="2400" spc="-25">
                <a:solidFill>
                  <a:srgbClr val="303030"/>
                </a:solidFill>
                <a:latin typeface="Microsoft YaHei UI"/>
                <a:cs typeface="Microsoft YaHei UI"/>
                <a:hlinkClick r:id="rId3"/>
              </a:rPr>
              <a:t>a</a:t>
            </a:r>
            <a:r>
              <a:rPr dirty="0" smtClean="0" sz="2400" spc="-5">
                <a:solidFill>
                  <a:srgbClr val="303030"/>
                </a:solidFill>
                <a:latin typeface="Microsoft YaHei UI"/>
                <a:cs typeface="Microsoft YaHei UI"/>
                <a:hlinkClick r:id="rId3"/>
              </a:rPr>
              <a:t>c</a:t>
            </a:r>
            <a:r>
              <a:rPr dirty="0" smtClean="0" sz="2400" spc="-15">
                <a:solidFill>
                  <a:srgbClr val="303030"/>
                </a:solidFill>
                <a:latin typeface="Microsoft YaHei UI"/>
                <a:cs typeface="Microsoft YaHei UI"/>
                <a:hlinkClick r:id="rId3"/>
              </a:rPr>
              <a:t>.nz</a:t>
            </a:r>
            <a:endParaRPr sz="2400">
              <a:latin typeface="Microsoft YaHei UI"/>
              <a:cs typeface="Microsoft YaHei UI"/>
            </a:endParaRPr>
          </a:p>
        </p:txBody>
      </p:sp>
      <p:sp>
        <p:nvSpPr>
          <p:cNvPr id="6" name="object 6"/>
          <p:cNvSpPr/>
          <p:nvPr/>
        </p:nvSpPr>
        <p:spPr>
          <a:xfrm>
            <a:off x="7055042" y="2792348"/>
            <a:ext cx="4770486" cy="2940329"/>
          </a:xfrm>
          <a:prstGeom prst="rect">
            <a:avLst/>
          </a:prstGeom>
          <a:blipFill>
            <a:blip r:embed="rId4" cstate="print"/>
            <a:stretch>
              <a:fillRect/>
            </a:stretch>
          </a:blipFill>
        </p:spPr>
        <p:txBody>
          <a:bodyPr wrap="square" lIns="0" tIns="0" rIns="0" bIns="0" rtlCol="0">
            <a:noAutofit/>
          </a:bodyPr>
          <a:lstStyle/>
          <a:p/>
        </p:txBody>
      </p:sp>
      <p:sp>
        <p:nvSpPr>
          <p:cNvPr id="7" name="object 7"/>
          <p:cNvSpPr/>
          <p:nvPr/>
        </p:nvSpPr>
        <p:spPr>
          <a:xfrm>
            <a:off x="8415019" y="5847079"/>
            <a:ext cx="2793999" cy="403859"/>
          </a:xfrm>
          <a:prstGeom prst="rect">
            <a:avLst/>
          </a:prstGeom>
          <a:blipFill>
            <a:blip r:embed="rId5" cstate="print"/>
            <a:stretch>
              <a:fillRect/>
            </a:stretch>
          </a:blipFill>
        </p:spPr>
        <p:txBody>
          <a:bodyPr wrap="square" lIns="0" tIns="0" rIns="0" bIns="0" rtlCol="0">
            <a:noAutofit/>
          </a:bodyPr>
          <a:lstStyle/>
          <a:p/>
        </p:txBody>
      </p:sp>
      <p:sp>
        <p:nvSpPr>
          <p:cNvPr id="8" name="object 8"/>
          <p:cNvSpPr/>
          <p:nvPr/>
        </p:nvSpPr>
        <p:spPr>
          <a:xfrm>
            <a:off x="10965178" y="5847079"/>
            <a:ext cx="284479" cy="403859"/>
          </a:xfrm>
          <a:prstGeom prst="rect">
            <a:avLst/>
          </a:prstGeom>
          <a:blipFill>
            <a:blip r:embed="rId6" cstate="print"/>
            <a:stretch>
              <a:fillRect/>
            </a:stretch>
          </a:blipFill>
        </p:spPr>
        <p:txBody>
          <a:bodyPr wrap="square" lIns="0" tIns="0" rIns="0" bIns="0" rtlCol="0">
            <a:noAutofit/>
          </a:bodyPr>
          <a:lstStyle/>
          <a:p/>
        </p:txBody>
      </p:sp>
      <p:sp>
        <p:nvSpPr>
          <p:cNvPr id="9" name="object 9"/>
          <p:cNvSpPr/>
          <p:nvPr/>
        </p:nvSpPr>
        <p:spPr>
          <a:xfrm>
            <a:off x="8415019" y="6060439"/>
            <a:ext cx="1216659" cy="403859"/>
          </a:xfrm>
          <a:prstGeom prst="rect">
            <a:avLst/>
          </a:prstGeom>
          <a:blipFill>
            <a:blip r:embed="rId7" cstate="print"/>
            <a:stretch>
              <a:fillRect/>
            </a:stretch>
          </a:blipFill>
        </p:spPr>
        <p:txBody>
          <a:bodyPr wrap="square" lIns="0" tIns="0" rIns="0" bIns="0" rtlCol="0">
            <a:noAutofit/>
          </a:bodyPr>
          <a:lstStyle/>
          <a:p/>
        </p:txBody>
      </p:sp>
      <p:sp>
        <p:nvSpPr>
          <p:cNvPr id="10" name="object 10"/>
          <p:cNvSpPr/>
          <p:nvPr/>
        </p:nvSpPr>
        <p:spPr>
          <a:xfrm>
            <a:off x="9387839" y="6060439"/>
            <a:ext cx="284479" cy="403859"/>
          </a:xfrm>
          <a:prstGeom prst="rect">
            <a:avLst/>
          </a:prstGeom>
          <a:blipFill>
            <a:blip r:embed="rId8" cstate="print"/>
            <a:stretch>
              <a:fillRect/>
            </a:stretch>
          </a:blipFill>
        </p:spPr>
        <p:txBody>
          <a:bodyPr wrap="square" lIns="0" tIns="0" rIns="0" bIns="0" rtlCol="0">
            <a:noAutofit/>
          </a:bodyPr>
          <a:lstStyle/>
          <a:p/>
        </p:txBody>
      </p:sp>
      <p:sp>
        <p:nvSpPr>
          <p:cNvPr id="11" name="object 11"/>
          <p:cNvSpPr/>
          <p:nvPr/>
        </p:nvSpPr>
        <p:spPr>
          <a:xfrm>
            <a:off x="8415019" y="6273799"/>
            <a:ext cx="284479" cy="403859"/>
          </a:xfrm>
          <a:prstGeom prst="rect">
            <a:avLst/>
          </a:prstGeom>
          <a:blipFill>
            <a:blip r:embed="rId9" cstate="print"/>
            <a:stretch>
              <a:fillRect/>
            </a:stretch>
          </a:blipFill>
        </p:spPr>
        <p:txBody>
          <a:bodyPr wrap="square" lIns="0" tIns="0" rIns="0" bIns="0" rtlCol="0">
            <a:noAutofit/>
          </a:bodyPr>
          <a:lstStyle/>
          <a:p/>
        </p:txBody>
      </p:sp>
      <p:sp>
        <p:nvSpPr>
          <p:cNvPr id="12" name="object 12"/>
          <p:cNvSpPr/>
          <p:nvPr/>
        </p:nvSpPr>
        <p:spPr>
          <a:xfrm>
            <a:off x="8415019" y="6487159"/>
            <a:ext cx="284479" cy="370839"/>
          </a:xfrm>
          <a:prstGeom prst="rect">
            <a:avLst/>
          </a:prstGeom>
          <a:blipFill>
            <a:blip r:embed="rId10" cstate="print"/>
            <a:stretch>
              <a:fillRect/>
            </a:stretch>
          </a:blipFill>
        </p:spPr>
        <p:txBody>
          <a:bodyPr wrap="square" lIns="0" tIns="0" rIns="0" bIns="0" rtlCol="0">
            <a:noAutofit/>
          </a:bodyPr>
          <a:lstStyle/>
          <a:p/>
        </p:txBody>
      </p:sp>
      <p:sp>
        <p:nvSpPr>
          <p:cNvPr id="13" name="object 13"/>
          <p:cNvSpPr txBox="1"/>
          <p:nvPr/>
        </p:nvSpPr>
        <p:spPr>
          <a:xfrm>
            <a:off x="8516025" y="5895575"/>
            <a:ext cx="2576195" cy="448309"/>
          </a:xfrm>
          <a:prstGeom prst="rect">
            <a:avLst/>
          </a:prstGeom>
        </p:spPr>
        <p:txBody>
          <a:bodyPr wrap="square" lIns="0" tIns="0" rIns="0" bIns="0" rtlCol="0" vert="horz">
            <a:noAutofit/>
          </a:bodyPr>
          <a:lstStyle/>
          <a:p>
            <a:pPr marL="12700">
              <a:lnSpc>
                <a:spcPct val="100000"/>
              </a:lnSpc>
            </a:pPr>
            <a:r>
              <a:rPr dirty="0" smtClean="0" sz="1400" spc="-5">
                <a:solidFill>
                  <a:srgbClr val="00B34D"/>
                </a:solidFill>
                <a:latin typeface="Bahnschrift Light SemiCondensed"/>
                <a:cs typeface="Bahnschrift Light SemiCondensed"/>
              </a:rPr>
              <a:t>E</a:t>
            </a:r>
            <a:r>
              <a:rPr dirty="0" smtClean="0" sz="1400" spc="25">
                <a:solidFill>
                  <a:srgbClr val="00B34D"/>
                </a:solidFill>
                <a:latin typeface="Bahnschrift Light SemiCondensed"/>
                <a:cs typeface="Bahnschrift Light SemiCondensed"/>
              </a:rPr>
              <a:t>n</a:t>
            </a:r>
            <a:r>
              <a:rPr dirty="0" smtClean="0" sz="1400" spc="20">
                <a:solidFill>
                  <a:srgbClr val="00B34D"/>
                </a:solidFill>
                <a:latin typeface="Bahnschrift Light SemiCondensed"/>
                <a:cs typeface="Bahnschrift Light SemiCondensed"/>
              </a:rPr>
              <a:t>t</a:t>
            </a:r>
            <a:r>
              <a:rPr dirty="0" smtClean="0" sz="1400" spc="20">
                <a:solidFill>
                  <a:srgbClr val="00B34D"/>
                </a:solidFill>
                <a:latin typeface="Bahnschrift Light SemiCondensed"/>
                <a:cs typeface="Bahnschrift Light SemiCondensed"/>
              </a:rPr>
              <a:t>i</a:t>
            </a:r>
            <a:r>
              <a:rPr dirty="0" smtClean="0" sz="1400" spc="20">
                <a:solidFill>
                  <a:srgbClr val="00B34D"/>
                </a:solidFill>
                <a:latin typeface="Bahnschrift Light SemiCondensed"/>
                <a:cs typeface="Bahnschrift Light SemiCondensed"/>
              </a:rPr>
              <a:t>t</a:t>
            </a:r>
            <a:r>
              <a:rPr dirty="0" smtClean="0" sz="1400" spc="45">
                <a:solidFill>
                  <a:srgbClr val="00B34D"/>
                </a:solidFill>
                <a:latin typeface="Bahnschrift Light SemiCondensed"/>
                <a:cs typeface="Bahnschrift Light SemiCondensed"/>
              </a:rPr>
              <a:t>y</a:t>
            </a:r>
            <a:r>
              <a:rPr dirty="0" smtClean="0" sz="1400" spc="45">
                <a:solidFill>
                  <a:srgbClr val="00B34D"/>
                </a:solidFill>
                <a:latin typeface="Bahnschrift Light SemiCondensed"/>
                <a:cs typeface="Bahnschrift Light SemiCondensed"/>
              </a:rPr>
              <a:t> </a:t>
            </a:r>
            <a:r>
              <a:rPr dirty="0" smtClean="0" sz="1400" spc="-80">
                <a:solidFill>
                  <a:srgbClr val="00B34D"/>
                </a:solidFill>
                <a:latin typeface="Bahnschrift Light SemiCondensed"/>
                <a:cs typeface="Bahnschrift Light SemiCondensed"/>
              </a:rPr>
              <a:t> </a:t>
            </a:r>
            <a:r>
              <a:rPr dirty="0" smtClean="0" sz="1400" spc="-60">
                <a:solidFill>
                  <a:srgbClr val="00B34D"/>
                </a:solidFill>
                <a:latin typeface="Bahnschrift Light SemiCondensed"/>
                <a:cs typeface="Bahnschrift Light SemiCondensed"/>
              </a:rPr>
              <a:t>L</a:t>
            </a:r>
            <a:r>
              <a:rPr dirty="0" smtClean="0" sz="1400" spc="-30">
                <a:solidFill>
                  <a:srgbClr val="00B34D"/>
                </a:solidFill>
                <a:latin typeface="Bahnschrift Light SemiCondensed"/>
                <a:cs typeface="Bahnschrift Light SemiCondensed"/>
              </a:rPr>
              <a:t>i</a:t>
            </a:r>
            <a:r>
              <a:rPr dirty="0" smtClean="0" sz="1400" spc="50">
                <a:solidFill>
                  <a:srgbClr val="00B34D"/>
                </a:solidFill>
                <a:latin typeface="Bahnschrift Light SemiCondensed"/>
                <a:cs typeface="Bahnschrift Light SemiCondensed"/>
              </a:rPr>
              <a:t>n</a:t>
            </a:r>
            <a:r>
              <a:rPr dirty="0" smtClean="0" sz="1400" spc="-20">
                <a:solidFill>
                  <a:srgbClr val="00B34D"/>
                </a:solidFill>
                <a:latin typeface="Bahnschrift Light SemiCondensed"/>
                <a:cs typeface="Bahnschrift Light SemiCondensed"/>
              </a:rPr>
              <a:t>k</a:t>
            </a:r>
            <a:r>
              <a:rPr dirty="0" smtClean="0" sz="1400" spc="-5">
                <a:solidFill>
                  <a:srgbClr val="00B34D"/>
                </a:solidFill>
                <a:latin typeface="Bahnschrift Light SemiCondensed"/>
                <a:cs typeface="Bahnschrift Light SemiCondensed"/>
              </a:rPr>
              <a:t>i</a:t>
            </a:r>
            <a:r>
              <a:rPr dirty="0" smtClean="0" sz="1400" spc="50">
                <a:solidFill>
                  <a:srgbClr val="00B34D"/>
                </a:solidFill>
                <a:latin typeface="Bahnschrift Light SemiCondensed"/>
                <a:cs typeface="Bahnschrift Light SemiCondensed"/>
              </a:rPr>
              <a:t>n</a:t>
            </a:r>
            <a:r>
              <a:rPr dirty="0" smtClean="0" sz="1400" spc="-10">
                <a:solidFill>
                  <a:srgbClr val="00B34D"/>
                </a:solidFill>
                <a:latin typeface="Bahnschrift Light SemiCondensed"/>
                <a:cs typeface="Bahnschrift Light SemiCondensed"/>
              </a:rPr>
              <a:t>g</a:t>
            </a:r>
            <a:r>
              <a:rPr dirty="0" smtClean="0" sz="1400" spc="95">
                <a:solidFill>
                  <a:srgbClr val="00B34D"/>
                </a:solidFill>
                <a:latin typeface="Bahnschrift Light SemiCondensed"/>
                <a:cs typeface="Bahnschrift Light SemiCondensed"/>
              </a:rPr>
              <a:t> </a:t>
            </a:r>
            <a:r>
              <a:rPr dirty="0" smtClean="0" sz="1400" spc="10">
                <a:solidFill>
                  <a:srgbClr val="00B34D"/>
                </a:solidFill>
                <a:latin typeface="Bahnschrift Light SemiCondensed"/>
                <a:cs typeface="Bahnschrift Light SemiCondensed"/>
              </a:rPr>
              <a:t>a</a:t>
            </a:r>
            <a:r>
              <a:rPr dirty="0" smtClean="0" sz="1400" spc="45">
                <a:solidFill>
                  <a:srgbClr val="00B34D"/>
                </a:solidFill>
                <a:latin typeface="Bahnschrift Light SemiCondensed"/>
                <a:cs typeface="Bahnschrift Light SemiCondensed"/>
              </a:rPr>
              <a:t>n</a:t>
            </a:r>
            <a:r>
              <a:rPr dirty="0" smtClean="0" sz="1400" spc="70">
                <a:solidFill>
                  <a:srgbClr val="00B34D"/>
                </a:solidFill>
                <a:latin typeface="Bahnschrift Light SemiCondensed"/>
                <a:cs typeface="Bahnschrift Light SemiCondensed"/>
              </a:rPr>
              <a:t>d</a:t>
            </a:r>
            <a:r>
              <a:rPr dirty="0" smtClean="0" sz="1400" spc="80">
                <a:solidFill>
                  <a:srgbClr val="00B34D"/>
                </a:solidFill>
                <a:latin typeface="Bahnschrift Light SemiCondensed"/>
                <a:cs typeface="Bahnschrift Light SemiCondensed"/>
              </a:rPr>
              <a:t> </a:t>
            </a:r>
            <a:r>
              <a:rPr dirty="0" smtClean="0" sz="1400" spc="-40">
                <a:solidFill>
                  <a:srgbClr val="00B34D"/>
                </a:solidFill>
                <a:latin typeface="Bahnschrift Light SemiCondensed"/>
                <a:cs typeface="Bahnschrift Light SemiCondensed"/>
              </a:rPr>
              <a:t>R</a:t>
            </a:r>
            <a:r>
              <a:rPr dirty="0" smtClean="0" sz="1400" spc="45">
                <a:solidFill>
                  <a:srgbClr val="00B34D"/>
                </a:solidFill>
                <a:latin typeface="Bahnschrift Light SemiCondensed"/>
                <a:cs typeface="Bahnschrift Light SemiCondensed"/>
              </a:rPr>
              <a:t>e</a:t>
            </a:r>
            <a:r>
              <a:rPr dirty="0" smtClean="0" sz="1400" spc="-5">
                <a:solidFill>
                  <a:srgbClr val="00B34D"/>
                </a:solidFill>
                <a:latin typeface="Bahnschrift Light SemiCondensed"/>
                <a:cs typeface="Bahnschrift Light SemiCondensed"/>
              </a:rPr>
              <a:t>tr</a:t>
            </a:r>
            <a:r>
              <a:rPr dirty="0" smtClean="0" sz="1400" spc="0">
                <a:solidFill>
                  <a:srgbClr val="00B34D"/>
                </a:solidFill>
                <a:latin typeface="Bahnschrift Light SemiCondensed"/>
                <a:cs typeface="Bahnschrift Light SemiCondensed"/>
              </a:rPr>
              <a:t>i</a:t>
            </a:r>
            <a:r>
              <a:rPr dirty="0" smtClean="0" sz="1400" spc="45">
                <a:solidFill>
                  <a:srgbClr val="00B34D"/>
                </a:solidFill>
                <a:latin typeface="Bahnschrift Light SemiCondensed"/>
                <a:cs typeface="Bahnschrift Light SemiCondensed"/>
              </a:rPr>
              <a:t>e</a:t>
            </a:r>
            <a:r>
              <a:rPr dirty="0" smtClean="0" sz="1400" spc="-10">
                <a:solidFill>
                  <a:srgbClr val="00B34D"/>
                </a:solidFill>
                <a:latin typeface="Bahnschrift Light SemiCondensed"/>
                <a:cs typeface="Bahnschrift Light SemiCondensed"/>
              </a:rPr>
              <a:t>v</a:t>
            </a:r>
            <a:r>
              <a:rPr dirty="0" smtClean="0" sz="1400" spc="10">
                <a:solidFill>
                  <a:srgbClr val="00B34D"/>
                </a:solidFill>
                <a:latin typeface="Bahnschrift Light SemiCondensed"/>
                <a:cs typeface="Bahnschrift Light SemiCondensed"/>
              </a:rPr>
              <a:t>a</a:t>
            </a:r>
            <a:r>
              <a:rPr dirty="0" smtClean="0" sz="1400" spc="-45">
                <a:solidFill>
                  <a:srgbClr val="00B34D"/>
                </a:solidFill>
                <a:latin typeface="Bahnschrift Light SemiCondensed"/>
                <a:cs typeface="Bahnschrift Light SemiCondensed"/>
              </a:rPr>
              <a:t>l</a:t>
            </a:r>
            <a:r>
              <a:rPr dirty="0" smtClean="0" sz="1400" spc="95">
                <a:solidFill>
                  <a:srgbClr val="00B34D"/>
                </a:solidFill>
                <a:latin typeface="Bahnschrift Light SemiCondensed"/>
                <a:cs typeface="Bahnschrift Light SemiCondensed"/>
              </a:rPr>
              <a:t> </a:t>
            </a:r>
            <a:r>
              <a:rPr dirty="0" smtClean="0" sz="1400" spc="10">
                <a:solidFill>
                  <a:srgbClr val="00B34D"/>
                </a:solidFill>
                <a:latin typeface="Bahnschrift Light SemiCondensed"/>
                <a:cs typeface="Bahnschrift Light SemiCondensed"/>
              </a:rPr>
              <a:t>T</a:t>
            </a:r>
            <a:r>
              <a:rPr dirty="0" smtClean="0" sz="1400" spc="65">
                <a:solidFill>
                  <a:srgbClr val="00B34D"/>
                </a:solidFill>
                <a:latin typeface="Bahnschrift Light SemiCondensed"/>
                <a:cs typeface="Bahnschrift Light SemiCondensed"/>
              </a:rPr>
              <a:t>u</a:t>
            </a:r>
            <a:r>
              <a:rPr dirty="0" smtClean="0" sz="1400" spc="20">
                <a:solidFill>
                  <a:srgbClr val="00B34D"/>
                </a:solidFill>
                <a:latin typeface="Bahnschrift Light SemiCondensed"/>
                <a:cs typeface="Bahnschrift Light SemiCondensed"/>
              </a:rPr>
              <a:t>t</a:t>
            </a:r>
            <a:r>
              <a:rPr dirty="0" smtClean="0" sz="1400" spc="90">
                <a:solidFill>
                  <a:srgbClr val="00B34D"/>
                </a:solidFill>
                <a:latin typeface="Bahnschrift Light SemiCondensed"/>
                <a:cs typeface="Bahnschrift Light SemiCondensed"/>
              </a:rPr>
              <a:t>o</a:t>
            </a:r>
            <a:r>
              <a:rPr dirty="0" smtClean="0" sz="1400" spc="-30">
                <a:solidFill>
                  <a:srgbClr val="00B34D"/>
                </a:solidFill>
                <a:latin typeface="Bahnschrift Light SemiCondensed"/>
                <a:cs typeface="Bahnschrift Light SemiCondensed"/>
              </a:rPr>
              <a:t>r</a:t>
            </a:r>
            <a:r>
              <a:rPr dirty="0" smtClean="0" sz="1400" spc="-15">
                <a:solidFill>
                  <a:srgbClr val="00B34D"/>
                </a:solidFill>
                <a:latin typeface="Bahnschrift Light SemiCondensed"/>
                <a:cs typeface="Bahnschrift Light SemiCondensed"/>
              </a:rPr>
              <a:t>i</a:t>
            </a:r>
            <a:r>
              <a:rPr dirty="0" smtClean="0" sz="1400" spc="10">
                <a:solidFill>
                  <a:srgbClr val="00B34D"/>
                </a:solidFill>
                <a:latin typeface="Bahnschrift Light SemiCondensed"/>
                <a:cs typeface="Bahnschrift Light SemiCondensed"/>
              </a:rPr>
              <a:t>a</a:t>
            </a:r>
            <a:r>
              <a:rPr dirty="0" smtClean="0" sz="1400" spc="-45">
                <a:solidFill>
                  <a:srgbClr val="00B34D"/>
                </a:solidFill>
                <a:latin typeface="Bahnschrift Light SemiCondensed"/>
                <a:cs typeface="Bahnschrift Light SemiCondensed"/>
              </a:rPr>
              <a:t>l</a:t>
            </a:r>
            <a:endParaRPr sz="1400">
              <a:latin typeface="Bahnschrift Light SemiCondensed"/>
              <a:cs typeface="Bahnschrift Light SemiCondensed"/>
            </a:endParaRPr>
          </a:p>
          <a:p>
            <a:pPr marL="12700">
              <a:lnSpc>
                <a:spcPct val="100000"/>
              </a:lnSpc>
            </a:pPr>
            <a:r>
              <a:rPr dirty="0" smtClean="0" sz="1400" spc="130">
                <a:solidFill>
                  <a:srgbClr val="00B34D"/>
                </a:solidFill>
                <a:latin typeface="Bahnschrift Light SemiCondensed"/>
                <a:cs typeface="Bahnschrift Light SemiCondensed"/>
              </a:rPr>
              <a:t>@</a:t>
            </a:r>
            <a:r>
              <a:rPr dirty="0" smtClean="0" sz="1400" spc="85">
                <a:solidFill>
                  <a:srgbClr val="00B34D"/>
                </a:solidFill>
                <a:latin typeface="Bahnschrift Light SemiCondensed"/>
                <a:cs typeface="Bahnschrift Light SemiCondensed"/>
              </a:rPr>
              <a:t> </a:t>
            </a:r>
            <a:r>
              <a:rPr dirty="0" smtClean="0" sz="1400" spc="-100">
                <a:solidFill>
                  <a:srgbClr val="00B34D"/>
                </a:solidFill>
                <a:latin typeface="Bahnschrift Light SemiCondensed"/>
                <a:cs typeface="Bahnschrift Light SemiCondensed"/>
              </a:rPr>
              <a:t>S</a:t>
            </a:r>
            <a:r>
              <a:rPr dirty="0" smtClean="0" sz="1400" spc="30">
                <a:solidFill>
                  <a:srgbClr val="00B34D"/>
                </a:solidFill>
                <a:latin typeface="Bahnschrift Light SemiCondensed"/>
                <a:cs typeface="Bahnschrift Light SemiCondensed"/>
              </a:rPr>
              <a:t>I</a:t>
            </a:r>
            <a:r>
              <a:rPr dirty="0" smtClean="0" sz="1400" spc="105">
                <a:solidFill>
                  <a:srgbClr val="00B34D"/>
                </a:solidFill>
                <a:latin typeface="Bahnschrift Light SemiCondensed"/>
                <a:cs typeface="Bahnschrift Light SemiCondensed"/>
              </a:rPr>
              <a:t>G</a:t>
            </a:r>
            <a:r>
              <a:rPr dirty="0" smtClean="0" sz="1400" spc="30">
                <a:solidFill>
                  <a:srgbClr val="00B34D"/>
                </a:solidFill>
                <a:latin typeface="Bahnschrift Light SemiCondensed"/>
                <a:cs typeface="Bahnschrift Light SemiCondensed"/>
              </a:rPr>
              <a:t>I</a:t>
            </a:r>
            <a:r>
              <a:rPr dirty="0" smtClean="0" sz="1400" spc="-20">
                <a:solidFill>
                  <a:srgbClr val="00B34D"/>
                </a:solidFill>
                <a:latin typeface="Bahnschrift Light SemiCondensed"/>
                <a:cs typeface="Bahnschrift Light SemiCondensed"/>
              </a:rPr>
              <a:t>R</a:t>
            </a:r>
            <a:r>
              <a:rPr dirty="0" smtClean="0" sz="1400" spc="75">
                <a:solidFill>
                  <a:srgbClr val="00B34D"/>
                </a:solidFill>
                <a:latin typeface="Bahnschrift Light SemiCondensed"/>
                <a:cs typeface="Bahnschrift Light SemiCondensed"/>
              </a:rPr>
              <a:t> </a:t>
            </a:r>
            <a:r>
              <a:rPr dirty="0" smtClean="0" sz="1400" spc="95">
                <a:solidFill>
                  <a:srgbClr val="00B34D"/>
                </a:solidFill>
                <a:latin typeface="Bahnschrift Light SemiCondensed"/>
                <a:cs typeface="Bahnschrift Light SemiCondensed"/>
              </a:rPr>
              <a:t>2013</a:t>
            </a:r>
            <a:endParaRPr sz="1400">
              <a:latin typeface="Bahnschrift Light SemiCondensed"/>
              <a:cs typeface="Bahnschrift Light SemiCondense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3495">
              <a:lnSpc>
                <a:spcPct val="100000"/>
              </a:lnSpc>
            </a:pPr>
            <a:r>
              <a:rPr dirty="0" smtClean="0" sz="3600" b="1">
                <a:solidFill>
                  <a:srgbClr val="303030"/>
                </a:solidFill>
                <a:latin typeface="Microsoft YaHei UI"/>
                <a:cs typeface="Microsoft YaHei UI"/>
              </a:rPr>
              <a:t>实体链接工具</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a:t>
            </a:r>
            <a:r>
              <a:rPr dirty="0" smtClean="0" sz="3600" spc="15" b="1">
                <a:solidFill>
                  <a:srgbClr val="303030"/>
                </a:solidFill>
                <a:latin typeface="Microsoft YaHei UI"/>
                <a:cs typeface="Microsoft YaHei UI"/>
              </a:rPr>
              <a:t> </a:t>
            </a:r>
            <a:r>
              <a:rPr dirty="0" smtClean="0" sz="3600" spc="-40" b="1">
                <a:solidFill>
                  <a:srgbClr val="303030"/>
                </a:solidFill>
                <a:latin typeface="Microsoft YaHei UI"/>
                <a:cs typeface="Microsoft YaHei UI"/>
              </a:rPr>
              <a:t>D</a:t>
            </a:r>
            <a:r>
              <a:rPr dirty="0" smtClean="0" sz="3600" spc="-30" b="1">
                <a:solidFill>
                  <a:srgbClr val="303030"/>
                </a:solidFill>
                <a:latin typeface="Microsoft YaHei UI"/>
                <a:cs typeface="Microsoft YaHei UI"/>
              </a:rPr>
              <a:t>B</a:t>
            </a:r>
            <a:r>
              <a:rPr dirty="0" smtClean="0" sz="3600" spc="-25" b="1">
                <a:solidFill>
                  <a:srgbClr val="303030"/>
                </a:solidFill>
                <a:latin typeface="Microsoft YaHei UI"/>
                <a:cs typeface="Microsoft YaHei UI"/>
              </a:rPr>
              <a:t>pe</a:t>
            </a:r>
            <a:r>
              <a:rPr dirty="0" smtClean="0" sz="3600" spc="-20" b="1">
                <a:solidFill>
                  <a:srgbClr val="303030"/>
                </a:solidFill>
                <a:latin typeface="Microsoft YaHei UI"/>
                <a:cs typeface="Microsoft YaHei UI"/>
              </a:rPr>
              <a:t>d</a:t>
            </a:r>
            <a:r>
              <a:rPr dirty="0" smtClean="0" sz="3600" spc="-25" b="1">
                <a:solidFill>
                  <a:srgbClr val="303030"/>
                </a:solidFill>
                <a:latin typeface="Microsoft YaHei UI"/>
                <a:cs typeface="Microsoft YaHei UI"/>
              </a:rPr>
              <a:t>i</a:t>
            </a:r>
            <a:r>
              <a:rPr dirty="0" smtClean="0" sz="3600" spc="-25" b="1">
                <a:solidFill>
                  <a:srgbClr val="303030"/>
                </a:solidFill>
                <a:latin typeface="Microsoft YaHei UI"/>
                <a:cs typeface="Microsoft YaHei UI"/>
              </a:rPr>
              <a:t>a</a:t>
            </a:r>
            <a:r>
              <a:rPr dirty="0" smtClean="0" sz="3600" spc="-15" b="1">
                <a:solidFill>
                  <a:srgbClr val="303030"/>
                </a:solidFill>
                <a:latin typeface="Microsoft YaHei UI"/>
                <a:cs typeface="Microsoft YaHei UI"/>
              </a:rPr>
              <a:t> </a:t>
            </a:r>
            <a:r>
              <a:rPr dirty="0" smtClean="0" sz="3600" spc="-35" b="1">
                <a:solidFill>
                  <a:srgbClr val="303030"/>
                </a:solidFill>
                <a:latin typeface="Microsoft YaHei UI"/>
                <a:cs typeface="Microsoft YaHei UI"/>
              </a:rPr>
              <a:t>S</a:t>
            </a:r>
            <a:r>
              <a:rPr dirty="0" smtClean="0" sz="3600" spc="0" b="1">
                <a:solidFill>
                  <a:srgbClr val="303030"/>
                </a:solidFill>
                <a:latin typeface="Microsoft YaHei UI"/>
                <a:cs typeface="Microsoft YaHei UI"/>
              </a:rPr>
              <a:t>p</a:t>
            </a:r>
            <a:r>
              <a:rPr dirty="0" smtClean="0" sz="3600" spc="-10" b="1">
                <a:solidFill>
                  <a:srgbClr val="303030"/>
                </a:solidFill>
                <a:latin typeface="Microsoft YaHei UI"/>
                <a:cs typeface="Microsoft YaHei UI"/>
              </a:rPr>
              <a:t>o</a:t>
            </a:r>
            <a:r>
              <a:rPr dirty="0" smtClean="0" sz="3600" spc="10" b="1">
                <a:solidFill>
                  <a:srgbClr val="303030"/>
                </a:solidFill>
                <a:latin typeface="Microsoft YaHei UI"/>
                <a:cs typeface="Microsoft YaHei UI"/>
              </a:rPr>
              <a:t>t</a:t>
            </a:r>
            <a:r>
              <a:rPr dirty="0" smtClean="0" sz="3600" spc="-25" b="1">
                <a:solidFill>
                  <a:srgbClr val="303030"/>
                </a:solidFill>
                <a:latin typeface="Microsoft YaHei UI"/>
                <a:cs typeface="Microsoft YaHei UI"/>
              </a:rPr>
              <a:t>l</a:t>
            </a:r>
            <a:r>
              <a:rPr dirty="0" smtClean="0" sz="3600" spc="-25" b="1">
                <a:solidFill>
                  <a:srgbClr val="303030"/>
                </a:solidFill>
                <a:latin typeface="Microsoft YaHei UI"/>
                <a:cs typeface="Microsoft YaHei UI"/>
              </a:rPr>
              <a:t>i</a:t>
            </a:r>
            <a:r>
              <a:rPr dirty="0" smtClean="0" sz="3600" spc="-20" b="1">
                <a:solidFill>
                  <a:srgbClr val="303030"/>
                </a:solidFill>
                <a:latin typeface="Microsoft YaHei UI"/>
                <a:cs typeface="Microsoft YaHei UI"/>
              </a:rPr>
              <a:t>g</a:t>
            </a:r>
            <a:r>
              <a:rPr dirty="0" smtClean="0" sz="3600" spc="-35" b="1">
                <a:solidFill>
                  <a:srgbClr val="303030"/>
                </a:solidFill>
                <a:latin typeface="Microsoft YaHei UI"/>
                <a:cs typeface="Microsoft YaHei UI"/>
              </a:rPr>
              <a:t>h</a:t>
            </a:r>
            <a:r>
              <a:rPr dirty="0" smtClean="0" sz="3600" spc="0" b="1">
                <a:solidFill>
                  <a:srgbClr val="303030"/>
                </a:solidFill>
                <a:latin typeface="Microsoft YaHei UI"/>
                <a:cs typeface="Microsoft YaHei UI"/>
              </a:rPr>
              <a:t>t</a:t>
            </a:r>
            <a:endParaRPr sz="3600">
              <a:latin typeface="Microsoft YaHei UI"/>
              <a:cs typeface="Microsoft YaHei UI"/>
            </a:endParaRPr>
          </a:p>
        </p:txBody>
      </p:sp>
      <p:sp>
        <p:nvSpPr>
          <p:cNvPr id="3" name="object 3"/>
          <p:cNvSpPr txBox="1"/>
          <p:nvPr/>
        </p:nvSpPr>
        <p:spPr>
          <a:xfrm>
            <a:off x="923312" y="2662820"/>
            <a:ext cx="4936490" cy="2542540"/>
          </a:xfrm>
          <a:prstGeom prst="rect">
            <a:avLst/>
          </a:prstGeom>
        </p:spPr>
        <p:txBody>
          <a:bodyPr wrap="square" lIns="0" tIns="0" rIns="0" bIns="0" rtlCol="0" vert="horz">
            <a:noAutofit/>
          </a:bodyPr>
          <a:lstStyle/>
          <a:p>
            <a:pPr marL="355600" indent="-342900">
              <a:lnSpc>
                <a:spcPct val="100000"/>
              </a:lnSpc>
              <a:buClr>
                <a:srgbClr val="23AB8C"/>
              </a:buClr>
              <a:buFont typeface="Tahoma"/>
              <a:buChar char=""/>
              <a:tabLst>
                <a:tab pos="355600" algn="l"/>
              </a:tabLst>
            </a:pPr>
            <a:r>
              <a:rPr dirty="0" smtClean="0" sz="2400" spc="-15">
                <a:solidFill>
                  <a:srgbClr val="303030"/>
                </a:solidFill>
                <a:latin typeface="Microsoft YaHei UI"/>
                <a:cs typeface="Microsoft YaHei UI"/>
              </a:rPr>
              <a:t>O</a:t>
            </a:r>
            <a:r>
              <a:rPr dirty="0" smtClean="0" sz="2400" spc="-15">
                <a:solidFill>
                  <a:srgbClr val="303030"/>
                </a:solidFill>
                <a:latin typeface="Microsoft YaHei UI"/>
                <a:cs typeface="Microsoft YaHei UI"/>
              </a:rPr>
              <a:t>p</a:t>
            </a:r>
            <a:r>
              <a:rPr dirty="0" smtClean="0" sz="2400" spc="-5">
                <a:solidFill>
                  <a:srgbClr val="303030"/>
                </a:solidFill>
                <a:latin typeface="Microsoft YaHei UI"/>
                <a:cs typeface="Microsoft YaHei UI"/>
              </a:rPr>
              <a:t>e</a:t>
            </a:r>
            <a:r>
              <a:rPr dirty="0" smtClean="0" sz="2400" spc="0">
                <a:solidFill>
                  <a:srgbClr val="303030"/>
                </a:solidFill>
                <a:latin typeface="Microsoft YaHei UI"/>
                <a:cs typeface="Microsoft YaHei UI"/>
              </a:rPr>
              <a:t>n</a:t>
            </a:r>
            <a:r>
              <a:rPr dirty="0" smtClean="0" sz="2400" spc="-10">
                <a:solidFill>
                  <a:srgbClr val="303030"/>
                </a:solidFill>
                <a:latin typeface="Microsoft YaHei UI"/>
                <a:cs typeface="Microsoft YaHei UI"/>
              </a:rPr>
              <a:t> </a:t>
            </a:r>
            <a:r>
              <a:rPr dirty="0" smtClean="0" sz="2400" spc="-10">
                <a:solidFill>
                  <a:srgbClr val="303030"/>
                </a:solidFill>
                <a:latin typeface="Microsoft YaHei UI"/>
                <a:cs typeface="Microsoft YaHei UI"/>
              </a:rPr>
              <a:t>s</a:t>
            </a:r>
            <a:r>
              <a:rPr dirty="0" smtClean="0" sz="2400" spc="-30">
                <a:solidFill>
                  <a:srgbClr val="303030"/>
                </a:solidFill>
                <a:latin typeface="Microsoft YaHei UI"/>
                <a:cs typeface="Microsoft YaHei UI"/>
              </a:rPr>
              <a:t>o</a:t>
            </a:r>
            <a:r>
              <a:rPr dirty="0" smtClean="0" sz="2400" spc="0">
                <a:solidFill>
                  <a:srgbClr val="303030"/>
                </a:solidFill>
                <a:latin typeface="Microsoft YaHei UI"/>
                <a:cs typeface="Microsoft YaHei UI"/>
              </a:rPr>
              <a:t>u</a:t>
            </a:r>
            <a:r>
              <a:rPr dirty="0" smtClean="0" sz="2400" spc="-50">
                <a:solidFill>
                  <a:srgbClr val="303030"/>
                </a:solidFill>
                <a:latin typeface="Microsoft YaHei UI"/>
                <a:cs typeface="Microsoft YaHei UI"/>
              </a:rPr>
              <a:t>r</a:t>
            </a:r>
            <a:r>
              <a:rPr dirty="0" smtClean="0" sz="2400" spc="-5">
                <a:solidFill>
                  <a:srgbClr val="303030"/>
                </a:solidFill>
                <a:latin typeface="Microsoft YaHei UI"/>
                <a:cs typeface="Microsoft YaHei UI"/>
              </a:rPr>
              <a:t>ce</a:t>
            </a:r>
            <a:endParaRPr sz="2400">
              <a:latin typeface="Microsoft YaHei UI"/>
              <a:cs typeface="Microsoft YaHei UI"/>
            </a:endParaRPr>
          </a:p>
          <a:p>
            <a:pPr>
              <a:lnSpc>
                <a:spcPts val="1100"/>
              </a:lnSpc>
              <a:spcBef>
                <a:spcPts val="40"/>
              </a:spcBef>
              <a:buClr>
                <a:srgbClr val="23AB8C"/>
              </a:buClr>
              <a:buFont typeface="Tahoma"/>
              <a:buChar char=""/>
            </a:pPr>
            <a:endParaRPr sz="1100"/>
          </a:p>
          <a:p>
            <a:pPr marL="355600" indent="-342900">
              <a:lnSpc>
                <a:spcPct val="100000"/>
              </a:lnSpc>
              <a:buClr>
                <a:srgbClr val="23AB8C"/>
              </a:buClr>
              <a:buFont typeface="Tahoma"/>
              <a:buChar char=""/>
              <a:tabLst>
                <a:tab pos="355600" algn="l"/>
              </a:tabLst>
            </a:pPr>
            <a:r>
              <a:rPr dirty="0" smtClean="0" sz="2400" spc="-25">
                <a:solidFill>
                  <a:srgbClr val="303030"/>
                </a:solidFill>
                <a:latin typeface="Microsoft YaHei UI"/>
                <a:cs typeface="Microsoft YaHei UI"/>
              </a:rPr>
              <a:t>P</a:t>
            </a:r>
            <a:r>
              <a:rPr dirty="0" smtClean="0" sz="2400" spc="0">
                <a:solidFill>
                  <a:srgbClr val="303030"/>
                </a:solidFill>
                <a:latin typeface="Microsoft YaHei UI"/>
                <a:cs typeface="Microsoft YaHei UI"/>
              </a:rPr>
              <a:t>u</a:t>
            </a:r>
            <a:r>
              <a:rPr dirty="0" smtClean="0" sz="2400" spc="-15">
                <a:solidFill>
                  <a:srgbClr val="303030"/>
                </a:solidFill>
                <a:latin typeface="Microsoft YaHei UI"/>
                <a:cs typeface="Microsoft YaHei UI"/>
              </a:rPr>
              <a:t>b</a:t>
            </a:r>
            <a:r>
              <a:rPr dirty="0" smtClean="0" sz="2400" spc="0">
                <a:solidFill>
                  <a:srgbClr val="303030"/>
                </a:solidFill>
                <a:latin typeface="Microsoft YaHei UI"/>
                <a:cs typeface="Microsoft YaHei UI"/>
              </a:rPr>
              <a:t>lic</a:t>
            </a:r>
            <a:r>
              <a:rPr dirty="0" smtClean="0" sz="2400" spc="-15">
                <a:solidFill>
                  <a:srgbClr val="303030"/>
                </a:solidFill>
                <a:latin typeface="Microsoft YaHei UI"/>
                <a:cs typeface="Microsoft YaHei UI"/>
              </a:rPr>
              <a:t> </a:t>
            </a:r>
            <a:r>
              <a:rPr dirty="0" smtClean="0" sz="2400" spc="-40">
                <a:solidFill>
                  <a:srgbClr val="303030"/>
                </a:solidFill>
                <a:latin typeface="Microsoft YaHei UI"/>
                <a:cs typeface="Microsoft YaHei UI"/>
              </a:rPr>
              <a:t>w</a:t>
            </a:r>
            <a:r>
              <a:rPr dirty="0" smtClean="0" sz="2400" spc="-5">
                <a:solidFill>
                  <a:srgbClr val="303030"/>
                </a:solidFill>
                <a:latin typeface="Microsoft YaHei UI"/>
                <a:cs typeface="Microsoft YaHei UI"/>
              </a:rPr>
              <a:t>e</a:t>
            </a:r>
            <a:r>
              <a:rPr dirty="0" smtClean="0" sz="2400" spc="-20">
                <a:solidFill>
                  <a:srgbClr val="303030"/>
                </a:solidFill>
                <a:latin typeface="Microsoft YaHei UI"/>
                <a:cs typeface="Microsoft YaHei UI"/>
              </a:rPr>
              <a:t>b</a:t>
            </a:r>
            <a:r>
              <a:rPr dirty="0" smtClean="0" sz="2400" spc="15">
                <a:solidFill>
                  <a:srgbClr val="303030"/>
                </a:solidFill>
                <a:latin typeface="Microsoft YaHei UI"/>
                <a:cs typeface="Microsoft YaHei UI"/>
              </a:rPr>
              <a:t> </a:t>
            </a:r>
            <a:r>
              <a:rPr dirty="0" smtClean="0" sz="2400" spc="-10">
                <a:solidFill>
                  <a:srgbClr val="303030"/>
                </a:solidFill>
                <a:latin typeface="Microsoft YaHei UI"/>
                <a:cs typeface="Microsoft YaHei UI"/>
              </a:rPr>
              <a:t>s</a:t>
            </a:r>
            <a:r>
              <a:rPr dirty="0" smtClean="0" sz="2400" spc="-5">
                <a:solidFill>
                  <a:srgbClr val="303030"/>
                </a:solidFill>
                <a:latin typeface="Microsoft YaHei UI"/>
                <a:cs typeface="Microsoft YaHei UI"/>
              </a:rPr>
              <a:t>e</a:t>
            </a:r>
            <a:r>
              <a:rPr dirty="0" smtClean="0" sz="2400" spc="90">
                <a:solidFill>
                  <a:srgbClr val="303030"/>
                </a:solidFill>
                <a:latin typeface="Microsoft YaHei UI"/>
                <a:cs typeface="Microsoft YaHei UI"/>
              </a:rPr>
              <a:t>r</a:t>
            </a:r>
            <a:r>
              <a:rPr dirty="0" smtClean="0" sz="2400" spc="-15">
                <a:solidFill>
                  <a:srgbClr val="303030"/>
                </a:solidFill>
                <a:latin typeface="Microsoft YaHei UI"/>
                <a:cs typeface="Microsoft YaHei UI"/>
              </a:rPr>
              <a:t>v</a:t>
            </a:r>
            <a:r>
              <a:rPr dirty="0" smtClean="0" sz="2400" spc="-15">
                <a:solidFill>
                  <a:srgbClr val="303030"/>
                </a:solidFill>
                <a:latin typeface="Microsoft YaHei UI"/>
                <a:cs typeface="Microsoft YaHei UI"/>
              </a:rPr>
              <a:t>i</a:t>
            </a:r>
            <a:r>
              <a:rPr dirty="0" smtClean="0" sz="2400" spc="-5">
                <a:solidFill>
                  <a:srgbClr val="303030"/>
                </a:solidFill>
                <a:latin typeface="Microsoft YaHei UI"/>
                <a:cs typeface="Microsoft YaHei UI"/>
              </a:rPr>
              <a:t>ce</a:t>
            </a:r>
            <a:endParaRPr sz="2400">
              <a:latin typeface="Microsoft YaHei UI"/>
              <a:cs typeface="Microsoft YaHei UI"/>
            </a:endParaRPr>
          </a:p>
          <a:p>
            <a:pPr>
              <a:lnSpc>
                <a:spcPts val="1000"/>
              </a:lnSpc>
              <a:spcBef>
                <a:spcPts val="19"/>
              </a:spcBef>
              <a:buClr>
                <a:srgbClr val="23AB8C"/>
              </a:buClr>
              <a:buFont typeface="Tahoma"/>
              <a:buChar char=""/>
            </a:pPr>
            <a:endParaRPr sz="1000"/>
          </a:p>
          <a:p>
            <a:pPr lvl="1" marL="812800" indent="-342900">
              <a:lnSpc>
                <a:spcPct val="100000"/>
              </a:lnSpc>
              <a:buClr>
                <a:srgbClr val="23AB8C"/>
              </a:buClr>
              <a:buFont typeface="Tahoma"/>
              <a:buChar char=""/>
              <a:tabLst>
                <a:tab pos="812165" algn="l"/>
              </a:tabLst>
            </a:pP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i</a:t>
            </a:r>
            <a:r>
              <a:rPr dirty="0" smtClean="0" sz="2000" spc="-10">
                <a:solidFill>
                  <a:srgbClr val="303030"/>
                </a:solidFill>
                <a:latin typeface="Microsoft YaHei UI"/>
                <a:cs typeface="Microsoft YaHei UI"/>
              </a:rPr>
              <a:t>s</a:t>
            </a:r>
            <a:r>
              <a:rPr dirty="0" smtClean="0" sz="2000" spc="-25">
                <a:solidFill>
                  <a:srgbClr val="303030"/>
                </a:solidFill>
                <a:latin typeface="Microsoft YaHei UI"/>
                <a:cs typeface="Microsoft YaHei UI"/>
              </a:rPr>
              <a:t>a</a:t>
            </a:r>
            <a:r>
              <a:rPr dirty="0" smtClean="0" sz="2000" spc="5">
                <a:solidFill>
                  <a:srgbClr val="303030"/>
                </a:solidFill>
                <a:latin typeface="Microsoft YaHei UI"/>
                <a:cs typeface="Microsoft YaHei UI"/>
              </a:rPr>
              <a:t>m</a:t>
            </a:r>
            <a:r>
              <a:rPr dirty="0" smtClean="0" sz="2000" spc="-15">
                <a:solidFill>
                  <a:srgbClr val="303030"/>
                </a:solidFill>
                <a:latin typeface="Microsoft YaHei UI"/>
                <a:cs typeface="Microsoft YaHei UI"/>
              </a:rPr>
              <a:t>b</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g</a:t>
            </a:r>
            <a:r>
              <a:rPr dirty="0" smtClean="0" sz="2000" spc="-10">
                <a:solidFill>
                  <a:srgbClr val="303030"/>
                </a:solidFill>
                <a:latin typeface="Microsoft YaHei UI"/>
                <a:cs typeface="Microsoft YaHei UI"/>
              </a:rPr>
              <a:t>u</a:t>
            </a:r>
            <a:r>
              <a:rPr dirty="0" smtClean="0" sz="2000" spc="-25">
                <a:solidFill>
                  <a:srgbClr val="303030"/>
                </a:solidFill>
                <a:latin typeface="Microsoft YaHei UI"/>
                <a:cs typeface="Microsoft YaHei UI"/>
              </a:rPr>
              <a:t>a</a:t>
            </a:r>
            <a:r>
              <a:rPr dirty="0" smtClean="0" sz="2000" spc="-20">
                <a:solidFill>
                  <a:srgbClr val="303030"/>
                </a:solidFill>
                <a:latin typeface="Microsoft YaHei UI"/>
                <a:cs typeface="Microsoft YaHei UI"/>
              </a:rPr>
              <a:t>t</a:t>
            </a:r>
            <a:r>
              <a:rPr dirty="0" smtClean="0" sz="2000" spc="5">
                <a:solidFill>
                  <a:srgbClr val="303030"/>
                </a:solidFill>
                <a:latin typeface="Microsoft YaHei UI"/>
                <a:cs typeface="Microsoft YaHei UI"/>
              </a:rPr>
              <a:t>io</a:t>
            </a:r>
            <a:r>
              <a:rPr dirty="0" smtClean="0" sz="2000" spc="0">
                <a:solidFill>
                  <a:srgbClr val="303030"/>
                </a:solidFill>
                <a:latin typeface="Microsoft YaHei UI"/>
                <a:cs typeface="Microsoft YaHei UI"/>
              </a:rPr>
              <a:t>n</a:t>
            </a:r>
            <a:r>
              <a:rPr dirty="0" smtClean="0" sz="2000" spc="-5">
                <a:solidFill>
                  <a:srgbClr val="303030"/>
                </a:solidFill>
                <a:latin typeface="Microsoft YaHei UI"/>
                <a:cs typeface="Microsoft YaHei UI"/>
              </a:rPr>
              <a:t> </a:t>
            </a:r>
            <a:r>
              <a:rPr dirty="0" smtClean="0" sz="2000" spc="5">
                <a:solidFill>
                  <a:srgbClr val="303030"/>
                </a:solidFill>
                <a:latin typeface="Microsoft YaHei UI"/>
                <a:cs typeface="Microsoft YaHei UI"/>
              </a:rPr>
              <a:t>i</a:t>
            </a:r>
            <a:r>
              <a:rPr dirty="0" smtClean="0" sz="2000" spc="0">
                <a:solidFill>
                  <a:srgbClr val="303030"/>
                </a:solidFill>
                <a:latin typeface="Microsoft YaHei UI"/>
                <a:cs typeface="Microsoft YaHei UI"/>
              </a:rPr>
              <a:t>n</a:t>
            </a:r>
            <a:r>
              <a:rPr dirty="0" smtClean="0" sz="2000" spc="-5">
                <a:solidFill>
                  <a:srgbClr val="303030"/>
                </a:solidFill>
                <a:latin typeface="Microsoft YaHei UI"/>
                <a:cs typeface="Microsoft YaHei UI"/>
              </a:rPr>
              <a:t> </a:t>
            </a:r>
            <a:r>
              <a:rPr dirty="0" smtClean="0" sz="2000" spc="5">
                <a:solidFill>
                  <a:srgbClr val="303030"/>
                </a:solidFill>
                <a:latin typeface="Microsoft YaHei UI"/>
                <a:cs typeface="Microsoft YaHei UI"/>
              </a:rPr>
              <a:t>lo</a:t>
            </a:r>
            <a:r>
              <a:rPr dirty="0" smtClean="0" sz="2000" spc="-5">
                <a:solidFill>
                  <a:srgbClr val="303030"/>
                </a:solidFill>
                <a:latin typeface="Microsoft YaHei UI"/>
                <a:cs typeface="Microsoft YaHei UI"/>
              </a:rPr>
              <a:t>c</a:t>
            </a:r>
            <a:r>
              <a:rPr dirty="0" smtClean="0" sz="2000" spc="-25">
                <a:solidFill>
                  <a:srgbClr val="303030"/>
                </a:solidFill>
                <a:latin typeface="Microsoft YaHei UI"/>
                <a:cs typeface="Microsoft YaHei UI"/>
              </a:rPr>
              <a:t>a</a:t>
            </a:r>
            <a:r>
              <a:rPr dirty="0" smtClean="0" sz="2000" spc="0">
                <a:solidFill>
                  <a:srgbClr val="303030"/>
                </a:solidFill>
                <a:latin typeface="Microsoft YaHei UI"/>
                <a:cs typeface="Microsoft YaHei UI"/>
              </a:rPr>
              <a:t>l</a:t>
            </a:r>
            <a:r>
              <a:rPr dirty="0" smtClean="0" sz="2000" spc="-5">
                <a:solidFill>
                  <a:srgbClr val="303030"/>
                </a:solidFill>
                <a:latin typeface="Microsoft YaHei UI"/>
                <a:cs typeface="Microsoft YaHei UI"/>
              </a:rPr>
              <a:t> </a:t>
            </a:r>
            <a:r>
              <a:rPr dirty="0" smtClean="0" sz="2000" spc="-5">
                <a:solidFill>
                  <a:srgbClr val="303030"/>
                </a:solidFill>
                <a:latin typeface="Microsoft YaHei UI"/>
                <a:cs typeface="Microsoft YaHei UI"/>
              </a:rPr>
              <a:t>c</a:t>
            </a:r>
            <a:r>
              <a:rPr dirty="0" smtClean="0" sz="2000" spc="-10">
                <a:solidFill>
                  <a:srgbClr val="303030"/>
                </a:solidFill>
                <a:latin typeface="Microsoft YaHei UI"/>
                <a:cs typeface="Microsoft YaHei UI"/>
              </a:rPr>
              <a:t>on</a:t>
            </a:r>
            <a:r>
              <a:rPr dirty="0" smtClean="0" sz="2000" spc="-35">
                <a:solidFill>
                  <a:srgbClr val="303030"/>
                </a:solidFill>
                <a:latin typeface="Microsoft YaHei UI"/>
                <a:cs typeface="Microsoft YaHei UI"/>
              </a:rPr>
              <a:t>t</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x</a:t>
            </a:r>
            <a:r>
              <a:rPr dirty="0" smtClean="0" sz="2000" spc="-10">
                <a:solidFill>
                  <a:srgbClr val="303030"/>
                </a:solidFill>
                <a:latin typeface="Microsoft YaHei UI"/>
                <a:cs typeface="Microsoft YaHei UI"/>
              </a:rPr>
              <a:t>t</a:t>
            </a:r>
            <a:endParaRPr sz="2000">
              <a:latin typeface="Microsoft YaHei UI"/>
              <a:cs typeface="Microsoft YaHei UI"/>
            </a:endParaRPr>
          </a:p>
          <a:p>
            <a:pPr lvl="1" marL="812800" marR="12700" indent="-342900">
              <a:lnSpc>
                <a:spcPct val="120000"/>
              </a:lnSpc>
              <a:spcBef>
                <a:spcPts val="480"/>
              </a:spcBef>
              <a:buClr>
                <a:srgbClr val="23AB8C"/>
              </a:buClr>
              <a:buFont typeface="Tahoma"/>
              <a:buChar char=""/>
              <a:tabLst>
                <a:tab pos="812165" algn="l"/>
              </a:tabLst>
            </a:pPr>
            <a:r>
              <a:rPr dirty="0" smtClean="0" sz="2000" spc="-30">
                <a:solidFill>
                  <a:srgbClr val="303030"/>
                </a:solidFill>
                <a:latin typeface="Microsoft YaHei UI"/>
                <a:cs typeface="Microsoft YaHei UI"/>
              </a:rPr>
              <a:t>v</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c</a:t>
            </a:r>
            <a:r>
              <a:rPr dirty="0" smtClean="0" sz="2000" spc="-40">
                <a:solidFill>
                  <a:srgbClr val="303030"/>
                </a:solidFill>
                <a:latin typeface="Microsoft YaHei UI"/>
                <a:cs typeface="Microsoft YaHei UI"/>
              </a:rPr>
              <a:t>t</a:t>
            </a:r>
            <a:r>
              <a:rPr dirty="0" smtClean="0" sz="2000" spc="-10">
                <a:solidFill>
                  <a:srgbClr val="303030"/>
                </a:solidFill>
                <a:latin typeface="Microsoft YaHei UI"/>
                <a:cs typeface="Microsoft YaHei UI"/>
              </a:rPr>
              <a:t>o</a:t>
            </a:r>
            <a:r>
              <a:rPr dirty="0" smtClean="0" sz="2000" spc="-155">
                <a:solidFill>
                  <a:srgbClr val="303030"/>
                </a:solidFill>
                <a:latin typeface="Microsoft YaHei UI"/>
                <a:cs typeface="Microsoft YaHei UI"/>
              </a:rPr>
              <a:t>r</a:t>
            </a:r>
            <a:r>
              <a:rPr dirty="0" smtClean="0" sz="2000" spc="-20">
                <a:solidFill>
                  <a:srgbClr val="303030"/>
                </a:solidFill>
                <a:latin typeface="Microsoft YaHei UI"/>
                <a:cs typeface="Microsoft YaHei UI"/>
              </a:rPr>
              <a:t>-</a:t>
            </a:r>
            <a:r>
              <a:rPr dirty="0" smtClean="0" sz="2000" spc="-20">
                <a:solidFill>
                  <a:srgbClr val="303030"/>
                </a:solidFill>
                <a:latin typeface="Microsoft YaHei UI"/>
                <a:cs typeface="Microsoft YaHei UI"/>
              </a:rPr>
              <a:t>s</a:t>
            </a:r>
            <a:r>
              <a:rPr dirty="0" smtClean="0" sz="2000" spc="-35">
                <a:solidFill>
                  <a:srgbClr val="303030"/>
                </a:solidFill>
                <a:latin typeface="Microsoft YaHei UI"/>
                <a:cs typeface="Microsoft YaHei UI"/>
              </a:rPr>
              <a:t>p</a:t>
            </a:r>
            <a:r>
              <a:rPr dirty="0" smtClean="0" sz="2000" spc="-25">
                <a:solidFill>
                  <a:srgbClr val="303030"/>
                </a:solidFill>
                <a:latin typeface="Microsoft YaHei UI"/>
                <a:cs typeface="Microsoft YaHei UI"/>
              </a:rPr>
              <a:t>a</a:t>
            </a:r>
            <a:r>
              <a:rPr dirty="0" smtClean="0" sz="2000" spc="-5">
                <a:solidFill>
                  <a:srgbClr val="303030"/>
                </a:solidFill>
                <a:latin typeface="Microsoft YaHei UI"/>
                <a:cs typeface="Microsoft YaHei UI"/>
              </a:rPr>
              <a:t>c</a:t>
            </a:r>
            <a:r>
              <a:rPr dirty="0" smtClean="0" sz="2000" spc="0">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5">
                <a:solidFill>
                  <a:srgbClr val="303030"/>
                </a:solidFill>
                <a:latin typeface="Microsoft YaHei UI"/>
                <a:cs typeface="Microsoft YaHei UI"/>
              </a:rPr>
              <a:t>m</a:t>
            </a:r>
            <a:r>
              <a:rPr dirty="0" smtClean="0" sz="2000" spc="-10">
                <a:solidFill>
                  <a:srgbClr val="303030"/>
                </a:solidFill>
                <a:latin typeface="Microsoft YaHei UI"/>
                <a:cs typeface="Microsoft YaHei UI"/>
              </a:rPr>
              <a:t>o</a:t>
            </a:r>
            <a:r>
              <a:rPr dirty="0" smtClean="0" sz="2000" spc="-15">
                <a:solidFill>
                  <a:srgbClr val="303030"/>
                </a:solidFill>
                <a:latin typeface="Microsoft YaHei UI"/>
                <a:cs typeface="Microsoft YaHei UI"/>
              </a:rPr>
              <a:t>d</a:t>
            </a:r>
            <a:r>
              <a:rPr dirty="0" smtClean="0" sz="2000" spc="5">
                <a:solidFill>
                  <a:srgbClr val="303030"/>
                </a:solidFill>
                <a:latin typeface="Microsoft YaHei UI"/>
                <a:cs typeface="Microsoft YaHei UI"/>
              </a:rPr>
              <a:t>e</a:t>
            </a:r>
            <a:r>
              <a:rPr dirty="0" smtClean="0" sz="2000" spc="0">
                <a:solidFill>
                  <a:srgbClr val="303030"/>
                </a:solidFill>
                <a:latin typeface="Microsoft YaHei UI"/>
                <a:cs typeface="Microsoft YaHei UI"/>
              </a:rPr>
              <a:t>l</a:t>
            </a:r>
            <a:r>
              <a:rPr dirty="0" smtClean="0" sz="2000" spc="-5">
                <a:solidFill>
                  <a:srgbClr val="303030"/>
                </a:solidFill>
                <a:latin typeface="Microsoft YaHei UI"/>
                <a:cs typeface="Microsoft YaHei UI"/>
              </a:rPr>
              <a:t> </a:t>
            </a:r>
            <a:r>
              <a:rPr dirty="0" smtClean="0" sz="2000" spc="5">
                <a:solidFill>
                  <a:srgbClr val="303030"/>
                </a:solidFill>
                <a:latin typeface="Microsoft YaHei UI"/>
                <a:cs typeface="Microsoft YaHei UI"/>
              </a:rPr>
              <a:t>u</a:t>
            </a:r>
            <a:r>
              <a:rPr dirty="0" smtClean="0" sz="2000" spc="-10">
                <a:solidFill>
                  <a:srgbClr val="303030"/>
                </a:solidFill>
                <a:latin typeface="Microsoft YaHei UI"/>
                <a:cs typeface="Microsoft YaHei UI"/>
              </a:rPr>
              <a:t>s</a:t>
            </a:r>
            <a:r>
              <a:rPr dirty="0" smtClean="0" sz="2000" spc="-5">
                <a:solidFill>
                  <a:srgbClr val="303030"/>
                </a:solidFill>
                <a:latin typeface="Microsoft YaHei UI"/>
                <a:cs typeface="Microsoft YaHei UI"/>
              </a:rPr>
              <a:t>in</a:t>
            </a:r>
            <a:r>
              <a:rPr dirty="0" smtClean="0" sz="2000" spc="-15">
                <a:solidFill>
                  <a:srgbClr val="303030"/>
                </a:solidFill>
                <a:latin typeface="Microsoft YaHei UI"/>
                <a:cs typeface="Microsoft YaHei UI"/>
              </a:rPr>
              <a:t>g</a:t>
            </a:r>
            <a:r>
              <a:rPr dirty="0" smtClean="0" sz="2000" spc="-15">
                <a:solidFill>
                  <a:srgbClr val="303030"/>
                </a:solidFill>
                <a:latin typeface="Microsoft YaHei UI"/>
                <a:cs typeface="Microsoft YaHei UI"/>
              </a:rPr>
              <a:t> </a:t>
            </a:r>
            <a:r>
              <a:rPr dirty="0" smtClean="0" sz="2000" spc="-35">
                <a:solidFill>
                  <a:srgbClr val="303030"/>
                </a:solidFill>
                <a:latin typeface="Microsoft YaHei UI"/>
                <a:cs typeface="Microsoft YaHei UI"/>
              </a:rPr>
              <a:t>b</a:t>
            </a:r>
            <a:r>
              <a:rPr dirty="0" smtClean="0" sz="2000" spc="-25">
                <a:solidFill>
                  <a:srgbClr val="303030"/>
                </a:solidFill>
                <a:latin typeface="Microsoft YaHei UI"/>
                <a:cs typeface="Microsoft YaHei UI"/>
              </a:rPr>
              <a:t>a</a:t>
            </a:r>
            <a:r>
              <a:rPr dirty="0" smtClean="0" sz="2000" spc="-15">
                <a:solidFill>
                  <a:srgbClr val="303030"/>
                </a:solidFill>
                <a:latin typeface="Microsoft YaHei UI"/>
                <a:cs typeface="Microsoft YaHei UI"/>
              </a:rPr>
              <a:t>g</a:t>
            </a:r>
            <a:r>
              <a:rPr dirty="0" smtClean="0" sz="2000" spc="-20">
                <a:solidFill>
                  <a:srgbClr val="303030"/>
                </a:solidFill>
                <a:latin typeface="Microsoft YaHei UI"/>
                <a:cs typeface="Microsoft YaHei UI"/>
              </a:rPr>
              <a:t>-</a:t>
            </a:r>
            <a:r>
              <a:rPr dirty="0" smtClean="0" sz="2000" spc="-50">
                <a:solidFill>
                  <a:srgbClr val="303030"/>
                </a:solidFill>
                <a:latin typeface="Microsoft YaHei UI"/>
                <a:cs typeface="Microsoft YaHei UI"/>
              </a:rPr>
              <a:t>o</a:t>
            </a:r>
            <a:r>
              <a:rPr dirty="0" smtClean="0" sz="2000" spc="-105">
                <a:solidFill>
                  <a:srgbClr val="303030"/>
                </a:solidFill>
                <a:latin typeface="Microsoft YaHei UI"/>
                <a:cs typeface="Microsoft YaHei UI"/>
              </a:rPr>
              <a:t>f</a:t>
            </a:r>
            <a:r>
              <a:rPr dirty="0" smtClean="0" sz="2000" spc="-10">
                <a:solidFill>
                  <a:srgbClr val="303030"/>
                </a:solidFill>
                <a:latin typeface="Microsoft YaHei UI"/>
                <a:cs typeface="Microsoft YaHei UI"/>
              </a:rPr>
              <a:t>-</a:t>
            </a:r>
            <a:r>
              <a:rPr dirty="0" smtClean="0" sz="2000" spc="-15">
                <a:solidFill>
                  <a:srgbClr val="303030"/>
                </a:solidFill>
                <a:latin typeface="Microsoft YaHei UI"/>
                <a:cs typeface="Microsoft YaHei UI"/>
              </a:rPr>
              <a:t> w</a:t>
            </a:r>
            <a:r>
              <a:rPr dirty="0" smtClean="0" sz="2000" spc="-10">
                <a:solidFill>
                  <a:srgbClr val="303030"/>
                </a:solidFill>
                <a:latin typeface="Microsoft YaHei UI"/>
                <a:cs typeface="Microsoft YaHei UI"/>
              </a:rPr>
              <a:t>o</a:t>
            </a:r>
            <a:r>
              <a:rPr dirty="0" smtClean="0" sz="2000" spc="-35">
                <a:solidFill>
                  <a:srgbClr val="303030"/>
                </a:solidFill>
                <a:latin typeface="Microsoft YaHei UI"/>
                <a:cs typeface="Microsoft YaHei UI"/>
              </a:rPr>
              <a:t>r</a:t>
            </a:r>
            <a:r>
              <a:rPr dirty="0" smtClean="0" sz="2000" spc="-15">
                <a:solidFill>
                  <a:srgbClr val="303030"/>
                </a:solidFill>
                <a:latin typeface="Microsoft YaHei UI"/>
                <a:cs typeface="Microsoft YaHei UI"/>
              </a:rPr>
              <a:t>ds</a:t>
            </a:r>
            <a:r>
              <a:rPr dirty="0" smtClean="0" sz="2000" spc="-40">
                <a:solidFill>
                  <a:srgbClr val="303030"/>
                </a:solidFill>
                <a:latin typeface="Microsoft YaHei UI"/>
                <a:cs typeface="Microsoft YaHei UI"/>
              </a:rPr>
              <a:t> </a:t>
            </a:r>
            <a:r>
              <a:rPr dirty="0" smtClean="0" sz="2000" spc="-25">
                <a:solidFill>
                  <a:srgbClr val="303030"/>
                </a:solidFill>
                <a:latin typeface="Microsoft YaHei UI"/>
                <a:cs typeface="Microsoft YaHei UI"/>
              </a:rPr>
              <a:t>a</a:t>
            </a:r>
            <a:r>
              <a:rPr dirty="0" smtClean="0" sz="2000" spc="-10">
                <a:solidFill>
                  <a:srgbClr val="303030"/>
                </a:solidFill>
                <a:latin typeface="Microsoft YaHei UI"/>
                <a:cs typeface="Microsoft YaHei UI"/>
              </a:rPr>
              <a:t>n</a:t>
            </a:r>
            <a:r>
              <a:rPr dirty="0" smtClean="0" sz="2000" spc="-15">
                <a:solidFill>
                  <a:srgbClr val="303030"/>
                </a:solidFill>
                <a:latin typeface="Microsoft YaHei UI"/>
                <a:cs typeface="Microsoft YaHei UI"/>
              </a:rPr>
              <a:t>d</a:t>
            </a:r>
            <a:r>
              <a:rPr dirty="0" smtClean="0" sz="2000" spc="-15">
                <a:solidFill>
                  <a:srgbClr val="303030"/>
                </a:solidFill>
                <a:latin typeface="Microsoft YaHei UI"/>
                <a:cs typeface="Microsoft YaHei UI"/>
              </a:rPr>
              <a:t> </a:t>
            </a:r>
            <a:r>
              <a:rPr dirty="0" smtClean="0" sz="2000" spc="-5">
                <a:solidFill>
                  <a:srgbClr val="303030"/>
                </a:solidFill>
                <a:latin typeface="Microsoft YaHei UI"/>
                <a:cs typeface="Microsoft YaHei UI"/>
              </a:rPr>
              <a:t>c</a:t>
            </a:r>
            <a:r>
              <a:rPr dirty="0" smtClean="0" sz="2000" spc="-10">
                <a:solidFill>
                  <a:srgbClr val="303030"/>
                </a:solidFill>
                <a:latin typeface="Microsoft YaHei UI"/>
                <a:cs typeface="Microsoft YaHei UI"/>
              </a:rPr>
              <a:t>o</a:t>
            </a:r>
            <a:r>
              <a:rPr dirty="0" smtClean="0" sz="2000" spc="-20">
                <a:solidFill>
                  <a:srgbClr val="303030"/>
                </a:solidFill>
                <a:latin typeface="Microsoft YaHei UI"/>
                <a:cs typeface="Microsoft YaHei UI"/>
              </a:rPr>
              <a:t>s</a:t>
            </a:r>
            <a:r>
              <a:rPr dirty="0" smtClean="0" sz="2000" spc="5">
                <a:solidFill>
                  <a:srgbClr val="303030"/>
                </a:solidFill>
                <a:latin typeface="Microsoft YaHei UI"/>
                <a:cs typeface="Microsoft YaHei UI"/>
              </a:rPr>
              <a:t>in</a:t>
            </a:r>
            <a:r>
              <a:rPr dirty="0" smtClean="0" sz="2000" spc="0">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20">
                <a:solidFill>
                  <a:srgbClr val="303030"/>
                </a:solidFill>
                <a:latin typeface="Microsoft YaHei UI"/>
                <a:cs typeface="Microsoft YaHei UI"/>
              </a:rPr>
              <a:t>s</a:t>
            </a:r>
            <a:r>
              <a:rPr dirty="0" smtClean="0" sz="2000" spc="5">
                <a:solidFill>
                  <a:srgbClr val="303030"/>
                </a:solidFill>
                <a:latin typeface="Microsoft YaHei UI"/>
                <a:cs typeface="Microsoft YaHei UI"/>
              </a:rPr>
              <a:t>im</a:t>
            </a:r>
            <a:r>
              <a:rPr dirty="0" smtClean="0" sz="2000" spc="-5">
                <a:solidFill>
                  <a:srgbClr val="303030"/>
                </a:solidFill>
                <a:latin typeface="Microsoft YaHei UI"/>
                <a:cs typeface="Microsoft YaHei UI"/>
              </a:rPr>
              <a:t>il</a:t>
            </a:r>
            <a:r>
              <a:rPr dirty="0" smtClean="0" sz="2000" spc="-25">
                <a:solidFill>
                  <a:srgbClr val="303030"/>
                </a:solidFill>
                <a:latin typeface="Microsoft YaHei UI"/>
                <a:cs typeface="Microsoft YaHei UI"/>
              </a:rPr>
              <a:t>a</a:t>
            </a:r>
            <a:r>
              <a:rPr dirty="0" smtClean="0" sz="2000" spc="-15">
                <a:solidFill>
                  <a:srgbClr val="303030"/>
                </a:solidFill>
                <a:latin typeface="Microsoft YaHei UI"/>
                <a:cs typeface="Microsoft YaHei UI"/>
              </a:rPr>
              <a:t>r</a:t>
            </a:r>
            <a:r>
              <a:rPr dirty="0" smtClean="0" sz="2000" spc="-5">
                <a:solidFill>
                  <a:srgbClr val="303030"/>
                </a:solidFill>
                <a:latin typeface="Microsoft YaHei UI"/>
                <a:cs typeface="Microsoft YaHei UI"/>
              </a:rPr>
              <a:t>i</a:t>
            </a:r>
            <a:r>
              <a:rPr dirty="0" smtClean="0" sz="2000" spc="-20">
                <a:solidFill>
                  <a:srgbClr val="303030"/>
                </a:solidFill>
                <a:latin typeface="Microsoft YaHei UI"/>
                <a:cs typeface="Microsoft YaHei UI"/>
              </a:rPr>
              <a:t>t</a:t>
            </a:r>
            <a:r>
              <a:rPr dirty="0" smtClean="0" sz="2000" spc="0">
                <a:solidFill>
                  <a:srgbClr val="303030"/>
                </a:solidFill>
                <a:latin typeface="Microsoft YaHei UI"/>
                <a:cs typeface="Microsoft YaHei UI"/>
              </a:rPr>
              <a:t>y</a:t>
            </a:r>
            <a:endParaRPr sz="2000">
              <a:latin typeface="Microsoft YaHei UI"/>
              <a:cs typeface="Microsoft YaHei UI"/>
            </a:endParaRPr>
          </a:p>
          <a:p>
            <a:pPr lvl="1">
              <a:lnSpc>
                <a:spcPts val="950"/>
              </a:lnSpc>
              <a:spcBef>
                <a:spcPts val="9"/>
              </a:spcBef>
              <a:buClr>
                <a:srgbClr val="23AB8C"/>
              </a:buClr>
              <a:buFont typeface="Tahoma"/>
              <a:buChar char=""/>
            </a:pPr>
            <a:endParaRPr sz="950"/>
          </a:p>
          <a:p>
            <a:pPr lvl="1" marL="812800" indent="-342900">
              <a:lnSpc>
                <a:spcPct val="100000"/>
              </a:lnSpc>
              <a:buClr>
                <a:srgbClr val="23AB8C"/>
              </a:buClr>
              <a:buFont typeface="Tahoma"/>
              <a:buChar char=""/>
              <a:tabLst>
                <a:tab pos="812165" algn="l"/>
              </a:tabLst>
            </a:pPr>
            <a:r>
              <a:rPr dirty="0" smtClean="0" sz="2000" spc="-20">
                <a:solidFill>
                  <a:srgbClr val="303030"/>
                </a:solidFill>
                <a:latin typeface="Microsoft YaHei UI"/>
                <a:cs typeface="Microsoft YaHei UI"/>
              </a:rPr>
              <a:t>(</a:t>
            </a:r>
            <a:r>
              <a:rPr dirty="0" smtClean="0" sz="2000" spc="-20">
                <a:solidFill>
                  <a:srgbClr val="303030"/>
                </a:solidFill>
                <a:latin typeface="Microsoft YaHei UI"/>
                <a:cs typeface="Microsoft YaHei UI"/>
              </a:rPr>
              <a:t>a</a:t>
            </a:r>
            <a:r>
              <a:rPr dirty="0" smtClean="0" sz="2000" spc="-5">
                <a:solidFill>
                  <a:srgbClr val="303030"/>
                </a:solidFill>
                <a:latin typeface="Microsoft YaHei UI"/>
                <a:cs typeface="Microsoft YaHei UI"/>
              </a:rPr>
              <a:t>c</a:t>
            </a:r>
            <a:r>
              <a:rPr dirty="0" smtClean="0" sz="2000" spc="-20">
                <a:solidFill>
                  <a:srgbClr val="303030"/>
                </a:solidFill>
                <a:latin typeface="Microsoft YaHei UI"/>
                <a:cs typeface="Microsoft YaHei UI"/>
              </a:rPr>
              <a:t>t</a:t>
            </a:r>
            <a:r>
              <a:rPr dirty="0" smtClean="0" sz="2000" spc="-10">
                <a:solidFill>
                  <a:srgbClr val="303030"/>
                </a:solidFill>
                <a:latin typeface="Microsoft YaHei UI"/>
                <a:cs typeface="Microsoft YaHei UI"/>
              </a:rPr>
              <a:t>u</a:t>
            </a:r>
            <a:r>
              <a:rPr dirty="0" smtClean="0" sz="2000" spc="-25">
                <a:solidFill>
                  <a:srgbClr val="303030"/>
                </a:solidFill>
                <a:latin typeface="Microsoft YaHei UI"/>
                <a:cs typeface="Microsoft YaHei UI"/>
              </a:rPr>
              <a:t>a</a:t>
            </a:r>
            <a:r>
              <a:rPr dirty="0" smtClean="0" sz="2000" spc="-5">
                <a:solidFill>
                  <a:srgbClr val="303030"/>
                </a:solidFill>
                <a:latin typeface="Microsoft YaHei UI"/>
                <a:cs typeface="Microsoft YaHei UI"/>
              </a:rPr>
              <a:t>l</a:t>
            </a:r>
            <a:r>
              <a:rPr dirty="0" smtClean="0" sz="2000" spc="5">
                <a:solidFill>
                  <a:srgbClr val="303030"/>
                </a:solidFill>
                <a:latin typeface="Microsoft YaHei UI"/>
                <a:cs typeface="Microsoft YaHei UI"/>
              </a:rPr>
              <a:t>l</a:t>
            </a:r>
            <a:r>
              <a:rPr dirty="0" smtClean="0" sz="2000" spc="-100">
                <a:solidFill>
                  <a:srgbClr val="303030"/>
                </a:solidFill>
                <a:latin typeface="Microsoft YaHei UI"/>
                <a:cs typeface="Microsoft YaHei UI"/>
              </a:rPr>
              <a:t>y</a:t>
            </a:r>
            <a:r>
              <a:rPr dirty="0" smtClean="0" sz="2000" spc="-5">
                <a:solidFill>
                  <a:srgbClr val="303030"/>
                </a:solidFill>
                <a:latin typeface="Microsoft YaHei UI"/>
                <a:cs typeface="Microsoft YaHei UI"/>
              </a:rPr>
              <a:t>,</a:t>
            </a:r>
            <a:r>
              <a:rPr dirty="0" smtClean="0" sz="2000" spc="5">
                <a:solidFill>
                  <a:srgbClr val="303030"/>
                </a:solidFill>
                <a:latin typeface="Microsoft YaHei UI"/>
                <a:cs typeface="Microsoft YaHei UI"/>
              </a:rPr>
              <a:t> </a:t>
            </a:r>
            <a:r>
              <a:rPr dirty="0" smtClean="0" sz="2000" spc="-10">
                <a:solidFill>
                  <a:srgbClr val="303030"/>
                </a:solidFill>
                <a:latin typeface="Microsoft YaHei UI"/>
                <a:cs typeface="Microsoft YaHei UI"/>
              </a:rPr>
              <a:t>L</a:t>
            </a:r>
            <a:r>
              <a:rPr dirty="0" smtClean="0" sz="2000" spc="5">
                <a:solidFill>
                  <a:srgbClr val="303030"/>
                </a:solidFill>
                <a:latin typeface="Microsoft YaHei UI"/>
                <a:cs typeface="Microsoft YaHei UI"/>
              </a:rPr>
              <a:t>u</a:t>
            </a:r>
            <a:r>
              <a:rPr dirty="0" smtClean="0" sz="2000" spc="-5">
                <a:solidFill>
                  <a:srgbClr val="303030"/>
                </a:solidFill>
                <a:latin typeface="Microsoft YaHei UI"/>
                <a:cs typeface="Microsoft YaHei UI"/>
              </a:rPr>
              <a:t>c</a:t>
            </a:r>
            <a:r>
              <a:rPr dirty="0" smtClean="0" sz="2000" spc="5">
                <a:solidFill>
                  <a:srgbClr val="303030"/>
                </a:solidFill>
                <a:latin typeface="Microsoft YaHei UI"/>
                <a:cs typeface="Microsoft YaHei UI"/>
              </a:rPr>
              <a:t>en</a:t>
            </a:r>
            <a:r>
              <a:rPr dirty="0" smtClean="0" sz="2000" spc="0">
                <a:solidFill>
                  <a:srgbClr val="303030"/>
                </a:solidFill>
                <a:latin typeface="Microsoft YaHei UI"/>
                <a:cs typeface="Microsoft YaHei UI"/>
              </a:rPr>
              <a:t>e</a:t>
            </a:r>
            <a:r>
              <a:rPr dirty="0" smtClean="0" sz="2000" spc="-10">
                <a:solidFill>
                  <a:srgbClr val="303030"/>
                </a:solidFill>
                <a:latin typeface="Microsoft YaHei UI"/>
                <a:cs typeface="Microsoft YaHei UI"/>
              </a:rPr>
              <a:t>)</a:t>
            </a:r>
            <a:endParaRPr sz="2000">
              <a:latin typeface="Microsoft YaHei UI"/>
              <a:cs typeface="Microsoft YaHei UI"/>
            </a:endParaRPr>
          </a:p>
        </p:txBody>
      </p:sp>
      <p:sp>
        <p:nvSpPr>
          <p:cNvPr id="4" name="object 4"/>
          <p:cNvSpPr txBox="1"/>
          <p:nvPr/>
        </p:nvSpPr>
        <p:spPr>
          <a:xfrm>
            <a:off x="923312" y="5332360"/>
            <a:ext cx="5083810" cy="889000"/>
          </a:xfrm>
          <a:prstGeom prst="rect">
            <a:avLst/>
          </a:prstGeom>
        </p:spPr>
        <p:txBody>
          <a:bodyPr wrap="square" lIns="0" tIns="0" rIns="0" bIns="0" rtlCol="0" vert="horz">
            <a:noAutofit/>
          </a:bodyPr>
          <a:lstStyle/>
          <a:p>
            <a:pPr marL="355600" indent="-342900">
              <a:lnSpc>
                <a:spcPct val="100000"/>
              </a:lnSpc>
              <a:buClr>
                <a:srgbClr val="23AB8C"/>
              </a:buClr>
              <a:buFont typeface="Tahoma"/>
              <a:buChar char=""/>
              <a:tabLst>
                <a:tab pos="355600" algn="l"/>
              </a:tabLst>
            </a:pPr>
            <a:r>
              <a:rPr dirty="0" smtClean="0" sz="2400" spc="-280">
                <a:solidFill>
                  <a:srgbClr val="303030"/>
                </a:solidFill>
                <a:latin typeface="Microsoft YaHei UI"/>
                <a:cs typeface="Microsoft YaHei UI"/>
              </a:rPr>
              <a:t>T</a:t>
            </a:r>
            <a:r>
              <a:rPr dirty="0" smtClean="0" sz="2400" spc="-25">
                <a:solidFill>
                  <a:srgbClr val="303030"/>
                </a:solidFill>
                <a:latin typeface="Microsoft YaHei UI"/>
                <a:cs typeface="Microsoft YaHei UI"/>
              </a:rPr>
              <a:t>a</a:t>
            </a:r>
            <a:r>
              <a:rPr dirty="0" smtClean="0" sz="2400" spc="-50">
                <a:solidFill>
                  <a:srgbClr val="303030"/>
                </a:solidFill>
                <a:latin typeface="Microsoft YaHei UI"/>
                <a:cs typeface="Microsoft YaHei UI"/>
              </a:rPr>
              <a:t>r</a:t>
            </a:r>
            <a:r>
              <a:rPr dirty="0" smtClean="0" sz="2400" spc="-15">
                <a:solidFill>
                  <a:srgbClr val="303030"/>
                </a:solidFill>
                <a:latin typeface="Microsoft YaHei UI"/>
                <a:cs typeface="Microsoft YaHei UI"/>
              </a:rPr>
              <a:t>g</a:t>
            </a:r>
            <a:r>
              <a:rPr dirty="0" smtClean="0" sz="2400" spc="-5">
                <a:solidFill>
                  <a:srgbClr val="303030"/>
                </a:solidFill>
                <a:latin typeface="Microsoft YaHei UI"/>
                <a:cs typeface="Microsoft YaHei UI"/>
              </a:rPr>
              <a:t>e</a:t>
            </a:r>
            <a:r>
              <a:rPr dirty="0" smtClean="0" sz="2400" spc="-10">
                <a:solidFill>
                  <a:srgbClr val="303030"/>
                </a:solidFill>
                <a:latin typeface="Microsoft YaHei UI"/>
                <a:cs typeface="Microsoft YaHei UI"/>
              </a:rPr>
              <a:t>t</a:t>
            </a:r>
            <a:r>
              <a:rPr dirty="0" smtClean="0" sz="2400" spc="15">
                <a:solidFill>
                  <a:srgbClr val="303030"/>
                </a:solidFill>
                <a:latin typeface="Microsoft YaHei UI"/>
                <a:cs typeface="Microsoft YaHei UI"/>
              </a:rPr>
              <a:t> </a:t>
            </a:r>
            <a:r>
              <a:rPr dirty="0" smtClean="0" sz="2400" spc="-25">
                <a:solidFill>
                  <a:srgbClr val="303030"/>
                </a:solidFill>
                <a:latin typeface="Microsoft YaHei UI"/>
                <a:cs typeface="Microsoft YaHei UI"/>
              </a:rPr>
              <a:t>K</a:t>
            </a:r>
            <a:r>
              <a:rPr dirty="0" smtClean="0" sz="2400" spc="-10">
                <a:solidFill>
                  <a:srgbClr val="303030"/>
                </a:solidFill>
                <a:latin typeface="Microsoft YaHei UI"/>
                <a:cs typeface="Microsoft YaHei UI"/>
              </a:rPr>
              <a:t>B</a:t>
            </a:r>
            <a:r>
              <a:rPr dirty="0" smtClean="0" sz="2400" spc="-10">
                <a:solidFill>
                  <a:srgbClr val="303030"/>
                </a:solidFill>
                <a:latin typeface="Microsoft YaHei UI"/>
                <a:cs typeface="Microsoft YaHei UI"/>
              </a:rPr>
              <a:t>:</a:t>
            </a:r>
            <a:r>
              <a:rPr dirty="0" smtClean="0" sz="2400" spc="-10">
                <a:solidFill>
                  <a:srgbClr val="303030"/>
                </a:solidFill>
                <a:latin typeface="Microsoft YaHei UI"/>
                <a:cs typeface="Microsoft YaHei UI"/>
              </a:rPr>
              <a:t> </a:t>
            </a:r>
            <a:r>
              <a:rPr dirty="0" smtClean="0" sz="2400" spc="-30">
                <a:solidFill>
                  <a:srgbClr val="303030"/>
                </a:solidFill>
                <a:latin typeface="Microsoft YaHei UI"/>
                <a:cs typeface="Microsoft YaHei UI"/>
              </a:rPr>
              <a:t>D</a:t>
            </a:r>
            <a:r>
              <a:rPr dirty="0" smtClean="0" sz="2400" spc="-10">
                <a:solidFill>
                  <a:srgbClr val="303030"/>
                </a:solidFill>
                <a:latin typeface="Microsoft YaHei UI"/>
                <a:cs typeface="Microsoft YaHei UI"/>
              </a:rPr>
              <a:t>B</a:t>
            </a:r>
            <a:r>
              <a:rPr dirty="0" smtClean="0" sz="2400" spc="-15">
                <a:solidFill>
                  <a:srgbClr val="303030"/>
                </a:solidFill>
                <a:latin typeface="Microsoft YaHei UI"/>
                <a:cs typeface="Microsoft YaHei UI"/>
              </a:rPr>
              <a:t>p</a:t>
            </a:r>
            <a:r>
              <a:rPr dirty="0" smtClean="0" sz="2400" spc="-5">
                <a:solidFill>
                  <a:srgbClr val="303030"/>
                </a:solidFill>
                <a:latin typeface="Microsoft YaHei UI"/>
                <a:cs typeface="Microsoft YaHei UI"/>
              </a:rPr>
              <a:t>e</a:t>
            </a:r>
            <a:r>
              <a:rPr dirty="0" smtClean="0" sz="2400" spc="-15">
                <a:solidFill>
                  <a:srgbClr val="303030"/>
                </a:solidFill>
                <a:latin typeface="Microsoft YaHei UI"/>
                <a:cs typeface="Microsoft YaHei UI"/>
              </a:rPr>
              <a:t>d</a:t>
            </a:r>
            <a:r>
              <a:rPr dirty="0" smtClean="0" sz="2400" spc="0">
                <a:solidFill>
                  <a:srgbClr val="303030"/>
                </a:solidFill>
                <a:latin typeface="Microsoft YaHei UI"/>
                <a:cs typeface="Microsoft YaHei UI"/>
              </a:rPr>
              <a:t>i</a:t>
            </a:r>
            <a:r>
              <a:rPr dirty="0" smtClean="0" sz="2400" spc="-15">
                <a:solidFill>
                  <a:srgbClr val="303030"/>
                </a:solidFill>
                <a:latin typeface="Microsoft YaHei UI"/>
                <a:cs typeface="Microsoft YaHei UI"/>
              </a:rPr>
              <a:t>a</a:t>
            </a:r>
            <a:endParaRPr sz="2400">
              <a:latin typeface="Microsoft YaHei UI"/>
              <a:cs typeface="Microsoft YaHei UI"/>
            </a:endParaRPr>
          </a:p>
          <a:p>
            <a:pPr>
              <a:lnSpc>
                <a:spcPts val="1100"/>
              </a:lnSpc>
              <a:spcBef>
                <a:spcPts val="39"/>
              </a:spcBef>
              <a:buClr>
                <a:srgbClr val="23AB8C"/>
              </a:buClr>
              <a:buFont typeface="Tahoma"/>
              <a:buChar char=""/>
            </a:pPr>
            <a:endParaRPr sz="1100"/>
          </a:p>
          <a:p>
            <a:pPr marL="355600" indent="-342900">
              <a:lnSpc>
                <a:spcPct val="100000"/>
              </a:lnSpc>
              <a:buClr>
                <a:srgbClr val="23AB8C"/>
              </a:buClr>
              <a:buFont typeface="Tahoma"/>
              <a:buChar char=""/>
              <a:tabLst>
                <a:tab pos="355600" algn="l"/>
              </a:tabLst>
            </a:pPr>
            <a:r>
              <a:rPr dirty="0" smtClean="0" sz="2400" spc="-10">
                <a:solidFill>
                  <a:srgbClr val="303030"/>
                </a:solidFill>
                <a:latin typeface="Microsoft YaHei UI"/>
                <a:cs typeface="Microsoft YaHei UI"/>
              </a:rPr>
              <a:t>S</a:t>
            </a:r>
            <a:r>
              <a:rPr dirty="0" smtClean="0" sz="2400" spc="-5">
                <a:solidFill>
                  <a:srgbClr val="303030"/>
                </a:solidFill>
                <a:latin typeface="Microsoft YaHei UI"/>
                <a:cs typeface="Microsoft YaHei UI"/>
              </a:rPr>
              <a:t>e</a:t>
            </a:r>
            <a:r>
              <a:rPr dirty="0" smtClean="0" sz="2400" spc="0">
                <a:solidFill>
                  <a:srgbClr val="303030"/>
                </a:solidFill>
                <a:latin typeface="Microsoft YaHei UI"/>
                <a:cs typeface="Microsoft YaHei UI"/>
              </a:rPr>
              <a:t>e</a:t>
            </a:r>
            <a:r>
              <a:rPr dirty="0" smtClean="0" sz="2400" spc="5">
                <a:solidFill>
                  <a:srgbClr val="303030"/>
                </a:solidFill>
                <a:latin typeface="Microsoft YaHei UI"/>
                <a:cs typeface="Microsoft YaHei UI"/>
              </a:rPr>
              <a:t> </a:t>
            </a:r>
            <a:r>
              <a:rPr dirty="0" smtClean="0" sz="2400" spc="-15">
                <a:solidFill>
                  <a:srgbClr val="303030"/>
                </a:solidFill>
                <a:latin typeface="Microsoft YaHei UI"/>
                <a:cs typeface="Microsoft YaHei UI"/>
                <a:hlinkClick r:id="rId2"/>
              </a:rPr>
              <a:t>h</a:t>
            </a:r>
            <a:r>
              <a:rPr dirty="0" smtClean="0" sz="2400" spc="-5">
                <a:solidFill>
                  <a:srgbClr val="303030"/>
                </a:solidFill>
                <a:latin typeface="Microsoft YaHei UI"/>
                <a:cs typeface="Microsoft YaHei UI"/>
                <a:hlinkClick r:id="rId2"/>
              </a:rPr>
              <a:t>t</a:t>
            </a:r>
            <a:r>
              <a:rPr dirty="0" smtClean="0" sz="2400" spc="-5">
                <a:solidFill>
                  <a:srgbClr val="303030"/>
                </a:solidFill>
                <a:latin typeface="Microsoft YaHei UI"/>
                <a:cs typeface="Microsoft YaHei UI"/>
                <a:hlinkClick r:id="rId2"/>
              </a:rPr>
              <a:t>t</a:t>
            </a:r>
            <a:r>
              <a:rPr dirty="0" smtClean="0" sz="2400" spc="-15">
                <a:solidFill>
                  <a:srgbClr val="303030"/>
                </a:solidFill>
                <a:latin typeface="Microsoft YaHei UI"/>
                <a:cs typeface="Microsoft YaHei UI"/>
                <a:hlinkClick r:id="rId2"/>
              </a:rPr>
              <a:t>p</a:t>
            </a:r>
            <a:r>
              <a:rPr dirty="0" smtClean="0" sz="2400" spc="-10">
                <a:solidFill>
                  <a:srgbClr val="303030"/>
                </a:solidFill>
                <a:latin typeface="Microsoft YaHei UI"/>
                <a:cs typeface="Microsoft YaHei UI"/>
                <a:hlinkClick r:id="rId2"/>
              </a:rPr>
              <a:t>:</a:t>
            </a:r>
            <a:r>
              <a:rPr dirty="0" smtClean="0" sz="2400" spc="-20">
                <a:solidFill>
                  <a:srgbClr val="303030"/>
                </a:solidFill>
                <a:latin typeface="Microsoft YaHei UI"/>
                <a:cs typeface="Microsoft YaHei UI"/>
                <a:hlinkClick r:id="rId2"/>
              </a:rPr>
              <a:t>/</a:t>
            </a:r>
            <a:r>
              <a:rPr dirty="0" smtClean="0" sz="2400" spc="-10">
                <a:solidFill>
                  <a:srgbClr val="303030"/>
                </a:solidFill>
                <a:latin typeface="Microsoft YaHei UI"/>
                <a:cs typeface="Microsoft YaHei UI"/>
                <a:hlinkClick r:id="rId2"/>
              </a:rPr>
              <a:t>/</a:t>
            </a:r>
            <a:r>
              <a:rPr dirty="0" smtClean="0" sz="2400" spc="-10">
                <a:solidFill>
                  <a:srgbClr val="303030"/>
                </a:solidFill>
                <a:latin typeface="Microsoft YaHei UI"/>
                <a:cs typeface="Microsoft YaHei UI"/>
                <a:hlinkClick r:id="rId2"/>
              </a:rPr>
              <a:t>s</a:t>
            </a:r>
            <a:r>
              <a:rPr dirty="0" smtClean="0" sz="2400" spc="-15">
                <a:solidFill>
                  <a:srgbClr val="303030"/>
                </a:solidFill>
                <a:latin typeface="Microsoft YaHei UI"/>
                <a:cs typeface="Microsoft YaHei UI"/>
                <a:hlinkClick r:id="rId2"/>
              </a:rPr>
              <a:t>p</a:t>
            </a:r>
            <a:r>
              <a:rPr dirty="0" smtClean="0" sz="2400" spc="-30">
                <a:solidFill>
                  <a:srgbClr val="303030"/>
                </a:solidFill>
                <a:latin typeface="Microsoft YaHei UI"/>
                <a:cs typeface="Microsoft YaHei UI"/>
                <a:hlinkClick r:id="rId2"/>
              </a:rPr>
              <a:t>o</a:t>
            </a:r>
            <a:r>
              <a:rPr dirty="0" smtClean="0" sz="2400" spc="-5">
                <a:solidFill>
                  <a:srgbClr val="303030"/>
                </a:solidFill>
                <a:latin typeface="Microsoft YaHei UI"/>
                <a:cs typeface="Microsoft YaHei UI"/>
                <a:hlinkClick r:id="rId2"/>
              </a:rPr>
              <a:t>t</a:t>
            </a:r>
            <a:r>
              <a:rPr dirty="0" smtClean="0" sz="2400" spc="-10">
                <a:solidFill>
                  <a:srgbClr val="303030"/>
                </a:solidFill>
                <a:latin typeface="Microsoft YaHei UI"/>
                <a:cs typeface="Microsoft YaHei UI"/>
                <a:hlinkClick r:id="rId2"/>
              </a:rPr>
              <a:t>li</a:t>
            </a:r>
            <a:r>
              <a:rPr dirty="0" smtClean="0" sz="2400" spc="-15">
                <a:solidFill>
                  <a:srgbClr val="303030"/>
                </a:solidFill>
                <a:latin typeface="Microsoft YaHei UI"/>
                <a:cs typeface="Microsoft YaHei UI"/>
                <a:hlinkClick r:id="rId2"/>
              </a:rPr>
              <a:t>g</a:t>
            </a:r>
            <a:r>
              <a:rPr dirty="0" smtClean="0" sz="2400" spc="-15">
                <a:solidFill>
                  <a:srgbClr val="303030"/>
                </a:solidFill>
                <a:latin typeface="Microsoft YaHei UI"/>
                <a:cs typeface="Microsoft YaHei UI"/>
                <a:hlinkClick r:id="rId2"/>
              </a:rPr>
              <a:t>h</a:t>
            </a:r>
            <a:r>
              <a:rPr dirty="0" smtClean="0" sz="2400" spc="-5">
                <a:solidFill>
                  <a:srgbClr val="303030"/>
                </a:solidFill>
                <a:latin typeface="Microsoft YaHei UI"/>
                <a:cs typeface="Microsoft YaHei UI"/>
                <a:hlinkClick r:id="rId2"/>
              </a:rPr>
              <a:t>t</a:t>
            </a:r>
            <a:r>
              <a:rPr dirty="0" smtClean="0" sz="2400" spc="-10">
                <a:solidFill>
                  <a:srgbClr val="303030"/>
                </a:solidFill>
                <a:latin typeface="Microsoft YaHei UI"/>
                <a:cs typeface="Microsoft YaHei UI"/>
                <a:hlinkClick r:id="rId2"/>
              </a:rPr>
              <a:t>.</a:t>
            </a:r>
            <a:r>
              <a:rPr dirty="0" smtClean="0" sz="2400" spc="-15">
                <a:solidFill>
                  <a:srgbClr val="303030"/>
                </a:solidFill>
                <a:latin typeface="Microsoft YaHei UI"/>
                <a:cs typeface="Microsoft YaHei UI"/>
                <a:hlinkClick r:id="rId2"/>
              </a:rPr>
              <a:t>d</a:t>
            </a:r>
            <a:r>
              <a:rPr dirty="0" smtClean="0" sz="2400" spc="-15">
                <a:solidFill>
                  <a:srgbClr val="303030"/>
                </a:solidFill>
                <a:latin typeface="Microsoft YaHei UI"/>
                <a:cs typeface="Microsoft YaHei UI"/>
                <a:hlinkClick r:id="rId2"/>
              </a:rPr>
              <a:t>b</a:t>
            </a:r>
            <a:r>
              <a:rPr dirty="0" smtClean="0" sz="2400" spc="-15">
                <a:solidFill>
                  <a:srgbClr val="303030"/>
                </a:solidFill>
                <a:latin typeface="Microsoft YaHei UI"/>
                <a:cs typeface="Microsoft YaHei UI"/>
                <a:hlinkClick r:id="rId2"/>
              </a:rPr>
              <a:t>p</a:t>
            </a:r>
            <a:r>
              <a:rPr dirty="0" smtClean="0" sz="2400" spc="-5">
                <a:solidFill>
                  <a:srgbClr val="303030"/>
                </a:solidFill>
                <a:latin typeface="Microsoft YaHei UI"/>
                <a:cs typeface="Microsoft YaHei UI"/>
                <a:hlinkClick r:id="rId2"/>
              </a:rPr>
              <a:t>e</a:t>
            </a:r>
            <a:r>
              <a:rPr dirty="0" smtClean="0" sz="2400" spc="-15">
                <a:solidFill>
                  <a:srgbClr val="303030"/>
                </a:solidFill>
                <a:latin typeface="Microsoft YaHei UI"/>
                <a:cs typeface="Microsoft YaHei UI"/>
                <a:hlinkClick r:id="rId2"/>
              </a:rPr>
              <a:t>d</a:t>
            </a:r>
            <a:r>
              <a:rPr dirty="0" smtClean="0" sz="2400" spc="-10">
                <a:solidFill>
                  <a:srgbClr val="303030"/>
                </a:solidFill>
                <a:latin typeface="Microsoft YaHei UI"/>
                <a:cs typeface="Microsoft YaHei UI"/>
                <a:hlinkClick r:id="rId2"/>
              </a:rPr>
              <a:t>i</a:t>
            </a:r>
            <a:r>
              <a:rPr dirty="0" smtClean="0" sz="2400" spc="-25">
                <a:solidFill>
                  <a:srgbClr val="303030"/>
                </a:solidFill>
                <a:latin typeface="Microsoft YaHei UI"/>
                <a:cs typeface="Microsoft YaHei UI"/>
                <a:hlinkClick r:id="rId2"/>
              </a:rPr>
              <a:t>a</a:t>
            </a:r>
            <a:r>
              <a:rPr dirty="0" smtClean="0" sz="2400" spc="-10">
                <a:solidFill>
                  <a:srgbClr val="303030"/>
                </a:solidFill>
                <a:latin typeface="Microsoft YaHei UI"/>
                <a:cs typeface="Microsoft YaHei UI"/>
                <a:hlinkClick r:id="rId2"/>
              </a:rPr>
              <a:t>.</a:t>
            </a:r>
            <a:r>
              <a:rPr dirty="0" smtClean="0" sz="2400" spc="-30">
                <a:solidFill>
                  <a:srgbClr val="303030"/>
                </a:solidFill>
                <a:latin typeface="Microsoft YaHei UI"/>
                <a:cs typeface="Microsoft YaHei UI"/>
                <a:hlinkClick r:id="rId2"/>
              </a:rPr>
              <a:t>o</a:t>
            </a:r>
            <a:r>
              <a:rPr dirty="0" smtClean="0" sz="2400" spc="-50">
                <a:solidFill>
                  <a:srgbClr val="303030"/>
                </a:solidFill>
                <a:latin typeface="Microsoft YaHei UI"/>
                <a:cs typeface="Microsoft YaHei UI"/>
                <a:hlinkClick r:id="rId2"/>
              </a:rPr>
              <a:t>r</a:t>
            </a:r>
            <a:r>
              <a:rPr dirty="0" smtClean="0" sz="2400" spc="-20">
                <a:solidFill>
                  <a:srgbClr val="303030"/>
                </a:solidFill>
                <a:latin typeface="Microsoft YaHei UI"/>
                <a:cs typeface="Microsoft YaHei UI"/>
                <a:hlinkClick r:id="rId2"/>
              </a:rPr>
              <a:t>g</a:t>
            </a:r>
            <a:endParaRPr sz="2400">
              <a:latin typeface="Microsoft YaHei UI"/>
              <a:cs typeface="Microsoft YaHei UI"/>
            </a:endParaRPr>
          </a:p>
        </p:txBody>
      </p:sp>
      <p:sp>
        <p:nvSpPr>
          <p:cNvPr id="5" name="object 5"/>
          <p:cNvSpPr/>
          <p:nvPr/>
        </p:nvSpPr>
        <p:spPr>
          <a:xfrm>
            <a:off x="3685273" y="1189126"/>
            <a:ext cx="3962397" cy="1352546"/>
          </a:xfrm>
          <a:prstGeom prst="rect">
            <a:avLst/>
          </a:prstGeom>
          <a:blipFill>
            <a:blip r:embed="rId3" cstate="print"/>
            <a:stretch>
              <a:fillRect/>
            </a:stretch>
          </a:blipFill>
        </p:spPr>
        <p:txBody>
          <a:bodyPr wrap="square" lIns="0" tIns="0" rIns="0" bIns="0" rtlCol="0">
            <a:noAutofit/>
          </a:bodyPr>
          <a:lstStyle/>
          <a:p/>
        </p:txBody>
      </p:sp>
      <p:sp>
        <p:nvSpPr>
          <p:cNvPr id="6" name="object 6"/>
          <p:cNvSpPr/>
          <p:nvPr/>
        </p:nvSpPr>
        <p:spPr>
          <a:xfrm>
            <a:off x="6954735" y="3253897"/>
            <a:ext cx="4551425" cy="2156264"/>
          </a:xfrm>
          <a:prstGeom prst="rect">
            <a:avLst/>
          </a:prstGeom>
          <a:blipFill>
            <a:blip r:embed="rId4" cstate="print"/>
            <a:stretch>
              <a:fillRect/>
            </a:stretch>
          </a:blipFill>
        </p:spPr>
        <p:txBody>
          <a:bodyPr wrap="square" lIns="0" tIns="0" rIns="0" bIns="0" rtlCol="0">
            <a:noAutofit/>
          </a:bodyPr>
          <a:lstStyle/>
          <a:p/>
        </p:txBody>
      </p:sp>
      <p:sp>
        <p:nvSpPr>
          <p:cNvPr id="7" name="object 7"/>
          <p:cNvSpPr txBox="1"/>
          <p:nvPr/>
        </p:nvSpPr>
        <p:spPr>
          <a:xfrm>
            <a:off x="6701783" y="5728387"/>
            <a:ext cx="5092065" cy="330200"/>
          </a:xfrm>
          <a:prstGeom prst="rect">
            <a:avLst/>
          </a:prstGeom>
        </p:spPr>
        <p:txBody>
          <a:bodyPr wrap="square" lIns="0" tIns="0" rIns="0" bIns="0" rtlCol="0" vert="horz">
            <a:noAutofit/>
          </a:bodyPr>
          <a:lstStyle/>
          <a:p>
            <a:pPr marL="12700">
              <a:lnSpc>
                <a:spcPct val="100000"/>
              </a:lnSpc>
            </a:pPr>
            <a:r>
              <a:rPr dirty="0" smtClean="0" sz="2000" spc="-5" b="1">
                <a:solidFill>
                  <a:srgbClr val="303030"/>
                </a:solidFill>
                <a:latin typeface="Calibri"/>
                <a:cs typeface="Calibri"/>
              </a:rPr>
              <a:t>D</a:t>
            </a:r>
            <a:r>
              <a:rPr dirty="0" smtClean="0" sz="2000" spc="-10" b="1">
                <a:solidFill>
                  <a:srgbClr val="303030"/>
                </a:solidFill>
                <a:latin typeface="Calibri"/>
                <a:cs typeface="Calibri"/>
              </a:rPr>
              <a:t>em</a:t>
            </a:r>
            <a:r>
              <a:rPr dirty="0" smtClean="0" sz="2000" spc="0" b="1">
                <a:solidFill>
                  <a:srgbClr val="303030"/>
                </a:solidFill>
                <a:latin typeface="Calibri"/>
                <a:cs typeface="Calibri"/>
              </a:rPr>
              <a:t>o</a:t>
            </a:r>
            <a:r>
              <a:rPr dirty="0" smtClean="0" sz="2000" spc="145">
                <a:solidFill>
                  <a:srgbClr val="303030"/>
                </a:solidFill>
                <a:latin typeface="Bahnschrift Light SemiCondensed"/>
                <a:cs typeface="Bahnschrift Light SemiCondensed"/>
              </a:rPr>
              <a:t>:</a:t>
            </a:r>
            <a:r>
              <a:rPr dirty="0" smtClean="0" sz="2000" spc="145">
                <a:solidFill>
                  <a:srgbClr val="303030"/>
                </a:solidFill>
                <a:latin typeface="Bahnschrift Light SemiCondensed"/>
                <a:cs typeface="Bahnschrift Light SemiCondensed"/>
              </a:rPr>
              <a:t> </a:t>
            </a:r>
            <a:r>
              <a:rPr dirty="0" smtClean="0" sz="2000" spc="50" u="heavy">
                <a:solidFill>
                  <a:srgbClr val="00B38A"/>
                </a:solidFill>
                <a:latin typeface="Bahnschrift Light SemiCondensed"/>
                <a:cs typeface="Bahnschrift Light SemiCondensed"/>
                <a:hlinkClick r:id="rId5"/>
              </a:rPr>
              <a:t>h</a:t>
            </a:r>
            <a:r>
              <a:rPr dirty="0" smtClean="0" sz="2000" spc="65" u="heavy">
                <a:solidFill>
                  <a:srgbClr val="00B38A"/>
                </a:solidFill>
                <a:latin typeface="Bahnschrift Light SemiCondensed"/>
                <a:cs typeface="Bahnschrift Light SemiCondensed"/>
                <a:hlinkClick r:id="rId5"/>
              </a:rPr>
              <a:t>t</a:t>
            </a:r>
            <a:r>
              <a:rPr dirty="0" smtClean="0" sz="2000" spc="140" u="heavy">
                <a:solidFill>
                  <a:srgbClr val="00B38A"/>
                </a:solidFill>
                <a:latin typeface="Bahnschrift Light SemiCondensed"/>
                <a:cs typeface="Bahnschrift Light SemiCondensed"/>
                <a:hlinkClick r:id="rId5"/>
              </a:rPr>
              <a:t>tp</a:t>
            </a:r>
            <a:r>
              <a:rPr dirty="0" smtClean="0" sz="2000" spc="65" u="heavy">
                <a:solidFill>
                  <a:srgbClr val="00B38A"/>
                </a:solidFill>
                <a:latin typeface="Bahnschrift Light SemiCondensed"/>
                <a:cs typeface="Bahnschrift Light SemiCondensed"/>
                <a:hlinkClick r:id="rId5"/>
              </a:rPr>
              <a:t>:</a:t>
            </a:r>
            <a:r>
              <a:rPr dirty="0" smtClean="0" sz="2000" spc="125" u="heavy">
                <a:solidFill>
                  <a:srgbClr val="00B38A"/>
                </a:solidFill>
                <a:latin typeface="Bahnschrift Light SemiCondensed"/>
                <a:cs typeface="Bahnschrift Light SemiCondensed"/>
                <a:hlinkClick r:id="rId5"/>
              </a:rPr>
              <a:t>/</a:t>
            </a:r>
            <a:r>
              <a:rPr dirty="0" smtClean="0" sz="2000" spc="125" u="heavy">
                <a:solidFill>
                  <a:srgbClr val="00B38A"/>
                </a:solidFill>
                <a:latin typeface="Bahnschrift Light SemiCondensed"/>
                <a:cs typeface="Bahnschrift Light SemiCondensed"/>
                <a:hlinkClick r:id="rId5"/>
              </a:rPr>
              <a:t>/</a:t>
            </a:r>
            <a:r>
              <a:rPr dirty="0" smtClean="0" sz="2000" spc="110" u="heavy">
                <a:solidFill>
                  <a:srgbClr val="00B38A"/>
                </a:solidFill>
                <a:latin typeface="Bahnschrift Light SemiCondensed"/>
                <a:cs typeface="Bahnschrift Light SemiCondensed"/>
                <a:hlinkClick r:id="rId5"/>
              </a:rPr>
              <a:t>db</a:t>
            </a:r>
            <a:r>
              <a:rPr dirty="0" smtClean="0" sz="2000" spc="85" u="heavy">
                <a:solidFill>
                  <a:srgbClr val="00B38A"/>
                </a:solidFill>
                <a:latin typeface="Bahnschrift Light SemiCondensed"/>
                <a:cs typeface="Bahnschrift Light SemiCondensed"/>
                <a:hlinkClick r:id="rId5"/>
              </a:rPr>
              <a:t>p</a:t>
            </a:r>
            <a:r>
              <a:rPr dirty="0" smtClean="0" sz="2000" spc="65" u="heavy">
                <a:solidFill>
                  <a:srgbClr val="00B38A"/>
                </a:solidFill>
                <a:latin typeface="Bahnschrift Light SemiCondensed"/>
                <a:cs typeface="Bahnschrift Light SemiCondensed"/>
                <a:hlinkClick r:id="rId5"/>
              </a:rPr>
              <a:t>e</a:t>
            </a:r>
            <a:r>
              <a:rPr dirty="0" smtClean="0" sz="2000" spc="85" u="heavy">
                <a:solidFill>
                  <a:srgbClr val="00B38A"/>
                </a:solidFill>
                <a:latin typeface="Bahnschrift Light SemiCondensed"/>
                <a:cs typeface="Bahnschrift Light SemiCondensed"/>
                <a:hlinkClick r:id="rId5"/>
              </a:rPr>
              <a:t>d</a:t>
            </a:r>
            <a:r>
              <a:rPr dirty="0" smtClean="0" sz="2000" spc="35" u="heavy">
                <a:solidFill>
                  <a:srgbClr val="00B38A"/>
                </a:solidFill>
                <a:latin typeface="Bahnschrift Light SemiCondensed"/>
                <a:cs typeface="Bahnschrift Light SemiCondensed"/>
                <a:hlinkClick r:id="rId5"/>
              </a:rPr>
              <a:t>i</a:t>
            </a:r>
            <a:r>
              <a:rPr dirty="0" smtClean="0" sz="2000" spc="5" u="heavy">
                <a:solidFill>
                  <a:srgbClr val="00B38A"/>
                </a:solidFill>
                <a:latin typeface="Bahnschrift Light SemiCondensed"/>
                <a:cs typeface="Bahnschrift Light SemiCondensed"/>
                <a:hlinkClick r:id="rId5"/>
              </a:rPr>
              <a:t>a</a:t>
            </a:r>
            <a:r>
              <a:rPr dirty="0" smtClean="0" sz="2000" spc="-225" u="heavy">
                <a:solidFill>
                  <a:srgbClr val="00B38A"/>
                </a:solidFill>
                <a:latin typeface="Bahnschrift Light SemiCondensed"/>
                <a:cs typeface="Bahnschrift Light SemiCondensed"/>
                <a:hlinkClick r:id="rId6"/>
              </a:rPr>
              <a:t>-</a:t>
            </a:r>
            <a:r>
              <a:rPr dirty="0" smtClean="0" sz="2000" spc="-105" u="heavy">
                <a:solidFill>
                  <a:srgbClr val="00B38A"/>
                </a:solidFill>
                <a:latin typeface="Bahnschrift Light SemiCondensed"/>
                <a:cs typeface="Bahnschrift Light SemiCondensed"/>
                <a:hlinkClick r:id="rId7"/>
              </a:rPr>
              <a:t>s</a:t>
            </a:r>
            <a:r>
              <a:rPr dirty="0" smtClean="0" sz="2000" spc="85" u="heavy">
                <a:solidFill>
                  <a:srgbClr val="00B38A"/>
                </a:solidFill>
                <a:latin typeface="Bahnschrift Light SemiCondensed"/>
                <a:cs typeface="Bahnschrift Light SemiCondensed"/>
                <a:hlinkClick r:id="rId7"/>
              </a:rPr>
              <a:t>p</a:t>
            </a:r>
            <a:r>
              <a:rPr dirty="0" smtClean="0" sz="2000" spc="130" u="heavy">
                <a:solidFill>
                  <a:srgbClr val="00B38A"/>
                </a:solidFill>
                <a:latin typeface="Bahnschrift Light SemiCondensed"/>
                <a:cs typeface="Bahnschrift Light SemiCondensed"/>
                <a:hlinkClick r:id="rId7"/>
              </a:rPr>
              <a:t>o</a:t>
            </a:r>
            <a:r>
              <a:rPr dirty="0" smtClean="0" sz="2000" spc="85" u="heavy">
                <a:solidFill>
                  <a:srgbClr val="00B38A"/>
                </a:solidFill>
                <a:latin typeface="Bahnschrift Light SemiCondensed"/>
                <a:cs typeface="Bahnschrift Light SemiCondensed"/>
                <a:hlinkClick r:id="rId7"/>
              </a:rPr>
              <a:t>t</a:t>
            </a:r>
            <a:r>
              <a:rPr dirty="0" smtClean="0" sz="2000" spc="-15" u="heavy">
                <a:solidFill>
                  <a:srgbClr val="00B38A"/>
                </a:solidFill>
                <a:latin typeface="Bahnschrift Light SemiCondensed"/>
                <a:cs typeface="Bahnschrift Light SemiCondensed"/>
                <a:hlinkClick r:id="rId7"/>
              </a:rPr>
              <a:t>li</a:t>
            </a:r>
            <a:r>
              <a:rPr dirty="0" smtClean="0" sz="2000" spc="-35" u="heavy">
                <a:solidFill>
                  <a:srgbClr val="00B38A"/>
                </a:solidFill>
                <a:latin typeface="Bahnschrift Light SemiCondensed"/>
                <a:cs typeface="Bahnschrift Light SemiCondensed"/>
                <a:hlinkClick r:id="rId7"/>
              </a:rPr>
              <a:t>g</a:t>
            </a:r>
            <a:r>
              <a:rPr dirty="0" smtClean="0" sz="2000" spc="30" u="heavy">
                <a:solidFill>
                  <a:srgbClr val="00B38A"/>
                </a:solidFill>
                <a:latin typeface="Bahnschrift Light SemiCondensed"/>
                <a:cs typeface="Bahnschrift Light SemiCondensed"/>
                <a:hlinkClick r:id="rId7"/>
              </a:rPr>
              <a:t>h</a:t>
            </a:r>
            <a:r>
              <a:rPr dirty="0" smtClean="0" sz="2000" spc="85" u="heavy">
                <a:solidFill>
                  <a:srgbClr val="00B38A"/>
                </a:solidFill>
                <a:latin typeface="Bahnschrift Light SemiCondensed"/>
                <a:cs typeface="Bahnschrift Light SemiCondensed"/>
                <a:hlinkClick r:id="rId7"/>
              </a:rPr>
              <a:t>t</a:t>
            </a:r>
            <a:r>
              <a:rPr dirty="0" smtClean="0" sz="2000" spc="130" u="heavy">
                <a:solidFill>
                  <a:srgbClr val="00B38A"/>
                </a:solidFill>
                <a:latin typeface="Bahnschrift Light SemiCondensed"/>
                <a:cs typeface="Bahnschrift Light SemiCondensed"/>
                <a:hlinkClick r:id="rId7"/>
              </a:rPr>
              <a:t>.</a:t>
            </a:r>
            <a:r>
              <a:rPr dirty="0" smtClean="0" sz="2000" spc="-15" u="heavy">
                <a:solidFill>
                  <a:srgbClr val="00B38A"/>
                </a:solidFill>
                <a:latin typeface="Bahnschrift Light SemiCondensed"/>
                <a:cs typeface="Bahnschrift Light SemiCondensed"/>
                <a:hlinkClick r:id="rId7"/>
              </a:rPr>
              <a:t>g</a:t>
            </a:r>
            <a:r>
              <a:rPr dirty="0" smtClean="0" sz="2000" spc="35" u="heavy">
                <a:solidFill>
                  <a:srgbClr val="00B38A"/>
                </a:solidFill>
                <a:latin typeface="Bahnschrift Light SemiCondensed"/>
                <a:cs typeface="Bahnschrift Light SemiCondensed"/>
                <a:hlinkClick r:id="rId7"/>
              </a:rPr>
              <a:t>i</a:t>
            </a:r>
            <a:r>
              <a:rPr dirty="0" smtClean="0" sz="2000" spc="50" u="heavy">
                <a:solidFill>
                  <a:srgbClr val="00B38A"/>
                </a:solidFill>
                <a:latin typeface="Bahnschrift Light SemiCondensed"/>
                <a:cs typeface="Bahnschrift Light SemiCondensed"/>
                <a:hlinkClick r:id="rId7"/>
              </a:rPr>
              <a:t>t</a:t>
            </a:r>
            <a:r>
              <a:rPr dirty="0" smtClean="0" sz="2000" spc="50" u="heavy">
                <a:solidFill>
                  <a:srgbClr val="00B38A"/>
                </a:solidFill>
                <a:latin typeface="Bahnschrift Light SemiCondensed"/>
                <a:cs typeface="Bahnschrift Light SemiCondensed"/>
                <a:hlinkClick r:id="rId7"/>
              </a:rPr>
              <a:t>h</a:t>
            </a:r>
            <a:r>
              <a:rPr dirty="0" smtClean="0" sz="2000" spc="90" u="heavy">
                <a:solidFill>
                  <a:srgbClr val="00B38A"/>
                </a:solidFill>
                <a:latin typeface="Bahnschrift Light SemiCondensed"/>
                <a:cs typeface="Bahnschrift Light SemiCondensed"/>
                <a:hlinkClick r:id="rId7"/>
              </a:rPr>
              <a:t>u</a:t>
            </a:r>
            <a:r>
              <a:rPr dirty="0" smtClean="0" sz="2000" spc="85" u="heavy">
                <a:solidFill>
                  <a:srgbClr val="00B38A"/>
                </a:solidFill>
                <a:latin typeface="Bahnschrift Light SemiCondensed"/>
                <a:cs typeface="Bahnschrift Light SemiCondensed"/>
                <a:hlinkClick r:id="rId7"/>
              </a:rPr>
              <a:t>b</a:t>
            </a:r>
            <a:r>
              <a:rPr dirty="0" smtClean="0" sz="2000" spc="110" u="heavy">
                <a:solidFill>
                  <a:srgbClr val="00B38A"/>
                </a:solidFill>
                <a:latin typeface="Bahnschrift Light SemiCondensed"/>
                <a:cs typeface="Bahnschrift Light SemiCondensed"/>
                <a:hlinkClick r:id="rId7"/>
              </a:rPr>
              <a:t>.</a:t>
            </a:r>
            <a:r>
              <a:rPr dirty="0" smtClean="0" sz="2000" spc="65" u="heavy">
                <a:solidFill>
                  <a:srgbClr val="00B38A"/>
                </a:solidFill>
                <a:latin typeface="Bahnschrift Light SemiCondensed"/>
                <a:cs typeface="Bahnschrift Light SemiCondensed"/>
                <a:hlinkClick r:id="rId7"/>
              </a:rPr>
              <a:t>io</a:t>
            </a:r>
            <a:r>
              <a:rPr dirty="0" smtClean="0" sz="2000" spc="125" u="heavy">
                <a:solidFill>
                  <a:srgbClr val="00B38A"/>
                </a:solidFill>
                <a:latin typeface="Bahnschrift Light SemiCondensed"/>
                <a:cs typeface="Bahnschrift Light SemiCondensed"/>
                <a:hlinkClick r:id="rId7"/>
              </a:rPr>
              <a:t>/</a:t>
            </a:r>
            <a:r>
              <a:rPr dirty="0" smtClean="0" sz="2000" spc="85" u="heavy">
                <a:solidFill>
                  <a:srgbClr val="00B38A"/>
                </a:solidFill>
                <a:latin typeface="Bahnschrift Light SemiCondensed"/>
                <a:cs typeface="Bahnschrift Light SemiCondensed"/>
                <a:hlinkClick r:id="rId7"/>
              </a:rPr>
              <a:t>d</a:t>
            </a:r>
            <a:r>
              <a:rPr dirty="0" smtClean="0" sz="2000" spc="65" u="heavy">
                <a:solidFill>
                  <a:srgbClr val="00B38A"/>
                </a:solidFill>
                <a:latin typeface="Bahnschrift Light SemiCondensed"/>
                <a:cs typeface="Bahnschrift Light SemiCondensed"/>
                <a:hlinkClick r:id="rId7"/>
              </a:rPr>
              <a:t>e</a:t>
            </a:r>
            <a:r>
              <a:rPr dirty="0" smtClean="0" sz="2000" spc="145" u="heavy">
                <a:solidFill>
                  <a:srgbClr val="00B38A"/>
                </a:solidFill>
                <a:latin typeface="Bahnschrift Light SemiCondensed"/>
                <a:cs typeface="Bahnschrift Light SemiCondensed"/>
                <a:hlinkClick r:id="rId7"/>
              </a:rPr>
              <a:t>m</a:t>
            </a:r>
            <a:r>
              <a:rPr dirty="0" smtClean="0" sz="2000" spc="95" u="heavy">
                <a:solidFill>
                  <a:srgbClr val="00B38A"/>
                </a:solidFill>
                <a:latin typeface="Bahnschrift Light SemiCondensed"/>
                <a:cs typeface="Bahnschrift Light SemiCondensed"/>
                <a:hlinkClick r:id="rId7"/>
              </a:rPr>
              <a:t>o</a:t>
            </a:r>
            <a:r>
              <a:rPr dirty="0" smtClean="0" sz="2000" spc="120" u="heavy">
                <a:solidFill>
                  <a:srgbClr val="00B38A"/>
                </a:solidFill>
                <a:latin typeface="Bahnschrift Light SemiCondensed"/>
                <a:cs typeface="Bahnschrift Light SemiCondensed"/>
                <a:hlinkClick r:id="rId8"/>
              </a:rPr>
              <a:t>/</a:t>
            </a:r>
            <a:endParaRPr sz="2000">
              <a:latin typeface="Bahnschrift Light SemiCondensed"/>
              <a:cs typeface="Bahnschrift Light SemiCondense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9050">
              <a:lnSpc>
                <a:spcPct val="100000"/>
              </a:lnSpc>
            </a:pPr>
            <a:r>
              <a:rPr dirty="0" smtClean="0" sz="3600" b="1">
                <a:solidFill>
                  <a:srgbClr val="303030"/>
                </a:solidFill>
                <a:latin typeface="Microsoft YaHei UI"/>
                <a:cs typeface="Microsoft YaHei UI"/>
              </a:rPr>
              <a:t>现有实体链接工具使用总结</a:t>
            </a:r>
            <a:endParaRPr sz="3600">
              <a:latin typeface="Microsoft YaHei UI"/>
              <a:cs typeface="Microsoft YaHei UI"/>
            </a:endParaRPr>
          </a:p>
        </p:txBody>
      </p:sp>
      <p:sp>
        <p:nvSpPr>
          <p:cNvPr id="3" name="object 3"/>
          <p:cNvSpPr txBox="1"/>
          <p:nvPr/>
        </p:nvSpPr>
        <p:spPr>
          <a:xfrm>
            <a:off x="798142" y="1433350"/>
            <a:ext cx="5549900" cy="147574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大部分都是针对百科类的知识库工作的</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基本不支持中文的处理</a:t>
            </a:r>
            <a:endParaRPr sz="2400">
              <a:latin typeface="Microsoft YaHei UI"/>
              <a:cs typeface="Microsoft YaHei U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51165" y="1466214"/>
            <a:ext cx="10032" cy="514045"/>
          </a:xfrm>
          <a:custGeom>
            <a:avLst/>
            <a:gdLst/>
            <a:ahLst/>
            <a:cxnLst/>
            <a:rect l="l" t="t" r="r" b="b"/>
            <a:pathLst>
              <a:path w="10032" h="514045">
                <a:moveTo>
                  <a:pt x="0" y="0"/>
                </a:moveTo>
                <a:lnTo>
                  <a:pt x="10033" y="514045"/>
                </a:lnTo>
              </a:path>
            </a:pathLst>
          </a:custGeom>
          <a:ln w="28575">
            <a:solidFill>
              <a:srgbClr val="00B38A"/>
            </a:solidFill>
          </a:ln>
        </p:spPr>
        <p:txBody>
          <a:bodyPr wrap="square" lIns="0" tIns="0" rIns="0" bIns="0" rtlCol="0">
            <a:noAutofit/>
          </a:bodyPr>
          <a:lstStyle/>
          <a:p/>
        </p:txBody>
      </p:sp>
      <p:sp>
        <p:nvSpPr>
          <p:cNvPr id="3" name="object 3"/>
          <p:cNvSpPr/>
          <p:nvPr/>
        </p:nvSpPr>
        <p:spPr>
          <a:xfrm>
            <a:off x="7989499" y="1964585"/>
            <a:ext cx="142849" cy="87096"/>
          </a:xfrm>
          <a:custGeom>
            <a:avLst/>
            <a:gdLst/>
            <a:ahLst/>
            <a:cxnLst/>
            <a:rect l="l" t="t" r="r" b="b"/>
            <a:pathLst>
              <a:path w="142849" h="87096">
                <a:moveTo>
                  <a:pt x="142849" y="0"/>
                </a:moveTo>
                <a:lnTo>
                  <a:pt x="0" y="2781"/>
                </a:lnTo>
                <a:lnTo>
                  <a:pt x="73101" y="87096"/>
                </a:lnTo>
                <a:lnTo>
                  <a:pt x="142849" y="0"/>
                </a:lnTo>
                <a:close/>
              </a:path>
            </a:pathLst>
          </a:custGeom>
          <a:solidFill>
            <a:srgbClr val="00B38A"/>
          </a:solidFill>
        </p:spPr>
        <p:txBody>
          <a:bodyPr wrap="square" lIns="0" tIns="0" rIns="0" bIns="0" rtlCol="0">
            <a:noAutofit/>
          </a:bodyPr>
          <a:lstStyle/>
          <a:p/>
        </p:txBody>
      </p:sp>
      <p:sp>
        <p:nvSpPr>
          <p:cNvPr id="4" name="object 4"/>
          <p:cNvSpPr/>
          <p:nvPr/>
        </p:nvSpPr>
        <p:spPr>
          <a:xfrm>
            <a:off x="7990633" y="2595408"/>
            <a:ext cx="142875" cy="85915"/>
          </a:xfrm>
          <a:custGeom>
            <a:avLst/>
            <a:gdLst/>
            <a:ahLst/>
            <a:cxnLst/>
            <a:rect l="l" t="t" r="r" b="b"/>
            <a:pathLst>
              <a:path w="142875" h="85915">
                <a:moveTo>
                  <a:pt x="0" y="0"/>
                </a:moveTo>
                <a:lnTo>
                  <a:pt x="71208" y="85915"/>
                </a:lnTo>
                <a:lnTo>
                  <a:pt x="142875" y="368"/>
                </a:lnTo>
                <a:lnTo>
                  <a:pt x="0" y="0"/>
                </a:lnTo>
                <a:close/>
              </a:path>
            </a:pathLst>
          </a:custGeom>
          <a:solidFill>
            <a:srgbClr val="00B38A"/>
          </a:solidFill>
        </p:spPr>
        <p:txBody>
          <a:bodyPr wrap="square" lIns="0" tIns="0" rIns="0" bIns="0" rtlCol="0">
            <a:noAutofit/>
          </a:bodyPr>
          <a:lstStyle/>
          <a:p/>
        </p:txBody>
      </p:sp>
      <p:sp>
        <p:nvSpPr>
          <p:cNvPr id="5" name="object 5"/>
          <p:cNvSpPr/>
          <p:nvPr/>
        </p:nvSpPr>
        <p:spPr>
          <a:xfrm>
            <a:off x="8062164" y="3070226"/>
            <a:ext cx="507" cy="287972"/>
          </a:xfrm>
          <a:custGeom>
            <a:avLst/>
            <a:gdLst/>
            <a:ahLst/>
            <a:cxnLst/>
            <a:rect l="l" t="t" r="r" b="b"/>
            <a:pathLst>
              <a:path w="507" h="287972">
                <a:moveTo>
                  <a:pt x="0" y="0"/>
                </a:moveTo>
                <a:lnTo>
                  <a:pt x="508" y="287972"/>
                </a:lnTo>
              </a:path>
            </a:pathLst>
          </a:custGeom>
          <a:ln w="28574">
            <a:solidFill>
              <a:srgbClr val="00B38A"/>
            </a:solidFill>
          </a:ln>
        </p:spPr>
        <p:txBody>
          <a:bodyPr wrap="square" lIns="0" tIns="0" rIns="0" bIns="0" rtlCol="0">
            <a:noAutofit/>
          </a:bodyPr>
          <a:lstStyle/>
          <a:p/>
        </p:txBody>
      </p:sp>
      <p:sp>
        <p:nvSpPr>
          <p:cNvPr id="6" name="object 6"/>
          <p:cNvSpPr/>
          <p:nvPr/>
        </p:nvSpPr>
        <p:spPr>
          <a:xfrm>
            <a:off x="7991214" y="3343788"/>
            <a:ext cx="142875" cy="85851"/>
          </a:xfrm>
          <a:custGeom>
            <a:avLst/>
            <a:gdLst/>
            <a:ahLst/>
            <a:cxnLst/>
            <a:rect l="l" t="t" r="r" b="b"/>
            <a:pathLst>
              <a:path w="142875" h="85851">
                <a:moveTo>
                  <a:pt x="142875" y="0"/>
                </a:moveTo>
                <a:lnTo>
                  <a:pt x="0" y="241"/>
                </a:lnTo>
                <a:lnTo>
                  <a:pt x="71589" y="85852"/>
                </a:lnTo>
                <a:lnTo>
                  <a:pt x="142875" y="0"/>
                </a:lnTo>
                <a:close/>
              </a:path>
            </a:pathLst>
          </a:custGeom>
          <a:solidFill>
            <a:srgbClr val="00B38A"/>
          </a:solidFill>
        </p:spPr>
        <p:txBody>
          <a:bodyPr wrap="square" lIns="0" tIns="0" rIns="0" bIns="0" rtlCol="0">
            <a:noAutofit/>
          </a:bodyPr>
          <a:lstStyle/>
          <a:p/>
        </p:txBody>
      </p:sp>
      <p:sp>
        <p:nvSpPr>
          <p:cNvPr id="7" name="object 7"/>
          <p:cNvSpPr/>
          <p:nvPr/>
        </p:nvSpPr>
        <p:spPr>
          <a:xfrm>
            <a:off x="8062317" y="4344068"/>
            <a:ext cx="482" cy="238442"/>
          </a:xfrm>
          <a:custGeom>
            <a:avLst/>
            <a:gdLst/>
            <a:ahLst/>
            <a:cxnLst/>
            <a:rect l="l" t="t" r="r" b="b"/>
            <a:pathLst>
              <a:path w="482" h="238442">
                <a:moveTo>
                  <a:pt x="482" y="0"/>
                </a:moveTo>
                <a:lnTo>
                  <a:pt x="0" y="238442"/>
                </a:lnTo>
              </a:path>
            </a:pathLst>
          </a:custGeom>
          <a:ln w="28575">
            <a:solidFill>
              <a:srgbClr val="00B38A"/>
            </a:solidFill>
          </a:ln>
        </p:spPr>
        <p:txBody>
          <a:bodyPr wrap="square" lIns="0" tIns="0" rIns="0" bIns="0" rtlCol="0">
            <a:noAutofit/>
          </a:bodyPr>
          <a:lstStyle/>
          <a:p/>
        </p:txBody>
      </p:sp>
      <p:sp>
        <p:nvSpPr>
          <p:cNvPr id="8" name="object 8"/>
          <p:cNvSpPr/>
          <p:nvPr/>
        </p:nvSpPr>
        <p:spPr>
          <a:xfrm>
            <a:off x="7990898" y="4568079"/>
            <a:ext cx="142875" cy="85864"/>
          </a:xfrm>
          <a:custGeom>
            <a:avLst/>
            <a:gdLst/>
            <a:ahLst/>
            <a:cxnLst/>
            <a:rect l="l" t="t" r="r" b="b"/>
            <a:pathLst>
              <a:path w="142875" h="85864">
                <a:moveTo>
                  <a:pt x="0" y="0"/>
                </a:moveTo>
                <a:lnTo>
                  <a:pt x="71272" y="85864"/>
                </a:lnTo>
                <a:lnTo>
                  <a:pt x="142875" y="292"/>
                </a:lnTo>
                <a:lnTo>
                  <a:pt x="0" y="0"/>
                </a:lnTo>
                <a:close/>
              </a:path>
            </a:pathLst>
          </a:custGeom>
          <a:solidFill>
            <a:srgbClr val="00B38A"/>
          </a:solidFill>
        </p:spPr>
        <p:txBody>
          <a:bodyPr wrap="square" lIns="0" tIns="0" rIns="0" bIns="0" rtlCol="0">
            <a:noAutofit/>
          </a:bodyPr>
          <a:lstStyle/>
          <a:p/>
        </p:txBody>
      </p:sp>
      <p:sp>
        <p:nvSpPr>
          <p:cNvPr id="9" name="object 9"/>
          <p:cNvSpPr/>
          <p:nvPr/>
        </p:nvSpPr>
        <p:spPr>
          <a:xfrm>
            <a:off x="7990900" y="5323752"/>
            <a:ext cx="142875" cy="85839"/>
          </a:xfrm>
          <a:custGeom>
            <a:avLst/>
            <a:gdLst/>
            <a:ahLst/>
            <a:cxnLst/>
            <a:rect l="l" t="t" r="r" b="b"/>
            <a:pathLst>
              <a:path w="142875" h="85839">
                <a:moveTo>
                  <a:pt x="142875" y="0"/>
                </a:moveTo>
                <a:lnTo>
                  <a:pt x="0" y="241"/>
                </a:lnTo>
                <a:lnTo>
                  <a:pt x="71577" y="85839"/>
                </a:lnTo>
                <a:lnTo>
                  <a:pt x="142875" y="0"/>
                </a:lnTo>
                <a:close/>
              </a:path>
            </a:pathLst>
          </a:custGeom>
          <a:solidFill>
            <a:srgbClr val="00B38A"/>
          </a:solidFill>
        </p:spPr>
        <p:txBody>
          <a:bodyPr wrap="square" lIns="0" tIns="0" rIns="0" bIns="0" rtlCol="0">
            <a:noAutofit/>
          </a:bodyPr>
          <a:lstStyle/>
          <a:p/>
        </p:txBody>
      </p:sp>
      <p:sp>
        <p:nvSpPr>
          <p:cNvPr id="10" name="object 10"/>
          <p:cNvSpPr/>
          <p:nvPr/>
        </p:nvSpPr>
        <p:spPr>
          <a:xfrm>
            <a:off x="7990555" y="6076862"/>
            <a:ext cx="142875" cy="85851"/>
          </a:xfrm>
          <a:custGeom>
            <a:avLst/>
            <a:gdLst/>
            <a:ahLst/>
            <a:cxnLst/>
            <a:rect l="l" t="t" r="r" b="b"/>
            <a:pathLst>
              <a:path w="142875" h="85851">
                <a:moveTo>
                  <a:pt x="0" y="0"/>
                </a:moveTo>
                <a:lnTo>
                  <a:pt x="71297" y="85851"/>
                </a:lnTo>
                <a:lnTo>
                  <a:pt x="142875" y="241"/>
                </a:lnTo>
                <a:lnTo>
                  <a:pt x="0" y="0"/>
                </a:lnTo>
                <a:close/>
              </a:path>
            </a:pathLst>
          </a:custGeom>
          <a:solidFill>
            <a:srgbClr val="00B38A"/>
          </a:solidFill>
        </p:spPr>
        <p:txBody>
          <a:bodyPr wrap="square" lIns="0" tIns="0" rIns="0" bIns="0" rtlCol="0">
            <a:noAutofit/>
          </a:bodyPr>
          <a:lstStyle/>
          <a:p/>
        </p:txBody>
      </p:sp>
      <p:sp>
        <p:nvSpPr>
          <p:cNvPr id="11" name="object 11"/>
          <p:cNvSpPr/>
          <p:nvPr/>
        </p:nvSpPr>
        <p:spPr>
          <a:xfrm>
            <a:off x="5944234" y="3887191"/>
            <a:ext cx="704532" cy="3454"/>
          </a:xfrm>
          <a:custGeom>
            <a:avLst/>
            <a:gdLst/>
            <a:ahLst/>
            <a:cxnLst/>
            <a:rect l="l" t="t" r="r" b="b"/>
            <a:pathLst>
              <a:path w="704532" h="3454">
                <a:moveTo>
                  <a:pt x="0" y="3454"/>
                </a:moveTo>
                <a:lnTo>
                  <a:pt x="704532" y="0"/>
                </a:lnTo>
              </a:path>
            </a:pathLst>
          </a:custGeom>
          <a:ln w="28575">
            <a:solidFill>
              <a:srgbClr val="00B38A"/>
            </a:solidFill>
          </a:ln>
        </p:spPr>
        <p:txBody>
          <a:bodyPr wrap="square" lIns="0" tIns="0" rIns="0" bIns="0" rtlCol="0">
            <a:noAutofit/>
          </a:bodyPr>
          <a:lstStyle/>
          <a:p/>
        </p:txBody>
      </p:sp>
      <p:sp>
        <p:nvSpPr>
          <p:cNvPr id="12" name="object 12"/>
          <p:cNvSpPr/>
          <p:nvPr/>
        </p:nvSpPr>
        <p:spPr>
          <a:xfrm>
            <a:off x="6634124" y="3815822"/>
            <a:ext cx="86080" cy="142875"/>
          </a:xfrm>
          <a:custGeom>
            <a:avLst/>
            <a:gdLst/>
            <a:ahLst/>
            <a:cxnLst/>
            <a:rect l="l" t="t" r="r" b="b"/>
            <a:pathLst>
              <a:path w="86080" h="142875">
                <a:moveTo>
                  <a:pt x="0" y="0"/>
                </a:moveTo>
                <a:lnTo>
                  <a:pt x="711" y="142875"/>
                </a:lnTo>
                <a:lnTo>
                  <a:pt x="86080" y="71018"/>
                </a:lnTo>
                <a:lnTo>
                  <a:pt x="0" y="0"/>
                </a:lnTo>
                <a:close/>
              </a:path>
            </a:pathLst>
          </a:custGeom>
          <a:solidFill>
            <a:srgbClr val="00B38A"/>
          </a:solidFill>
        </p:spPr>
        <p:txBody>
          <a:bodyPr wrap="square" lIns="0" tIns="0" rIns="0" bIns="0" rtlCol="0">
            <a:noAutofit/>
          </a:bodyPr>
          <a:lstStyle/>
          <a:p/>
        </p:txBody>
      </p:sp>
      <p:sp>
        <p:nvSpPr>
          <p:cNvPr id="13" name="object 13"/>
          <p:cNvSpPr/>
          <p:nvPr/>
        </p:nvSpPr>
        <p:spPr>
          <a:xfrm>
            <a:off x="9627234" y="2680331"/>
            <a:ext cx="2140584" cy="2393950"/>
          </a:xfrm>
          <a:custGeom>
            <a:avLst/>
            <a:gdLst/>
            <a:ahLst/>
            <a:cxnLst/>
            <a:rect l="l" t="t" r="r" b="b"/>
            <a:pathLst>
              <a:path w="2140584" h="2393950">
                <a:moveTo>
                  <a:pt x="1993264" y="0"/>
                </a:moveTo>
                <a:lnTo>
                  <a:pt x="141324" y="119"/>
                </a:lnTo>
                <a:lnTo>
                  <a:pt x="99099" y="8072"/>
                </a:lnTo>
                <a:lnTo>
                  <a:pt x="62072" y="27155"/>
                </a:lnTo>
                <a:lnTo>
                  <a:pt x="32098" y="55512"/>
                </a:lnTo>
                <a:lnTo>
                  <a:pt x="11030" y="91287"/>
                </a:lnTo>
                <a:lnTo>
                  <a:pt x="723" y="132625"/>
                </a:lnTo>
                <a:lnTo>
                  <a:pt x="0" y="147320"/>
                </a:lnTo>
                <a:lnTo>
                  <a:pt x="119" y="2252627"/>
                </a:lnTo>
                <a:lnTo>
                  <a:pt x="8068" y="2294849"/>
                </a:lnTo>
                <a:lnTo>
                  <a:pt x="27148" y="2331875"/>
                </a:lnTo>
                <a:lnTo>
                  <a:pt x="55503" y="2361850"/>
                </a:lnTo>
                <a:lnTo>
                  <a:pt x="91279" y="2382918"/>
                </a:lnTo>
                <a:lnTo>
                  <a:pt x="132622" y="2393226"/>
                </a:lnTo>
                <a:lnTo>
                  <a:pt x="147320" y="2393950"/>
                </a:lnTo>
                <a:lnTo>
                  <a:pt x="1999250" y="2393830"/>
                </a:lnTo>
                <a:lnTo>
                  <a:pt x="2041478" y="2385881"/>
                </a:lnTo>
                <a:lnTo>
                  <a:pt x="2078507" y="2366802"/>
                </a:lnTo>
                <a:lnTo>
                  <a:pt x="2108484" y="2338448"/>
                </a:lnTo>
                <a:lnTo>
                  <a:pt x="2129553" y="2302675"/>
                </a:lnTo>
                <a:lnTo>
                  <a:pt x="2139861" y="2261337"/>
                </a:lnTo>
                <a:lnTo>
                  <a:pt x="2140585" y="2246642"/>
                </a:lnTo>
                <a:lnTo>
                  <a:pt x="2140465" y="141325"/>
                </a:lnTo>
                <a:lnTo>
                  <a:pt x="2132513" y="99104"/>
                </a:lnTo>
                <a:lnTo>
                  <a:pt x="2113433" y="62078"/>
                </a:lnTo>
                <a:lnTo>
                  <a:pt x="2085078" y="32102"/>
                </a:lnTo>
                <a:lnTo>
                  <a:pt x="2049303" y="11032"/>
                </a:lnTo>
                <a:lnTo>
                  <a:pt x="2007961" y="723"/>
                </a:lnTo>
                <a:lnTo>
                  <a:pt x="1993264" y="0"/>
                </a:lnTo>
                <a:close/>
              </a:path>
            </a:pathLst>
          </a:custGeom>
          <a:solidFill>
            <a:srgbClr val="DADADA"/>
          </a:solidFill>
        </p:spPr>
        <p:txBody>
          <a:bodyPr wrap="square" lIns="0" tIns="0" rIns="0" bIns="0" rtlCol="0">
            <a:noAutofit/>
          </a:bodyPr>
          <a:lstStyle/>
          <a:p/>
        </p:txBody>
      </p:sp>
      <p:sp>
        <p:nvSpPr>
          <p:cNvPr id="14" name="object 14"/>
          <p:cNvSpPr/>
          <p:nvPr/>
        </p:nvSpPr>
        <p:spPr>
          <a:xfrm>
            <a:off x="9369742" y="3668078"/>
            <a:ext cx="363854" cy="419100"/>
          </a:xfrm>
          <a:custGeom>
            <a:avLst/>
            <a:gdLst/>
            <a:ahLst/>
            <a:cxnLst/>
            <a:rect l="l" t="t" r="r" b="b"/>
            <a:pathLst>
              <a:path w="363854" h="419100">
                <a:moveTo>
                  <a:pt x="363854" y="0"/>
                </a:moveTo>
                <a:lnTo>
                  <a:pt x="0" y="209549"/>
                </a:lnTo>
                <a:lnTo>
                  <a:pt x="363854" y="419099"/>
                </a:lnTo>
                <a:lnTo>
                  <a:pt x="363854" y="0"/>
                </a:lnTo>
                <a:close/>
              </a:path>
            </a:pathLst>
          </a:custGeom>
          <a:solidFill>
            <a:srgbClr val="DADADA"/>
          </a:solidFill>
        </p:spPr>
        <p:txBody>
          <a:bodyPr wrap="square" lIns="0" tIns="0" rIns="0" bIns="0" rtlCol="0">
            <a:noAutofit/>
          </a:bodyPr>
          <a:lstStyle/>
          <a:p/>
        </p:txBody>
      </p:sp>
      <p:sp>
        <p:nvSpPr>
          <p:cNvPr id="15" name="object 15"/>
          <p:cNvSpPr/>
          <p:nvPr/>
        </p:nvSpPr>
        <p:spPr>
          <a:xfrm>
            <a:off x="7248570" y="970314"/>
            <a:ext cx="1627187" cy="839612"/>
          </a:xfrm>
          <a:custGeom>
            <a:avLst/>
            <a:gdLst/>
            <a:ahLst/>
            <a:cxnLst/>
            <a:rect l="l" t="t" r="r" b="b"/>
            <a:pathLst>
              <a:path w="1627187" h="839612">
                <a:moveTo>
                  <a:pt x="1400810" y="143154"/>
                </a:moveTo>
                <a:lnTo>
                  <a:pt x="0" y="143154"/>
                </a:lnTo>
                <a:lnTo>
                  <a:pt x="0" y="809510"/>
                </a:lnTo>
                <a:lnTo>
                  <a:pt x="99988" y="823284"/>
                </a:lnTo>
                <a:lnTo>
                  <a:pt x="190520" y="832624"/>
                </a:lnTo>
                <a:lnTo>
                  <a:pt x="272647" y="837932"/>
                </a:lnTo>
                <a:lnTo>
                  <a:pt x="347419" y="839612"/>
                </a:lnTo>
                <a:lnTo>
                  <a:pt x="415886" y="838066"/>
                </a:lnTo>
                <a:lnTo>
                  <a:pt x="479101" y="833699"/>
                </a:lnTo>
                <a:lnTo>
                  <a:pt x="538112" y="826913"/>
                </a:lnTo>
                <a:lnTo>
                  <a:pt x="593970" y="818111"/>
                </a:lnTo>
                <a:lnTo>
                  <a:pt x="647727" y="807696"/>
                </a:lnTo>
                <a:lnTo>
                  <a:pt x="700433" y="796072"/>
                </a:lnTo>
                <a:lnTo>
                  <a:pt x="862749" y="757975"/>
                </a:lnTo>
                <a:lnTo>
                  <a:pt x="921756" y="745544"/>
                </a:lnTo>
                <a:lnTo>
                  <a:pt x="984965" y="733920"/>
                </a:lnTo>
                <a:lnTo>
                  <a:pt x="1053427" y="723506"/>
                </a:lnTo>
                <a:lnTo>
                  <a:pt x="1128191" y="714704"/>
                </a:lnTo>
                <a:lnTo>
                  <a:pt x="1210310" y="707918"/>
                </a:lnTo>
                <a:lnTo>
                  <a:pt x="1300832" y="703550"/>
                </a:lnTo>
                <a:lnTo>
                  <a:pt x="1400810" y="702005"/>
                </a:lnTo>
                <a:lnTo>
                  <a:pt x="1400810" y="143154"/>
                </a:lnTo>
                <a:close/>
              </a:path>
              <a:path w="1627187" h="839612">
                <a:moveTo>
                  <a:pt x="1506651" y="70700"/>
                </a:moveTo>
                <a:lnTo>
                  <a:pt x="115404" y="70700"/>
                </a:lnTo>
                <a:lnTo>
                  <a:pt x="115404" y="143154"/>
                </a:lnTo>
                <a:lnTo>
                  <a:pt x="1400810" y="143154"/>
                </a:lnTo>
                <a:lnTo>
                  <a:pt x="1401069" y="636936"/>
                </a:lnTo>
                <a:lnTo>
                  <a:pt x="1452020" y="634207"/>
                </a:lnTo>
                <a:lnTo>
                  <a:pt x="1506651" y="633056"/>
                </a:lnTo>
                <a:lnTo>
                  <a:pt x="1506651" y="70700"/>
                </a:lnTo>
                <a:close/>
              </a:path>
              <a:path w="1627187" h="839612">
                <a:moveTo>
                  <a:pt x="1627187" y="0"/>
                </a:moveTo>
                <a:lnTo>
                  <a:pt x="223888" y="0"/>
                </a:lnTo>
                <a:lnTo>
                  <a:pt x="223888" y="70700"/>
                </a:lnTo>
                <a:lnTo>
                  <a:pt x="1506651" y="70700"/>
                </a:lnTo>
                <a:lnTo>
                  <a:pt x="1507132" y="563501"/>
                </a:lnTo>
                <a:lnTo>
                  <a:pt x="1555520" y="561722"/>
                </a:lnTo>
                <a:lnTo>
                  <a:pt x="1608215" y="560693"/>
                </a:lnTo>
                <a:lnTo>
                  <a:pt x="1627187" y="560603"/>
                </a:lnTo>
                <a:lnTo>
                  <a:pt x="1627187" y="0"/>
                </a:lnTo>
                <a:close/>
              </a:path>
            </a:pathLst>
          </a:custGeom>
          <a:solidFill>
            <a:srgbClr val="23AB8C"/>
          </a:solidFill>
        </p:spPr>
        <p:txBody>
          <a:bodyPr wrap="square" lIns="0" tIns="0" rIns="0" bIns="0" rtlCol="0">
            <a:noAutofit/>
          </a:bodyPr>
          <a:lstStyle/>
          <a:p/>
        </p:txBody>
      </p:sp>
      <p:sp>
        <p:nvSpPr>
          <p:cNvPr id="16" name="object 16"/>
          <p:cNvSpPr/>
          <p:nvPr/>
        </p:nvSpPr>
        <p:spPr>
          <a:xfrm>
            <a:off x="7248570" y="1113463"/>
            <a:ext cx="1400809" cy="696462"/>
          </a:xfrm>
          <a:custGeom>
            <a:avLst/>
            <a:gdLst/>
            <a:ahLst/>
            <a:cxnLst/>
            <a:rect l="l" t="t" r="r" b="b"/>
            <a:pathLst>
              <a:path w="1400809" h="696462">
                <a:moveTo>
                  <a:pt x="0" y="0"/>
                </a:moveTo>
                <a:lnTo>
                  <a:pt x="1400810" y="0"/>
                </a:lnTo>
                <a:lnTo>
                  <a:pt x="1400810" y="558850"/>
                </a:lnTo>
                <a:lnTo>
                  <a:pt x="1300832" y="560396"/>
                </a:lnTo>
                <a:lnTo>
                  <a:pt x="1210310" y="564763"/>
                </a:lnTo>
                <a:lnTo>
                  <a:pt x="1128191" y="571550"/>
                </a:lnTo>
                <a:lnTo>
                  <a:pt x="1053427" y="580353"/>
                </a:lnTo>
                <a:lnTo>
                  <a:pt x="984965" y="590768"/>
                </a:lnTo>
                <a:lnTo>
                  <a:pt x="921756" y="602392"/>
                </a:lnTo>
                <a:lnTo>
                  <a:pt x="862749" y="614823"/>
                </a:lnTo>
                <a:lnTo>
                  <a:pt x="806893" y="627657"/>
                </a:lnTo>
                <a:lnTo>
                  <a:pt x="753138" y="640492"/>
                </a:lnTo>
                <a:lnTo>
                  <a:pt x="700433" y="652922"/>
                </a:lnTo>
                <a:lnTo>
                  <a:pt x="647727" y="664547"/>
                </a:lnTo>
                <a:lnTo>
                  <a:pt x="593970" y="674962"/>
                </a:lnTo>
                <a:lnTo>
                  <a:pt x="538112" y="683764"/>
                </a:lnTo>
                <a:lnTo>
                  <a:pt x="479101" y="690550"/>
                </a:lnTo>
                <a:lnTo>
                  <a:pt x="415886" y="694917"/>
                </a:lnTo>
                <a:lnTo>
                  <a:pt x="347419" y="696462"/>
                </a:lnTo>
                <a:lnTo>
                  <a:pt x="272647" y="694782"/>
                </a:lnTo>
                <a:lnTo>
                  <a:pt x="190520" y="689473"/>
                </a:lnTo>
                <a:lnTo>
                  <a:pt x="99988" y="680132"/>
                </a:lnTo>
                <a:lnTo>
                  <a:pt x="0" y="666356"/>
                </a:lnTo>
                <a:lnTo>
                  <a:pt x="0" y="0"/>
                </a:lnTo>
                <a:close/>
              </a:path>
            </a:pathLst>
          </a:custGeom>
          <a:ln w="6350">
            <a:solidFill>
              <a:srgbClr val="23AB8C"/>
            </a:solidFill>
          </a:ln>
        </p:spPr>
        <p:txBody>
          <a:bodyPr wrap="square" lIns="0" tIns="0" rIns="0" bIns="0" rtlCol="0">
            <a:noAutofit/>
          </a:bodyPr>
          <a:lstStyle/>
          <a:p/>
        </p:txBody>
      </p:sp>
      <p:sp>
        <p:nvSpPr>
          <p:cNvPr id="17" name="object 17"/>
          <p:cNvSpPr/>
          <p:nvPr/>
        </p:nvSpPr>
        <p:spPr>
          <a:xfrm>
            <a:off x="7363975" y="1041010"/>
            <a:ext cx="1391246" cy="566236"/>
          </a:xfrm>
          <a:custGeom>
            <a:avLst/>
            <a:gdLst/>
            <a:ahLst/>
            <a:cxnLst/>
            <a:rect l="l" t="t" r="r" b="b"/>
            <a:pathLst>
              <a:path w="1391246" h="566236">
                <a:moveTo>
                  <a:pt x="0" y="72453"/>
                </a:moveTo>
                <a:lnTo>
                  <a:pt x="0" y="0"/>
                </a:lnTo>
                <a:lnTo>
                  <a:pt x="1391246" y="0"/>
                </a:lnTo>
                <a:lnTo>
                  <a:pt x="1391246" y="562355"/>
                </a:lnTo>
                <a:lnTo>
                  <a:pt x="1372311" y="562510"/>
                </a:lnTo>
                <a:lnTo>
                  <a:pt x="1353918" y="562921"/>
                </a:lnTo>
                <a:lnTo>
                  <a:pt x="1307477" y="564879"/>
                </a:lnTo>
                <a:lnTo>
                  <a:pt x="1289284" y="565985"/>
                </a:lnTo>
                <a:lnTo>
                  <a:pt x="1285665" y="566236"/>
                </a:lnTo>
              </a:path>
            </a:pathLst>
          </a:custGeom>
          <a:ln w="6350">
            <a:solidFill>
              <a:srgbClr val="23AB8C"/>
            </a:solidFill>
          </a:ln>
        </p:spPr>
        <p:txBody>
          <a:bodyPr wrap="square" lIns="0" tIns="0" rIns="0" bIns="0" rtlCol="0">
            <a:noAutofit/>
          </a:bodyPr>
          <a:lstStyle/>
          <a:p/>
        </p:txBody>
      </p:sp>
      <p:sp>
        <p:nvSpPr>
          <p:cNvPr id="18" name="object 18"/>
          <p:cNvSpPr/>
          <p:nvPr/>
        </p:nvSpPr>
        <p:spPr>
          <a:xfrm>
            <a:off x="7472459" y="970309"/>
            <a:ext cx="1403299" cy="563501"/>
          </a:xfrm>
          <a:custGeom>
            <a:avLst/>
            <a:gdLst/>
            <a:ahLst/>
            <a:cxnLst/>
            <a:rect l="l" t="t" r="r" b="b"/>
            <a:pathLst>
              <a:path w="1403299" h="563501">
                <a:moveTo>
                  <a:pt x="0" y="70700"/>
                </a:moveTo>
                <a:lnTo>
                  <a:pt x="0" y="0"/>
                </a:lnTo>
                <a:lnTo>
                  <a:pt x="1403299" y="0"/>
                </a:lnTo>
                <a:lnTo>
                  <a:pt x="1403299" y="560603"/>
                </a:lnTo>
                <a:lnTo>
                  <a:pt x="1384326" y="560693"/>
                </a:lnTo>
                <a:lnTo>
                  <a:pt x="1365776" y="560937"/>
                </a:lnTo>
                <a:lnTo>
                  <a:pt x="1316883" y="562180"/>
                </a:lnTo>
                <a:lnTo>
                  <a:pt x="1287005" y="563330"/>
                </a:lnTo>
                <a:lnTo>
                  <a:pt x="1283244" y="563501"/>
                </a:lnTo>
              </a:path>
            </a:pathLst>
          </a:custGeom>
          <a:ln w="6350">
            <a:solidFill>
              <a:srgbClr val="23AB8C"/>
            </a:solidFill>
          </a:ln>
        </p:spPr>
        <p:txBody>
          <a:bodyPr wrap="square" lIns="0" tIns="0" rIns="0" bIns="0" rtlCol="0">
            <a:noAutofit/>
          </a:bodyPr>
          <a:lstStyle/>
          <a:p/>
        </p:txBody>
      </p:sp>
      <p:sp>
        <p:nvSpPr>
          <p:cNvPr id="19" name="object 19"/>
          <p:cNvSpPr/>
          <p:nvPr/>
        </p:nvSpPr>
        <p:spPr>
          <a:xfrm>
            <a:off x="5092700" y="3499247"/>
            <a:ext cx="851535" cy="889241"/>
          </a:xfrm>
          <a:custGeom>
            <a:avLst/>
            <a:gdLst/>
            <a:ahLst/>
            <a:cxnLst/>
            <a:rect l="l" t="t" r="r" b="b"/>
            <a:pathLst>
              <a:path w="851535" h="889241">
                <a:moveTo>
                  <a:pt x="0" y="0"/>
                </a:moveTo>
                <a:lnTo>
                  <a:pt x="0" y="782789"/>
                </a:lnTo>
                <a:lnTo>
                  <a:pt x="1411" y="791520"/>
                </a:lnTo>
                <a:lnTo>
                  <a:pt x="33459" y="824224"/>
                </a:lnTo>
                <a:lnTo>
                  <a:pt x="82149" y="845657"/>
                </a:lnTo>
                <a:lnTo>
                  <a:pt x="124706" y="858061"/>
                </a:lnTo>
                <a:lnTo>
                  <a:pt x="174316" y="868701"/>
                </a:lnTo>
                <a:lnTo>
                  <a:pt x="230104" y="877358"/>
                </a:lnTo>
                <a:lnTo>
                  <a:pt x="291193" y="883814"/>
                </a:lnTo>
                <a:lnTo>
                  <a:pt x="356706" y="887847"/>
                </a:lnTo>
                <a:lnTo>
                  <a:pt x="425767" y="889241"/>
                </a:lnTo>
                <a:lnTo>
                  <a:pt x="460686" y="888888"/>
                </a:lnTo>
                <a:lnTo>
                  <a:pt x="528082" y="886147"/>
                </a:lnTo>
                <a:lnTo>
                  <a:pt x="591493" y="880875"/>
                </a:lnTo>
                <a:lnTo>
                  <a:pt x="650041" y="873291"/>
                </a:lnTo>
                <a:lnTo>
                  <a:pt x="702850" y="863615"/>
                </a:lnTo>
                <a:lnTo>
                  <a:pt x="749043" y="852066"/>
                </a:lnTo>
                <a:lnTo>
                  <a:pt x="787744" y="838862"/>
                </a:lnTo>
                <a:lnTo>
                  <a:pt x="829828" y="816435"/>
                </a:lnTo>
                <a:lnTo>
                  <a:pt x="851535" y="782789"/>
                </a:lnTo>
                <a:lnTo>
                  <a:pt x="851535" y="106438"/>
                </a:lnTo>
                <a:lnTo>
                  <a:pt x="425767" y="106438"/>
                </a:lnTo>
                <a:lnTo>
                  <a:pt x="390848" y="106085"/>
                </a:lnTo>
                <a:lnTo>
                  <a:pt x="323452" y="103345"/>
                </a:lnTo>
                <a:lnTo>
                  <a:pt x="260041" y="98074"/>
                </a:lnTo>
                <a:lnTo>
                  <a:pt x="201493" y="90492"/>
                </a:lnTo>
                <a:lnTo>
                  <a:pt x="148684" y="80818"/>
                </a:lnTo>
                <a:lnTo>
                  <a:pt x="102491" y="69270"/>
                </a:lnTo>
                <a:lnTo>
                  <a:pt x="63790" y="56069"/>
                </a:lnTo>
                <a:lnTo>
                  <a:pt x="21706" y="33644"/>
                </a:lnTo>
                <a:lnTo>
                  <a:pt x="1411" y="8730"/>
                </a:lnTo>
                <a:lnTo>
                  <a:pt x="0" y="0"/>
                </a:lnTo>
                <a:close/>
              </a:path>
              <a:path w="851535" h="889241">
                <a:moveTo>
                  <a:pt x="851535" y="0"/>
                </a:moveTo>
                <a:lnTo>
                  <a:pt x="829828" y="33644"/>
                </a:lnTo>
                <a:lnTo>
                  <a:pt x="787744" y="56069"/>
                </a:lnTo>
                <a:lnTo>
                  <a:pt x="749043" y="69270"/>
                </a:lnTo>
                <a:lnTo>
                  <a:pt x="702850" y="80818"/>
                </a:lnTo>
                <a:lnTo>
                  <a:pt x="650041" y="90492"/>
                </a:lnTo>
                <a:lnTo>
                  <a:pt x="591493" y="98074"/>
                </a:lnTo>
                <a:lnTo>
                  <a:pt x="528082" y="103345"/>
                </a:lnTo>
                <a:lnTo>
                  <a:pt x="460686" y="106085"/>
                </a:lnTo>
                <a:lnTo>
                  <a:pt x="425767" y="106438"/>
                </a:lnTo>
                <a:lnTo>
                  <a:pt x="851535" y="106438"/>
                </a:lnTo>
                <a:lnTo>
                  <a:pt x="851535" y="0"/>
                </a:lnTo>
                <a:close/>
              </a:path>
            </a:pathLst>
          </a:custGeom>
          <a:solidFill>
            <a:srgbClr val="23AB8C"/>
          </a:solidFill>
        </p:spPr>
        <p:txBody>
          <a:bodyPr wrap="square" lIns="0" tIns="0" rIns="0" bIns="0" rtlCol="0">
            <a:noAutofit/>
          </a:bodyPr>
          <a:lstStyle/>
          <a:p/>
        </p:txBody>
      </p:sp>
      <p:sp>
        <p:nvSpPr>
          <p:cNvPr id="20" name="object 20"/>
          <p:cNvSpPr/>
          <p:nvPr/>
        </p:nvSpPr>
        <p:spPr>
          <a:xfrm>
            <a:off x="5092700" y="3392808"/>
            <a:ext cx="851535" cy="212877"/>
          </a:xfrm>
          <a:custGeom>
            <a:avLst/>
            <a:gdLst/>
            <a:ahLst/>
            <a:cxnLst/>
            <a:rect l="l" t="t" r="r" b="b"/>
            <a:pathLst>
              <a:path w="851535" h="212877">
                <a:moveTo>
                  <a:pt x="425767" y="0"/>
                </a:moveTo>
                <a:lnTo>
                  <a:pt x="356706" y="1392"/>
                </a:lnTo>
                <a:lnTo>
                  <a:pt x="291193" y="5425"/>
                </a:lnTo>
                <a:lnTo>
                  <a:pt x="230104" y="11879"/>
                </a:lnTo>
                <a:lnTo>
                  <a:pt x="174316" y="20535"/>
                </a:lnTo>
                <a:lnTo>
                  <a:pt x="124706" y="31173"/>
                </a:lnTo>
                <a:lnTo>
                  <a:pt x="82149" y="43575"/>
                </a:lnTo>
                <a:lnTo>
                  <a:pt x="33459" y="65006"/>
                </a:lnTo>
                <a:lnTo>
                  <a:pt x="1411" y="97708"/>
                </a:lnTo>
                <a:lnTo>
                  <a:pt x="0" y="106438"/>
                </a:lnTo>
                <a:lnTo>
                  <a:pt x="1411" y="115168"/>
                </a:lnTo>
                <a:lnTo>
                  <a:pt x="33459" y="147871"/>
                </a:lnTo>
                <a:lnTo>
                  <a:pt x="82149" y="169301"/>
                </a:lnTo>
                <a:lnTo>
                  <a:pt x="124706" y="181703"/>
                </a:lnTo>
                <a:lnTo>
                  <a:pt x="174316" y="192342"/>
                </a:lnTo>
                <a:lnTo>
                  <a:pt x="230104" y="200997"/>
                </a:lnTo>
                <a:lnTo>
                  <a:pt x="291193" y="207451"/>
                </a:lnTo>
                <a:lnTo>
                  <a:pt x="356706" y="211484"/>
                </a:lnTo>
                <a:lnTo>
                  <a:pt x="425767" y="212877"/>
                </a:lnTo>
                <a:lnTo>
                  <a:pt x="460686" y="212524"/>
                </a:lnTo>
                <a:lnTo>
                  <a:pt x="528082" y="209784"/>
                </a:lnTo>
                <a:lnTo>
                  <a:pt x="591493" y="204513"/>
                </a:lnTo>
                <a:lnTo>
                  <a:pt x="650041" y="196931"/>
                </a:lnTo>
                <a:lnTo>
                  <a:pt x="702850" y="187256"/>
                </a:lnTo>
                <a:lnTo>
                  <a:pt x="749043" y="175709"/>
                </a:lnTo>
                <a:lnTo>
                  <a:pt x="787744" y="162507"/>
                </a:lnTo>
                <a:lnTo>
                  <a:pt x="829828" y="140083"/>
                </a:lnTo>
                <a:lnTo>
                  <a:pt x="851535" y="106438"/>
                </a:lnTo>
                <a:lnTo>
                  <a:pt x="850123" y="97708"/>
                </a:lnTo>
                <a:lnTo>
                  <a:pt x="818075" y="65006"/>
                </a:lnTo>
                <a:lnTo>
                  <a:pt x="769385" y="43575"/>
                </a:lnTo>
                <a:lnTo>
                  <a:pt x="726828" y="31173"/>
                </a:lnTo>
                <a:lnTo>
                  <a:pt x="677218" y="20535"/>
                </a:lnTo>
                <a:lnTo>
                  <a:pt x="621430" y="11879"/>
                </a:lnTo>
                <a:lnTo>
                  <a:pt x="560341" y="5425"/>
                </a:lnTo>
                <a:lnTo>
                  <a:pt x="494828" y="1392"/>
                </a:lnTo>
                <a:lnTo>
                  <a:pt x="425767" y="0"/>
                </a:lnTo>
                <a:close/>
              </a:path>
            </a:pathLst>
          </a:custGeom>
          <a:solidFill>
            <a:srgbClr val="7BCDBA"/>
          </a:solidFill>
        </p:spPr>
        <p:txBody>
          <a:bodyPr wrap="square" lIns="0" tIns="0" rIns="0" bIns="0" rtlCol="0">
            <a:noAutofit/>
          </a:bodyPr>
          <a:lstStyle/>
          <a:p/>
        </p:txBody>
      </p:sp>
      <p:sp>
        <p:nvSpPr>
          <p:cNvPr id="21" name="object 21"/>
          <p:cNvSpPr/>
          <p:nvPr/>
        </p:nvSpPr>
        <p:spPr>
          <a:xfrm>
            <a:off x="5092700" y="3392808"/>
            <a:ext cx="851535" cy="212877"/>
          </a:xfrm>
          <a:custGeom>
            <a:avLst/>
            <a:gdLst/>
            <a:ahLst/>
            <a:cxnLst/>
            <a:rect l="l" t="t" r="r" b="b"/>
            <a:pathLst>
              <a:path w="851535" h="212877">
                <a:moveTo>
                  <a:pt x="851535" y="106438"/>
                </a:moveTo>
                <a:lnTo>
                  <a:pt x="829828" y="140083"/>
                </a:lnTo>
                <a:lnTo>
                  <a:pt x="787744" y="162507"/>
                </a:lnTo>
                <a:lnTo>
                  <a:pt x="749043" y="175709"/>
                </a:lnTo>
                <a:lnTo>
                  <a:pt x="702850" y="187256"/>
                </a:lnTo>
                <a:lnTo>
                  <a:pt x="650041" y="196931"/>
                </a:lnTo>
                <a:lnTo>
                  <a:pt x="591493" y="204513"/>
                </a:lnTo>
                <a:lnTo>
                  <a:pt x="528082" y="209784"/>
                </a:lnTo>
                <a:lnTo>
                  <a:pt x="460686" y="212524"/>
                </a:lnTo>
                <a:lnTo>
                  <a:pt x="425767" y="212877"/>
                </a:lnTo>
                <a:lnTo>
                  <a:pt x="390848" y="212524"/>
                </a:lnTo>
                <a:lnTo>
                  <a:pt x="323452" y="209784"/>
                </a:lnTo>
                <a:lnTo>
                  <a:pt x="260041" y="204513"/>
                </a:lnTo>
                <a:lnTo>
                  <a:pt x="201493" y="196931"/>
                </a:lnTo>
                <a:lnTo>
                  <a:pt x="148684" y="187256"/>
                </a:lnTo>
                <a:lnTo>
                  <a:pt x="102491" y="175709"/>
                </a:lnTo>
                <a:lnTo>
                  <a:pt x="63790" y="162507"/>
                </a:lnTo>
                <a:lnTo>
                  <a:pt x="21706" y="140083"/>
                </a:lnTo>
                <a:lnTo>
                  <a:pt x="0" y="106438"/>
                </a:lnTo>
                <a:lnTo>
                  <a:pt x="1411" y="97708"/>
                </a:lnTo>
                <a:lnTo>
                  <a:pt x="33459" y="65006"/>
                </a:lnTo>
                <a:lnTo>
                  <a:pt x="82149" y="43575"/>
                </a:lnTo>
                <a:lnTo>
                  <a:pt x="124706" y="31173"/>
                </a:lnTo>
                <a:lnTo>
                  <a:pt x="174316" y="20535"/>
                </a:lnTo>
                <a:lnTo>
                  <a:pt x="230104" y="11879"/>
                </a:lnTo>
                <a:lnTo>
                  <a:pt x="291193" y="5425"/>
                </a:lnTo>
                <a:lnTo>
                  <a:pt x="356706" y="1392"/>
                </a:lnTo>
                <a:lnTo>
                  <a:pt x="425767" y="0"/>
                </a:lnTo>
                <a:lnTo>
                  <a:pt x="460686" y="352"/>
                </a:lnTo>
                <a:lnTo>
                  <a:pt x="528082" y="3093"/>
                </a:lnTo>
                <a:lnTo>
                  <a:pt x="591493" y="8363"/>
                </a:lnTo>
                <a:lnTo>
                  <a:pt x="650041" y="15946"/>
                </a:lnTo>
                <a:lnTo>
                  <a:pt x="702850" y="25620"/>
                </a:lnTo>
                <a:lnTo>
                  <a:pt x="749043" y="37167"/>
                </a:lnTo>
                <a:lnTo>
                  <a:pt x="787744" y="50369"/>
                </a:lnTo>
                <a:lnTo>
                  <a:pt x="829828" y="72794"/>
                </a:lnTo>
                <a:lnTo>
                  <a:pt x="851535" y="106438"/>
                </a:lnTo>
                <a:close/>
              </a:path>
            </a:pathLst>
          </a:custGeom>
          <a:ln w="6350">
            <a:solidFill>
              <a:srgbClr val="23AB8C"/>
            </a:solidFill>
          </a:ln>
        </p:spPr>
        <p:txBody>
          <a:bodyPr wrap="square" lIns="0" tIns="0" rIns="0" bIns="0" rtlCol="0">
            <a:noAutofit/>
          </a:bodyPr>
          <a:lstStyle/>
          <a:p/>
        </p:txBody>
      </p:sp>
      <p:sp>
        <p:nvSpPr>
          <p:cNvPr id="22" name="object 22"/>
          <p:cNvSpPr/>
          <p:nvPr/>
        </p:nvSpPr>
        <p:spPr>
          <a:xfrm>
            <a:off x="5092700" y="3499247"/>
            <a:ext cx="851535" cy="889241"/>
          </a:xfrm>
          <a:custGeom>
            <a:avLst/>
            <a:gdLst/>
            <a:ahLst/>
            <a:cxnLst/>
            <a:rect l="l" t="t" r="r" b="b"/>
            <a:pathLst>
              <a:path w="851535" h="889241">
                <a:moveTo>
                  <a:pt x="851535" y="0"/>
                </a:moveTo>
                <a:lnTo>
                  <a:pt x="851535" y="782789"/>
                </a:lnTo>
                <a:lnTo>
                  <a:pt x="850123" y="791520"/>
                </a:lnTo>
                <a:lnTo>
                  <a:pt x="818075" y="824224"/>
                </a:lnTo>
                <a:lnTo>
                  <a:pt x="769385" y="845657"/>
                </a:lnTo>
                <a:lnTo>
                  <a:pt x="726828" y="858061"/>
                </a:lnTo>
                <a:lnTo>
                  <a:pt x="677218" y="868701"/>
                </a:lnTo>
                <a:lnTo>
                  <a:pt x="621430" y="877358"/>
                </a:lnTo>
                <a:lnTo>
                  <a:pt x="560341" y="883814"/>
                </a:lnTo>
                <a:lnTo>
                  <a:pt x="494828" y="887847"/>
                </a:lnTo>
                <a:lnTo>
                  <a:pt x="425767" y="889241"/>
                </a:lnTo>
                <a:lnTo>
                  <a:pt x="390848" y="888888"/>
                </a:lnTo>
                <a:lnTo>
                  <a:pt x="323452" y="886147"/>
                </a:lnTo>
                <a:lnTo>
                  <a:pt x="260041" y="880875"/>
                </a:lnTo>
                <a:lnTo>
                  <a:pt x="201493" y="873291"/>
                </a:lnTo>
                <a:lnTo>
                  <a:pt x="148684" y="863615"/>
                </a:lnTo>
                <a:lnTo>
                  <a:pt x="102491" y="852066"/>
                </a:lnTo>
                <a:lnTo>
                  <a:pt x="63790" y="838862"/>
                </a:lnTo>
                <a:lnTo>
                  <a:pt x="21706" y="816435"/>
                </a:lnTo>
                <a:lnTo>
                  <a:pt x="0" y="782789"/>
                </a:lnTo>
                <a:lnTo>
                  <a:pt x="0" y="0"/>
                </a:lnTo>
              </a:path>
            </a:pathLst>
          </a:custGeom>
          <a:ln w="6349">
            <a:solidFill>
              <a:srgbClr val="23AB8C"/>
            </a:solidFill>
          </a:ln>
        </p:spPr>
        <p:txBody>
          <a:bodyPr wrap="square" lIns="0" tIns="0" rIns="0" bIns="0" rtlCol="0">
            <a:noAutofit/>
          </a:bodyPr>
          <a:lstStyle/>
          <a:p/>
        </p:txBody>
      </p:sp>
      <p:sp>
        <p:nvSpPr>
          <p:cNvPr id="23" name="object 23"/>
          <p:cNvSpPr/>
          <p:nvPr/>
        </p:nvSpPr>
        <p:spPr>
          <a:xfrm>
            <a:off x="7485901" y="2051680"/>
            <a:ext cx="1152525" cy="389889"/>
          </a:xfrm>
          <a:custGeom>
            <a:avLst/>
            <a:gdLst/>
            <a:ahLst/>
            <a:cxnLst/>
            <a:rect l="l" t="t" r="r" b="b"/>
            <a:pathLst>
              <a:path w="1152525" h="389889">
                <a:moveTo>
                  <a:pt x="1121511" y="0"/>
                </a:moveTo>
                <a:lnTo>
                  <a:pt x="24456" y="694"/>
                </a:lnTo>
                <a:lnTo>
                  <a:pt x="11901" y="6588"/>
                </a:lnTo>
                <a:lnTo>
                  <a:pt x="3233" y="17212"/>
                </a:lnTo>
                <a:lnTo>
                  <a:pt x="0" y="31013"/>
                </a:lnTo>
                <a:lnTo>
                  <a:pt x="692" y="365433"/>
                </a:lnTo>
                <a:lnTo>
                  <a:pt x="6580" y="377986"/>
                </a:lnTo>
                <a:lnTo>
                  <a:pt x="17204" y="386655"/>
                </a:lnTo>
                <a:lnTo>
                  <a:pt x="31013" y="389890"/>
                </a:lnTo>
                <a:lnTo>
                  <a:pt x="1128060" y="389197"/>
                </a:lnTo>
                <a:lnTo>
                  <a:pt x="1140618" y="383310"/>
                </a:lnTo>
                <a:lnTo>
                  <a:pt x="1149290" y="372690"/>
                </a:lnTo>
                <a:lnTo>
                  <a:pt x="1152525" y="358889"/>
                </a:lnTo>
                <a:lnTo>
                  <a:pt x="1151830" y="24460"/>
                </a:lnTo>
                <a:lnTo>
                  <a:pt x="1145940" y="11907"/>
                </a:lnTo>
                <a:lnTo>
                  <a:pt x="1135318" y="3235"/>
                </a:lnTo>
                <a:lnTo>
                  <a:pt x="1121511" y="0"/>
                </a:lnTo>
                <a:close/>
              </a:path>
            </a:pathLst>
          </a:custGeom>
          <a:solidFill>
            <a:srgbClr val="FFFFFF"/>
          </a:solidFill>
        </p:spPr>
        <p:txBody>
          <a:bodyPr wrap="square" lIns="0" tIns="0" rIns="0" bIns="0" rtlCol="0">
            <a:noAutofit/>
          </a:bodyPr>
          <a:lstStyle/>
          <a:p/>
        </p:txBody>
      </p:sp>
      <p:sp>
        <p:nvSpPr>
          <p:cNvPr id="25" name="object 25"/>
          <p:cNvSpPr/>
          <p:nvPr/>
        </p:nvSpPr>
        <p:spPr>
          <a:xfrm>
            <a:off x="6720237" y="3429670"/>
            <a:ext cx="2683852" cy="914400"/>
          </a:xfrm>
          <a:custGeom>
            <a:avLst/>
            <a:gdLst/>
            <a:ahLst/>
            <a:cxnLst/>
            <a:rect l="l" t="t" r="r" b="b"/>
            <a:pathLst>
              <a:path w="2683852" h="914400">
                <a:moveTo>
                  <a:pt x="2531452" y="0"/>
                </a:moveTo>
                <a:lnTo>
                  <a:pt x="138125" y="659"/>
                </a:lnTo>
                <a:lnTo>
                  <a:pt x="96611" y="10534"/>
                </a:lnTo>
                <a:lnTo>
                  <a:pt x="60377" y="30908"/>
                </a:lnTo>
                <a:lnTo>
                  <a:pt x="31158" y="60048"/>
                </a:lnTo>
                <a:lnTo>
                  <a:pt x="10687" y="96221"/>
                </a:lnTo>
                <a:lnTo>
                  <a:pt x="700" y="137696"/>
                </a:lnTo>
                <a:lnTo>
                  <a:pt x="0" y="152400"/>
                </a:lnTo>
                <a:lnTo>
                  <a:pt x="644" y="762000"/>
                </a:lnTo>
                <a:lnTo>
                  <a:pt x="5991" y="804451"/>
                </a:lnTo>
                <a:lnTo>
                  <a:pt x="23060" y="842638"/>
                </a:lnTo>
                <a:lnTo>
                  <a:pt x="49472" y="874388"/>
                </a:lnTo>
                <a:lnTo>
                  <a:pt x="83495" y="897967"/>
                </a:lnTo>
                <a:lnTo>
                  <a:pt x="123393" y="911642"/>
                </a:lnTo>
                <a:lnTo>
                  <a:pt x="152400" y="914400"/>
                </a:lnTo>
                <a:lnTo>
                  <a:pt x="2545728" y="913740"/>
                </a:lnTo>
                <a:lnTo>
                  <a:pt x="2587246" y="903863"/>
                </a:lnTo>
                <a:lnTo>
                  <a:pt x="2623481" y="883487"/>
                </a:lnTo>
                <a:lnTo>
                  <a:pt x="2652698" y="854346"/>
                </a:lnTo>
                <a:lnTo>
                  <a:pt x="2673166" y="818172"/>
                </a:lnTo>
                <a:lnTo>
                  <a:pt x="2683152" y="776701"/>
                </a:lnTo>
                <a:lnTo>
                  <a:pt x="2683852" y="762000"/>
                </a:lnTo>
                <a:lnTo>
                  <a:pt x="2683208" y="152400"/>
                </a:lnTo>
                <a:lnTo>
                  <a:pt x="2677862" y="109943"/>
                </a:lnTo>
                <a:lnTo>
                  <a:pt x="2660795" y="71755"/>
                </a:lnTo>
                <a:lnTo>
                  <a:pt x="2634385" y="40006"/>
                </a:lnTo>
                <a:lnTo>
                  <a:pt x="2600363" y="16429"/>
                </a:lnTo>
                <a:lnTo>
                  <a:pt x="2560463" y="2757"/>
                </a:lnTo>
                <a:lnTo>
                  <a:pt x="2531452" y="0"/>
                </a:lnTo>
                <a:close/>
              </a:path>
            </a:pathLst>
          </a:custGeom>
          <a:solidFill>
            <a:srgbClr val="23AB8C"/>
          </a:solidFill>
        </p:spPr>
        <p:txBody>
          <a:bodyPr wrap="square" lIns="0" tIns="0" rIns="0" bIns="0" rtlCol="0">
            <a:noAutofit/>
          </a:bodyPr>
          <a:lstStyle/>
          <a:p/>
        </p:txBody>
      </p:sp>
      <p:sp>
        <p:nvSpPr>
          <p:cNvPr id="26" name="object 26"/>
          <p:cNvSpPr/>
          <p:nvPr/>
        </p:nvSpPr>
        <p:spPr>
          <a:xfrm>
            <a:off x="6720237" y="3429670"/>
            <a:ext cx="2683852" cy="914400"/>
          </a:xfrm>
          <a:custGeom>
            <a:avLst/>
            <a:gdLst/>
            <a:ahLst/>
            <a:cxnLst/>
            <a:rect l="l" t="t" r="r" b="b"/>
            <a:pathLst>
              <a:path w="2683852" h="914400">
                <a:moveTo>
                  <a:pt x="0" y="152400"/>
                </a:moveTo>
                <a:lnTo>
                  <a:pt x="6108" y="109543"/>
                </a:lnTo>
                <a:lnTo>
                  <a:pt x="23277" y="71410"/>
                </a:lnTo>
                <a:lnTo>
                  <a:pt x="49772" y="39733"/>
                </a:lnTo>
                <a:lnTo>
                  <a:pt x="83860" y="16244"/>
                </a:lnTo>
                <a:lnTo>
                  <a:pt x="123807" y="2677"/>
                </a:lnTo>
                <a:lnTo>
                  <a:pt x="2531452" y="0"/>
                </a:lnTo>
                <a:lnTo>
                  <a:pt x="2546156" y="699"/>
                </a:lnTo>
                <a:lnTo>
                  <a:pt x="2587631" y="10686"/>
                </a:lnTo>
                <a:lnTo>
                  <a:pt x="2623804" y="31154"/>
                </a:lnTo>
                <a:lnTo>
                  <a:pt x="2652944" y="60371"/>
                </a:lnTo>
                <a:lnTo>
                  <a:pt x="2673318" y="96605"/>
                </a:lnTo>
                <a:lnTo>
                  <a:pt x="2683193" y="138124"/>
                </a:lnTo>
                <a:lnTo>
                  <a:pt x="2683852" y="762000"/>
                </a:lnTo>
                <a:lnTo>
                  <a:pt x="2683152" y="776701"/>
                </a:lnTo>
                <a:lnTo>
                  <a:pt x="2673166" y="818172"/>
                </a:lnTo>
                <a:lnTo>
                  <a:pt x="2652698" y="854346"/>
                </a:lnTo>
                <a:lnTo>
                  <a:pt x="2623481" y="883487"/>
                </a:lnTo>
                <a:lnTo>
                  <a:pt x="2587246" y="903863"/>
                </a:lnTo>
                <a:lnTo>
                  <a:pt x="2545728" y="913740"/>
                </a:lnTo>
                <a:lnTo>
                  <a:pt x="152400" y="914400"/>
                </a:lnTo>
                <a:lnTo>
                  <a:pt x="137698" y="913699"/>
                </a:lnTo>
                <a:lnTo>
                  <a:pt x="96227" y="903712"/>
                </a:lnTo>
                <a:lnTo>
                  <a:pt x="60053" y="883241"/>
                </a:lnTo>
                <a:lnTo>
                  <a:pt x="30912" y="854022"/>
                </a:lnTo>
                <a:lnTo>
                  <a:pt x="10536" y="817788"/>
                </a:lnTo>
                <a:lnTo>
                  <a:pt x="659" y="776274"/>
                </a:lnTo>
                <a:lnTo>
                  <a:pt x="0" y="152400"/>
                </a:lnTo>
                <a:close/>
              </a:path>
            </a:pathLst>
          </a:custGeom>
          <a:ln w="12700">
            <a:solidFill>
              <a:srgbClr val="23AB8C"/>
            </a:solidFill>
          </a:ln>
        </p:spPr>
        <p:txBody>
          <a:bodyPr wrap="square" lIns="0" tIns="0" rIns="0" bIns="0" rtlCol="0">
            <a:noAutofit/>
          </a:bodyPr>
          <a:lstStyle/>
          <a:p/>
        </p:txBody>
      </p:sp>
      <p:sp>
        <p:nvSpPr>
          <p:cNvPr id="27" name="object 27"/>
          <p:cNvSpPr/>
          <p:nvPr/>
        </p:nvSpPr>
        <p:spPr>
          <a:xfrm>
            <a:off x="7486695" y="2681639"/>
            <a:ext cx="1150937" cy="388797"/>
          </a:xfrm>
          <a:custGeom>
            <a:avLst/>
            <a:gdLst/>
            <a:ahLst/>
            <a:cxnLst/>
            <a:rect l="l" t="t" r="r" b="b"/>
            <a:pathLst>
              <a:path w="1150937" h="388797">
                <a:moveTo>
                  <a:pt x="1121232" y="0"/>
                </a:moveTo>
                <a:lnTo>
                  <a:pt x="25213" y="337"/>
                </a:lnTo>
                <a:lnTo>
                  <a:pt x="12331" y="5606"/>
                </a:lnTo>
                <a:lnTo>
                  <a:pt x="3364" y="15958"/>
                </a:lnTo>
                <a:lnTo>
                  <a:pt x="0" y="29705"/>
                </a:lnTo>
                <a:lnTo>
                  <a:pt x="337" y="363584"/>
                </a:lnTo>
                <a:lnTo>
                  <a:pt x="5606" y="376466"/>
                </a:lnTo>
                <a:lnTo>
                  <a:pt x="15958" y="385433"/>
                </a:lnTo>
                <a:lnTo>
                  <a:pt x="29705" y="388797"/>
                </a:lnTo>
                <a:lnTo>
                  <a:pt x="1125724" y="388460"/>
                </a:lnTo>
                <a:lnTo>
                  <a:pt x="1138605" y="383191"/>
                </a:lnTo>
                <a:lnTo>
                  <a:pt x="1147573" y="372839"/>
                </a:lnTo>
                <a:lnTo>
                  <a:pt x="1150937" y="359092"/>
                </a:lnTo>
                <a:lnTo>
                  <a:pt x="1150600" y="25213"/>
                </a:lnTo>
                <a:lnTo>
                  <a:pt x="1145331" y="12331"/>
                </a:lnTo>
                <a:lnTo>
                  <a:pt x="1134979" y="3364"/>
                </a:lnTo>
                <a:lnTo>
                  <a:pt x="1121232" y="0"/>
                </a:lnTo>
                <a:close/>
              </a:path>
            </a:pathLst>
          </a:custGeom>
          <a:solidFill>
            <a:srgbClr val="FFFFFF"/>
          </a:solidFill>
        </p:spPr>
        <p:txBody>
          <a:bodyPr wrap="square" lIns="0" tIns="0" rIns="0" bIns="0" rtlCol="0">
            <a:noAutofit/>
          </a:bodyPr>
          <a:lstStyle/>
          <a:p/>
        </p:txBody>
      </p:sp>
      <p:sp>
        <p:nvSpPr>
          <p:cNvPr id="28" name="object 28"/>
          <p:cNvSpPr/>
          <p:nvPr/>
        </p:nvSpPr>
        <p:spPr>
          <a:xfrm>
            <a:off x="7486695" y="2681639"/>
            <a:ext cx="1150937" cy="388797"/>
          </a:xfrm>
          <a:custGeom>
            <a:avLst/>
            <a:gdLst/>
            <a:ahLst/>
            <a:cxnLst/>
            <a:rect l="l" t="t" r="r" b="b"/>
            <a:pathLst>
              <a:path w="1150937" h="388797">
                <a:moveTo>
                  <a:pt x="0" y="29705"/>
                </a:moveTo>
                <a:lnTo>
                  <a:pt x="3364" y="15958"/>
                </a:lnTo>
                <a:lnTo>
                  <a:pt x="12331" y="5606"/>
                </a:lnTo>
                <a:lnTo>
                  <a:pt x="25213" y="337"/>
                </a:lnTo>
                <a:lnTo>
                  <a:pt x="1121232" y="0"/>
                </a:lnTo>
                <a:lnTo>
                  <a:pt x="1134979" y="3364"/>
                </a:lnTo>
                <a:lnTo>
                  <a:pt x="1145331" y="12331"/>
                </a:lnTo>
                <a:lnTo>
                  <a:pt x="1150600" y="25213"/>
                </a:lnTo>
                <a:lnTo>
                  <a:pt x="1150937" y="359092"/>
                </a:lnTo>
                <a:lnTo>
                  <a:pt x="1147573" y="372839"/>
                </a:lnTo>
                <a:lnTo>
                  <a:pt x="1138605" y="383191"/>
                </a:lnTo>
                <a:lnTo>
                  <a:pt x="1125724" y="388460"/>
                </a:lnTo>
                <a:lnTo>
                  <a:pt x="29705" y="388797"/>
                </a:lnTo>
                <a:lnTo>
                  <a:pt x="15958" y="385433"/>
                </a:lnTo>
                <a:lnTo>
                  <a:pt x="5606" y="376466"/>
                </a:lnTo>
                <a:lnTo>
                  <a:pt x="337" y="363584"/>
                </a:lnTo>
                <a:lnTo>
                  <a:pt x="0" y="29705"/>
                </a:lnTo>
                <a:close/>
              </a:path>
            </a:pathLst>
          </a:custGeom>
          <a:ln w="12700">
            <a:solidFill>
              <a:srgbClr val="23AB8C"/>
            </a:solidFill>
          </a:ln>
        </p:spPr>
        <p:txBody>
          <a:bodyPr wrap="square" lIns="0" tIns="0" rIns="0" bIns="0" rtlCol="0">
            <a:noAutofit/>
          </a:bodyPr>
          <a:lstStyle/>
          <a:p/>
        </p:txBody>
      </p:sp>
      <p:sp>
        <p:nvSpPr>
          <p:cNvPr id="29" name="object 29"/>
          <p:cNvSpPr/>
          <p:nvPr/>
        </p:nvSpPr>
        <p:spPr>
          <a:xfrm>
            <a:off x="7230314" y="4653912"/>
            <a:ext cx="1663700" cy="388810"/>
          </a:xfrm>
          <a:custGeom>
            <a:avLst/>
            <a:gdLst/>
            <a:ahLst/>
            <a:cxnLst/>
            <a:rect l="l" t="t" r="r" b="b"/>
            <a:pathLst>
              <a:path w="1663700" h="388810">
                <a:moveTo>
                  <a:pt x="1632153" y="0"/>
                </a:moveTo>
                <a:lnTo>
                  <a:pt x="24159" y="869"/>
                </a:lnTo>
                <a:lnTo>
                  <a:pt x="11735" y="6993"/>
                </a:lnTo>
                <a:lnTo>
                  <a:pt x="3183" y="17718"/>
                </a:lnTo>
                <a:lnTo>
                  <a:pt x="0" y="31546"/>
                </a:lnTo>
                <a:lnTo>
                  <a:pt x="869" y="364651"/>
                </a:lnTo>
                <a:lnTo>
                  <a:pt x="6993" y="377074"/>
                </a:lnTo>
                <a:lnTo>
                  <a:pt x="17718" y="385626"/>
                </a:lnTo>
                <a:lnTo>
                  <a:pt x="31546" y="388810"/>
                </a:lnTo>
                <a:lnTo>
                  <a:pt x="1639540" y="387941"/>
                </a:lnTo>
                <a:lnTo>
                  <a:pt x="1651964" y="381816"/>
                </a:lnTo>
                <a:lnTo>
                  <a:pt x="1660516" y="371091"/>
                </a:lnTo>
                <a:lnTo>
                  <a:pt x="1663700" y="357263"/>
                </a:lnTo>
                <a:lnTo>
                  <a:pt x="1662830" y="24159"/>
                </a:lnTo>
                <a:lnTo>
                  <a:pt x="1656706" y="11735"/>
                </a:lnTo>
                <a:lnTo>
                  <a:pt x="1645981" y="3183"/>
                </a:lnTo>
                <a:lnTo>
                  <a:pt x="1632153" y="0"/>
                </a:lnTo>
                <a:close/>
              </a:path>
            </a:pathLst>
          </a:custGeom>
          <a:solidFill>
            <a:srgbClr val="FFFFFF"/>
          </a:solidFill>
        </p:spPr>
        <p:txBody>
          <a:bodyPr wrap="square" lIns="0" tIns="0" rIns="0" bIns="0" rtlCol="0">
            <a:noAutofit/>
          </a:bodyPr>
          <a:lstStyle/>
          <a:p/>
        </p:txBody>
      </p:sp>
      <p:sp>
        <p:nvSpPr>
          <p:cNvPr id="31" name="object 31"/>
          <p:cNvSpPr/>
          <p:nvPr/>
        </p:nvSpPr>
        <p:spPr>
          <a:xfrm>
            <a:off x="7229996" y="5409559"/>
            <a:ext cx="1664335" cy="388810"/>
          </a:xfrm>
          <a:custGeom>
            <a:avLst/>
            <a:gdLst/>
            <a:ahLst/>
            <a:cxnLst/>
            <a:rect l="l" t="t" r="r" b="b"/>
            <a:pathLst>
              <a:path w="1664335" h="388810">
                <a:moveTo>
                  <a:pt x="1621040" y="0"/>
                </a:moveTo>
                <a:lnTo>
                  <a:pt x="31544" y="1612"/>
                </a:lnTo>
                <a:lnTo>
                  <a:pt x="2368" y="29130"/>
                </a:lnTo>
                <a:lnTo>
                  <a:pt x="0" y="43294"/>
                </a:lnTo>
                <a:lnTo>
                  <a:pt x="1612" y="357266"/>
                </a:lnTo>
                <a:lnTo>
                  <a:pt x="7495" y="369874"/>
                </a:lnTo>
                <a:lnTo>
                  <a:pt x="16932" y="379864"/>
                </a:lnTo>
                <a:lnTo>
                  <a:pt x="29130" y="386441"/>
                </a:lnTo>
                <a:lnTo>
                  <a:pt x="43294" y="388810"/>
                </a:lnTo>
                <a:lnTo>
                  <a:pt x="1632790" y="387197"/>
                </a:lnTo>
                <a:lnTo>
                  <a:pt x="1645399" y="381315"/>
                </a:lnTo>
                <a:lnTo>
                  <a:pt x="1655389" y="371877"/>
                </a:lnTo>
                <a:lnTo>
                  <a:pt x="1661966" y="359679"/>
                </a:lnTo>
                <a:lnTo>
                  <a:pt x="1664335" y="345516"/>
                </a:lnTo>
                <a:lnTo>
                  <a:pt x="1662722" y="31544"/>
                </a:lnTo>
                <a:lnTo>
                  <a:pt x="1656839" y="18935"/>
                </a:lnTo>
                <a:lnTo>
                  <a:pt x="1647402" y="8945"/>
                </a:lnTo>
                <a:lnTo>
                  <a:pt x="1635204" y="2368"/>
                </a:lnTo>
                <a:lnTo>
                  <a:pt x="1621040" y="0"/>
                </a:lnTo>
                <a:close/>
              </a:path>
            </a:pathLst>
          </a:custGeom>
          <a:solidFill>
            <a:srgbClr val="FFFFFF"/>
          </a:solidFill>
        </p:spPr>
        <p:txBody>
          <a:bodyPr wrap="square" lIns="0" tIns="0" rIns="0" bIns="0" rtlCol="0">
            <a:noAutofit/>
          </a:bodyPr>
          <a:lstStyle/>
          <a:p/>
        </p:txBody>
      </p:sp>
      <p:sp>
        <p:nvSpPr>
          <p:cNvPr id="33" name="object 33"/>
          <p:cNvSpPr txBox="1"/>
          <p:nvPr/>
        </p:nvSpPr>
        <p:spPr>
          <a:xfrm>
            <a:off x="7477489" y="1301863"/>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FFFFFF"/>
                </a:solidFill>
                <a:latin typeface="Microsoft YaHei UI"/>
                <a:cs typeface="Microsoft YaHei UI"/>
              </a:rPr>
              <a:t>文档集合</a:t>
            </a:r>
            <a:endParaRPr sz="1800">
              <a:latin typeface="Microsoft YaHei UI"/>
              <a:cs typeface="Microsoft YaHei UI"/>
            </a:endParaRPr>
          </a:p>
        </p:txBody>
      </p:sp>
      <p:sp>
        <p:nvSpPr>
          <p:cNvPr id="34" name="object 34"/>
          <p:cNvSpPr txBox="1"/>
          <p:nvPr/>
        </p:nvSpPr>
        <p:spPr>
          <a:xfrm>
            <a:off x="5275579" y="3661925"/>
            <a:ext cx="482600" cy="561340"/>
          </a:xfrm>
          <a:prstGeom prst="rect">
            <a:avLst/>
          </a:prstGeom>
        </p:spPr>
        <p:txBody>
          <a:bodyPr wrap="square" lIns="0" tIns="0" rIns="0" bIns="0" rtlCol="0" vert="horz">
            <a:noAutofit/>
          </a:bodyPr>
          <a:lstStyle/>
          <a:p>
            <a:pPr marL="12700" marR="12700">
              <a:lnSpc>
                <a:spcPct val="100000"/>
              </a:lnSpc>
            </a:pPr>
            <a:r>
              <a:rPr dirty="0" smtClean="0" sz="1800" b="1">
                <a:solidFill>
                  <a:srgbClr val="FFFFFF"/>
                </a:solidFill>
                <a:latin typeface="Microsoft YaHei UI"/>
                <a:cs typeface="Microsoft YaHei UI"/>
              </a:rPr>
              <a:t>知识</a:t>
            </a:r>
            <a:r>
              <a:rPr dirty="0" smtClean="0" sz="1800" b="1">
                <a:solidFill>
                  <a:srgbClr val="FFFFFF"/>
                </a:solidFill>
                <a:latin typeface="Microsoft YaHei UI"/>
                <a:cs typeface="Microsoft YaHei UI"/>
              </a:rPr>
              <a:t> 图谱</a:t>
            </a:r>
            <a:endParaRPr sz="1800">
              <a:latin typeface="Microsoft YaHei UI"/>
              <a:cs typeface="Microsoft YaHei UI"/>
            </a:endParaRPr>
          </a:p>
        </p:txBody>
      </p:sp>
      <p:sp>
        <p:nvSpPr>
          <p:cNvPr id="35" name="object 35"/>
          <p:cNvSpPr txBox="1"/>
          <p:nvPr/>
        </p:nvSpPr>
        <p:spPr>
          <a:xfrm>
            <a:off x="6904875" y="3604926"/>
            <a:ext cx="2311400" cy="561340"/>
          </a:xfrm>
          <a:prstGeom prst="rect">
            <a:avLst/>
          </a:prstGeom>
        </p:spPr>
        <p:txBody>
          <a:bodyPr wrap="square" lIns="0" tIns="0" rIns="0" bIns="0" rtlCol="0" vert="horz">
            <a:noAutofit/>
          </a:bodyPr>
          <a:lstStyle/>
          <a:p>
            <a:pPr marL="584200" marR="12700" indent="-571500">
              <a:lnSpc>
                <a:spcPct val="100000"/>
              </a:lnSpc>
            </a:pPr>
            <a:r>
              <a:rPr dirty="0" smtClean="0" sz="1800" b="1">
                <a:solidFill>
                  <a:srgbClr val="FFFFFF"/>
                </a:solidFill>
                <a:latin typeface="Microsoft YaHei UI"/>
                <a:cs typeface="Microsoft YaHei UI"/>
              </a:rPr>
              <a:t>文档与知识图谱中实体</a:t>
            </a:r>
            <a:r>
              <a:rPr dirty="0" smtClean="0" sz="1800" b="1">
                <a:solidFill>
                  <a:srgbClr val="FFFFFF"/>
                </a:solidFill>
                <a:latin typeface="Microsoft YaHei UI"/>
                <a:cs typeface="Microsoft YaHei UI"/>
              </a:rPr>
              <a:t> 相似度计算</a:t>
            </a:r>
            <a:endParaRPr sz="1800">
              <a:latin typeface="Microsoft YaHei UI"/>
              <a:cs typeface="Microsoft YaHei UI"/>
            </a:endParaRPr>
          </a:p>
        </p:txBody>
      </p:sp>
      <p:sp>
        <p:nvSpPr>
          <p:cNvPr id="36" name="object 36"/>
          <p:cNvSpPr txBox="1"/>
          <p:nvPr/>
        </p:nvSpPr>
        <p:spPr>
          <a:xfrm>
            <a:off x="7592582" y="2731258"/>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303030"/>
                </a:solidFill>
                <a:latin typeface="Microsoft YaHei UI"/>
                <a:cs typeface="Microsoft YaHei UI"/>
              </a:rPr>
              <a:t>语义扩充</a:t>
            </a:r>
            <a:endParaRPr sz="1800">
              <a:latin typeface="Microsoft YaHei UI"/>
              <a:cs typeface="Microsoft YaHei UI"/>
            </a:endParaRPr>
          </a:p>
        </p:txBody>
      </p:sp>
      <p:sp>
        <p:nvSpPr>
          <p:cNvPr id="37" name="object 37"/>
          <p:cNvSpPr/>
          <p:nvPr/>
        </p:nvSpPr>
        <p:spPr>
          <a:xfrm>
            <a:off x="7248525" y="6162675"/>
            <a:ext cx="1626870" cy="368300"/>
          </a:xfrm>
          <a:custGeom>
            <a:avLst/>
            <a:gdLst/>
            <a:ahLst/>
            <a:cxnLst/>
            <a:rect l="l" t="t" r="r" b="b"/>
            <a:pathLst>
              <a:path w="1626870" h="368300">
                <a:moveTo>
                  <a:pt x="0" y="184150"/>
                </a:moveTo>
                <a:lnTo>
                  <a:pt x="5351" y="139897"/>
                </a:lnTo>
                <a:lnTo>
                  <a:pt x="20554" y="99523"/>
                </a:lnTo>
                <a:lnTo>
                  <a:pt x="44328" y="64307"/>
                </a:lnTo>
                <a:lnTo>
                  <a:pt x="75394" y="35530"/>
                </a:lnTo>
                <a:lnTo>
                  <a:pt x="112471" y="14471"/>
                </a:lnTo>
                <a:lnTo>
                  <a:pt x="154280" y="2410"/>
                </a:lnTo>
                <a:lnTo>
                  <a:pt x="184150" y="0"/>
                </a:lnTo>
                <a:lnTo>
                  <a:pt x="1442720" y="0"/>
                </a:lnTo>
                <a:lnTo>
                  <a:pt x="1486972" y="5351"/>
                </a:lnTo>
                <a:lnTo>
                  <a:pt x="1527346" y="20554"/>
                </a:lnTo>
                <a:lnTo>
                  <a:pt x="1562562" y="44328"/>
                </a:lnTo>
                <a:lnTo>
                  <a:pt x="1591339" y="75394"/>
                </a:lnTo>
                <a:lnTo>
                  <a:pt x="1612398" y="112471"/>
                </a:lnTo>
                <a:lnTo>
                  <a:pt x="1624459" y="154280"/>
                </a:lnTo>
                <a:lnTo>
                  <a:pt x="1626870" y="184150"/>
                </a:lnTo>
                <a:lnTo>
                  <a:pt x="1626259" y="199252"/>
                </a:lnTo>
                <a:lnTo>
                  <a:pt x="1617481" y="242355"/>
                </a:lnTo>
                <a:lnTo>
                  <a:pt x="1599279" y="281151"/>
                </a:lnTo>
                <a:lnTo>
                  <a:pt x="1572933" y="314363"/>
                </a:lnTo>
                <a:lnTo>
                  <a:pt x="1539721" y="340709"/>
                </a:lnTo>
                <a:lnTo>
                  <a:pt x="1500925" y="358911"/>
                </a:lnTo>
                <a:lnTo>
                  <a:pt x="1457822" y="367689"/>
                </a:lnTo>
                <a:lnTo>
                  <a:pt x="1442720" y="368300"/>
                </a:lnTo>
                <a:lnTo>
                  <a:pt x="184150" y="368300"/>
                </a:lnTo>
                <a:lnTo>
                  <a:pt x="139897" y="362948"/>
                </a:lnTo>
                <a:lnTo>
                  <a:pt x="99523" y="347745"/>
                </a:lnTo>
                <a:lnTo>
                  <a:pt x="64307" y="323971"/>
                </a:lnTo>
                <a:lnTo>
                  <a:pt x="35530" y="292905"/>
                </a:lnTo>
                <a:lnTo>
                  <a:pt x="14471" y="255828"/>
                </a:lnTo>
                <a:lnTo>
                  <a:pt x="2410" y="214019"/>
                </a:lnTo>
                <a:lnTo>
                  <a:pt x="0" y="184150"/>
                </a:lnTo>
                <a:close/>
              </a:path>
            </a:pathLst>
          </a:custGeom>
          <a:ln w="12700">
            <a:solidFill>
              <a:srgbClr val="23AB8C"/>
            </a:solidFill>
          </a:ln>
        </p:spPr>
        <p:txBody>
          <a:bodyPr wrap="square" lIns="0" tIns="0" rIns="0" bIns="0" rtlCol="0">
            <a:noAutofit/>
          </a:bodyPr>
          <a:lstStyle/>
          <a:p/>
        </p:txBody>
      </p:sp>
      <p:sp>
        <p:nvSpPr>
          <p:cNvPr id="38" name="object 38"/>
          <p:cNvSpPr txBox="1"/>
          <p:nvPr/>
        </p:nvSpPr>
        <p:spPr>
          <a:xfrm>
            <a:off x="7820977" y="6202045"/>
            <a:ext cx="482600" cy="287020"/>
          </a:xfrm>
          <a:prstGeom prst="rect">
            <a:avLst/>
          </a:prstGeom>
        </p:spPr>
        <p:txBody>
          <a:bodyPr wrap="square" lIns="0" tIns="0" rIns="0" bIns="0" rtlCol="0" vert="horz">
            <a:noAutofit/>
          </a:bodyPr>
          <a:lstStyle/>
          <a:p>
            <a:pPr marL="12700">
              <a:lnSpc>
                <a:spcPct val="100000"/>
              </a:lnSpc>
            </a:pPr>
            <a:r>
              <a:rPr dirty="0" smtClean="0" sz="1800" b="1">
                <a:solidFill>
                  <a:srgbClr val="303030"/>
                </a:solidFill>
                <a:latin typeface="Microsoft YaHei UI"/>
                <a:cs typeface="Microsoft YaHei UI"/>
              </a:rPr>
              <a:t>结果</a:t>
            </a:r>
            <a:endParaRPr sz="1800">
              <a:latin typeface="Microsoft YaHei UI"/>
              <a:cs typeface="Microsoft YaHei UI"/>
            </a:endParaRPr>
          </a:p>
        </p:txBody>
      </p:sp>
      <p:sp>
        <p:nvSpPr>
          <p:cNvPr id="39" name="object 39"/>
          <p:cNvSpPr/>
          <p:nvPr/>
        </p:nvSpPr>
        <p:spPr>
          <a:xfrm>
            <a:off x="9887060" y="2986088"/>
            <a:ext cx="1655762" cy="503237"/>
          </a:xfrm>
          <a:custGeom>
            <a:avLst/>
            <a:gdLst/>
            <a:ahLst/>
            <a:cxnLst/>
            <a:rect l="l" t="t" r="r" b="b"/>
            <a:pathLst>
              <a:path w="1655762" h="503237">
                <a:moveTo>
                  <a:pt x="1622221" y="0"/>
                </a:moveTo>
                <a:lnTo>
                  <a:pt x="23098" y="1656"/>
                </a:lnTo>
                <a:lnTo>
                  <a:pt x="11148" y="8565"/>
                </a:lnTo>
                <a:lnTo>
                  <a:pt x="3007" y="19634"/>
                </a:lnTo>
                <a:lnTo>
                  <a:pt x="0" y="33540"/>
                </a:lnTo>
                <a:lnTo>
                  <a:pt x="1656" y="480138"/>
                </a:lnTo>
                <a:lnTo>
                  <a:pt x="8565" y="492089"/>
                </a:lnTo>
                <a:lnTo>
                  <a:pt x="19634" y="500229"/>
                </a:lnTo>
                <a:lnTo>
                  <a:pt x="33540" y="503237"/>
                </a:lnTo>
                <a:lnTo>
                  <a:pt x="1632663" y="501581"/>
                </a:lnTo>
                <a:lnTo>
                  <a:pt x="1644614" y="494672"/>
                </a:lnTo>
                <a:lnTo>
                  <a:pt x="1652754" y="483602"/>
                </a:lnTo>
                <a:lnTo>
                  <a:pt x="1655762" y="469696"/>
                </a:lnTo>
                <a:lnTo>
                  <a:pt x="1654106" y="23098"/>
                </a:lnTo>
                <a:lnTo>
                  <a:pt x="1647197" y="11148"/>
                </a:lnTo>
                <a:lnTo>
                  <a:pt x="1636127" y="3007"/>
                </a:lnTo>
                <a:lnTo>
                  <a:pt x="1622221" y="0"/>
                </a:lnTo>
                <a:close/>
              </a:path>
            </a:pathLst>
          </a:custGeom>
          <a:solidFill>
            <a:srgbClr val="FFFFFF"/>
          </a:solidFill>
        </p:spPr>
        <p:txBody>
          <a:bodyPr wrap="square" lIns="0" tIns="0" rIns="0" bIns="0" rtlCol="0">
            <a:noAutofit/>
          </a:bodyPr>
          <a:lstStyle/>
          <a:p/>
        </p:txBody>
      </p:sp>
      <p:sp>
        <p:nvSpPr>
          <p:cNvPr id="40" name="object 40"/>
          <p:cNvSpPr/>
          <p:nvPr/>
        </p:nvSpPr>
        <p:spPr>
          <a:xfrm>
            <a:off x="9887060" y="2986088"/>
            <a:ext cx="1655762" cy="503237"/>
          </a:xfrm>
          <a:custGeom>
            <a:avLst/>
            <a:gdLst/>
            <a:ahLst/>
            <a:cxnLst/>
            <a:rect l="l" t="t" r="r" b="b"/>
            <a:pathLst>
              <a:path w="1655762" h="503237">
                <a:moveTo>
                  <a:pt x="0" y="33540"/>
                </a:moveTo>
                <a:lnTo>
                  <a:pt x="3007" y="19634"/>
                </a:lnTo>
                <a:lnTo>
                  <a:pt x="11148" y="8565"/>
                </a:lnTo>
                <a:lnTo>
                  <a:pt x="23098" y="1656"/>
                </a:lnTo>
                <a:lnTo>
                  <a:pt x="1622221" y="0"/>
                </a:lnTo>
                <a:lnTo>
                  <a:pt x="1636127" y="3007"/>
                </a:lnTo>
                <a:lnTo>
                  <a:pt x="1647197" y="11148"/>
                </a:lnTo>
                <a:lnTo>
                  <a:pt x="1654106" y="23098"/>
                </a:lnTo>
                <a:lnTo>
                  <a:pt x="1655762" y="469696"/>
                </a:lnTo>
                <a:lnTo>
                  <a:pt x="1652754" y="483602"/>
                </a:lnTo>
                <a:lnTo>
                  <a:pt x="1644614" y="494672"/>
                </a:lnTo>
                <a:lnTo>
                  <a:pt x="1632663" y="501581"/>
                </a:lnTo>
                <a:lnTo>
                  <a:pt x="33540" y="503237"/>
                </a:lnTo>
                <a:lnTo>
                  <a:pt x="19634" y="500229"/>
                </a:lnTo>
                <a:lnTo>
                  <a:pt x="8565" y="492089"/>
                </a:lnTo>
                <a:lnTo>
                  <a:pt x="1656" y="480138"/>
                </a:lnTo>
                <a:lnTo>
                  <a:pt x="0" y="33540"/>
                </a:lnTo>
                <a:close/>
              </a:path>
            </a:pathLst>
          </a:custGeom>
          <a:ln w="12700">
            <a:solidFill>
              <a:srgbClr val="23AB8C"/>
            </a:solidFill>
          </a:ln>
        </p:spPr>
        <p:txBody>
          <a:bodyPr wrap="square" lIns="0" tIns="0" rIns="0" bIns="0" rtlCol="0">
            <a:noAutofit/>
          </a:bodyPr>
          <a:lstStyle/>
          <a:p/>
        </p:txBody>
      </p:sp>
      <p:sp>
        <p:nvSpPr>
          <p:cNvPr id="41" name="object 41"/>
          <p:cNvSpPr txBox="1"/>
          <p:nvPr/>
        </p:nvSpPr>
        <p:spPr>
          <a:xfrm>
            <a:off x="10011393" y="3092926"/>
            <a:ext cx="1407160" cy="287020"/>
          </a:xfrm>
          <a:prstGeom prst="rect">
            <a:avLst/>
          </a:prstGeom>
        </p:spPr>
        <p:txBody>
          <a:bodyPr wrap="square" lIns="0" tIns="0" rIns="0" bIns="0" rtlCol="0" vert="horz">
            <a:noAutofit/>
          </a:bodyPr>
          <a:lstStyle/>
          <a:p>
            <a:pPr marL="12700">
              <a:lnSpc>
                <a:spcPct val="100000"/>
              </a:lnSpc>
            </a:pPr>
            <a:r>
              <a:rPr dirty="0" smtClean="0" sz="1800">
                <a:solidFill>
                  <a:srgbClr val="303030"/>
                </a:solidFill>
                <a:latin typeface="Microsoft YaHei UI"/>
                <a:cs typeface="Microsoft YaHei UI"/>
              </a:rPr>
              <a:t>M</a:t>
            </a:r>
            <a:r>
              <a:rPr dirty="0" smtClean="0" sz="1800" spc="-5">
                <a:solidFill>
                  <a:srgbClr val="303030"/>
                </a:solidFill>
                <a:latin typeface="Microsoft YaHei UI"/>
                <a:cs typeface="Microsoft YaHei UI"/>
              </a:rPr>
              <a:t>e</a:t>
            </a:r>
            <a:r>
              <a:rPr dirty="0" smtClean="0" sz="1800" spc="-10">
                <a:solidFill>
                  <a:srgbClr val="303030"/>
                </a:solidFill>
                <a:latin typeface="Microsoft YaHei UI"/>
                <a:cs typeface="Microsoft YaHei UI"/>
              </a:rPr>
              <a:t>n</a:t>
            </a:r>
            <a:r>
              <a:rPr dirty="0" smtClean="0" sz="1800" spc="-5">
                <a:solidFill>
                  <a:srgbClr val="303030"/>
                </a:solidFill>
                <a:latin typeface="Microsoft YaHei UI"/>
                <a:cs typeface="Microsoft YaHei UI"/>
              </a:rPr>
              <a:t>t</a:t>
            </a:r>
            <a:r>
              <a:rPr dirty="0" smtClean="0" sz="1800" spc="-5">
                <a:solidFill>
                  <a:srgbClr val="303030"/>
                </a:solidFill>
                <a:latin typeface="Microsoft YaHei UI"/>
                <a:cs typeface="Microsoft YaHei UI"/>
              </a:rPr>
              <a:t>i</a:t>
            </a:r>
            <a:r>
              <a:rPr dirty="0" smtClean="0" sz="1800" spc="-25">
                <a:solidFill>
                  <a:srgbClr val="303030"/>
                </a:solidFill>
                <a:latin typeface="Microsoft YaHei UI"/>
                <a:cs typeface="Microsoft YaHei UI"/>
              </a:rPr>
              <a:t>o</a:t>
            </a:r>
            <a:r>
              <a:rPr dirty="0" smtClean="0" sz="1800" spc="-15">
                <a:solidFill>
                  <a:srgbClr val="303030"/>
                </a:solidFill>
                <a:latin typeface="Microsoft YaHei UI"/>
                <a:cs typeface="Microsoft YaHei UI"/>
              </a:rPr>
              <a:t>n</a:t>
            </a:r>
            <a:r>
              <a:rPr dirty="0" smtClean="0" sz="1800" spc="0">
                <a:solidFill>
                  <a:srgbClr val="303030"/>
                </a:solidFill>
                <a:latin typeface="Microsoft YaHei UI"/>
                <a:cs typeface="Microsoft YaHei UI"/>
              </a:rPr>
              <a:t>定位</a:t>
            </a:r>
            <a:endParaRPr sz="1800">
              <a:latin typeface="Microsoft YaHei UI"/>
              <a:cs typeface="Microsoft YaHei UI"/>
            </a:endParaRPr>
          </a:p>
        </p:txBody>
      </p:sp>
      <p:sp>
        <p:nvSpPr>
          <p:cNvPr id="42" name="object 42"/>
          <p:cNvSpPr/>
          <p:nvPr/>
        </p:nvSpPr>
        <p:spPr>
          <a:xfrm>
            <a:off x="9887060" y="3620776"/>
            <a:ext cx="1655762" cy="502919"/>
          </a:xfrm>
          <a:custGeom>
            <a:avLst/>
            <a:gdLst/>
            <a:ahLst/>
            <a:cxnLst/>
            <a:rect l="l" t="t" r="r" b="b"/>
            <a:pathLst>
              <a:path w="1655762" h="502920">
                <a:moveTo>
                  <a:pt x="1648142" y="0"/>
                </a:moveTo>
                <a:lnTo>
                  <a:pt x="7620" y="0"/>
                </a:lnTo>
                <a:lnTo>
                  <a:pt x="0" y="7619"/>
                </a:lnTo>
                <a:lnTo>
                  <a:pt x="0" y="495287"/>
                </a:lnTo>
                <a:lnTo>
                  <a:pt x="7620" y="502919"/>
                </a:lnTo>
                <a:lnTo>
                  <a:pt x="1648142" y="502919"/>
                </a:lnTo>
                <a:lnTo>
                  <a:pt x="1655762" y="495287"/>
                </a:lnTo>
                <a:lnTo>
                  <a:pt x="1655762" y="7619"/>
                </a:lnTo>
                <a:lnTo>
                  <a:pt x="1648142" y="0"/>
                </a:lnTo>
                <a:close/>
              </a:path>
            </a:pathLst>
          </a:custGeom>
          <a:solidFill>
            <a:srgbClr val="FFFFFF"/>
          </a:solidFill>
        </p:spPr>
        <p:txBody>
          <a:bodyPr wrap="square" lIns="0" tIns="0" rIns="0" bIns="0" rtlCol="0">
            <a:noAutofit/>
          </a:bodyPr>
          <a:lstStyle/>
          <a:p/>
        </p:txBody>
      </p:sp>
      <p:sp>
        <p:nvSpPr>
          <p:cNvPr id="43" name="object 43"/>
          <p:cNvSpPr/>
          <p:nvPr/>
        </p:nvSpPr>
        <p:spPr>
          <a:xfrm>
            <a:off x="9887060" y="3620776"/>
            <a:ext cx="1655762" cy="502919"/>
          </a:xfrm>
          <a:custGeom>
            <a:avLst/>
            <a:gdLst/>
            <a:ahLst/>
            <a:cxnLst/>
            <a:rect l="l" t="t" r="r" b="b"/>
            <a:pathLst>
              <a:path w="1655762" h="502920">
                <a:moveTo>
                  <a:pt x="0" y="17017"/>
                </a:moveTo>
                <a:lnTo>
                  <a:pt x="0" y="7619"/>
                </a:lnTo>
                <a:lnTo>
                  <a:pt x="7620" y="0"/>
                </a:lnTo>
                <a:lnTo>
                  <a:pt x="17018" y="0"/>
                </a:lnTo>
                <a:lnTo>
                  <a:pt x="1638744" y="0"/>
                </a:lnTo>
                <a:lnTo>
                  <a:pt x="1648142" y="0"/>
                </a:lnTo>
                <a:lnTo>
                  <a:pt x="1655762" y="7619"/>
                </a:lnTo>
                <a:lnTo>
                  <a:pt x="1655762" y="17017"/>
                </a:lnTo>
                <a:lnTo>
                  <a:pt x="1655762" y="485889"/>
                </a:lnTo>
                <a:lnTo>
                  <a:pt x="1655762" y="495287"/>
                </a:lnTo>
                <a:lnTo>
                  <a:pt x="1648142" y="502919"/>
                </a:lnTo>
                <a:lnTo>
                  <a:pt x="1638744" y="502919"/>
                </a:lnTo>
                <a:lnTo>
                  <a:pt x="17018" y="502919"/>
                </a:lnTo>
                <a:lnTo>
                  <a:pt x="7620" y="502919"/>
                </a:lnTo>
                <a:lnTo>
                  <a:pt x="0" y="495287"/>
                </a:lnTo>
                <a:lnTo>
                  <a:pt x="0" y="485889"/>
                </a:lnTo>
                <a:lnTo>
                  <a:pt x="0" y="17017"/>
                </a:lnTo>
                <a:close/>
              </a:path>
            </a:pathLst>
          </a:custGeom>
          <a:ln w="12700">
            <a:solidFill>
              <a:srgbClr val="23AB8C"/>
            </a:solidFill>
          </a:ln>
        </p:spPr>
        <p:txBody>
          <a:bodyPr wrap="square" lIns="0" tIns="0" rIns="0" bIns="0" rtlCol="0">
            <a:noAutofit/>
          </a:bodyPr>
          <a:lstStyle/>
          <a:p/>
        </p:txBody>
      </p:sp>
      <p:sp>
        <p:nvSpPr>
          <p:cNvPr id="44" name="object 44"/>
          <p:cNvSpPr txBox="1"/>
          <p:nvPr/>
        </p:nvSpPr>
        <p:spPr>
          <a:xfrm>
            <a:off x="10016758" y="3727450"/>
            <a:ext cx="1397000" cy="287020"/>
          </a:xfrm>
          <a:prstGeom prst="rect">
            <a:avLst/>
          </a:prstGeom>
        </p:spPr>
        <p:txBody>
          <a:bodyPr wrap="square" lIns="0" tIns="0" rIns="0" bIns="0" rtlCol="0" vert="horz">
            <a:noAutofit/>
          </a:bodyPr>
          <a:lstStyle/>
          <a:p>
            <a:pPr marL="12700">
              <a:lnSpc>
                <a:spcPct val="100000"/>
              </a:lnSpc>
            </a:pPr>
            <a:r>
              <a:rPr dirty="0" smtClean="0" sz="1800">
                <a:solidFill>
                  <a:srgbClr val="303030"/>
                </a:solidFill>
                <a:latin typeface="Microsoft YaHei UI"/>
                <a:cs typeface="Microsoft YaHei UI"/>
              </a:rPr>
              <a:t>候选实体生成</a:t>
            </a:r>
            <a:endParaRPr sz="1800">
              <a:latin typeface="Microsoft YaHei UI"/>
              <a:cs typeface="Microsoft YaHei UI"/>
            </a:endParaRPr>
          </a:p>
        </p:txBody>
      </p:sp>
      <p:sp>
        <p:nvSpPr>
          <p:cNvPr id="45" name="object 45"/>
          <p:cNvSpPr/>
          <p:nvPr/>
        </p:nvSpPr>
        <p:spPr>
          <a:xfrm>
            <a:off x="9887060" y="4255132"/>
            <a:ext cx="1655762" cy="502920"/>
          </a:xfrm>
          <a:custGeom>
            <a:avLst/>
            <a:gdLst/>
            <a:ahLst/>
            <a:cxnLst/>
            <a:rect l="l" t="t" r="r" b="b"/>
            <a:pathLst>
              <a:path w="1655762" h="502920">
                <a:moveTo>
                  <a:pt x="1627314" y="0"/>
                </a:moveTo>
                <a:lnTo>
                  <a:pt x="25977" y="105"/>
                </a:lnTo>
                <a:lnTo>
                  <a:pt x="12774" y="4704"/>
                </a:lnTo>
                <a:lnTo>
                  <a:pt x="3500" y="14766"/>
                </a:lnTo>
                <a:lnTo>
                  <a:pt x="0" y="28448"/>
                </a:lnTo>
                <a:lnTo>
                  <a:pt x="105" y="476942"/>
                </a:lnTo>
                <a:lnTo>
                  <a:pt x="4704" y="490145"/>
                </a:lnTo>
                <a:lnTo>
                  <a:pt x="14766" y="499419"/>
                </a:lnTo>
                <a:lnTo>
                  <a:pt x="28448" y="502920"/>
                </a:lnTo>
                <a:lnTo>
                  <a:pt x="1629785" y="502814"/>
                </a:lnTo>
                <a:lnTo>
                  <a:pt x="1642988" y="498215"/>
                </a:lnTo>
                <a:lnTo>
                  <a:pt x="1652261" y="488153"/>
                </a:lnTo>
                <a:lnTo>
                  <a:pt x="1655762" y="474472"/>
                </a:lnTo>
                <a:lnTo>
                  <a:pt x="1655656" y="25977"/>
                </a:lnTo>
                <a:lnTo>
                  <a:pt x="1651058" y="12774"/>
                </a:lnTo>
                <a:lnTo>
                  <a:pt x="1640996" y="3500"/>
                </a:lnTo>
                <a:lnTo>
                  <a:pt x="1627314" y="0"/>
                </a:lnTo>
                <a:close/>
              </a:path>
            </a:pathLst>
          </a:custGeom>
          <a:solidFill>
            <a:srgbClr val="FFFFFF"/>
          </a:solidFill>
        </p:spPr>
        <p:txBody>
          <a:bodyPr wrap="square" lIns="0" tIns="0" rIns="0" bIns="0" rtlCol="0">
            <a:noAutofit/>
          </a:bodyPr>
          <a:lstStyle/>
          <a:p/>
        </p:txBody>
      </p:sp>
      <p:sp>
        <p:nvSpPr>
          <p:cNvPr id="46" name="object 46"/>
          <p:cNvSpPr/>
          <p:nvPr/>
        </p:nvSpPr>
        <p:spPr>
          <a:xfrm>
            <a:off x="9887060" y="4255132"/>
            <a:ext cx="1655762" cy="502920"/>
          </a:xfrm>
          <a:custGeom>
            <a:avLst/>
            <a:gdLst/>
            <a:ahLst/>
            <a:cxnLst/>
            <a:rect l="l" t="t" r="r" b="b"/>
            <a:pathLst>
              <a:path w="1655762" h="502920">
                <a:moveTo>
                  <a:pt x="0" y="28448"/>
                </a:moveTo>
                <a:lnTo>
                  <a:pt x="3500" y="14766"/>
                </a:lnTo>
                <a:lnTo>
                  <a:pt x="12774" y="4704"/>
                </a:lnTo>
                <a:lnTo>
                  <a:pt x="25977" y="105"/>
                </a:lnTo>
                <a:lnTo>
                  <a:pt x="1627314" y="0"/>
                </a:lnTo>
                <a:lnTo>
                  <a:pt x="1640996" y="3500"/>
                </a:lnTo>
                <a:lnTo>
                  <a:pt x="1651058" y="12774"/>
                </a:lnTo>
                <a:lnTo>
                  <a:pt x="1655656" y="25977"/>
                </a:lnTo>
                <a:lnTo>
                  <a:pt x="1655762" y="474472"/>
                </a:lnTo>
                <a:lnTo>
                  <a:pt x="1652261" y="488153"/>
                </a:lnTo>
                <a:lnTo>
                  <a:pt x="1642988" y="498215"/>
                </a:lnTo>
                <a:lnTo>
                  <a:pt x="1629785" y="502814"/>
                </a:lnTo>
                <a:lnTo>
                  <a:pt x="28448" y="502920"/>
                </a:lnTo>
                <a:lnTo>
                  <a:pt x="14766" y="499419"/>
                </a:lnTo>
                <a:lnTo>
                  <a:pt x="4704" y="490145"/>
                </a:lnTo>
                <a:lnTo>
                  <a:pt x="105" y="476942"/>
                </a:lnTo>
                <a:lnTo>
                  <a:pt x="0" y="28448"/>
                </a:lnTo>
                <a:close/>
              </a:path>
            </a:pathLst>
          </a:custGeom>
          <a:ln w="12700">
            <a:solidFill>
              <a:srgbClr val="23AB8C"/>
            </a:solidFill>
          </a:ln>
        </p:spPr>
        <p:txBody>
          <a:bodyPr wrap="square" lIns="0" tIns="0" rIns="0" bIns="0" rtlCol="0">
            <a:noAutofit/>
          </a:bodyPr>
          <a:lstStyle/>
          <a:p/>
        </p:txBody>
      </p:sp>
      <p:sp>
        <p:nvSpPr>
          <p:cNvPr id="47" name="object 47"/>
          <p:cNvSpPr txBox="1"/>
          <p:nvPr/>
        </p:nvSpPr>
        <p:spPr>
          <a:xfrm>
            <a:off x="10243454" y="4361815"/>
            <a:ext cx="939800" cy="287020"/>
          </a:xfrm>
          <a:prstGeom prst="rect">
            <a:avLst/>
          </a:prstGeom>
        </p:spPr>
        <p:txBody>
          <a:bodyPr wrap="square" lIns="0" tIns="0" rIns="0" bIns="0" rtlCol="0" vert="horz">
            <a:noAutofit/>
          </a:bodyPr>
          <a:lstStyle/>
          <a:p>
            <a:pPr marL="12700">
              <a:lnSpc>
                <a:spcPct val="100000"/>
              </a:lnSpc>
            </a:pPr>
            <a:r>
              <a:rPr dirty="0" smtClean="0" sz="1800">
                <a:solidFill>
                  <a:srgbClr val="303030"/>
                </a:solidFill>
                <a:latin typeface="Microsoft YaHei UI"/>
                <a:cs typeface="Microsoft YaHei UI"/>
              </a:rPr>
              <a:t>歧义消除</a:t>
            </a:r>
            <a:endParaRPr sz="1800">
              <a:latin typeface="Microsoft YaHei UI"/>
              <a:cs typeface="Microsoft YaHei UI"/>
            </a:endParaRPr>
          </a:p>
        </p:txBody>
      </p:sp>
      <p:sp>
        <p:nvSpPr>
          <p:cNvPr id="48" name="object 48"/>
          <p:cNvSpPr txBox="1">
            <a:spLocks noGrp="1"/>
          </p:cNvSpPr>
          <p:nvPr>
            <p:ph type="title"/>
          </p:nvPr>
        </p:nvSpPr>
        <p:spPr>
          <a:prstGeom prst="rect"/>
        </p:spPr>
        <p:txBody>
          <a:bodyPr wrap="square" lIns="0" tIns="0" rIns="0" bIns="0" rtlCol="0" vert="horz">
            <a:noAutofit/>
          </a:bodyPr>
          <a:lstStyle/>
          <a:p>
            <a:pPr marL="15875">
              <a:lnSpc>
                <a:spcPct val="100000"/>
              </a:lnSpc>
            </a:pPr>
            <a:r>
              <a:rPr dirty="0" smtClean="0" sz="3600" b="1">
                <a:solidFill>
                  <a:srgbClr val="303030"/>
                </a:solidFill>
                <a:latin typeface="Microsoft YaHei UI"/>
                <a:cs typeface="Microsoft YaHei UI"/>
              </a:rPr>
              <a:t>实体链接的基本方法过程</a:t>
            </a:r>
            <a:endParaRPr sz="3600">
              <a:latin typeface="Microsoft YaHei UI"/>
              <a:cs typeface="Microsoft YaHei UI"/>
            </a:endParaRPr>
          </a:p>
        </p:txBody>
      </p:sp>
      <p:sp>
        <p:nvSpPr>
          <p:cNvPr id="49" name="object 49"/>
          <p:cNvSpPr txBox="1"/>
          <p:nvPr/>
        </p:nvSpPr>
        <p:spPr>
          <a:xfrm>
            <a:off x="496569" y="1797684"/>
            <a:ext cx="4025900" cy="744220"/>
          </a:xfrm>
          <a:prstGeom prst="rect">
            <a:avLst/>
          </a:prstGeom>
        </p:spPr>
        <p:txBody>
          <a:bodyPr wrap="square" lIns="0" tIns="0" rIns="0" bIns="0" rtlCol="0" vert="horz">
            <a:noAutofit/>
          </a:bodyPr>
          <a:lstStyle/>
          <a:p>
            <a:pPr marL="355600" marR="12700" indent="-3429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基于向量模型相似度计算的</a:t>
            </a:r>
            <a:r>
              <a:rPr dirty="0" smtClean="0" sz="2400" spc="0">
                <a:solidFill>
                  <a:srgbClr val="303030"/>
                </a:solidFill>
                <a:latin typeface="Microsoft YaHei UI"/>
                <a:cs typeface="Microsoft YaHei UI"/>
              </a:rPr>
              <a:t> 实体链接方法</a:t>
            </a:r>
            <a:endParaRPr sz="2400">
              <a:latin typeface="Microsoft YaHei UI"/>
              <a:cs typeface="Microsoft YaHei UI"/>
            </a:endParaRPr>
          </a:p>
        </p:txBody>
      </p:sp>
      <p:sp>
        <p:nvSpPr>
          <p:cNvPr id="50" name="object 50"/>
          <p:cNvSpPr txBox="1"/>
          <p:nvPr/>
        </p:nvSpPr>
        <p:spPr>
          <a:xfrm>
            <a:off x="496569" y="3260725"/>
            <a:ext cx="4025900" cy="744220"/>
          </a:xfrm>
          <a:prstGeom prst="rect">
            <a:avLst/>
          </a:prstGeom>
        </p:spPr>
        <p:txBody>
          <a:bodyPr wrap="square" lIns="0" tIns="0" rIns="0" bIns="0" rtlCol="0" vert="horz">
            <a:noAutofit/>
          </a:bodyPr>
          <a:lstStyle/>
          <a:p>
            <a:pPr marL="355600" marR="12700" indent="-3429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基于知识图谱语义扩展的实</a:t>
            </a:r>
            <a:r>
              <a:rPr dirty="0" smtClean="0" sz="2400" spc="0">
                <a:solidFill>
                  <a:srgbClr val="303030"/>
                </a:solidFill>
                <a:latin typeface="Microsoft YaHei UI"/>
                <a:cs typeface="Microsoft YaHei UI"/>
              </a:rPr>
              <a:t> 体链接方法</a:t>
            </a:r>
            <a:endParaRPr sz="2400">
              <a:latin typeface="Microsoft YaHei UI"/>
              <a:cs typeface="Microsoft YaHei UI"/>
            </a:endParaRPr>
          </a:p>
        </p:txBody>
      </p:sp>
      <p:sp>
        <p:nvSpPr>
          <p:cNvPr id="51" name="object 51"/>
          <p:cNvSpPr txBox="1"/>
          <p:nvPr/>
        </p:nvSpPr>
        <p:spPr>
          <a:xfrm>
            <a:off x="496569" y="4723765"/>
            <a:ext cx="3995420" cy="744220"/>
          </a:xfrm>
          <a:prstGeom prst="rect">
            <a:avLst/>
          </a:prstGeom>
        </p:spPr>
        <p:txBody>
          <a:bodyPr wrap="square" lIns="0" tIns="0" rIns="0" bIns="0" rtlCol="0" vert="horz">
            <a:noAutofit/>
          </a:bodyPr>
          <a:lstStyle/>
          <a:p>
            <a:pPr marL="355600" marR="12700" indent="-342900">
              <a:lnSpc>
                <a:spcPct val="100000"/>
              </a:lnSpc>
              <a:buClr>
                <a:srgbClr val="23AB8C"/>
              </a:buClr>
              <a:buFont typeface="Tahoma"/>
              <a:buChar char=""/>
              <a:tabLst>
                <a:tab pos="355600" algn="l"/>
              </a:tabLst>
            </a:pPr>
            <a:r>
              <a:rPr dirty="0" smtClean="0" sz="2400" spc="0">
                <a:solidFill>
                  <a:srgbClr val="303030"/>
                </a:solidFill>
                <a:latin typeface="Microsoft YaHei UI"/>
                <a:cs typeface="Microsoft YaHei UI"/>
              </a:rPr>
              <a:t>基于</a:t>
            </a:r>
            <a:r>
              <a:rPr dirty="0" smtClean="0" sz="2400" spc="-15">
                <a:solidFill>
                  <a:srgbClr val="303030"/>
                </a:solidFill>
                <a:latin typeface="Microsoft YaHei UI"/>
                <a:cs typeface="Microsoft YaHei UI"/>
              </a:rPr>
              <a:t>p</a:t>
            </a:r>
            <a:r>
              <a:rPr dirty="0" smtClean="0" sz="2400" spc="-50">
                <a:solidFill>
                  <a:srgbClr val="303030"/>
                </a:solidFill>
                <a:latin typeface="Microsoft YaHei UI"/>
                <a:cs typeface="Microsoft YaHei UI"/>
              </a:rPr>
              <a:t>r</a:t>
            </a:r>
            <a:r>
              <a:rPr dirty="0" smtClean="0" sz="2400" spc="-30">
                <a:solidFill>
                  <a:srgbClr val="303030"/>
                </a:solidFill>
                <a:latin typeface="Microsoft YaHei UI"/>
                <a:cs typeface="Microsoft YaHei UI"/>
              </a:rPr>
              <a:t>o</a:t>
            </a:r>
            <a:r>
              <a:rPr dirty="0" smtClean="0" sz="2400" spc="-55">
                <a:solidFill>
                  <a:srgbClr val="303030"/>
                </a:solidFill>
                <a:latin typeface="Microsoft YaHei UI"/>
                <a:cs typeface="Microsoft YaHei UI"/>
              </a:rPr>
              <a:t>p</a:t>
            </a:r>
            <a:r>
              <a:rPr dirty="0" smtClean="0" sz="2400" spc="-25">
                <a:solidFill>
                  <a:srgbClr val="303030"/>
                </a:solidFill>
                <a:latin typeface="Microsoft YaHei UI"/>
                <a:cs typeface="Microsoft YaHei UI"/>
              </a:rPr>
              <a:t>a</a:t>
            </a:r>
            <a:r>
              <a:rPr dirty="0" smtClean="0" sz="2400" spc="-15">
                <a:solidFill>
                  <a:srgbClr val="303030"/>
                </a:solidFill>
                <a:latin typeface="Microsoft YaHei UI"/>
                <a:cs typeface="Microsoft YaHei UI"/>
              </a:rPr>
              <a:t>g</a:t>
            </a:r>
            <a:r>
              <a:rPr dirty="0" smtClean="0" sz="2400" spc="-25">
                <a:solidFill>
                  <a:srgbClr val="303030"/>
                </a:solidFill>
                <a:latin typeface="Microsoft YaHei UI"/>
                <a:cs typeface="Microsoft YaHei UI"/>
              </a:rPr>
              <a:t>a</a:t>
            </a:r>
            <a:r>
              <a:rPr dirty="0" smtClean="0" sz="2400" spc="-5">
                <a:solidFill>
                  <a:srgbClr val="303030"/>
                </a:solidFill>
                <a:latin typeface="Microsoft YaHei UI"/>
                <a:cs typeface="Microsoft YaHei UI"/>
              </a:rPr>
              <a:t>t</a:t>
            </a:r>
            <a:r>
              <a:rPr dirty="0" smtClean="0" sz="2400" spc="0">
                <a:solidFill>
                  <a:srgbClr val="303030"/>
                </a:solidFill>
                <a:latin typeface="Microsoft YaHei UI"/>
                <a:cs typeface="Microsoft YaHei UI"/>
              </a:rPr>
              <a:t>i</a:t>
            </a:r>
            <a:r>
              <a:rPr dirty="0" smtClean="0" sz="2400" spc="-30">
                <a:solidFill>
                  <a:srgbClr val="303030"/>
                </a:solidFill>
                <a:latin typeface="Microsoft YaHei UI"/>
                <a:cs typeface="Microsoft YaHei UI"/>
              </a:rPr>
              <a:t>o</a:t>
            </a:r>
            <a:r>
              <a:rPr dirty="0" smtClean="0" sz="2400" spc="-15">
                <a:solidFill>
                  <a:srgbClr val="303030"/>
                </a:solidFill>
                <a:latin typeface="Microsoft YaHei UI"/>
                <a:cs typeface="Microsoft YaHei UI"/>
              </a:rPr>
              <a:t>n</a:t>
            </a:r>
            <a:r>
              <a:rPr dirty="0" smtClean="0" sz="2400" spc="-15">
                <a:solidFill>
                  <a:srgbClr val="303030"/>
                </a:solidFill>
                <a:latin typeface="Microsoft YaHei UI"/>
                <a:cs typeface="Microsoft YaHei UI"/>
              </a:rPr>
              <a:t>计算相似</a:t>
            </a:r>
            <a:r>
              <a:rPr dirty="0" smtClean="0" sz="2400" spc="-15">
                <a:solidFill>
                  <a:srgbClr val="303030"/>
                </a:solidFill>
                <a:latin typeface="Microsoft YaHei UI"/>
                <a:cs typeface="Microsoft YaHei UI"/>
              </a:rPr>
              <a:t> 度的实体链接方法</a:t>
            </a:r>
            <a:endParaRPr sz="2400">
              <a:latin typeface="Microsoft YaHei UI"/>
              <a:cs typeface="Microsoft YaHei UI"/>
            </a:endParaRPr>
          </a:p>
        </p:txBody>
      </p:sp>
      <p:sp>
        <p:nvSpPr>
          <p:cNvPr id="52" name="object 52"/>
          <p:cNvSpPr/>
          <p:nvPr/>
        </p:nvSpPr>
        <p:spPr>
          <a:xfrm>
            <a:off x="5512434" y="2875914"/>
            <a:ext cx="1967864" cy="516889"/>
          </a:xfrm>
          <a:custGeom>
            <a:avLst/>
            <a:gdLst/>
            <a:ahLst/>
            <a:cxnLst/>
            <a:rect l="l" t="t" r="r" b="b"/>
            <a:pathLst>
              <a:path w="1967865" h="516889">
                <a:moveTo>
                  <a:pt x="1967864" y="0"/>
                </a:moveTo>
                <a:lnTo>
                  <a:pt x="0" y="0"/>
                </a:lnTo>
                <a:lnTo>
                  <a:pt x="0" y="516890"/>
                </a:lnTo>
              </a:path>
            </a:pathLst>
          </a:custGeom>
          <a:ln w="28574">
            <a:solidFill>
              <a:srgbClr val="00B38A"/>
            </a:solidFill>
          </a:ln>
        </p:spPr>
        <p:txBody>
          <a:bodyPr wrap="square" lIns="0" tIns="0" rIns="0" bIns="0" rtlCol="0">
            <a:noAutofit/>
          </a:bodyPr>
          <a:lstStyle/>
          <a:p/>
        </p:txBody>
      </p:sp>
      <p:graphicFrame>
        <p:nvGraphicFramePr>
          <p:cNvPr id="24" name="object 24"/>
          <p:cNvGraphicFramePr>
            <a:graphicFrameLocks noGrp="1"/>
          </p:cNvGraphicFramePr>
          <p:nvPr/>
        </p:nvGraphicFramePr>
        <p:xfrm>
          <a:off x="7479897" y="2045677"/>
          <a:ext cx="1170881" cy="570554"/>
        </p:xfrm>
        <a:graphic>
          <a:graphicData uri="http://schemas.openxmlformats.org/drawingml/2006/table">
            <a:tbl>
              <a:tblPr firstRow="1" bandRow="1">
                <a:tableStyleId>{2D5ABB26-0587-4C30-8999-92F81FD0307C}</a:tableStyleId>
              </a:tblPr>
              <a:tblGrid>
                <a:gridCol w="576011"/>
                <a:gridCol w="575820"/>
              </a:tblGrid>
              <a:tr h="389196">
                <a:tc gridSpan="2">
                  <a:txBody>
                    <a:bodyPr/>
                    <a:lstStyle/>
                    <a:p>
                      <a:pPr marL="111125">
                        <a:lnSpc>
                          <a:spcPct val="100000"/>
                        </a:lnSpc>
                      </a:pPr>
                      <a:r>
                        <a:rPr dirty="0" smtClean="0" sz="1800" b="1">
                          <a:solidFill>
                            <a:srgbClr val="303030"/>
                          </a:solidFill>
                          <a:latin typeface="Microsoft YaHei UI"/>
                          <a:cs typeface="Microsoft YaHei UI"/>
                        </a:rPr>
                        <a:t>内容解析</a:t>
                      </a:r>
                      <a:endParaRPr sz="1800">
                        <a:latin typeface="Microsoft YaHei UI"/>
                        <a:cs typeface="Microsoft YaHei UI"/>
                      </a:endParaRPr>
                    </a:p>
                  </a:txBody>
                  <a:tcPr marL="0" marR="0" marB="0" marT="0">
                    <a:lnL w="12700">
                      <a:solidFill>
                        <a:srgbClr val="23AB8C"/>
                      </a:solidFill>
                      <a:prstDash val="solid"/>
                    </a:lnL>
                    <a:lnR w="12700">
                      <a:solidFill>
                        <a:srgbClr val="23AB8C"/>
                      </a:solidFill>
                      <a:prstDash val="solid"/>
                    </a:lnR>
                    <a:lnT w="12700">
                      <a:solidFill>
                        <a:srgbClr val="23AB8C"/>
                      </a:solidFill>
                      <a:prstDash val="solid"/>
                    </a:lnT>
                    <a:lnB w="12700">
                      <a:solidFill>
                        <a:srgbClr val="23AB8C"/>
                      </a:solidFill>
                      <a:prstDash val="solid"/>
                    </a:lnB>
                  </a:tcPr>
                </a:tc>
                <a:tc hMerge="1">
                  <a:txBody>
                    <a:bodyPr/>
                    <a:lstStyle/>
                    <a:p>
                      <a:pPr/>
                    </a:p>
                  </a:txBody>
                  <a:tcPr marL="0" marR="0" marB="0" marT="0"/>
                </a:tc>
              </a:tr>
              <a:tr h="168657">
                <a:tc>
                  <a:txBody>
                    <a:bodyPr/>
                    <a:lstStyle/>
                    <a:p>
                      <a:pPr/>
                      <a:endParaRPr sz="1800">
                        <a:latin typeface="Microsoft YaHei UI"/>
                        <a:cs typeface="Microsoft YaHei UI"/>
                      </a:endParaRPr>
                    </a:p>
                  </a:txBody>
                  <a:tcPr marL="0" marR="0" marB="0" marT="0">
                    <a:lnR w="28575">
                      <a:solidFill>
                        <a:srgbClr val="00B38A"/>
                      </a:solidFill>
                      <a:prstDash val="solid"/>
                    </a:lnR>
                    <a:lnT w="12700">
                      <a:solidFill>
                        <a:srgbClr val="23AB8C"/>
                      </a:solidFill>
                      <a:prstDash val="solid"/>
                    </a:lnT>
                  </a:tcPr>
                </a:tc>
                <a:tc>
                  <a:txBody>
                    <a:bodyPr/>
                    <a:lstStyle/>
                    <a:p>
                      <a:pPr/>
                      <a:endParaRPr sz="1800">
                        <a:latin typeface="Microsoft YaHei UI"/>
                        <a:cs typeface="Microsoft YaHei UI"/>
                      </a:endParaRPr>
                    </a:p>
                  </a:txBody>
                  <a:tcPr marL="0" marR="0" marB="0" marT="0">
                    <a:lnL w="28575">
                      <a:solidFill>
                        <a:srgbClr val="00B38A"/>
                      </a:solidFill>
                      <a:prstDash val="solid"/>
                    </a:lnL>
                    <a:lnT w="12700">
                      <a:solidFill>
                        <a:srgbClr val="23AB8C"/>
                      </a:solidFill>
                      <a:prstDash val="solid"/>
                    </a:lnT>
                  </a:tcPr>
                </a:tc>
              </a:tr>
            </a:tbl>
          </a:graphicData>
        </a:graphic>
      </p:graphicFrame>
      <p:graphicFrame>
        <p:nvGraphicFramePr>
          <p:cNvPr id="30" name="object 30"/>
          <p:cNvGraphicFramePr>
            <a:graphicFrameLocks noGrp="1"/>
          </p:cNvGraphicFramePr>
          <p:nvPr/>
        </p:nvGraphicFramePr>
        <p:xfrm>
          <a:off x="7224399" y="4647997"/>
          <a:ext cx="1681880" cy="696513"/>
        </p:xfrm>
        <a:graphic>
          <a:graphicData uri="http://schemas.openxmlformats.org/drawingml/2006/table">
            <a:tbl>
              <a:tblPr firstRow="1" bandRow="1">
                <a:tableStyleId>{2D5ABB26-0587-4C30-8999-92F81FD0307C}</a:tableStyleId>
              </a:tblPr>
              <a:tblGrid>
                <a:gridCol w="831351"/>
                <a:gridCol w="831478"/>
              </a:tblGrid>
              <a:tr h="387941">
                <a:tc gridSpan="2">
                  <a:txBody>
                    <a:bodyPr/>
                    <a:lstStyle/>
                    <a:p>
                      <a:pPr marL="254000">
                        <a:lnSpc>
                          <a:spcPct val="100000"/>
                        </a:lnSpc>
                      </a:pPr>
                      <a:r>
                        <a:rPr dirty="0" smtClean="0" sz="1800" b="1">
                          <a:solidFill>
                            <a:srgbClr val="303030"/>
                          </a:solidFill>
                          <a:latin typeface="Microsoft YaHei UI"/>
                          <a:cs typeface="Microsoft YaHei UI"/>
                        </a:rPr>
                        <a:t>排序与筛选</a:t>
                      </a:r>
                      <a:endParaRPr sz="1800">
                        <a:latin typeface="Microsoft YaHei UI"/>
                        <a:cs typeface="Microsoft YaHei UI"/>
                      </a:endParaRPr>
                    </a:p>
                  </a:txBody>
                  <a:tcPr marL="0" marR="0" marB="0" marT="0">
                    <a:lnL w="12699">
                      <a:solidFill>
                        <a:srgbClr val="23AB8C"/>
                      </a:solidFill>
                      <a:prstDash val="solid"/>
                    </a:lnL>
                    <a:lnR w="12699">
                      <a:solidFill>
                        <a:srgbClr val="23AB8C"/>
                      </a:solidFill>
                      <a:prstDash val="solid"/>
                    </a:lnR>
                    <a:lnT w="12699">
                      <a:solidFill>
                        <a:srgbClr val="23AB8C"/>
                      </a:solidFill>
                      <a:prstDash val="solid"/>
                    </a:lnT>
                    <a:lnB w="12699">
                      <a:solidFill>
                        <a:srgbClr val="23AB8C"/>
                      </a:solidFill>
                      <a:prstDash val="solid"/>
                    </a:lnB>
                  </a:tcPr>
                </a:tc>
                <a:tc hMerge="1">
                  <a:txBody>
                    <a:bodyPr/>
                    <a:lstStyle/>
                    <a:p>
                      <a:pPr/>
                    </a:p>
                  </a:txBody>
                  <a:tcPr marL="0" marR="0" marB="0" marT="0"/>
                </a:tc>
              </a:tr>
              <a:tr h="295872">
                <a:tc>
                  <a:txBody>
                    <a:bodyPr/>
                    <a:lstStyle/>
                    <a:p>
                      <a:pPr/>
                      <a:endParaRPr sz="1800">
                        <a:latin typeface="Microsoft YaHei UI"/>
                        <a:cs typeface="Microsoft YaHei UI"/>
                      </a:endParaRPr>
                    </a:p>
                  </a:txBody>
                  <a:tcPr marL="0" marR="0" marB="0" marT="0">
                    <a:lnR w="28575">
                      <a:solidFill>
                        <a:srgbClr val="00B38A"/>
                      </a:solidFill>
                      <a:prstDash val="solid"/>
                    </a:lnR>
                    <a:lnT w="12699">
                      <a:solidFill>
                        <a:srgbClr val="23AB8C"/>
                      </a:solidFill>
                      <a:prstDash val="solid"/>
                    </a:lnT>
                  </a:tcPr>
                </a:tc>
                <a:tc>
                  <a:txBody>
                    <a:bodyPr/>
                    <a:lstStyle/>
                    <a:p>
                      <a:pPr/>
                      <a:endParaRPr sz="1800">
                        <a:latin typeface="Microsoft YaHei UI"/>
                        <a:cs typeface="Microsoft YaHei UI"/>
                      </a:endParaRPr>
                    </a:p>
                  </a:txBody>
                  <a:tcPr marL="0" marR="0" marB="0" marT="0">
                    <a:lnL w="28575">
                      <a:solidFill>
                        <a:srgbClr val="00B38A"/>
                      </a:solidFill>
                      <a:prstDash val="solid"/>
                    </a:lnL>
                    <a:lnT w="12699">
                      <a:solidFill>
                        <a:srgbClr val="23AB8C"/>
                      </a:solidFill>
                      <a:prstDash val="solid"/>
                    </a:lnT>
                  </a:tcPr>
                </a:tc>
              </a:tr>
            </a:tbl>
          </a:graphicData>
        </a:graphic>
      </p:graphicFrame>
      <p:graphicFrame>
        <p:nvGraphicFramePr>
          <p:cNvPr id="32" name="object 32"/>
          <p:cNvGraphicFramePr>
            <a:graphicFrameLocks noGrp="1"/>
          </p:cNvGraphicFramePr>
          <p:nvPr/>
        </p:nvGraphicFramePr>
        <p:xfrm>
          <a:off x="7224453" y="5404016"/>
          <a:ext cx="1681772" cy="693604"/>
        </p:xfrm>
        <a:graphic>
          <a:graphicData uri="http://schemas.openxmlformats.org/drawingml/2006/table">
            <a:tbl>
              <a:tblPr firstRow="1" bandRow="1">
                <a:tableStyleId>{2D5ABB26-0587-4C30-8999-92F81FD0307C}</a:tableStyleId>
              </a:tblPr>
              <a:tblGrid>
                <a:gridCol w="831424"/>
                <a:gridCol w="831297"/>
              </a:tblGrid>
              <a:tr h="387197">
                <a:tc gridSpan="2">
                  <a:txBody>
                    <a:bodyPr/>
                    <a:lstStyle/>
                    <a:p>
                      <a:pPr marL="137795">
                        <a:lnSpc>
                          <a:spcPct val="100000"/>
                        </a:lnSpc>
                      </a:pPr>
                      <a:r>
                        <a:rPr dirty="0" smtClean="0" sz="1800" b="1">
                          <a:solidFill>
                            <a:srgbClr val="303030"/>
                          </a:solidFill>
                          <a:latin typeface="Microsoft YaHei UI"/>
                          <a:cs typeface="Microsoft YaHei UI"/>
                        </a:rPr>
                        <a:t>少量人工修正</a:t>
                      </a:r>
                      <a:endParaRPr sz="1800">
                        <a:latin typeface="Microsoft YaHei UI"/>
                        <a:cs typeface="Microsoft YaHei UI"/>
                      </a:endParaRPr>
                    </a:p>
                  </a:txBody>
                  <a:tcPr marL="0" marR="0" marB="0" marT="0">
                    <a:lnL w="12700">
                      <a:solidFill>
                        <a:srgbClr val="23AB8C"/>
                      </a:solidFill>
                      <a:prstDash val="solid"/>
                    </a:lnL>
                    <a:lnR w="12700">
                      <a:solidFill>
                        <a:srgbClr val="23AB8C"/>
                      </a:solidFill>
                      <a:prstDash val="solid"/>
                    </a:lnR>
                    <a:lnT w="12700">
                      <a:solidFill>
                        <a:srgbClr val="23AB8C"/>
                      </a:solidFill>
                      <a:prstDash val="solid"/>
                    </a:lnT>
                    <a:lnB w="12700">
                      <a:solidFill>
                        <a:srgbClr val="23AB8C"/>
                      </a:solidFill>
                      <a:prstDash val="solid"/>
                    </a:lnB>
                  </a:tcPr>
                </a:tc>
                <a:tc hMerge="1">
                  <a:txBody>
                    <a:bodyPr/>
                    <a:lstStyle/>
                    <a:p>
                      <a:pPr/>
                    </a:p>
                  </a:txBody>
                  <a:tcPr marL="0" marR="0" marB="0" marT="0"/>
                </a:tc>
              </a:tr>
              <a:tr h="293706">
                <a:tc>
                  <a:txBody>
                    <a:bodyPr/>
                    <a:lstStyle/>
                    <a:p>
                      <a:pPr/>
                      <a:endParaRPr sz="1800">
                        <a:latin typeface="Microsoft YaHei UI"/>
                        <a:cs typeface="Microsoft YaHei UI"/>
                      </a:endParaRPr>
                    </a:p>
                  </a:txBody>
                  <a:tcPr marL="0" marR="0" marB="0" marT="0">
                    <a:lnR w="28574">
                      <a:solidFill>
                        <a:srgbClr val="00B38A"/>
                      </a:solidFill>
                      <a:prstDash val="solid"/>
                    </a:lnR>
                    <a:lnT w="12700">
                      <a:solidFill>
                        <a:srgbClr val="23AB8C"/>
                      </a:solidFill>
                      <a:prstDash val="solid"/>
                    </a:lnT>
                  </a:tcPr>
                </a:tc>
                <a:tc>
                  <a:txBody>
                    <a:bodyPr/>
                    <a:lstStyle/>
                    <a:p>
                      <a:pPr/>
                      <a:endParaRPr sz="1800">
                        <a:latin typeface="Microsoft YaHei UI"/>
                        <a:cs typeface="Microsoft YaHei UI"/>
                      </a:endParaRPr>
                    </a:p>
                  </a:txBody>
                  <a:tcPr marL="0" marR="0" marB="0" marT="0">
                    <a:lnL w="28574">
                      <a:solidFill>
                        <a:srgbClr val="00B38A"/>
                      </a:solidFill>
                      <a:prstDash val="solid"/>
                    </a:lnL>
                    <a:lnT w="12700">
                      <a:solidFill>
                        <a:srgbClr val="23AB8C"/>
                      </a:solidFill>
                      <a:prstDash val="solid"/>
                    </a:lnT>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6544" y="280796"/>
            <a:ext cx="50546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行业知识图谱数据的特点</a:t>
            </a:r>
            <a:endParaRPr sz="3600">
              <a:latin typeface="Microsoft YaHei UI"/>
              <a:cs typeface="Microsoft YaHei UI"/>
            </a:endParaRPr>
          </a:p>
        </p:txBody>
      </p:sp>
      <p:sp>
        <p:nvSpPr>
          <p:cNvPr id="3" name="object 3"/>
          <p:cNvSpPr txBox="1"/>
          <p:nvPr/>
        </p:nvSpPr>
        <p:spPr>
          <a:xfrm>
            <a:off x="798142" y="1415569"/>
            <a:ext cx="10323830" cy="351790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Tahoma"/>
                <a:cs typeface="Tahoma"/>
              </a:rPr>
              <a:t>	</a:t>
            </a:r>
            <a:r>
              <a:rPr dirty="0" smtClean="0" sz="2000">
                <a:solidFill>
                  <a:srgbClr val="44AC8D"/>
                </a:solidFill>
                <a:latin typeface="Microsoft YaHei UI"/>
                <a:cs typeface="Microsoft YaHei UI"/>
              </a:rPr>
              <a:t>数据来源多</a:t>
            </a:r>
            <a:r>
              <a:rPr dirty="0" smtClean="0" sz="2000">
                <a:solidFill>
                  <a:srgbClr val="303030"/>
                </a:solidFill>
                <a:latin typeface="Microsoft YaHei UI"/>
                <a:cs typeface="Microsoft YaHei UI"/>
              </a:rPr>
              <a:t>：内部数据、互联网数据、第三方数据</a:t>
            </a:r>
            <a:endParaRPr sz="2000">
              <a:latin typeface="Microsoft YaHei UI"/>
              <a:cs typeface="Microsoft YaHei UI"/>
            </a:endParaRPr>
          </a:p>
          <a:p>
            <a:pPr>
              <a:lnSpc>
                <a:spcPts val="800"/>
              </a:lnSpc>
            </a:pPr>
            <a:endParaRPr sz="8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44AC8D"/>
                </a:solidFill>
                <a:latin typeface="Microsoft YaHei UI"/>
                <a:cs typeface="Microsoft YaHei UI"/>
              </a:rPr>
              <a:t>数据类型多</a:t>
            </a:r>
            <a:r>
              <a:rPr dirty="0" smtClean="0" sz="2000">
                <a:solidFill>
                  <a:srgbClr val="303030"/>
                </a:solidFill>
                <a:latin typeface="Microsoft YaHei UI"/>
                <a:cs typeface="Microsoft YaHei UI"/>
              </a:rPr>
              <a:t>：包含结构化、半结构化、非结构化数据，且后两者越来越多</a:t>
            </a:r>
            <a:endParaRPr sz="2000">
              <a:latin typeface="Microsoft YaHei UI"/>
              <a:cs typeface="Microsoft YaHei UI"/>
            </a:endParaRPr>
          </a:p>
          <a:p>
            <a:pPr>
              <a:lnSpc>
                <a:spcPts val="800"/>
              </a:lnSpc>
            </a:pPr>
            <a:endParaRPr sz="8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44AC8D"/>
                </a:solidFill>
                <a:latin typeface="Microsoft YaHei UI"/>
                <a:cs typeface="Microsoft YaHei UI"/>
              </a:rPr>
              <a:t>数据模式无法预先确定</a:t>
            </a:r>
            <a:r>
              <a:rPr dirty="0" smtClean="0" sz="2000">
                <a:solidFill>
                  <a:srgbClr val="303030"/>
                </a:solidFill>
                <a:latin typeface="Microsoft YaHei UI"/>
                <a:cs typeface="Microsoft YaHei UI"/>
              </a:rPr>
              <a:t>：模式在数据出现之后才能确定；数据模式随数据增长不断演变</a:t>
            </a:r>
            <a:endParaRPr sz="2000">
              <a:latin typeface="Microsoft YaHei UI"/>
              <a:cs typeface="Microsoft YaHei UI"/>
            </a:endParaRPr>
          </a:p>
          <a:p>
            <a:pPr>
              <a:lnSpc>
                <a:spcPts val="800"/>
              </a:lnSpc>
              <a:spcBef>
                <a:spcPts val="0"/>
              </a:spcBef>
            </a:pPr>
            <a:endParaRPr sz="8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44AC8D"/>
                </a:solidFill>
                <a:latin typeface="Microsoft YaHei UI"/>
                <a:cs typeface="Microsoft YaHei UI"/>
              </a:rPr>
              <a:t>数据量大</a:t>
            </a:r>
            <a:r>
              <a:rPr dirty="0" smtClean="0" sz="2000">
                <a:solidFill>
                  <a:srgbClr val="303030"/>
                </a:solidFill>
                <a:latin typeface="Microsoft YaHei UI"/>
                <a:cs typeface="Microsoft YaHei UI"/>
              </a:rPr>
              <a:t>：在大数据背景下，行业应用的数据的数量通常都以亿级别计算，存在通常在</a:t>
            </a:r>
            <a:r>
              <a:rPr dirty="0" smtClean="0" sz="2000" spc="-10">
                <a:solidFill>
                  <a:srgbClr val="303030"/>
                </a:solidFill>
                <a:latin typeface="Microsoft YaHei UI"/>
                <a:cs typeface="Microsoft YaHei UI"/>
              </a:rPr>
              <a:t>TB</a:t>
            </a:r>
            <a:endParaRPr sz="2000">
              <a:latin typeface="Microsoft YaHei UI"/>
              <a:cs typeface="Microsoft YaHei UI"/>
            </a:endParaRPr>
          </a:p>
          <a:p>
            <a:pPr>
              <a:lnSpc>
                <a:spcPts val="1200"/>
              </a:lnSpc>
            </a:pPr>
            <a:endParaRPr sz="1200"/>
          </a:p>
          <a:p>
            <a:pPr marL="355600">
              <a:lnSpc>
                <a:spcPct val="100000"/>
              </a:lnSpc>
            </a:pPr>
            <a:r>
              <a:rPr dirty="0" smtClean="0" sz="2000">
                <a:solidFill>
                  <a:srgbClr val="303030"/>
                </a:solidFill>
                <a:latin typeface="Microsoft YaHei UI"/>
                <a:cs typeface="Microsoft YaHei UI"/>
              </a:rPr>
              <a:t>、</a:t>
            </a:r>
            <a:r>
              <a:rPr dirty="0" smtClean="0" sz="2000" spc="-5">
                <a:solidFill>
                  <a:srgbClr val="303030"/>
                </a:solidFill>
                <a:latin typeface="Microsoft YaHei UI"/>
                <a:cs typeface="Microsoft YaHei UI"/>
              </a:rPr>
              <a:t>P</a:t>
            </a:r>
            <a:r>
              <a:rPr dirty="0" smtClean="0" sz="2000" spc="5">
                <a:solidFill>
                  <a:srgbClr val="303030"/>
                </a:solidFill>
                <a:latin typeface="Microsoft YaHei UI"/>
                <a:cs typeface="Microsoft YaHei UI"/>
              </a:rPr>
              <a:t>B</a:t>
            </a:r>
            <a:r>
              <a:rPr dirty="0" smtClean="0" sz="2000" spc="0">
                <a:solidFill>
                  <a:srgbClr val="303030"/>
                </a:solidFill>
                <a:latin typeface="Microsoft YaHei UI"/>
                <a:cs typeface="Microsoft YaHei UI"/>
              </a:rPr>
              <a:t>级别甚至更多</a:t>
            </a:r>
            <a:endParaRPr sz="2000">
              <a:latin typeface="Microsoft YaHei UI"/>
              <a:cs typeface="Microsoft YaHei UI"/>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2065">
              <a:lnSpc>
                <a:spcPct val="100000"/>
              </a:lnSpc>
            </a:pPr>
            <a:r>
              <a:rPr dirty="0" smtClean="0" sz="3600" b="1">
                <a:solidFill>
                  <a:srgbClr val="303030"/>
                </a:solidFill>
                <a:latin typeface="Microsoft YaHei UI"/>
                <a:cs typeface="Microsoft YaHei UI"/>
              </a:rPr>
              <a:t>基于知识图谱的语义搜索</a:t>
            </a:r>
            <a:endParaRPr sz="3600">
              <a:latin typeface="Microsoft YaHei UI"/>
              <a:cs typeface="Microsoft YaHei UI"/>
            </a:endParaRPr>
          </a:p>
        </p:txBody>
      </p:sp>
      <p:sp>
        <p:nvSpPr>
          <p:cNvPr id="3" name="object 3"/>
          <p:cNvSpPr txBox="1"/>
          <p:nvPr/>
        </p:nvSpPr>
        <p:spPr>
          <a:xfrm>
            <a:off x="4542330" y="1907852"/>
            <a:ext cx="2806700" cy="3784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基于关键词的搜索</a:t>
            </a:r>
            <a:endParaRPr sz="2400">
              <a:latin typeface="Microsoft YaHei UI"/>
              <a:cs typeface="Microsoft YaHei UI"/>
            </a:endParaRPr>
          </a:p>
        </p:txBody>
      </p:sp>
      <p:sp>
        <p:nvSpPr>
          <p:cNvPr id="4" name="object 4"/>
          <p:cNvSpPr/>
          <p:nvPr/>
        </p:nvSpPr>
        <p:spPr>
          <a:xfrm>
            <a:off x="1308535" y="1901502"/>
            <a:ext cx="2727439" cy="511454"/>
          </a:xfrm>
          <a:custGeom>
            <a:avLst/>
            <a:gdLst/>
            <a:ahLst/>
            <a:cxnLst/>
            <a:rect l="l" t="t" r="r" b="b"/>
            <a:pathLst>
              <a:path w="2727439" h="511454">
                <a:moveTo>
                  <a:pt x="2642196" y="0"/>
                </a:moveTo>
                <a:lnTo>
                  <a:pt x="77994" y="303"/>
                </a:lnTo>
                <a:lnTo>
                  <a:pt x="38357" y="14040"/>
                </a:lnTo>
                <a:lnTo>
                  <a:pt x="10512" y="44199"/>
                </a:lnTo>
                <a:lnTo>
                  <a:pt x="0" y="85242"/>
                </a:lnTo>
                <a:lnTo>
                  <a:pt x="303" y="433457"/>
                </a:lnTo>
                <a:lnTo>
                  <a:pt x="14040" y="473091"/>
                </a:lnTo>
                <a:lnTo>
                  <a:pt x="44199" y="500939"/>
                </a:lnTo>
                <a:lnTo>
                  <a:pt x="85242" y="511454"/>
                </a:lnTo>
                <a:lnTo>
                  <a:pt x="2649444" y="511150"/>
                </a:lnTo>
                <a:lnTo>
                  <a:pt x="2689081" y="497411"/>
                </a:lnTo>
                <a:lnTo>
                  <a:pt x="2716926" y="467249"/>
                </a:lnTo>
                <a:lnTo>
                  <a:pt x="2727439" y="426211"/>
                </a:lnTo>
                <a:lnTo>
                  <a:pt x="2727135" y="77994"/>
                </a:lnTo>
                <a:lnTo>
                  <a:pt x="2713399" y="38357"/>
                </a:lnTo>
                <a:lnTo>
                  <a:pt x="2683239" y="10512"/>
                </a:lnTo>
                <a:lnTo>
                  <a:pt x="2642196" y="0"/>
                </a:lnTo>
                <a:close/>
              </a:path>
            </a:pathLst>
          </a:custGeom>
          <a:solidFill>
            <a:srgbClr val="23AB8C"/>
          </a:solidFill>
        </p:spPr>
        <p:txBody>
          <a:bodyPr wrap="square" lIns="0" tIns="0" rIns="0" bIns="0" rtlCol="0">
            <a:noAutofit/>
          </a:bodyPr>
          <a:lstStyle/>
          <a:p/>
        </p:txBody>
      </p:sp>
      <p:sp>
        <p:nvSpPr>
          <p:cNvPr id="5" name="object 5"/>
          <p:cNvSpPr/>
          <p:nvPr/>
        </p:nvSpPr>
        <p:spPr>
          <a:xfrm>
            <a:off x="1308535" y="1901502"/>
            <a:ext cx="2727439" cy="511454"/>
          </a:xfrm>
          <a:custGeom>
            <a:avLst/>
            <a:gdLst/>
            <a:ahLst/>
            <a:cxnLst/>
            <a:rect l="l" t="t" r="r" b="b"/>
            <a:pathLst>
              <a:path w="2727439" h="511454">
                <a:moveTo>
                  <a:pt x="0" y="85242"/>
                </a:moveTo>
                <a:lnTo>
                  <a:pt x="10512" y="44199"/>
                </a:lnTo>
                <a:lnTo>
                  <a:pt x="38357" y="14040"/>
                </a:lnTo>
                <a:lnTo>
                  <a:pt x="77994" y="303"/>
                </a:lnTo>
                <a:lnTo>
                  <a:pt x="2642196" y="0"/>
                </a:lnTo>
                <a:lnTo>
                  <a:pt x="2656745" y="1236"/>
                </a:lnTo>
                <a:lnTo>
                  <a:pt x="2694775" y="18142"/>
                </a:lnTo>
                <a:lnTo>
                  <a:pt x="2720076" y="50533"/>
                </a:lnTo>
                <a:lnTo>
                  <a:pt x="2727439" y="426211"/>
                </a:lnTo>
                <a:lnTo>
                  <a:pt x="2726202" y="440756"/>
                </a:lnTo>
                <a:lnTo>
                  <a:pt x="2709297" y="478785"/>
                </a:lnTo>
                <a:lnTo>
                  <a:pt x="2676905" y="504089"/>
                </a:lnTo>
                <a:lnTo>
                  <a:pt x="85242" y="511454"/>
                </a:lnTo>
                <a:lnTo>
                  <a:pt x="70694" y="510217"/>
                </a:lnTo>
                <a:lnTo>
                  <a:pt x="32663" y="493308"/>
                </a:lnTo>
                <a:lnTo>
                  <a:pt x="7362" y="460915"/>
                </a:lnTo>
                <a:lnTo>
                  <a:pt x="0" y="85242"/>
                </a:lnTo>
                <a:close/>
              </a:path>
            </a:pathLst>
          </a:custGeom>
          <a:ln w="9525">
            <a:solidFill>
              <a:srgbClr val="23AB8C"/>
            </a:solidFill>
          </a:ln>
        </p:spPr>
        <p:txBody>
          <a:bodyPr wrap="square" lIns="0" tIns="0" rIns="0" bIns="0" rtlCol="0">
            <a:noAutofit/>
          </a:bodyPr>
          <a:lstStyle/>
          <a:p/>
        </p:txBody>
      </p:sp>
      <p:sp>
        <p:nvSpPr>
          <p:cNvPr id="6" name="object 6"/>
          <p:cNvSpPr txBox="1"/>
          <p:nvPr/>
        </p:nvSpPr>
        <p:spPr>
          <a:xfrm>
            <a:off x="2049953" y="1959489"/>
            <a:ext cx="1244600" cy="378460"/>
          </a:xfrm>
          <a:prstGeom prst="rect">
            <a:avLst/>
          </a:prstGeom>
        </p:spPr>
        <p:txBody>
          <a:bodyPr wrap="square" lIns="0" tIns="0" rIns="0" bIns="0" rtlCol="0" vert="horz">
            <a:noAutofit/>
          </a:bodyPr>
          <a:lstStyle/>
          <a:p>
            <a:pPr marL="12700">
              <a:lnSpc>
                <a:spcPct val="100000"/>
              </a:lnSpc>
            </a:pPr>
            <a:r>
              <a:rPr dirty="0" smtClean="0" sz="2400">
                <a:solidFill>
                  <a:srgbClr val="FFFFFF"/>
                </a:solidFill>
                <a:latin typeface="Microsoft YaHei UI"/>
                <a:cs typeface="Microsoft YaHei UI"/>
              </a:rPr>
              <a:t>传统搜索</a:t>
            </a:r>
            <a:endParaRPr sz="2400">
              <a:latin typeface="Microsoft YaHei UI"/>
              <a:cs typeface="Microsoft YaHei UI"/>
            </a:endParaRPr>
          </a:p>
        </p:txBody>
      </p:sp>
      <p:sp>
        <p:nvSpPr>
          <p:cNvPr id="7" name="object 7"/>
          <p:cNvSpPr/>
          <p:nvPr/>
        </p:nvSpPr>
        <p:spPr>
          <a:xfrm>
            <a:off x="1308535" y="3608116"/>
            <a:ext cx="2727439" cy="511454"/>
          </a:xfrm>
          <a:custGeom>
            <a:avLst/>
            <a:gdLst/>
            <a:ahLst/>
            <a:cxnLst/>
            <a:rect l="l" t="t" r="r" b="b"/>
            <a:pathLst>
              <a:path w="2727439" h="511454">
                <a:moveTo>
                  <a:pt x="2642196" y="0"/>
                </a:moveTo>
                <a:lnTo>
                  <a:pt x="77994" y="303"/>
                </a:lnTo>
                <a:lnTo>
                  <a:pt x="38357" y="14040"/>
                </a:lnTo>
                <a:lnTo>
                  <a:pt x="10512" y="44199"/>
                </a:lnTo>
                <a:lnTo>
                  <a:pt x="0" y="85242"/>
                </a:lnTo>
                <a:lnTo>
                  <a:pt x="304" y="433456"/>
                </a:lnTo>
                <a:lnTo>
                  <a:pt x="14043" y="473093"/>
                </a:lnTo>
                <a:lnTo>
                  <a:pt x="44202" y="500940"/>
                </a:lnTo>
                <a:lnTo>
                  <a:pt x="85242" y="511454"/>
                </a:lnTo>
                <a:lnTo>
                  <a:pt x="2649454" y="511149"/>
                </a:lnTo>
                <a:lnTo>
                  <a:pt x="2689086" y="497407"/>
                </a:lnTo>
                <a:lnTo>
                  <a:pt x="2716928" y="467242"/>
                </a:lnTo>
                <a:lnTo>
                  <a:pt x="2727439" y="426199"/>
                </a:lnTo>
                <a:lnTo>
                  <a:pt x="2727135" y="77994"/>
                </a:lnTo>
                <a:lnTo>
                  <a:pt x="2713399" y="38357"/>
                </a:lnTo>
                <a:lnTo>
                  <a:pt x="2683239" y="10512"/>
                </a:lnTo>
                <a:lnTo>
                  <a:pt x="2642196" y="0"/>
                </a:lnTo>
                <a:close/>
              </a:path>
            </a:pathLst>
          </a:custGeom>
          <a:solidFill>
            <a:srgbClr val="23AB8C"/>
          </a:solidFill>
        </p:spPr>
        <p:txBody>
          <a:bodyPr wrap="square" lIns="0" tIns="0" rIns="0" bIns="0" rtlCol="0">
            <a:noAutofit/>
          </a:bodyPr>
          <a:lstStyle/>
          <a:p/>
        </p:txBody>
      </p:sp>
      <p:sp>
        <p:nvSpPr>
          <p:cNvPr id="8" name="object 8"/>
          <p:cNvSpPr/>
          <p:nvPr/>
        </p:nvSpPr>
        <p:spPr>
          <a:xfrm>
            <a:off x="1308535" y="3608116"/>
            <a:ext cx="2727439" cy="511454"/>
          </a:xfrm>
          <a:custGeom>
            <a:avLst/>
            <a:gdLst/>
            <a:ahLst/>
            <a:cxnLst/>
            <a:rect l="l" t="t" r="r" b="b"/>
            <a:pathLst>
              <a:path w="2727439" h="511454">
                <a:moveTo>
                  <a:pt x="0" y="85242"/>
                </a:moveTo>
                <a:lnTo>
                  <a:pt x="10512" y="44199"/>
                </a:lnTo>
                <a:lnTo>
                  <a:pt x="38357" y="14040"/>
                </a:lnTo>
                <a:lnTo>
                  <a:pt x="77994" y="303"/>
                </a:lnTo>
                <a:lnTo>
                  <a:pt x="2642196" y="0"/>
                </a:lnTo>
                <a:lnTo>
                  <a:pt x="2656745" y="1236"/>
                </a:lnTo>
                <a:lnTo>
                  <a:pt x="2694775" y="18142"/>
                </a:lnTo>
                <a:lnTo>
                  <a:pt x="2720076" y="50533"/>
                </a:lnTo>
                <a:lnTo>
                  <a:pt x="2727439" y="426199"/>
                </a:lnTo>
                <a:lnTo>
                  <a:pt x="2726203" y="440746"/>
                </a:lnTo>
                <a:lnTo>
                  <a:pt x="2709299" y="478779"/>
                </a:lnTo>
                <a:lnTo>
                  <a:pt x="2676912" y="504086"/>
                </a:lnTo>
                <a:lnTo>
                  <a:pt x="85242" y="511454"/>
                </a:lnTo>
                <a:lnTo>
                  <a:pt x="70695" y="510217"/>
                </a:lnTo>
                <a:lnTo>
                  <a:pt x="32666" y="493309"/>
                </a:lnTo>
                <a:lnTo>
                  <a:pt x="7365" y="460917"/>
                </a:lnTo>
                <a:lnTo>
                  <a:pt x="0" y="85242"/>
                </a:lnTo>
                <a:close/>
              </a:path>
            </a:pathLst>
          </a:custGeom>
          <a:ln w="9525">
            <a:solidFill>
              <a:srgbClr val="23AB8C"/>
            </a:solidFill>
          </a:ln>
        </p:spPr>
        <p:txBody>
          <a:bodyPr wrap="square" lIns="0" tIns="0" rIns="0" bIns="0" rtlCol="0">
            <a:noAutofit/>
          </a:bodyPr>
          <a:lstStyle/>
          <a:p/>
        </p:txBody>
      </p:sp>
      <p:sp>
        <p:nvSpPr>
          <p:cNvPr id="9" name="object 9"/>
          <p:cNvSpPr txBox="1"/>
          <p:nvPr/>
        </p:nvSpPr>
        <p:spPr>
          <a:xfrm>
            <a:off x="2049952" y="3666104"/>
            <a:ext cx="1244600" cy="378460"/>
          </a:xfrm>
          <a:prstGeom prst="rect">
            <a:avLst/>
          </a:prstGeom>
        </p:spPr>
        <p:txBody>
          <a:bodyPr wrap="square" lIns="0" tIns="0" rIns="0" bIns="0" rtlCol="0" vert="horz">
            <a:noAutofit/>
          </a:bodyPr>
          <a:lstStyle/>
          <a:p>
            <a:pPr marL="12700">
              <a:lnSpc>
                <a:spcPct val="100000"/>
              </a:lnSpc>
            </a:pPr>
            <a:r>
              <a:rPr dirty="0" smtClean="0" sz="2400">
                <a:solidFill>
                  <a:srgbClr val="FFFFFF"/>
                </a:solidFill>
                <a:latin typeface="Microsoft YaHei UI"/>
                <a:cs typeface="Microsoft YaHei UI"/>
              </a:rPr>
              <a:t>语义搜索</a:t>
            </a:r>
            <a:endParaRPr sz="2400">
              <a:latin typeface="Microsoft YaHei UI"/>
              <a:cs typeface="Microsoft YaHei UI"/>
            </a:endParaRPr>
          </a:p>
        </p:txBody>
      </p:sp>
      <p:sp>
        <p:nvSpPr>
          <p:cNvPr id="10" name="object 10"/>
          <p:cNvSpPr/>
          <p:nvPr/>
        </p:nvSpPr>
        <p:spPr>
          <a:xfrm>
            <a:off x="1308534" y="5349552"/>
            <a:ext cx="2727439" cy="511454"/>
          </a:xfrm>
          <a:custGeom>
            <a:avLst/>
            <a:gdLst/>
            <a:ahLst/>
            <a:cxnLst/>
            <a:rect l="l" t="t" r="r" b="b"/>
            <a:pathLst>
              <a:path w="2727439" h="511454">
                <a:moveTo>
                  <a:pt x="2642196" y="0"/>
                </a:moveTo>
                <a:lnTo>
                  <a:pt x="77994" y="303"/>
                </a:lnTo>
                <a:lnTo>
                  <a:pt x="38357" y="14040"/>
                </a:lnTo>
                <a:lnTo>
                  <a:pt x="10512" y="44199"/>
                </a:lnTo>
                <a:lnTo>
                  <a:pt x="0" y="85242"/>
                </a:lnTo>
                <a:lnTo>
                  <a:pt x="304" y="433456"/>
                </a:lnTo>
                <a:lnTo>
                  <a:pt x="14043" y="473093"/>
                </a:lnTo>
                <a:lnTo>
                  <a:pt x="44202" y="500940"/>
                </a:lnTo>
                <a:lnTo>
                  <a:pt x="85242" y="511454"/>
                </a:lnTo>
                <a:lnTo>
                  <a:pt x="2649454" y="511149"/>
                </a:lnTo>
                <a:lnTo>
                  <a:pt x="2689086" y="497407"/>
                </a:lnTo>
                <a:lnTo>
                  <a:pt x="2716928" y="467242"/>
                </a:lnTo>
                <a:lnTo>
                  <a:pt x="2727439" y="426199"/>
                </a:lnTo>
                <a:lnTo>
                  <a:pt x="2727135" y="77994"/>
                </a:lnTo>
                <a:lnTo>
                  <a:pt x="2713399" y="38357"/>
                </a:lnTo>
                <a:lnTo>
                  <a:pt x="2683239" y="10512"/>
                </a:lnTo>
                <a:lnTo>
                  <a:pt x="2642196" y="0"/>
                </a:lnTo>
                <a:close/>
              </a:path>
            </a:pathLst>
          </a:custGeom>
          <a:solidFill>
            <a:srgbClr val="23AB8C"/>
          </a:solidFill>
        </p:spPr>
        <p:txBody>
          <a:bodyPr wrap="square" lIns="0" tIns="0" rIns="0" bIns="0" rtlCol="0">
            <a:noAutofit/>
          </a:bodyPr>
          <a:lstStyle/>
          <a:p/>
        </p:txBody>
      </p:sp>
      <p:sp>
        <p:nvSpPr>
          <p:cNvPr id="11" name="object 11"/>
          <p:cNvSpPr/>
          <p:nvPr/>
        </p:nvSpPr>
        <p:spPr>
          <a:xfrm>
            <a:off x="1308534" y="5349552"/>
            <a:ext cx="2727439" cy="511454"/>
          </a:xfrm>
          <a:custGeom>
            <a:avLst/>
            <a:gdLst/>
            <a:ahLst/>
            <a:cxnLst/>
            <a:rect l="l" t="t" r="r" b="b"/>
            <a:pathLst>
              <a:path w="2727439" h="511454">
                <a:moveTo>
                  <a:pt x="0" y="85242"/>
                </a:moveTo>
                <a:lnTo>
                  <a:pt x="10512" y="44199"/>
                </a:lnTo>
                <a:lnTo>
                  <a:pt x="38357" y="14040"/>
                </a:lnTo>
                <a:lnTo>
                  <a:pt x="77994" y="303"/>
                </a:lnTo>
                <a:lnTo>
                  <a:pt x="2642196" y="0"/>
                </a:lnTo>
                <a:lnTo>
                  <a:pt x="2656745" y="1236"/>
                </a:lnTo>
                <a:lnTo>
                  <a:pt x="2694775" y="18142"/>
                </a:lnTo>
                <a:lnTo>
                  <a:pt x="2720076" y="50533"/>
                </a:lnTo>
                <a:lnTo>
                  <a:pt x="2727439" y="426199"/>
                </a:lnTo>
                <a:lnTo>
                  <a:pt x="2726203" y="440746"/>
                </a:lnTo>
                <a:lnTo>
                  <a:pt x="2709299" y="478779"/>
                </a:lnTo>
                <a:lnTo>
                  <a:pt x="2676912" y="504086"/>
                </a:lnTo>
                <a:lnTo>
                  <a:pt x="85242" y="511454"/>
                </a:lnTo>
                <a:lnTo>
                  <a:pt x="70695" y="510217"/>
                </a:lnTo>
                <a:lnTo>
                  <a:pt x="32666" y="493309"/>
                </a:lnTo>
                <a:lnTo>
                  <a:pt x="7365" y="460917"/>
                </a:lnTo>
                <a:lnTo>
                  <a:pt x="0" y="85242"/>
                </a:lnTo>
                <a:close/>
              </a:path>
            </a:pathLst>
          </a:custGeom>
          <a:ln w="9525">
            <a:solidFill>
              <a:srgbClr val="23AB8C"/>
            </a:solidFill>
          </a:ln>
        </p:spPr>
        <p:txBody>
          <a:bodyPr wrap="square" lIns="0" tIns="0" rIns="0" bIns="0" rtlCol="0">
            <a:noAutofit/>
          </a:bodyPr>
          <a:lstStyle/>
          <a:p/>
        </p:txBody>
      </p:sp>
      <p:sp>
        <p:nvSpPr>
          <p:cNvPr id="12" name="object 12"/>
          <p:cNvSpPr txBox="1"/>
          <p:nvPr/>
        </p:nvSpPr>
        <p:spPr>
          <a:xfrm>
            <a:off x="2049951" y="5407538"/>
            <a:ext cx="1244600" cy="378460"/>
          </a:xfrm>
          <a:prstGeom prst="rect">
            <a:avLst/>
          </a:prstGeom>
        </p:spPr>
        <p:txBody>
          <a:bodyPr wrap="square" lIns="0" tIns="0" rIns="0" bIns="0" rtlCol="0" vert="horz">
            <a:noAutofit/>
          </a:bodyPr>
          <a:lstStyle/>
          <a:p>
            <a:pPr marL="12700">
              <a:lnSpc>
                <a:spcPct val="100000"/>
              </a:lnSpc>
            </a:pPr>
            <a:r>
              <a:rPr dirty="0" smtClean="0" sz="2400">
                <a:solidFill>
                  <a:srgbClr val="FFFFFF"/>
                </a:solidFill>
                <a:latin typeface="Microsoft YaHei UI"/>
                <a:cs typeface="Microsoft YaHei UI"/>
              </a:rPr>
              <a:t>智能问答</a:t>
            </a:r>
            <a:endParaRPr sz="2400">
              <a:latin typeface="Microsoft YaHei UI"/>
              <a:cs typeface="Microsoft YaHei UI"/>
            </a:endParaRPr>
          </a:p>
        </p:txBody>
      </p:sp>
      <p:sp>
        <p:nvSpPr>
          <p:cNvPr id="13" name="object 13"/>
          <p:cNvSpPr/>
          <p:nvPr/>
        </p:nvSpPr>
        <p:spPr>
          <a:xfrm>
            <a:off x="2429935" y="2543016"/>
            <a:ext cx="484631" cy="978407"/>
          </a:xfrm>
          <a:custGeom>
            <a:avLst/>
            <a:gdLst/>
            <a:ahLst/>
            <a:cxnLst/>
            <a:rect l="l" t="t" r="r" b="b"/>
            <a:pathLst>
              <a:path w="484631" h="978407">
                <a:moveTo>
                  <a:pt x="484631" y="736091"/>
                </a:moveTo>
                <a:lnTo>
                  <a:pt x="0" y="736091"/>
                </a:lnTo>
                <a:lnTo>
                  <a:pt x="242315" y="978407"/>
                </a:lnTo>
                <a:lnTo>
                  <a:pt x="484631" y="736091"/>
                </a:lnTo>
                <a:close/>
              </a:path>
              <a:path w="484631" h="978407">
                <a:moveTo>
                  <a:pt x="363474" y="0"/>
                </a:moveTo>
                <a:lnTo>
                  <a:pt x="121157" y="0"/>
                </a:lnTo>
                <a:lnTo>
                  <a:pt x="121157" y="736091"/>
                </a:lnTo>
                <a:lnTo>
                  <a:pt x="363474" y="736091"/>
                </a:lnTo>
                <a:lnTo>
                  <a:pt x="363474" y="0"/>
                </a:lnTo>
                <a:close/>
              </a:path>
            </a:pathLst>
          </a:custGeom>
          <a:solidFill>
            <a:srgbClr val="23AB8C"/>
          </a:solidFill>
        </p:spPr>
        <p:txBody>
          <a:bodyPr wrap="square" lIns="0" tIns="0" rIns="0" bIns="0" rtlCol="0">
            <a:noAutofit/>
          </a:bodyPr>
          <a:lstStyle/>
          <a:p/>
        </p:txBody>
      </p:sp>
      <p:sp>
        <p:nvSpPr>
          <p:cNvPr id="14" name="object 14"/>
          <p:cNvSpPr/>
          <p:nvPr/>
        </p:nvSpPr>
        <p:spPr>
          <a:xfrm>
            <a:off x="2429935" y="2543016"/>
            <a:ext cx="484631" cy="978407"/>
          </a:xfrm>
          <a:custGeom>
            <a:avLst/>
            <a:gdLst/>
            <a:ahLst/>
            <a:cxnLst/>
            <a:rect l="l" t="t" r="r" b="b"/>
            <a:pathLst>
              <a:path w="484631" h="978407">
                <a:moveTo>
                  <a:pt x="0" y="736091"/>
                </a:moveTo>
                <a:lnTo>
                  <a:pt x="121157" y="736091"/>
                </a:lnTo>
                <a:lnTo>
                  <a:pt x="121157" y="0"/>
                </a:lnTo>
                <a:lnTo>
                  <a:pt x="363474" y="0"/>
                </a:lnTo>
                <a:lnTo>
                  <a:pt x="363474" y="736091"/>
                </a:lnTo>
                <a:lnTo>
                  <a:pt x="484631" y="736091"/>
                </a:lnTo>
                <a:lnTo>
                  <a:pt x="242315" y="978407"/>
                </a:lnTo>
                <a:lnTo>
                  <a:pt x="0" y="736091"/>
                </a:lnTo>
                <a:close/>
              </a:path>
            </a:pathLst>
          </a:custGeom>
          <a:ln w="12700">
            <a:solidFill>
              <a:srgbClr val="23AB8C"/>
            </a:solidFill>
          </a:ln>
        </p:spPr>
        <p:txBody>
          <a:bodyPr wrap="square" lIns="0" tIns="0" rIns="0" bIns="0" rtlCol="0">
            <a:noAutofit/>
          </a:bodyPr>
          <a:lstStyle/>
          <a:p/>
        </p:txBody>
      </p:sp>
      <p:sp>
        <p:nvSpPr>
          <p:cNvPr id="15" name="object 15"/>
          <p:cNvSpPr/>
          <p:nvPr/>
        </p:nvSpPr>
        <p:spPr>
          <a:xfrm>
            <a:off x="2454235" y="4236514"/>
            <a:ext cx="484631" cy="978408"/>
          </a:xfrm>
          <a:custGeom>
            <a:avLst/>
            <a:gdLst/>
            <a:ahLst/>
            <a:cxnLst/>
            <a:rect l="l" t="t" r="r" b="b"/>
            <a:pathLst>
              <a:path w="484631" h="978408">
                <a:moveTo>
                  <a:pt x="484631" y="736092"/>
                </a:moveTo>
                <a:lnTo>
                  <a:pt x="0" y="736092"/>
                </a:lnTo>
                <a:lnTo>
                  <a:pt x="242315" y="978408"/>
                </a:lnTo>
                <a:lnTo>
                  <a:pt x="484631" y="736092"/>
                </a:lnTo>
                <a:close/>
              </a:path>
              <a:path w="484631" h="978408">
                <a:moveTo>
                  <a:pt x="363474" y="0"/>
                </a:moveTo>
                <a:lnTo>
                  <a:pt x="121157" y="0"/>
                </a:lnTo>
                <a:lnTo>
                  <a:pt x="121157" y="736092"/>
                </a:lnTo>
                <a:lnTo>
                  <a:pt x="363474" y="736092"/>
                </a:lnTo>
                <a:lnTo>
                  <a:pt x="363474" y="0"/>
                </a:lnTo>
                <a:close/>
              </a:path>
            </a:pathLst>
          </a:custGeom>
          <a:solidFill>
            <a:srgbClr val="23AB8C"/>
          </a:solidFill>
        </p:spPr>
        <p:txBody>
          <a:bodyPr wrap="square" lIns="0" tIns="0" rIns="0" bIns="0" rtlCol="0">
            <a:noAutofit/>
          </a:bodyPr>
          <a:lstStyle/>
          <a:p/>
        </p:txBody>
      </p:sp>
      <p:sp>
        <p:nvSpPr>
          <p:cNvPr id="16" name="object 16"/>
          <p:cNvSpPr/>
          <p:nvPr/>
        </p:nvSpPr>
        <p:spPr>
          <a:xfrm>
            <a:off x="2454235" y="4236514"/>
            <a:ext cx="484631" cy="978408"/>
          </a:xfrm>
          <a:custGeom>
            <a:avLst/>
            <a:gdLst/>
            <a:ahLst/>
            <a:cxnLst/>
            <a:rect l="l" t="t" r="r" b="b"/>
            <a:pathLst>
              <a:path w="484631" h="978408">
                <a:moveTo>
                  <a:pt x="0" y="736092"/>
                </a:moveTo>
                <a:lnTo>
                  <a:pt x="121157" y="736092"/>
                </a:lnTo>
                <a:lnTo>
                  <a:pt x="121157" y="0"/>
                </a:lnTo>
                <a:lnTo>
                  <a:pt x="363474" y="0"/>
                </a:lnTo>
                <a:lnTo>
                  <a:pt x="363474" y="736092"/>
                </a:lnTo>
                <a:lnTo>
                  <a:pt x="484631" y="736092"/>
                </a:lnTo>
                <a:lnTo>
                  <a:pt x="242315" y="978408"/>
                </a:lnTo>
                <a:lnTo>
                  <a:pt x="0" y="736092"/>
                </a:lnTo>
                <a:close/>
              </a:path>
            </a:pathLst>
          </a:custGeom>
          <a:ln w="12700">
            <a:solidFill>
              <a:srgbClr val="23AB8C"/>
            </a:solidFill>
          </a:ln>
        </p:spPr>
        <p:txBody>
          <a:bodyPr wrap="square" lIns="0" tIns="0" rIns="0" bIns="0" rtlCol="0">
            <a:noAutofit/>
          </a:bodyPr>
          <a:lstStyle/>
          <a:p/>
        </p:txBody>
      </p:sp>
      <p:sp>
        <p:nvSpPr>
          <p:cNvPr id="17" name="object 17"/>
          <p:cNvSpPr txBox="1"/>
          <p:nvPr/>
        </p:nvSpPr>
        <p:spPr>
          <a:xfrm>
            <a:off x="4542327" y="3137065"/>
            <a:ext cx="6159500" cy="1658620"/>
          </a:xfrm>
          <a:prstGeom prst="rect">
            <a:avLst/>
          </a:prstGeom>
        </p:spPr>
        <p:txBody>
          <a:bodyPr wrap="square" lIns="0" tIns="0" rIns="0" bIns="0" rtlCol="0" vert="horz">
            <a:noAutofit/>
          </a:bodyPr>
          <a:lstStyle/>
          <a:p>
            <a:pPr algn="just"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基于知识图谱对用户输入进行理解，识别实</a:t>
            </a:r>
            <a:r>
              <a:rPr dirty="0" smtClean="0" sz="2400" spc="0">
                <a:solidFill>
                  <a:srgbClr val="303030"/>
                </a:solidFill>
                <a:latin typeface="Microsoft YaHei UI"/>
                <a:cs typeface="Microsoft YaHei UI"/>
              </a:rPr>
              <a:t> 体、概念和属性，并返回实体、关系、链接</a:t>
            </a:r>
            <a:r>
              <a:rPr dirty="0" smtClean="0" sz="2400" spc="0">
                <a:solidFill>
                  <a:srgbClr val="303030"/>
                </a:solidFill>
                <a:latin typeface="Microsoft YaHei UI"/>
                <a:cs typeface="Microsoft YaHei UI"/>
              </a:rPr>
              <a:t> 的数据等丰富的结果</a:t>
            </a:r>
            <a:endParaRPr sz="2400">
              <a:latin typeface="Microsoft YaHei UI"/>
              <a:cs typeface="Microsoft YaHei UI"/>
            </a:endParaRPr>
          </a:p>
        </p:txBody>
      </p:sp>
      <p:sp>
        <p:nvSpPr>
          <p:cNvPr id="18" name="object 18"/>
          <p:cNvSpPr txBox="1"/>
          <p:nvPr/>
        </p:nvSpPr>
        <p:spPr>
          <a:xfrm>
            <a:off x="4542330" y="5380456"/>
            <a:ext cx="2806700" cy="3784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自然语言智能问答</a:t>
            </a:r>
            <a:endParaRPr sz="2400">
              <a:latin typeface="Microsoft YaHei UI"/>
              <a:cs typeface="Microsoft YaHei U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5715">
              <a:lnSpc>
                <a:spcPct val="100000"/>
              </a:lnSpc>
            </a:pPr>
            <a:r>
              <a:rPr dirty="0" smtClean="0" sz="3600" b="1">
                <a:solidFill>
                  <a:srgbClr val="303030"/>
                </a:solidFill>
                <a:latin typeface="Microsoft YaHei UI"/>
                <a:cs typeface="Microsoft YaHei UI"/>
              </a:rPr>
              <a:t>语义搜索示例</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实体搜索</a:t>
            </a:r>
            <a:endParaRPr sz="3600">
              <a:latin typeface="Microsoft YaHei UI"/>
              <a:cs typeface="Microsoft YaHei UI"/>
            </a:endParaRPr>
          </a:p>
        </p:txBody>
      </p:sp>
      <p:sp>
        <p:nvSpPr>
          <p:cNvPr id="3" name="object 3"/>
          <p:cNvSpPr/>
          <p:nvPr/>
        </p:nvSpPr>
        <p:spPr>
          <a:xfrm>
            <a:off x="4434535" y="882827"/>
            <a:ext cx="6779799" cy="5835763"/>
          </a:xfrm>
          <a:prstGeom prst="rect">
            <a:avLst/>
          </a:prstGeom>
          <a:blipFill>
            <a:blip r:embed="rId2" cstate="print"/>
            <a:stretch>
              <a:fillRect/>
            </a:stretch>
          </a:blipFill>
        </p:spPr>
        <p:txBody>
          <a:bodyPr wrap="square" lIns="0" tIns="0" rIns="0" bIns="0" rtlCol="0">
            <a:noAutofit/>
          </a:bodyPr>
          <a:lstStyle/>
          <a:p/>
        </p:txBody>
      </p:sp>
      <p:sp>
        <p:nvSpPr>
          <p:cNvPr id="4" name="object 4"/>
          <p:cNvSpPr/>
          <p:nvPr/>
        </p:nvSpPr>
        <p:spPr>
          <a:xfrm>
            <a:off x="498144" y="6111341"/>
            <a:ext cx="2083473" cy="398780"/>
          </a:xfrm>
          <a:custGeom>
            <a:avLst/>
            <a:gdLst/>
            <a:ahLst/>
            <a:cxnLst/>
            <a:rect l="l" t="t" r="r" b="b"/>
            <a:pathLst>
              <a:path w="2083473" h="398779">
                <a:moveTo>
                  <a:pt x="0" y="0"/>
                </a:moveTo>
                <a:lnTo>
                  <a:pt x="2083473" y="0"/>
                </a:lnTo>
                <a:lnTo>
                  <a:pt x="2083473" y="398780"/>
                </a:lnTo>
                <a:lnTo>
                  <a:pt x="0" y="398780"/>
                </a:lnTo>
                <a:lnTo>
                  <a:pt x="0" y="0"/>
                </a:lnTo>
                <a:close/>
              </a:path>
            </a:pathLst>
          </a:custGeom>
          <a:solidFill>
            <a:srgbClr val="23AB8C"/>
          </a:solidFill>
        </p:spPr>
        <p:txBody>
          <a:bodyPr wrap="square" lIns="0" tIns="0" rIns="0" bIns="0" rtlCol="0">
            <a:noAutofit/>
          </a:bodyPr>
          <a:lstStyle/>
          <a:p/>
        </p:txBody>
      </p:sp>
      <p:sp>
        <p:nvSpPr>
          <p:cNvPr id="5" name="object 5"/>
          <p:cNvSpPr/>
          <p:nvPr/>
        </p:nvSpPr>
        <p:spPr>
          <a:xfrm>
            <a:off x="498144" y="6111341"/>
            <a:ext cx="2083473" cy="398780"/>
          </a:xfrm>
          <a:custGeom>
            <a:avLst/>
            <a:gdLst/>
            <a:ahLst/>
            <a:cxnLst/>
            <a:rect l="l" t="t" r="r" b="b"/>
            <a:pathLst>
              <a:path w="2083473" h="398779">
                <a:moveTo>
                  <a:pt x="0" y="0"/>
                </a:moveTo>
                <a:lnTo>
                  <a:pt x="2083473" y="0"/>
                </a:lnTo>
                <a:lnTo>
                  <a:pt x="2083473" y="398780"/>
                </a:lnTo>
                <a:lnTo>
                  <a:pt x="0" y="398780"/>
                </a:lnTo>
                <a:lnTo>
                  <a:pt x="0" y="0"/>
                </a:lnTo>
                <a:close/>
              </a:path>
            </a:pathLst>
          </a:custGeom>
          <a:ln w="9525">
            <a:solidFill>
              <a:srgbClr val="000000"/>
            </a:solidFill>
          </a:ln>
        </p:spPr>
        <p:txBody>
          <a:bodyPr wrap="square" lIns="0" tIns="0" rIns="0" bIns="0" rtlCol="0">
            <a:noAutofit/>
          </a:bodyPr>
          <a:lstStyle/>
          <a:p/>
        </p:txBody>
      </p:sp>
      <p:sp>
        <p:nvSpPr>
          <p:cNvPr id="6" name="object 6"/>
          <p:cNvSpPr txBox="1"/>
          <p:nvPr/>
        </p:nvSpPr>
        <p:spPr>
          <a:xfrm>
            <a:off x="637863" y="6146904"/>
            <a:ext cx="1803400" cy="317500"/>
          </a:xfrm>
          <a:prstGeom prst="rect">
            <a:avLst/>
          </a:prstGeom>
        </p:spPr>
        <p:txBody>
          <a:bodyPr wrap="square" lIns="0" tIns="0" rIns="0" bIns="0" rtlCol="0" vert="horz">
            <a:noAutofit/>
          </a:bodyPr>
          <a:lstStyle/>
          <a:p>
            <a:pPr marL="12700">
              <a:lnSpc>
                <a:spcPct val="100000"/>
              </a:lnSpc>
            </a:pPr>
            <a:r>
              <a:rPr dirty="0" smtClean="0" sz="2000">
                <a:solidFill>
                  <a:srgbClr val="FFFFFF"/>
                </a:solidFill>
                <a:latin typeface="Microsoft YaHei UI"/>
                <a:cs typeface="Microsoft YaHei UI"/>
              </a:rPr>
              <a:t>链接的新闻数据</a:t>
            </a:r>
            <a:endParaRPr sz="2000">
              <a:latin typeface="Microsoft YaHei UI"/>
              <a:cs typeface="Microsoft YaHei UI"/>
            </a:endParaRPr>
          </a:p>
        </p:txBody>
      </p:sp>
      <p:sp>
        <p:nvSpPr>
          <p:cNvPr id="7" name="object 7"/>
          <p:cNvSpPr/>
          <p:nvPr/>
        </p:nvSpPr>
        <p:spPr>
          <a:xfrm>
            <a:off x="2580982" y="6310355"/>
            <a:ext cx="1810867" cy="0"/>
          </a:xfrm>
          <a:custGeom>
            <a:avLst/>
            <a:gdLst/>
            <a:ahLst/>
            <a:cxnLst/>
            <a:rect l="l" t="t" r="r" b="b"/>
            <a:pathLst>
              <a:path w="1810867" h="0">
                <a:moveTo>
                  <a:pt x="0" y="0"/>
                </a:moveTo>
                <a:lnTo>
                  <a:pt x="1810867" y="0"/>
                </a:lnTo>
              </a:path>
            </a:pathLst>
          </a:custGeom>
          <a:ln w="25400">
            <a:solidFill>
              <a:srgbClr val="23AB8C"/>
            </a:solidFill>
          </a:ln>
        </p:spPr>
        <p:txBody>
          <a:bodyPr wrap="square" lIns="0" tIns="0" rIns="0" bIns="0" rtlCol="0">
            <a:noAutofit/>
          </a:bodyPr>
          <a:lstStyle/>
          <a:p/>
        </p:txBody>
      </p:sp>
      <p:sp>
        <p:nvSpPr>
          <p:cNvPr id="8" name="object 8"/>
          <p:cNvSpPr/>
          <p:nvPr/>
        </p:nvSpPr>
        <p:spPr>
          <a:xfrm>
            <a:off x="4315652" y="6265902"/>
            <a:ext cx="76200" cy="88900"/>
          </a:xfrm>
          <a:custGeom>
            <a:avLst/>
            <a:gdLst/>
            <a:ahLst/>
            <a:cxnLst/>
            <a:rect l="l" t="t" r="r" b="b"/>
            <a:pathLst>
              <a:path w="76200" h="88900">
                <a:moveTo>
                  <a:pt x="0" y="0"/>
                </a:moveTo>
                <a:lnTo>
                  <a:pt x="76200" y="44449"/>
                </a:lnTo>
                <a:lnTo>
                  <a:pt x="0" y="88899"/>
                </a:lnTo>
              </a:path>
            </a:pathLst>
          </a:custGeom>
          <a:ln w="25400">
            <a:solidFill>
              <a:srgbClr val="23AB8C"/>
            </a:solidFill>
          </a:ln>
        </p:spPr>
        <p:txBody>
          <a:bodyPr wrap="square" lIns="0" tIns="0" rIns="0" bIns="0" rtlCol="0">
            <a:noAutofit/>
          </a:bodyPr>
          <a:lstStyle/>
          <a:p/>
        </p:txBody>
      </p:sp>
      <p:sp>
        <p:nvSpPr>
          <p:cNvPr id="9" name="object 9"/>
          <p:cNvSpPr/>
          <p:nvPr/>
        </p:nvSpPr>
        <p:spPr>
          <a:xfrm>
            <a:off x="498144" y="5066715"/>
            <a:ext cx="2083473" cy="398780"/>
          </a:xfrm>
          <a:custGeom>
            <a:avLst/>
            <a:gdLst/>
            <a:ahLst/>
            <a:cxnLst/>
            <a:rect l="l" t="t" r="r" b="b"/>
            <a:pathLst>
              <a:path w="2083473" h="398779">
                <a:moveTo>
                  <a:pt x="0" y="0"/>
                </a:moveTo>
                <a:lnTo>
                  <a:pt x="2083473" y="0"/>
                </a:lnTo>
                <a:lnTo>
                  <a:pt x="2083473" y="398780"/>
                </a:lnTo>
                <a:lnTo>
                  <a:pt x="0" y="398780"/>
                </a:lnTo>
                <a:lnTo>
                  <a:pt x="0" y="0"/>
                </a:lnTo>
                <a:close/>
              </a:path>
            </a:pathLst>
          </a:custGeom>
          <a:solidFill>
            <a:srgbClr val="23AB8C"/>
          </a:solidFill>
        </p:spPr>
        <p:txBody>
          <a:bodyPr wrap="square" lIns="0" tIns="0" rIns="0" bIns="0" rtlCol="0">
            <a:noAutofit/>
          </a:bodyPr>
          <a:lstStyle/>
          <a:p/>
        </p:txBody>
      </p:sp>
      <p:sp>
        <p:nvSpPr>
          <p:cNvPr id="10" name="object 10"/>
          <p:cNvSpPr/>
          <p:nvPr/>
        </p:nvSpPr>
        <p:spPr>
          <a:xfrm>
            <a:off x="498144" y="5066715"/>
            <a:ext cx="2083473" cy="398780"/>
          </a:xfrm>
          <a:custGeom>
            <a:avLst/>
            <a:gdLst/>
            <a:ahLst/>
            <a:cxnLst/>
            <a:rect l="l" t="t" r="r" b="b"/>
            <a:pathLst>
              <a:path w="2083473" h="398779">
                <a:moveTo>
                  <a:pt x="0" y="0"/>
                </a:moveTo>
                <a:lnTo>
                  <a:pt x="2083473" y="0"/>
                </a:lnTo>
                <a:lnTo>
                  <a:pt x="2083473" y="398780"/>
                </a:lnTo>
                <a:lnTo>
                  <a:pt x="0" y="398780"/>
                </a:lnTo>
                <a:lnTo>
                  <a:pt x="0" y="0"/>
                </a:lnTo>
                <a:close/>
              </a:path>
            </a:pathLst>
          </a:custGeom>
          <a:ln w="9525">
            <a:solidFill>
              <a:srgbClr val="000000"/>
            </a:solidFill>
          </a:ln>
        </p:spPr>
        <p:txBody>
          <a:bodyPr wrap="square" lIns="0" tIns="0" rIns="0" bIns="0" rtlCol="0">
            <a:noAutofit/>
          </a:bodyPr>
          <a:lstStyle/>
          <a:p/>
        </p:txBody>
      </p:sp>
      <p:sp>
        <p:nvSpPr>
          <p:cNvPr id="11" name="object 11"/>
          <p:cNvSpPr/>
          <p:nvPr/>
        </p:nvSpPr>
        <p:spPr>
          <a:xfrm>
            <a:off x="2581275" y="5264797"/>
            <a:ext cx="1810867" cy="1257"/>
          </a:xfrm>
          <a:custGeom>
            <a:avLst/>
            <a:gdLst/>
            <a:ahLst/>
            <a:cxnLst/>
            <a:rect l="l" t="t" r="r" b="b"/>
            <a:pathLst>
              <a:path w="1810867" h="1257">
                <a:moveTo>
                  <a:pt x="0" y="1257"/>
                </a:moveTo>
                <a:lnTo>
                  <a:pt x="1810867" y="0"/>
                </a:lnTo>
              </a:path>
            </a:pathLst>
          </a:custGeom>
          <a:ln w="25400">
            <a:solidFill>
              <a:srgbClr val="23AB8C"/>
            </a:solidFill>
          </a:ln>
        </p:spPr>
        <p:txBody>
          <a:bodyPr wrap="square" lIns="0" tIns="0" rIns="0" bIns="0" rtlCol="0">
            <a:noAutofit/>
          </a:bodyPr>
          <a:lstStyle/>
          <a:p/>
        </p:txBody>
      </p:sp>
      <p:sp>
        <p:nvSpPr>
          <p:cNvPr id="12" name="object 12"/>
          <p:cNvSpPr/>
          <p:nvPr/>
        </p:nvSpPr>
        <p:spPr>
          <a:xfrm>
            <a:off x="4315912" y="5220410"/>
            <a:ext cx="76225" cy="88899"/>
          </a:xfrm>
          <a:custGeom>
            <a:avLst/>
            <a:gdLst/>
            <a:ahLst/>
            <a:cxnLst/>
            <a:rect l="l" t="t" r="r" b="b"/>
            <a:pathLst>
              <a:path w="76225" h="88900">
                <a:moveTo>
                  <a:pt x="63" y="88899"/>
                </a:moveTo>
                <a:lnTo>
                  <a:pt x="76225" y="44399"/>
                </a:lnTo>
                <a:lnTo>
                  <a:pt x="0" y="0"/>
                </a:lnTo>
              </a:path>
            </a:pathLst>
          </a:custGeom>
          <a:ln w="25400">
            <a:solidFill>
              <a:srgbClr val="23AB8C"/>
            </a:solidFill>
          </a:ln>
        </p:spPr>
        <p:txBody>
          <a:bodyPr wrap="square" lIns="0" tIns="0" rIns="0" bIns="0" rtlCol="0">
            <a:noAutofit/>
          </a:bodyPr>
          <a:lstStyle/>
          <a:p/>
        </p:txBody>
      </p:sp>
      <p:sp>
        <p:nvSpPr>
          <p:cNvPr id="13" name="object 13"/>
          <p:cNvSpPr/>
          <p:nvPr/>
        </p:nvSpPr>
        <p:spPr>
          <a:xfrm>
            <a:off x="498144" y="3766172"/>
            <a:ext cx="2083473" cy="398780"/>
          </a:xfrm>
          <a:custGeom>
            <a:avLst/>
            <a:gdLst/>
            <a:ahLst/>
            <a:cxnLst/>
            <a:rect l="l" t="t" r="r" b="b"/>
            <a:pathLst>
              <a:path w="2083473" h="398779">
                <a:moveTo>
                  <a:pt x="0" y="0"/>
                </a:moveTo>
                <a:lnTo>
                  <a:pt x="2083473" y="0"/>
                </a:lnTo>
                <a:lnTo>
                  <a:pt x="2083473" y="398780"/>
                </a:lnTo>
                <a:lnTo>
                  <a:pt x="0" y="398780"/>
                </a:lnTo>
                <a:lnTo>
                  <a:pt x="0" y="0"/>
                </a:lnTo>
                <a:close/>
              </a:path>
            </a:pathLst>
          </a:custGeom>
          <a:solidFill>
            <a:srgbClr val="23AB8C"/>
          </a:solidFill>
        </p:spPr>
        <p:txBody>
          <a:bodyPr wrap="square" lIns="0" tIns="0" rIns="0" bIns="0" rtlCol="0">
            <a:noAutofit/>
          </a:bodyPr>
          <a:lstStyle/>
          <a:p/>
        </p:txBody>
      </p:sp>
      <p:sp>
        <p:nvSpPr>
          <p:cNvPr id="14" name="object 14"/>
          <p:cNvSpPr/>
          <p:nvPr/>
        </p:nvSpPr>
        <p:spPr>
          <a:xfrm>
            <a:off x="498144" y="3766172"/>
            <a:ext cx="2083473" cy="398780"/>
          </a:xfrm>
          <a:custGeom>
            <a:avLst/>
            <a:gdLst/>
            <a:ahLst/>
            <a:cxnLst/>
            <a:rect l="l" t="t" r="r" b="b"/>
            <a:pathLst>
              <a:path w="2083473" h="398779">
                <a:moveTo>
                  <a:pt x="0" y="0"/>
                </a:moveTo>
                <a:lnTo>
                  <a:pt x="2083473" y="0"/>
                </a:lnTo>
                <a:lnTo>
                  <a:pt x="2083473" y="398780"/>
                </a:lnTo>
                <a:lnTo>
                  <a:pt x="0" y="398780"/>
                </a:lnTo>
                <a:lnTo>
                  <a:pt x="0" y="0"/>
                </a:lnTo>
                <a:close/>
              </a:path>
            </a:pathLst>
          </a:custGeom>
          <a:ln w="9525">
            <a:solidFill>
              <a:srgbClr val="000000"/>
            </a:solidFill>
          </a:ln>
        </p:spPr>
        <p:txBody>
          <a:bodyPr wrap="square" lIns="0" tIns="0" rIns="0" bIns="0" rtlCol="0">
            <a:noAutofit/>
          </a:bodyPr>
          <a:lstStyle/>
          <a:p/>
        </p:txBody>
      </p:sp>
      <p:sp>
        <p:nvSpPr>
          <p:cNvPr id="15" name="object 15"/>
          <p:cNvSpPr/>
          <p:nvPr/>
        </p:nvSpPr>
        <p:spPr>
          <a:xfrm>
            <a:off x="2581275" y="3965575"/>
            <a:ext cx="1810867" cy="622"/>
          </a:xfrm>
          <a:custGeom>
            <a:avLst/>
            <a:gdLst/>
            <a:ahLst/>
            <a:cxnLst/>
            <a:rect l="l" t="t" r="r" b="b"/>
            <a:pathLst>
              <a:path w="1810867" h="622">
                <a:moveTo>
                  <a:pt x="0" y="0"/>
                </a:moveTo>
                <a:lnTo>
                  <a:pt x="1810867" y="622"/>
                </a:lnTo>
              </a:path>
            </a:pathLst>
          </a:custGeom>
          <a:ln w="25399">
            <a:solidFill>
              <a:srgbClr val="23AB8C"/>
            </a:solidFill>
          </a:ln>
        </p:spPr>
        <p:txBody>
          <a:bodyPr wrap="square" lIns="0" tIns="0" rIns="0" bIns="0" rtlCol="0">
            <a:noAutofit/>
          </a:bodyPr>
          <a:lstStyle/>
          <a:p/>
        </p:txBody>
      </p:sp>
      <p:sp>
        <p:nvSpPr>
          <p:cNvPr id="16" name="object 16"/>
          <p:cNvSpPr/>
          <p:nvPr/>
        </p:nvSpPr>
        <p:spPr>
          <a:xfrm>
            <a:off x="4315922" y="3921720"/>
            <a:ext cx="76225" cy="88900"/>
          </a:xfrm>
          <a:custGeom>
            <a:avLst/>
            <a:gdLst/>
            <a:ahLst/>
            <a:cxnLst/>
            <a:rect l="l" t="t" r="r" b="b"/>
            <a:pathLst>
              <a:path w="76225" h="88900">
                <a:moveTo>
                  <a:pt x="38" y="0"/>
                </a:moveTo>
                <a:lnTo>
                  <a:pt x="76225" y="44475"/>
                </a:lnTo>
                <a:lnTo>
                  <a:pt x="0" y="88900"/>
                </a:lnTo>
              </a:path>
            </a:pathLst>
          </a:custGeom>
          <a:ln w="25400">
            <a:solidFill>
              <a:srgbClr val="23AB8C"/>
            </a:solidFill>
          </a:ln>
        </p:spPr>
        <p:txBody>
          <a:bodyPr wrap="square" lIns="0" tIns="0" rIns="0" bIns="0" rtlCol="0">
            <a:noAutofit/>
          </a:bodyPr>
          <a:lstStyle/>
          <a:p/>
        </p:txBody>
      </p:sp>
      <p:sp>
        <p:nvSpPr>
          <p:cNvPr id="17" name="object 17"/>
          <p:cNvSpPr/>
          <p:nvPr/>
        </p:nvSpPr>
        <p:spPr>
          <a:xfrm>
            <a:off x="498144" y="2035086"/>
            <a:ext cx="2083473" cy="398779"/>
          </a:xfrm>
          <a:custGeom>
            <a:avLst/>
            <a:gdLst/>
            <a:ahLst/>
            <a:cxnLst/>
            <a:rect l="l" t="t" r="r" b="b"/>
            <a:pathLst>
              <a:path w="2083473" h="398779">
                <a:moveTo>
                  <a:pt x="0" y="0"/>
                </a:moveTo>
                <a:lnTo>
                  <a:pt x="2083473" y="0"/>
                </a:lnTo>
                <a:lnTo>
                  <a:pt x="2083473" y="398779"/>
                </a:lnTo>
                <a:lnTo>
                  <a:pt x="0" y="398779"/>
                </a:lnTo>
                <a:lnTo>
                  <a:pt x="0" y="0"/>
                </a:lnTo>
                <a:close/>
              </a:path>
            </a:pathLst>
          </a:custGeom>
          <a:solidFill>
            <a:srgbClr val="23AB8C"/>
          </a:solidFill>
        </p:spPr>
        <p:txBody>
          <a:bodyPr wrap="square" lIns="0" tIns="0" rIns="0" bIns="0" rtlCol="0">
            <a:noAutofit/>
          </a:bodyPr>
          <a:lstStyle/>
          <a:p/>
        </p:txBody>
      </p:sp>
      <p:sp>
        <p:nvSpPr>
          <p:cNvPr id="18" name="object 18"/>
          <p:cNvSpPr/>
          <p:nvPr/>
        </p:nvSpPr>
        <p:spPr>
          <a:xfrm>
            <a:off x="498144" y="2035086"/>
            <a:ext cx="2083473" cy="398779"/>
          </a:xfrm>
          <a:custGeom>
            <a:avLst/>
            <a:gdLst/>
            <a:ahLst/>
            <a:cxnLst/>
            <a:rect l="l" t="t" r="r" b="b"/>
            <a:pathLst>
              <a:path w="2083473" h="398779">
                <a:moveTo>
                  <a:pt x="0" y="0"/>
                </a:moveTo>
                <a:lnTo>
                  <a:pt x="2083473" y="0"/>
                </a:lnTo>
                <a:lnTo>
                  <a:pt x="2083473" y="398779"/>
                </a:lnTo>
                <a:lnTo>
                  <a:pt x="0" y="398779"/>
                </a:lnTo>
                <a:lnTo>
                  <a:pt x="0" y="0"/>
                </a:lnTo>
                <a:close/>
              </a:path>
            </a:pathLst>
          </a:custGeom>
          <a:ln w="9525">
            <a:solidFill>
              <a:srgbClr val="000000"/>
            </a:solidFill>
          </a:ln>
        </p:spPr>
        <p:txBody>
          <a:bodyPr wrap="square" lIns="0" tIns="0" rIns="0" bIns="0" rtlCol="0">
            <a:noAutofit/>
          </a:bodyPr>
          <a:lstStyle/>
          <a:p/>
        </p:txBody>
      </p:sp>
      <p:sp>
        <p:nvSpPr>
          <p:cNvPr id="19" name="object 19"/>
          <p:cNvSpPr txBox="1"/>
          <p:nvPr/>
        </p:nvSpPr>
        <p:spPr>
          <a:xfrm>
            <a:off x="427297" y="1178917"/>
            <a:ext cx="3073400" cy="1209040"/>
          </a:xfrm>
          <a:prstGeom prst="rect">
            <a:avLst/>
          </a:prstGeom>
        </p:spPr>
        <p:txBody>
          <a:bodyPr wrap="square" lIns="0" tIns="0" rIns="0" bIns="0" rtlCol="0" vert="horz">
            <a:noAutofit/>
          </a:bodyPr>
          <a:lstStyle/>
          <a:p>
            <a:pPr marL="12700">
              <a:lnSpc>
                <a:spcPct val="100000"/>
              </a:lnSpc>
            </a:pPr>
            <a:r>
              <a:rPr dirty="0" smtClean="0" sz="2000" spc="245">
                <a:solidFill>
                  <a:srgbClr val="303030"/>
                </a:solidFill>
                <a:latin typeface="Microsoft YaHei UI"/>
                <a:cs typeface="Microsoft YaHei UI"/>
              </a:rPr>
              <a:t>搜索输入“</a:t>
            </a:r>
            <a:r>
              <a:rPr dirty="0" smtClean="0" sz="2000" spc="245">
                <a:solidFill>
                  <a:srgbClr val="23AB8C"/>
                </a:solidFill>
                <a:latin typeface="Microsoft YaHei UI"/>
                <a:cs typeface="Microsoft YaHei UI"/>
              </a:rPr>
              <a:t>北京小桔科技</a:t>
            </a:r>
            <a:r>
              <a:rPr dirty="0" smtClean="0" sz="2000" spc="1240">
                <a:solidFill>
                  <a:srgbClr val="303030"/>
                </a:solidFill>
                <a:latin typeface="Microsoft YaHei UI"/>
                <a:cs typeface="Microsoft YaHei UI"/>
              </a:rPr>
              <a:t>”</a:t>
            </a:r>
            <a:endParaRPr sz="2000">
              <a:latin typeface="Microsoft YaHei UI"/>
              <a:cs typeface="Microsoft YaHei UI"/>
            </a:endParaRPr>
          </a:p>
          <a:p>
            <a:pPr>
              <a:lnSpc>
                <a:spcPts val="600"/>
              </a:lnSpc>
              <a:spcBef>
                <a:spcPts val="21"/>
              </a:spcBef>
            </a:pPr>
            <a:endParaRPr sz="600"/>
          </a:p>
          <a:p>
            <a:pPr>
              <a:lnSpc>
                <a:spcPts val="1000"/>
              </a:lnSpc>
            </a:pPr>
            <a:endParaRPr sz="1000"/>
          </a:p>
          <a:p>
            <a:pPr>
              <a:lnSpc>
                <a:spcPts val="1000"/>
              </a:lnSpc>
            </a:pPr>
            <a:endParaRPr sz="1000"/>
          </a:p>
          <a:p>
            <a:pPr>
              <a:lnSpc>
                <a:spcPts val="1000"/>
              </a:lnSpc>
            </a:pPr>
            <a:endParaRPr sz="1000"/>
          </a:p>
          <a:p>
            <a:pPr>
              <a:lnSpc>
                <a:spcPts val="1000"/>
              </a:lnSpc>
            </a:pPr>
            <a:endParaRPr sz="1000"/>
          </a:p>
          <a:p>
            <a:pPr marL="603885">
              <a:lnSpc>
                <a:spcPct val="100000"/>
              </a:lnSpc>
            </a:pPr>
            <a:r>
              <a:rPr dirty="0" smtClean="0" sz="2000">
                <a:solidFill>
                  <a:srgbClr val="FFFFFF"/>
                </a:solidFill>
                <a:latin typeface="Microsoft YaHei UI"/>
                <a:cs typeface="Microsoft YaHei UI"/>
              </a:rPr>
              <a:t>相关问题</a:t>
            </a:r>
            <a:endParaRPr sz="2000">
              <a:latin typeface="Microsoft YaHei UI"/>
              <a:cs typeface="Microsoft YaHei UI"/>
            </a:endParaRPr>
          </a:p>
        </p:txBody>
      </p:sp>
      <p:sp>
        <p:nvSpPr>
          <p:cNvPr id="20" name="object 20"/>
          <p:cNvSpPr txBox="1"/>
          <p:nvPr/>
        </p:nvSpPr>
        <p:spPr>
          <a:xfrm>
            <a:off x="1018862" y="5102273"/>
            <a:ext cx="1041400" cy="317500"/>
          </a:xfrm>
          <a:prstGeom prst="rect">
            <a:avLst/>
          </a:prstGeom>
        </p:spPr>
        <p:txBody>
          <a:bodyPr wrap="square" lIns="0" tIns="0" rIns="0" bIns="0" rtlCol="0" vert="horz">
            <a:noAutofit/>
          </a:bodyPr>
          <a:lstStyle/>
          <a:p>
            <a:pPr marL="12700">
              <a:lnSpc>
                <a:spcPct val="100000"/>
              </a:lnSpc>
            </a:pPr>
            <a:r>
              <a:rPr dirty="0" smtClean="0" sz="2000">
                <a:solidFill>
                  <a:srgbClr val="FFFFFF"/>
                </a:solidFill>
                <a:latin typeface="Microsoft YaHei UI"/>
                <a:cs typeface="Microsoft YaHei UI"/>
              </a:rPr>
              <a:t>高管信息</a:t>
            </a:r>
            <a:endParaRPr sz="2000">
              <a:latin typeface="Microsoft YaHei UI"/>
              <a:cs typeface="Microsoft YaHei UI"/>
            </a:endParaRPr>
          </a:p>
        </p:txBody>
      </p:sp>
      <p:sp>
        <p:nvSpPr>
          <p:cNvPr id="21" name="object 21"/>
          <p:cNvSpPr txBox="1"/>
          <p:nvPr/>
        </p:nvSpPr>
        <p:spPr>
          <a:xfrm>
            <a:off x="1018863" y="3801728"/>
            <a:ext cx="1041400" cy="317500"/>
          </a:xfrm>
          <a:prstGeom prst="rect">
            <a:avLst/>
          </a:prstGeom>
        </p:spPr>
        <p:txBody>
          <a:bodyPr wrap="square" lIns="0" tIns="0" rIns="0" bIns="0" rtlCol="0" vert="horz">
            <a:noAutofit/>
          </a:bodyPr>
          <a:lstStyle/>
          <a:p>
            <a:pPr marL="12700">
              <a:lnSpc>
                <a:spcPct val="100000"/>
              </a:lnSpc>
            </a:pPr>
            <a:r>
              <a:rPr dirty="0" smtClean="0" sz="2000">
                <a:solidFill>
                  <a:srgbClr val="FFFFFF"/>
                </a:solidFill>
                <a:latin typeface="Microsoft YaHei UI"/>
                <a:cs typeface="Microsoft YaHei UI"/>
              </a:rPr>
              <a:t>融资状况</a:t>
            </a:r>
            <a:endParaRPr sz="2000">
              <a:latin typeface="Microsoft YaHei UI"/>
              <a:cs typeface="Microsoft YaHei UI"/>
            </a:endParaRPr>
          </a:p>
        </p:txBody>
      </p:sp>
      <p:sp>
        <p:nvSpPr>
          <p:cNvPr id="22" name="object 22"/>
          <p:cNvSpPr/>
          <p:nvPr/>
        </p:nvSpPr>
        <p:spPr>
          <a:xfrm>
            <a:off x="2581275" y="2234564"/>
            <a:ext cx="1810867" cy="2501"/>
          </a:xfrm>
          <a:custGeom>
            <a:avLst/>
            <a:gdLst/>
            <a:ahLst/>
            <a:cxnLst/>
            <a:rect l="l" t="t" r="r" b="b"/>
            <a:pathLst>
              <a:path w="1810867" h="2501">
                <a:moveTo>
                  <a:pt x="0" y="0"/>
                </a:moveTo>
                <a:lnTo>
                  <a:pt x="1810867" y="2501"/>
                </a:lnTo>
              </a:path>
            </a:pathLst>
          </a:custGeom>
          <a:ln w="25400">
            <a:solidFill>
              <a:srgbClr val="23AB8C"/>
            </a:solidFill>
          </a:ln>
        </p:spPr>
        <p:txBody>
          <a:bodyPr wrap="square" lIns="0" tIns="0" rIns="0" bIns="0" rtlCol="0">
            <a:noAutofit/>
          </a:bodyPr>
          <a:lstStyle/>
          <a:p/>
        </p:txBody>
      </p:sp>
      <p:sp>
        <p:nvSpPr>
          <p:cNvPr id="23" name="object 23"/>
          <p:cNvSpPr/>
          <p:nvPr/>
        </p:nvSpPr>
        <p:spPr>
          <a:xfrm>
            <a:off x="4315879" y="2192510"/>
            <a:ext cx="76263" cy="88900"/>
          </a:xfrm>
          <a:custGeom>
            <a:avLst/>
            <a:gdLst/>
            <a:ahLst/>
            <a:cxnLst/>
            <a:rect l="l" t="t" r="r" b="b"/>
            <a:pathLst>
              <a:path w="76263" h="88900">
                <a:moveTo>
                  <a:pt x="126" y="0"/>
                </a:moveTo>
                <a:lnTo>
                  <a:pt x="76263" y="44564"/>
                </a:lnTo>
                <a:lnTo>
                  <a:pt x="0" y="88900"/>
                </a:lnTo>
              </a:path>
            </a:pathLst>
          </a:custGeom>
          <a:ln w="25400">
            <a:solidFill>
              <a:srgbClr val="23AB8C"/>
            </a:solidFill>
          </a:ln>
        </p:spPr>
        <p:txBody>
          <a:bodyPr wrap="square" lIns="0" tIns="0" rIns="0" bIns="0" rtlCol="0">
            <a:noAutofit/>
          </a:bodyPr>
          <a:lstStyle/>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a:lnSpc>
                <a:spcPct val="100000"/>
              </a:lnSpc>
            </a:pPr>
            <a:r>
              <a:rPr dirty="0" smtClean="0" sz="3600" b="1">
                <a:solidFill>
                  <a:srgbClr val="303030"/>
                </a:solidFill>
                <a:latin typeface="Microsoft YaHei UI"/>
                <a:cs typeface="Microsoft YaHei UI"/>
              </a:rPr>
              <a:t>知识应用关键技术</a:t>
            </a:r>
            <a:endParaRPr sz="3600">
              <a:latin typeface="Microsoft YaHei UI"/>
              <a:cs typeface="Microsoft YaHei UI"/>
            </a:endParaRPr>
          </a:p>
        </p:txBody>
      </p:sp>
      <p:sp>
        <p:nvSpPr>
          <p:cNvPr id="3" name="object 3"/>
          <p:cNvSpPr/>
          <p:nvPr/>
        </p:nvSpPr>
        <p:spPr>
          <a:xfrm>
            <a:off x="2540000" y="2938779"/>
            <a:ext cx="3977004" cy="901700"/>
          </a:xfrm>
          <a:custGeom>
            <a:avLst/>
            <a:gdLst/>
            <a:ahLst/>
            <a:cxnLst/>
            <a:rect l="l" t="t" r="r" b="b"/>
            <a:pathLst>
              <a:path w="3977004" h="901700">
                <a:moveTo>
                  <a:pt x="0" y="0"/>
                </a:moveTo>
                <a:lnTo>
                  <a:pt x="3977004" y="0"/>
                </a:lnTo>
                <a:lnTo>
                  <a:pt x="3977004" y="901700"/>
                </a:lnTo>
                <a:lnTo>
                  <a:pt x="0" y="901700"/>
                </a:lnTo>
                <a:lnTo>
                  <a:pt x="0" y="0"/>
                </a:lnTo>
                <a:close/>
              </a:path>
            </a:pathLst>
          </a:custGeom>
          <a:solidFill>
            <a:srgbClr val="DCF2EC"/>
          </a:solidFill>
        </p:spPr>
        <p:txBody>
          <a:bodyPr wrap="square" lIns="0" tIns="0" rIns="0" bIns="0" rtlCol="0">
            <a:noAutofit/>
          </a:bodyPr>
          <a:lstStyle/>
          <a:p/>
        </p:txBody>
      </p:sp>
      <p:sp>
        <p:nvSpPr>
          <p:cNvPr id="4" name="object 4"/>
          <p:cNvSpPr/>
          <p:nvPr/>
        </p:nvSpPr>
        <p:spPr>
          <a:xfrm>
            <a:off x="1638300" y="2938779"/>
            <a:ext cx="1345564" cy="899794"/>
          </a:xfrm>
          <a:custGeom>
            <a:avLst/>
            <a:gdLst/>
            <a:ahLst/>
            <a:cxnLst/>
            <a:rect l="l" t="t" r="r" b="b"/>
            <a:pathLst>
              <a:path w="1345564" h="899795">
                <a:moveTo>
                  <a:pt x="895667" y="0"/>
                </a:moveTo>
                <a:lnTo>
                  <a:pt x="0" y="0"/>
                </a:lnTo>
                <a:lnTo>
                  <a:pt x="0" y="899794"/>
                </a:lnTo>
                <a:lnTo>
                  <a:pt x="895667" y="899794"/>
                </a:lnTo>
                <a:lnTo>
                  <a:pt x="1345565" y="449897"/>
                </a:lnTo>
                <a:lnTo>
                  <a:pt x="895667" y="0"/>
                </a:lnTo>
                <a:close/>
              </a:path>
            </a:pathLst>
          </a:custGeom>
          <a:solidFill>
            <a:srgbClr val="44AC8D"/>
          </a:solidFill>
        </p:spPr>
        <p:txBody>
          <a:bodyPr wrap="square" lIns="0" tIns="0" rIns="0" bIns="0" rtlCol="0">
            <a:noAutofit/>
          </a:bodyPr>
          <a:lstStyle/>
          <a:p/>
        </p:txBody>
      </p:sp>
      <p:sp>
        <p:nvSpPr>
          <p:cNvPr id="5" name="object 5"/>
          <p:cNvSpPr txBox="1"/>
          <p:nvPr/>
        </p:nvSpPr>
        <p:spPr>
          <a:xfrm>
            <a:off x="3114039" y="3044825"/>
            <a:ext cx="1854200" cy="560705"/>
          </a:xfrm>
          <a:prstGeom prst="rect">
            <a:avLst/>
          </a:prstGeom>
        </p:spPr>
        <p:txBody>
          <a:bodyPr wrap="square" lIns="0" tIns="0" rIns="0" bIns="0" rtlCol="0" vert="horz">
            <a:noAutofit/>
          </a:bodyPr>
          <a:lstStyle/>
          <a:p>
            <a:pPr marL="12700">
              <a:lnSpc>
                <a:spcPct val="100000"/>
              </a:lnSpc>
            </a:pPr>
            <a:r>
              <a:rPr dirty="0" smtClean="0" sz="3600" b="1">
                <a:solidFill>
                  <a:srgbClr val="44AC8D"/>
                </a:solidFill>
                <a:latin typeface="Microsoft YaHei UI"/>
                <a:cs typeface="Microsoft YaHei UI"/>
              </a:rPr>
              <a:t>智能问答</a:t>
            </a:r>
            <a:endParaRPr sz="3600">
              <a:latin typeface="Microsoft YaHei UI"/>
              <a:cs typeface="Microsoft YaHei UI"/>
            </a:endParaRPr>
          </a:p>
        </p:txBody>
      </p:sp>
      <p:sp>
        <p:nvSpPr>
          <p:cNvPr id="6" name="object 6"/>
          <p:cNvSpPr txBox="1"/>
          <p:nvPr/>
        </p:nvSpPr>
        <p:spPr>
          <a:xfrm>
            <a:off x="1863089" y="3163570"/>
            <a:ext cx="497840" cy="446405"/>
          </a:xfrm>
          <a:prstGeom prst="rect">
            <a:avLst/>
          </a:prstGeom>
        </p:spPr>
        <p:txBody>
          <a:bodyPr wrap="square" lIns="0" tIns="0" rIns="0" bIns="0" rtlCol="0" vert="horz">
            <a:noAutofit/>
          </a:bodyPr>
          <a:lstStyle/>
          <a:p>
            <a:pPr marL="12700">
              <a:lnSpc>
                <a:spcPct val="100000"/>
              </a:lnSpc>
            </a:pPr>
            <a:r>
              <a:rPr dirty="0" smtClean="0" sz="2800" spc="-10" b="1">
                <a:solidFill>
                  <a:srgbClr val="FFFFFF"/>
                </a:solidFill>
                <a:latin typeface="Arial Black"/>
                <a:cs typeface="Arial Black"/>
              </a:rPr>
              <a:t>02</a:t>
            </a:r>
            <a:endParaRPr sz="2800">
              <a:latin typeface="Arial Black"/>
              <a:cs typeface="Arial Black"/>
            </a:endParaRPr>
          </a:p>
        </p:txBody>
      </p:sp>
      <p:sp>
        <p:nvSpPr>
          <p:cNvPr id="7" name="object 7"/>
          <p:cNvSpPr/>
          <p:nvPr/>
        </p:nvSpPr>
        <p:spPr>
          <a:xfrm>
            <a:off x="1638300" y="1980564"/>
            <a:ext cx="901700" cy="901700"/>
          </a:xfrm>
          <a:custGeom>
            <a:avLst/>
            <a:gdLst/>
            <a:ahLst/>
            <a:cxnLst/>
            <a:rect l="l" t="t" r="r" b="b"/>
            <a:pathLst>
              <a:path w="901700" h="901700">
                <a:moveTo>
                  <a:pt x="0" y="0"/>
                </a:moveTo>
                <a:lnTo>
                  <a:pt x="901700" y="0"/>
                </a:lnTo>
                <a:lnTo>
                  <a:pt x="901700" y="901700"/>
                </a:lnTo>
                <a:lnTo>
                  <a:pt x="0" y="901700"/>
                </a:lnTo>
                <a:lnTo>
                  <a:pt x="0" y="0"/>
                </a:lnTo>
                <a:close/>
              </a:path>
            </a:pathLst>
          </a:custGeom>
          <a:solidFill>
            <a:srgbClr val="A7A8A7"/>
          </a:solidFill>
        </p:spPr>
        <p:txBody>
          <a:bodyPr wrap="square" lIns="0" tIns="0" rIns="0" bIns="0" rtlCol="0">
            <a:noAutofit/>
          </a:bodyPr>
          <a:lstStyle/>
          <a:p/>
        </p:txBody>
      </p:sp>
      <p:sp>
        <p:nvSpPr>
          <p:cNvPr id="8" name="object 8"/>
          <p:cNvSpPr/>
          <p:nvPr/>
        </p:nvSpPr>
        <p:spPr>
          <a:xfrm>
            <a:off x="2540000" y="1980564"/>
            <a:ext cx="3977004" cy="901700"/>
          </a:xfrm>
          <a:custGeom>
            <a:avLst/>
            <a:gdLst/>
            <a:ahLst/>
            <a:cxnLst/>
            <a:rect l="l" t="t" r="r" b="b"/>
            <a:pathLst>
              <a:path w="3977004" h="901700">
                <a:moveTo>
                  <a:pt x="0" y="0"/>
                </a:moveTo>
                <a:lnTo>
                  <a:pt x="3977004" y="0"/>
                </a:lnTo>
                <a:lnTo>
                  <a:pt x="3977004" y="901700"/>
                </a:lnTo>
                <a:lnTo>
                  <a:pt x="0" y="901700"/>
                </a:lnTo>
                <a:lnTo>
                  <a:pt x="0" y="0"/>
                </a:lnTo>
                <a:close/>
              </a:path>
            </a:pathLst>
          </a:custGeom>
          <a:solidFill>
            <a:srgbClr val="F2F2F2"/>
          </a:solidFill>
        </p:spPr>
        <p:txBody>
          <a:bodyPr wrap="square" lIns="0" tIns="0" rIns="0" bIns="0" rtlCol="0">
            <a:noAutofit/>
          </a:bodyPr>
          <a:lstStyle/>
          <a:p/>
        </p:txBody>
      </p:sp>
      <p:sp>
        <p:nvSpPr>
          <p:cNvPr id="9" name="object 9"/>
          <p:cNvSpPr txBox="1"/>
          <p:nvPr/>
        </p:nvSpPr>
        <p:spPr>
          <a:xfrm>
            <a:off x="3126739" y="2183765"/>
            <a:ext cx="1447800" cy="439420"/>
          </a:xfrm>
          <a:prstGeom prst="rect">
            <a:avLst/>
          </a:prstGeom>
        </p:spPr>
        <p:txBody>
          <a:bodyPr wrap="square" lIns="0" tIns="0" rIns="0" bIns="0" rtlCol="0" vert="horz">
            <a:noAutofit/>
          </a:bodyPr>
          <a:lstStyle/>
          <a:p>
            <a:pPr marL="12700">
              <a:lnSpc>
                <a:spcPct val="100000"/>
              </a:lnSpc>
            </a:pPr>
            <a:r>
              <a:rPr dirty="0" smtClean="0" sz="2800">
                <a:solidFill>
                  <a:srgbClr val="666666"/>
                </a:solidFill>
                <a:latin typeface="Microsoft YaHei UI"/>
                <a:cs typeface="Microsoft YaHei UI"/>
              </a:rPr>
              <a:t>语义搜索</a:t>
            </a:r>
            <a:endParaRPr sz="2800">
              <a:latin typeface="Microsoft YaHei UI"/>
              <a:cs typeface="Microsoft YaHei UI"/>
            </a:endParaRPr>
          </a:p>
        </p:txBody>
      </p:sp>
      <p:sp>
        <p:nvSpPr>
          <p:cNvPr id="10" name="object 10"/>
          <p:cNvSpPr txBox="1"/>
          <p:nvPr/>
        </p:nvSpPr>
        <p:spPr>
          <a:xfrm>
            <a:off x="1873885" y="2226945"/>
            <a:ext cx="432434" cy="384810"/>
          </a:xfrm>
          <a:prstGeom prst="rect">
            <a:avLst/>
          </a:prstGeom>
        </p:spPr>
        <p:txBody>
          <a:bodyPr wrap="square" lIns="0" tIns="0" rIns="0" bIns="0" rtlCol="0" vert="horz">
            <a:noAutofit/>
          </a:bodyPr>
          <a:lstStyle/>
          <a:p>
            <a:pPr marL="12700">
              <a:lnSpc>
                <a:spcPct val="100000"/>
              </a:lnSpc>
            </a:pPr>
            <a:r>
              <a:rPr dirty="0" smtClean="0" sz="2400" b="1">
                <a:solidFill>
                  <a:srgbClr val="F2F2F2"/>
                </a:solidFill>
                <a:latin typeface="Arial Black"/>
                <a:cs typeface="Arial Black"/>
              </a:rPr>
              <a:t>01</a:t>
            </a:r>
            <a:endParaRPr sz="2400">
              <a:latin typeface="Arial Black"/>
              <a:cs typeface="Arial Black"/>
            </a:endParaRPr>
          </a:p>
        </p:txBody>
      </p:sp>
      <p:sp>
        <p:nvSpPr>
          <p:cNvPr id="11" name="object 11"/>
          <p:cNvSpPr/>
          <p:nvPr/>
        </p:nvSpPr>
        <p:spPr>
          <a:xfrm>
            <a:off x="1638300" y="3903979"/>
            <a:ext cx="901700" cy="901700"/>
          </a:xfrm>
          <a:custGeom>
            <a:avLst/>
            <a:gdLst/>
            <a:ahLst/>
            <a:cxnLst/>
            <a:rect l="l" t="t" r="r" b="b"/>
            <a:pathLst>
              <a:path w="901700" h="901700">
                <a:moveTo>
                  <a:pt x="0" y="0"/>
                </a:moveTo>
                <a:lnTo>
                  <a:pt x="901700" y="0"/>
                </a:lnTo>
                <a:lnTo>
                  <a:pt x="901700" y="901700"/>
                </a:lnTo>
                <a:lnTo>
                  <a:pt x="0" y="901700"/>
                </a:lnTo>
                <a:lnTo>
                  <a:pt x="0" y="0"/>
                </a:lnTo>
                <a:close/>
              </a:path>
            </a:pathLst>
          </a:custGeom>
          <a:solidFill>
            <a:srgbClr val="A7A8A7"/>
          </a:solidFill>
        </p:spPr>
        <p:txBody>
          <a:bodyPr wrap="square" lIns="0" tIns="0" rIns="0" bIns="0" rtlCol="0">
            <a:noAutofit/>
          </a:bodyPr>
          <a:lstStyle/>
          <a:p/>
        </p:txBody>
      </p:sp>
      <p:sp>
        <p:nvSpPr>
          <p:cNvPr id="12" name="object 12"/>
          <p:cNvSpPr/>
          <p:nvPr/>
        </p:nvSpPr>
        <p:spPr>
          <a:xfrm>
            <a:off x="2540000" y="3903979"/>
            <a:ext cx="3977004" cy="901700"/>
          </a:xfrm>
          <a:custGeom>
            <a:avLst/>
            <a:gdLst/>
            <a:ahLst/>
            <a:cxnLst/>
            <a:rect l="l" t="t" r="r" b="b"/>
            <a:pathLst>
              <a:path w="3977004" h="901700">
                <a:moveTo>
                  <a:pt x="0" y="0"/>
                </a:moveTo>
                <a:lnTo>
                  <a:pt x="3977004" y="0"/>
                </a:lnTo>
                <a:lnTo>
                  <a:pt x="3977004" y="901700"/>
                </a:lnTo>
                <a:lnTo>
                  <a:pt x="0" y="901700"/>
                </a:lnTo>
                <a:lnTo>
                  <a:pt x="0" y="0"/>
                </a:lnTo>
                <a:close/>
              </a:path>
            </a:pathLst>
          </a:custGeom>
          <a:solidFill>
            <a:srgbClr val="F2F2F2"/>
          </a:solidFill>
        </p:spPr>
        <p:txBody>
          <a:bodyPr wrap="square" lIns="0" tIns="0" rIns="0" bIns="0" rtlCol="0">
            <a:noAutofit/>
          </a:bodyPr>
          <a:lstStyle/>
          <a:p/>
        </p:txBody>
      </p:sp>
      <p:sp>
        <p:nvSpPr>
          <p:cNvPr id="13" name="object 13"/>
          <p:cNvSpPr txBox="1"/>
          <p:nvPr/>
        </p:nvSpPr>
        <p:spPr>
          <a:xfrm>
            <a:off x="1873885" y="4149725"/>
            <a:ext cx="432434" cy="384810"/>
          </a:xfrm>
          <a:prstGeom prst="rect">
            <a:avLst/>
          </a:prstGeom>
        </p:spPr>
        <p:txBody>
          <a:bodyPr wrap="square" lIns="0" tIns="0" rIns="0" bIns="0" rtlCol="0" vert="horz">
            <a:noAutofit/>
          </a:bodyPr>
          <a:lstStyle/>
          <a:p>
            <a:pPr marL="12700">
              <a:lnSpc>
                <a:spcPct val="100000"/>
              </a:lnSpc>
            </a:pPr>
            <a:r>
              <a:rPr dirty="0" smtClean="0" sz="2400" b="1">
                <a:solidFill>
                  <a:srgbClr val="F2F2F2"/>
                </a:solidFill>
                <a:latin typeface="Arial Black"/>
                <a:cs typeface="Arial Black"/>
              </a:rPr>
              <a:t>03</a:t>
            </a:r>
            <a:endParaRPr sz="2400">
              <a:latin typeface="Arial Black"/>
              <a:cs typeface="Arial Black"/>
            </a:endParaRPr>
          </a:p>
        </p:txBody>
      </p:sp>
      <p:sp>
        <p:nvSpPr>
          <p:cNvPr id="14" name="object 14"/>
          <p:cNvSpPr txBox="1"/>
          <p:nvPr/>
        </p:nvSpPr>
        <p:spPr>
          <a:xfrm>
            <a:off x="3126739" y="4100829"/>
            <a:ext cx="2514600" cy="439420"/>
          </a:xfrm>
          <a:prstGeom prst="rect">
            <a:avLst/>
          </a:prstGeom>
        </p:spPr>
        <p:txBody>
          <a:bodyPr wrap="square" lIns="0" tIns="0" rIns="0" bIns="0" rtlCol="0" vert="horz">
            <a:noAutofit/>
          </a:bodyPr>
          <a:lstStyle/>
          <a:p>
            <a:pPr marL="12700">
              <a:lnSpc>
                <a:spcPct val="100000"/>
              </a:lnSpc>
            </a:pPr>
            <a:r>
              <a:rPr dirty="0" smtClean="0" sz="2800">
                <a:solidFill>
                  <a:srgbClr val="666666"/>
                </a:solidFill>
                <a:latin typeface="Microsoft YaHei UI"/>
                <a:cs typeface="Microsoft YaHei UI"/>
              </a:rPr>
              <a:t>可视化辅助决策</a:t>
            </a:r>
            <a:endParaRPr sz="2800">
              <a:latin typeface="Microsoft YaHei UI"/>
              <a:cs typeface="Microsoft YaHei UI"/>
            </a:endParaRPr>
          </a:p>
        </p:txBody>
      </p:sp>
      <p:sp>
        <p:nvSpPr>
          <p:cNvPr id="15" name="object 15"/>
          <p:cNvSpPr/>
          <p:nvPr/>
        </p:nvSpPr>
        <p:spPr>
          <a:xfrm>
            <a:off x="6793230" y="1980565"/>
            <a:ext cx="3750202" cy="2822574"/>
          </a:xfrm>
          <a:prstGeom prst="rect">
            <a:avLst/>
          </a:prstGeom>
          <a:blipFill>
            <a:blip r:embed="rId2" cstate="print"/>
            <a:stretch>
              <a:fillRect/>
            </a:stretch>
          </a:blipFill>
        </p:spPr>
        <p:txBody>
          <a:bodyPr wrap="square" lIns="0" tIns="0" rIns="0" bIns="0" rtlCol="0">
            <a:noAutofit/>
          </a:bodyPr>
          <a:lstStyle/>
          <a:p/>
        </p:txBody>
      </p:sp>
      <p:sp>
        <p:nvSpPr>
          <p:cNvPr id="16" name="object 16"/>
          <p:cNvSpPr/>
          <p:nvPr/>
        </p:nvSpPr>
        <p:spPr>
          <a:xfrm>
            <a:off x="6793230" y="1824354"/>
            <a:ext cx="4070350" cy="3209290"/>
          </a:xfrm>
          <a:custGeom>
            <a:avLst/>
            <a:gdLst/>
            <a:ahLst/>
            <a:cxnLst/>
            <a:rect l="l" t="t" r="r" b="b"/>
            <a:pathLst>
              <a:path w="4070350" h="3209290">
                <a:moveTo>
                  <a:pt x="0" y="0"/>
                </a:moveTo>
                <a:lnTo>
                  <a:pt x="4070350" y="0"/>
                </a:lnTo>
                <a:lnTo>
                  <a:pt x="4070350" y="3209290"/>
                </a:lnTo>
                <a:lnTo>
                  <a:pt x="0" y="3209290"/>
                </a:lnTo>
                <a:lnTo>
                  <a:pt x="0" y="0"/>
                </a:lnTo>
                <a:close/>
              </a:path>
            </a:pathLst>
          </a:custGeom>
          <a:solidFill>
            <a:srgbClr val="FFFFFF"/>
          </a:solidFill>
        </p:spPr>
        <p:txBody>
          <a:bodyPr wrap="square" lIns="0" tIns="0" rIns="0" bIns="0" rtlCol="0">
            <a:noAutofit/>
          </a:bodyPr>
          <a:lstStyle/>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4925">
              <a:lnSpc>
                <a:spcPct val="100000"/>
              </a:lnSpc>
            </a:pPr>
            <a:r>
              <a:rPr dirty="0" smtClean="0" sz="3600" b="1">
                <a:solidFill>
                  <a:srgbClr val="303030"/>
                </a:solidFill>
                <a:latin typeface="Microsoft YaHei UI"/>
                <a:cs typeface="Microsoft YaHei UI"/>
              </a:rPr>
              <a:t>智能问答</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基本过程</a:t>
            </a:r>
            <a:endParaRPr sz="3600">
              <a:latin typeface="Microsoft YaHei UI"/>
              <a:cs typeface="Microsoft YaHei UI"/>
            </a:endParaRPr>
          </a:p>
        </p:txBody>
      </p:sp>
      <p:sp>
        <p:nvSpPr>
          <p:cNvPr id="3" name="object 3"/>
          <p:cNvSpPr txBox="1"/>
          <p:nvPr/>
        </p:nvSpPr>
        <p:spPr>
          <a:xfrm>
            <a:off x="2861725" y="1449213"/>
            <a:ext cx="64262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基于知识图谱的自动问答系统的基本过程</a:t>
            </a:r>
            <a:endParaRPr sz="2800">
              <a:latin typeface="Microsoft YaHei UI"/>
              <a:cs typeface="Microsoft YaHei UI"/>
            </a:endParaRPr>
          </a:p>
        </p:txBody>
      </p:sp>
      <p:sp>
        <p:nvSpPr>
          <p:cNvPr id="4" name="object 4"/>
          <p:cNvSpPr/>
          <p:nvPr/>
        </p:nvSpPr>
        <p:spPr>
          <a:xfrm>
            <a:off x="1949380" y="3098340"/>
            <a:ext cx="2465793" cy="1267269"/>
          </a:xfrm>
          <a:custGeom>
            <a:avLst/>
            <a:gdLst/>
            <a:ahLst/>
            <a:cxnLst/>
            <a:rect l="l" t="t" r="r" b="b"/>
            <a:pathLst>
              <a:path w="2465793" h="1267269">
                <a:moveTo>
                  <a:pt x="1794027" y="0"/>
                </a:moveTo>
                <a:lnTo>
                  <a:pt x="0" y="0"/>
                </a:lnTo>
                <a:lnTo>
                  <a:pt x="655967" y="604393"/>
                </a:lnTo>
                <a:lnTo>
                  <a:pt x="0" y="1267269"/>
                </a:lnTo>
                <a:lnTo>
                  <a:pt x="1794027" y="1267269"/>
                </a:lnTo>
                <a:lnTo>
                  <a:pt x="2465793" y="623887"/>
                </a:lnTo>
                <a:lnTo>
                  <a:pt x="1794027" y="0"/>
                </a:lnTo>
                <a:close/>
              </a:path>
            </a:pathLst>
          </a:custGeom>
          <a:solidFill>
            <a:srgbClr val="4C6062"/>
          </a:solidFill>
        </p:spPr>
        <p:txBody>
          <a:bodyPr wrap="square" lIns="0" tIns="0" rIns="0" bIns="0" rtlCol="0">
            <a:noAutofit/>
          </a:bodyPr>
          <a:lstStyle/>
          <a:p/>
        </p:txBody>
      </p:sp>
      <p:sp>
        <p:nvSpPr>
          <p:cNvPr id="5" name="object 5"/>
          <p:cNvSpPr/>
          <p:nvPr/>
        </p:nvSpPr>
        <p:spPr>
          <a:xfrm>
            <a:off x="3536359" y="3098340"/>
            <a:ext cx="2943682" cy="1267269"/>
          </a:xfrm>
          <a:custGeom>
            <a:avLst/>
            <a:gdLst/>
            <a:ahLst/>
            <a:cxnLst/>
            <a:rect l="l" t="t" r="r" b="b"/>
            <a:pathLst>
              <a:path w="2943682" h="1267269">
                <a:moveTo>
                  <a:pt x="2160587" y="0"/>
                </a:moveTo>
                <a:lnTo>
                  <a:pt x="0" y="0"/>
                </a:lnTo>
                <a:lnTo>
                  <a:pt x="801966" y="604393"/>
                </a:lnTo>
                <a:lnTo>
                  <a:pt x="0" y="1267269"/>
                </a:lnTo>
                <a:lnTo>
                  <a:pt x="2160587" y="1267269"/>
                </a:lnTo>
                <a:lnTo>
                  <a:pt x="2943682" y="623887"/>
                </a:lnTo>
                <a:lnTo>
                  <a:pt x="2160587" y="0"/>
                </a:lnTo>
                <a:close/>
              </a:path>
            </a:pathLst>
          </a:custGeom>
          <a:solidFill>
            <a:srgbClr val="15A777"/>
          </a:solidFill>
        </p:spPr>
        <p:txBody>
          <a:bodyPr wrap="square" lIns="0" tIns="0" rIns="0" bIns="0" rtlCol="0">
            <a:noAutofit/>
          </a:bodyPr>
          <a:lstStyle/>
          <a:p/>
        </p:txBody>
      </p:sp>
      <p:sp>
        <p:nvSpPr>
          <p:cNvPr id="6" name="object 6"/>
          <p:cNvSpPr/>
          <p:nvPr/>
        </p:nvSpPr>
        <p:spPr>
          <a:xfrm>
            <a:off x="5687486" y="3098340"/>
            <a:ext cx="2943694" cy="1267269"/>
          </a:xfrm>
          <a:custGeom>
            <a:avLst/>
            <a:gdLst/>
            <a:ahLst/>
            <a:cxnLst/>
            <a:rect l="l" t="t" r="r" b="b"/>
            <a:pathLst>
              <a:path w="2943694" h="1267269">
                <a:moveTo>
                  <a:pt x="2141728" y="0"/>
                </a:moveTo>
                <a:lnTo>
                  <a:pt x="0" y="0"/>
                </a:lnTo>
                <a:lnTo>
                  <a:pt x="773671" y="604393"/>
                </a:lnTo>
                <a:lnTo>
                  <a:pt x="0" y="1267269"/>
                </a:lnTo>
                <a:lnTo>
                  <a:pt x="2141728" y="1267269"/>
                </a:lnTo>
                <a:lnTo>
                  <a:pt x="2943694" y="623887"/>
                </a:lnTo>
                <a:lnTo>
                  <a:pt x="2141728" y="0"/>
                </a:lnTo>
                <a:close/>
              </a:path>
            </a:pathLst>
          </a:custGeom>
          <a:solidFill>
            <a:srgbClr val="4C6062"/>
          </a:solidFill>
        </p:spPr>
        <p:txBody>
          <a:bodyPr wrap="square" lIns="0" tIns="0" rIns="0" bIns="0" rtlCol="0">
            <a:noAutofit/>
          </a:bodyPr>
          <a:lstStyle/>
          <a:p/>
        </p:txBody>
      </p:sp>
      <p:sp>
        <p:nvSpPr>
          <p:cNvPr id="7" name="object 7"/>
          <p:cNvSpPr/>
          <p:nvPr/>
        </p:nvSpPr>
        <p:spPr>
          <a:xfrm>
            <a:off x="7555500" y="3098340"/>
            <a:ext cx="2943694" cy="1267269"/>
          </a:xfrm>
          <a:custGeom>
            <a:avLst/>
            <a:gdLst/>
            <a:ahLst/>
            <a:cxnLst/>
            <a:rect l="l" t="t" r="r" b="b"/>
            <a:pathLst>
              <a:path w="2943694" h="1267269">
                <a:moveTo>
                  <a:pt x="2141728" y="0"/>
                </a:moveTo>
                <a:lnTo>
                  <a:pt x="0" y="0"/>
                </a:lnTo>
                <a:lnTo>
                  <a:pt x="773671" y="604393"/>
                </a:lnTo>
                <a:lnTo>
                  <a:pt x="0" y="1267269"/>
                </a:lnTo>
                <a:lnTo>
                  <a:pt x="2141728" y="1267269"/>
                </a:lnTo>
                <a:lnTo>
                  <a:pt x="2943694" y="623887"/>
                </a:lnTo>
                <a:lnTo>
                  <a:pt x="2141728" y="0"/>
                </a:lnTo>
                <a:close/>
              </a:path>
            </a:pathLst>
          </a:custGeom>
          <a:solidFill>
            <a:srgbClr val="15A777"/>
          </a:solidFill>
        </p:spPr>
        <p:txBody>
          <a:bodyPr wrap="square" lIns="0" tIns="0" rIns="0" bIns="0" rtlCol="0">
            <a:noAutofit/>
          </a:bodyPr>
          <a:lstStyle/>
          <a:p/>
        </p:txBody>
      </p:sp>
      <p:sp>
        <p:nvSpPr>
          <p:cNvPr id="8" name="object 8"/>
          <p:cNvSpPr txBox="1"/>
          <p:nvPr/>
        </p:nvSpPr>
        <p:spPr>
          <a:xfrm>
            <a:off x="2853370" y="3419027"/>
            <a:ext cx="939800" cy="561340"/>
          </a:xfrm>
          <a:prstGeom prst="rect">
            <a:avLst/>
          </a:prstGeom>
        </p:spPr>
        <p:txBody>
          <a:bodyPr wrap="square" lIns="0" tIns="0" rIns="0" bIns="0" rtlCol="0" vert="horz">
            <a:noAutofit/>
          </a:bodyPr>
          <a:lstStyle/>
          <a:p>
            <a:pPr marL="12700" marR="12700" indent="228600">
              <a:lnSpc>
                <a:spcPct val="100000"/>
              </a:lnSpc>
            </a:pPr>
            <a:r>
              <a:rPr dirty="0" smtClean="0" sz="1800">
                <a:solidFill>
                  <a:srgbClr val="FFFFFF"/>
                </a:solidFill>
                <a:latin typeface="Microsoft YaHei UI"/>
                <a:cs typeface="Microsoft YaHei UI"/>
              </a:rPr>
              <a:t>解析</a:t>
            </a:r>
            <a:r>
              <a:rPr dirty="0" smtClean="0" sz="1800">
                <a:solidFill>
                  <a:srgbClr val="FFFFFF"/>
                </a:solidFill>
                <a:latin typeface="Microsoft YaHei UI"/>
                <a:cs typeface="Microsoft YaHei UI"/>
              </a:rPr>
              <a:t> 用户输入</a:t>
            </a:r>
            <a:endParaRPr sz="1800">
              <a:latin typeface="Microsoft YaHei UI"/>
              <a:cs typeface="Microsoft YaHei UI"/>
            </a:endParaRPr>
          </a:p>
        </p:txBody>
      </p:sp>
      <p:sp>
        <p:nvSpPr>
          <p:cNvPr id="9" name="object 9"/>
          <p:cNvSpPr txBox="1"/>
          <p:nvPr/>
        </p:nvSpPr>
        <p:spPr>
          <a:xfrm>
            <a:off x="4807442" y="3280496"/>
            <a:ext cx="939800" cy="835660"/>
          </a:xfrm>
          <a:prstGeom prst="rect">
            <a:avLst/>
          </a:prstGeom>
        </p:spPr>
        <p:txBody>
          <a:bodyPr wrap="square" lIns="0" tIns="0" rIns="0" bIns="0" rtlCol="0" vert="horz">
            <a:noAutofit/>
          </a:bodyPr>
          <a:lstStyle/>
          <a:p>
            <a:pPr algn="ctr" marL="12700" marR="12700">
              <a:lnSpc>
                <a:spcPct val="100000"/>
              </a:lnSpc>
            </a:pPr>
            <a:r>
              <a:rPr dirty="0" smtClean="0" sz="1800">
                <a:solidFill>
                  <a:srgbClr val="FFFFFF"/>
                </a:solidFill>
                <a:latin typeface="Microsoft YaHei UI"/>
                <a:cs typeface="Microsoft YaHei UI"/>
              </a:rPr>
              <a:t>用户查询</a:t>
            </a:r>
            <a:r>
              <a:rPr dirty="0" smtClean="0" sz="1800">
                <a:solidFill>
                  <a:srgbClr val="FFFFFF"/>
                </a:solidFill>
                <a:latin typeface="Microsoft YaHei UI"/>
                <a:cs typeface="Microsoft YaHei UI"/>
              </a:rPr>
              <a:t> 意图分析</a:t>
            </a:r>
            <a:r>
              <a:rPr dirty="0" smtClean="0" sz="1800">
                <a:solidFill>
                  <a:srgbClr val="FFFFFF"/>
                </a:solidFill>
                <a:latin typeface="Microsoft YaHei UI"/>
                <a:cs typeface="Microsoft YaHei UI"/>
              </a:rPr>
              <a:t> 与理解</a:t>
            </a:r>
            <a:endParaRPr sz="1800">
              <a:latin typeface="Microsoft YaHei UI"/>
              <a:cs typeface="Microsoft YaHei UI"/>
            </a:endParaRPr>
          </a:p>
        </p:txBody>
      </p:sp>
      <p:sp>
        <p:nvSpPr>
          <p:cNvPr id="10" name="object 10"/>
          <p:cNvSpPr txBox="1"/>
          <p:nvPr/>
        </p:nvSpPr>
        <p:spPr>
          <a:xfrm>
            <a:off x="6900733" y="3419027"/>
            <a:ext cx="711200" cy="561340"/>
          </a:xfrm>
          <a:prstGeom prst="rect">
            <a:avLst/>
          </a:prstGeom>
        </p:spPr>
        <p:txBody>
          <a:bodyPr wrap="square" lIns="0" tIns="0" rIns="0" bIns="0" rtlCol="0" vert="horz">
            <a:noAutofit/>
          </a:bodyPr>
          <a:lstStyle/>
          <a:p>
            <a:pPr marL="127000" marR="12700" indent="-114300">
              <a:lnSpc>
                <a:spcPct val="100000"/>
              </a:lnSpc>
            </a:pPr>
            <a:r>
              <a:rPr dirty="0" smtClean="0" sz="1800">
                <a:solidFill>
                  <a:srgbClr val="FFFFFF"/>
                </a:solidFill>
                <a:latin typeface="Microsoft YaHei UI"/>
                <a:cs typeface="Microsoft YaHei UI"/>
              </a:rPr>
              <a:t>查询与</a:t>
            </a:r>
            <a:r>
              <a:rPr dirty="0" smtClean="0" sz="1800">
                <a:solidFill>
                  <a:srgbClr val="FFFFFF"/>
                </a:solidFill>
                <a:latin typeface="Microsoft YaHei UI"/>
                <a:cs typeface="Microsoft YaHei UI"/>
              </a:rPr>
              <a:t> 检索</a:t>
            </a:r>
            <a:endParaRPr sz="1800">
              <a:latin typeface="Microsoft YaHei UI"/>
              <a:cs typeface="Microsoft YaHei UI"/>
            </a:endParaRPr>
          </a:p>
        </p:txBody>
      </p:sp>
      <p:sp>
        <p:nvSpPr>
          <p:cNvPr id="11" name="object 11"/>
          <p:cNvSpPr txBox="1"/>
          <p:nvPr/>
        </p:nvSpPr>
        <p:spPr>
          <a:xfrm>
            <a:off x="8657295" y="3419027"/>
            <a:ext cx="1168400" cy="561340"/>
          </a:xfrm>
          <a:prstGeom prst="rect">
            <a:avLst/>
          </a:prstGeom>
        </p:spPr>
        <p:txBody>
          <a:bodyPr wrap="square" lIns="0" tIns="0" rIns="0" bIns="0" rtlCol="0" vert="horz">
            <a:noAutofit/>
          </a:bodyPr>
          <a:lstStyle/>
          <a:p>
            <a:pPr marL="12700" marR="12700" indent="114300">
              <a:lnSpc>
                <a:spcPct val="100000"/>
              </a:lnSpc>
            </a:pPr>
            <a:r>
              <a:rPr dirty="0" smtClean="0" sz="1800">
                <a:solidFill>
                  <a:srgbClr val="FFFFFF"/>
                </a:solidFill>
                <a:latin typeface="Microsoft YaHei UI"/>
                <a:cs typeface="Microsoft YaHei UI"/>
              </a:rPr>
              <a:t>候选答案</a:t>
            </a:r>
            <a:r>
              <a:rPr dirty="0" smtClean="0" sz="1800">
                <a:solidFill>
                  <a:srgbClr val="FFFFFF"/>
                </a:solidFill>
                <a:latin typeface="Microsoft YaHei UI"/>
                <a:cs typeface="Microsoft YaHei UI"/>
              </a:rPr>
              <a:t> 生成与排序</a:t>
            </a:r>
            <a:endParaRPr sz="1800">
              <a:latin typeface="Microsoft YaHei UI"/>
              <a:cs typeface="Microsoft YaHei UI"/>
            </a:endParaRPr>
          </a:p>
        </p:txBody>
      </p:sp>
      <p:sp>
        <p:nvSpPr>
          <p:cNvPr id="12" name="object 12"/>
          <p:cNvSpPr txBox="1"/>
          <p:nvPr/>
        </p:nvSpPr>
        <p:spPr>
          <a:xfrm>
            <a:off x="706197" y="3200916"/>
            <a:ext cx="838200" cy="987425"/>
          </a:xfrm>
          <a:prstGeom prst="rect">
            <a:avLst/>
          </a:prstGeom>
        </p:spPr>
        <p:txBody>
          <a:bodyPr wrap="square" lIns="0" tIns="0" rIns="0" bIns="0" rtlCol="0" vert="horz">
            <a:noAutofit/>
          </a:bodyPr>
          <a:lstStyle/>
          <a:p>
            <a:pPr marL="12700" marR="12700">
              <a:lnSpc>
                <a:spcPct val="100000"/>
              </a:lnSpc>
            </a:pPr>
            <a:r>
              <a:rPr dirty="0" smtClean="0" sz="3200" b="1">
                <a:solidFill>
                  <a:srgbClr val="15A777"/>
                </a:solidFill>
                <a:latin typeface="Microsoft YaHei UI"/>
                <a:cs typeface="Microsoft YaHei UI"/>
              </a:rPr>
              <a:t>用户</a:t>
            </a:r>
            <a:r>
              <a:rPr dirty="0" smtClean="0" sz="3200" b="1">
                <a:solidFill>
                  <a:srgbClr val="15A777"/>
                </a:solidFill>
                <a:latin typeface="Microsoft YaHei UI"/>
                <a:cs typeface="Microsoft YaHei UI"/>
              </a:rPr>
              <a:t> 输入</a:t>
            </a:r>
            <a:endParaRPr sz="3200">
              <a:latin typeface="Microsoft YaHei UI"/>
              <a:cs typeface="Microsoft YaHei UI"/>
            </a:endParaRPr>
          </a:p>
        </p:txBody>
      </p:sp>
      <p:sp>
        <p:nvSpPr>
          <p:cNvPr id="13" name="object 13"/>
          <p:cNvSpPr txBox="1"/>
          <p:nvPr/>
        </p:nvSpPr>
        <p:spPr>
          <a:xfrm>
            <a:off x="10675595" y="3200916"/>
            <a:ext cx="838200" cy="987425"/>
          </a:xfrm>
          <a:prstGeom prst="rect">
            <a:avLst/>
          </a:prstGeom>
        </p:spPr>
        <p:txBody>
          <a:bodyPr wrap="square" lIns="0" tIns="0" rIns="0" bIns="0" rtlCol="0" vert="horz">
            <a:noAutofit/>
          </a:bodyPr>
          <a:lstStyle/>
          <a:p>
            <a:pPr marL="12700" marR="12700">
              <a:lnSpc>
                <a:spcPct val="100000"/>
              </a:lnSpc>
            </a:pPr>
            <a:r>
              <a:rPr dirty="0" smtClean="0" sz="3200" b="1">
                <a:solidFill>
                  <a:srgbClr val="15A777"/>
                </a:solidFill>
                <a:latin typeface="Microsoft YaHei UI"/>
                <a:cs typeface="Microsoft YaHei UI"/>
              </a:rPr>
              <a:t>输出</a:t>
            </a:r>
            <a:r>
              <a:rPr dirty="0" smtClean="0" sz="3200" b="1">
                <a:solidFill>
                  <a:srgbClr val="15A777"/>
                </a:solidFill>
                <a:latin typeface="Microsoft YaHei UI"/>
                <a:cs typeface="Microsoft YaHei UI"/>
              </a:rPr>
              <a:t> 结果</a:t>
            </a:r>
            <a:endParaRPr sz="3200">
              <a:latin typeface="Microsoft YaHei UI"/>
              <a:cs typeface="Microsoft YaHei UI"/>
            </a:endParaRPr>
          </a:p>
        </p:txBody>
      </p:sp>
      <p:sp>
        <p:nvSpPr>
          <p:cNvPr id="14" name="object 14"/>
          <p:cNvSpPr txBox="1"/>
          <p:nvPr/>
        </p:nvSpPr>
        <p:spPr>
          <a:xfrm>
            <a:off x="1840222" y="2387927"/>
            <a:ext cx="939800" cy="287020"/>
          </a:xfrm>
          <a:prstGeom prst="rect">
            <a:avLst/>
          </a:prstGeom>
        </p:spPr>
        <p:txBody>
          <a:bodyPr wrap="square" lIns="0" tIns="0" rIns="0" bIns="0" rtlCol="0" vert="horz">
            <a:noAutofit/>
          </a:bodyPr>
          <a:lstStyle/>
          <a:p>
            <a:pPr marL="12700">
              <a:lnSpc>
                <a:spcPct val="100000"/>
              </a:lnSpc>
            </a:pPr>
            <a:r>
              <a:rPr dirty="0" smtClean="0" sz="1800">
                <a:solidFill>
                  <a:srgbClr val="15A777"/>
                </a:solidFill>
                <a:latin typeface="Microsoft YaHei UI"/>
                <a:cs typeface="Microsoft YaHei UI"/>
              </a:rPr>
              <a:t>问题分类</a:t>
            </a:r>
            <a:endParaRPr sz="1800">
              <a:latin typeface="Microsoft YaHei UI"/>
              <a:cs typeface="Microsoft YaHei UI"/>
            </a:endParaRPr>
          </a:p>
        </p:txBody>
      </p:sp>
      <p:sp>
        <p:nvSpPr>
          <p:cNvPr id="15" name="object 15"/>
          <p:cNvSpPr/>
          <p:nvPr/>
        </p:nvSpPr>
        <p:spPr>
          <a:xfrm>
            <a:off x="1007628" y="2306490"/>
            <a:ext cx="2604350" cy="791845"/>
          </a:xfrm>
          <a:custGeom>
            <a:avLst/>
            <a:gdLst/>
            <a:ahLst/>
            <a:cxnLst/>
            <a:rect l="l" t="t" r="r" b="b"/>
            <a:pathLst>
              <a:path w="2604350" h="791845">
                <a:moveTo>
                  <a:pt x="2604350" y="473075"/>
                </a:moveTo>
                <a:lnTo>
                  <a:pt x="1401152" y="473075"/>
                </a:lnTo>
                <a:lnTo>
                  <a:pt x="1401152" y="593890"/>
                </a:lnTo>
                <a:lnTo>
                  <a:pt x="1500136" y="593890"/>
                </a:lnTo>
                <a:lnTo>
                  <a:pt x="1302181" y="791845"/>
                </a:lnTo>
                <a:lnTo>
                  <a:pt x="1104214" y="593890"/>
                </a:lnTo>
                <a:lnTo>
                  <a:pt x="1203198" y="593890"/>
                </a:lnTo>
                <a:lnTo>
                  <a:pt x="1203198" y="473075"/>
                </a:lnTo>
                <a:lnTo>
                  <a:pt x="0" y="473075"/>
                </a:lnTo>
                <a:lnTo>
                  <a:pt x="0" y="0"/>
                </a:lnTo>
                <a:lnTo>
                  <a:pt x="2604350" y="0"/>
                </a:lnTo>
                <a:lnTo>
                  <a:pt x="2604350" y="473075"/>
                </a:lnTo>
                <a:close/>
              </a:path>
            </a:pathLst>
          </a:custGeom>
          <a:ln w="25400">
            <a:solidFill>
              <a:srgbClr val="15A777"/>
            </a:solidFill>
            <a:prstDash val="lgDash"/>
          </a:ln>
        </p:spPr>
        <p:txBody>
          <a:bodyPr wrap="square" lIns="0" tIns="0" rIns="0" bIns="0" rtlCol="0">
            <a:noAutofit/>
          </a:bodyPr>
          <a:lstStyle/>
          <a:p/>
        </p:txBody>
      </p:sp>
      <p:sp>
        <p:nvSpPr>
          <p:cNvPr id="16" name="object 16"/>
          <p:cNvSpPr/>
          <p:nvPr/>
        </p:nvSpPr>
        <p:spPr>
          <a:xfrm>
            <a:off x="4415178" y="4696141"/>
            <a:ext cx="3042742" cy="1749983"/>
          </a:xfrm>
          <a:custGeom>
            <a:avLst/>
            <a:gdLst/>
            <a:ahLst/>
            <a:cxnLst/>
            <a:rect l="l" t="t" r="r" b="b"/>
            <a:pathLst>
              <a:path w="3042742" h="1749983">
                <a:moveTo>
                  <a:pt x="0" y="874991"/>
                </a:moveTo>
                <a:lnTo>
                  <a:pt x="5043" y="803228"/>
                </a:lnTo>
                <a:lnTo>
                  <a:pt x="19912" y="733062"/>
                </a:lnTo>
                <a:lnTo>
                  <a:pt x="44214" y="664720"/>
                </a:lnTo>
                <a:lnTo>
                  <a:pt x="77560" y="598425"/>
                </a:lnTo>
                <a:lnTo>
                  <a:pt x="119556" y="534404"/>
                </a:lnTo>
                <a:lnTo>
                  <a:pt x="169812" y="472881"/>
                </a:lnTo>
                <a:lnTo>
                  <a:pt x="227935" y="414082"/>
                </a:lnTo>
                <a:lnTo>
                  <a:pt x="293535" y="358231"/>
                </a:lnTo>
                <a:lnTo>
                  <a:pt x="366220" y="305555"/>
                </a:lnTo>
                <a:lnTo>
                  <a:pt x="445598" y="256278"/>
                </a:lnTo>
                <a:lnTo>
                  <a:pt x="531278" y="210625"/>
                </a:lnTo>
                <a:lnTo>
                  <a:pt x="622868" y="168821"/>
                </a:lnTo>
                <a:lnTo>
                  <a:pt x="719976" y="131093"/>
                </a:lnTo>
                <a:lnTo>
                  <a:pt x="822212" y="97664"/>
                </a:lnTo>
                <a:lnTo>
                  <a:pt x="929183" y="68760"/>
                </a:lnTo>
                <a:lnTo>
                  <a:pt x="1040499" y="44607"/>
                </a:lnTo>
                <a:lnTo>
                  <a:pt x="1155767" y="25429"/>
                </a:lnTo>
                <a:lnTo>
                  <a:pt x="1274596" y="11452"/>
                </a:lnTo>
                <a:lnTo>
                  <a:pt x="1396594" y="2900"/>
                </a:lnTo>
                <a:lnTo>
                  <a:pt x="1521371" y="0"/>
                </a:lnTo>
                <a:lnTo>
                  <a:pt x="1646147" y="2900"/>
                </a:lnTo>
                <a:lnTo>
                  <a:pt x="1768145" y="11452"/>
                </a:lnTo>
                <a:lnTo>
                  <a:pt x="1886974" y="25429"/>
                </a:lnTo>
                <a:lnTo>
                  <a:pt x="2002242" y="44607"/>
                </a:lnTo>
                <a:lnTo>
                  <a:pt x="2113558" y="68760"/>
                </a:lnTo>
                <a:lnTo>
                  <a:pt x="2220529" y="97664"/>
                </a:lnTo>
                <a:lnTo>
                  <a:pt x="2322765" y="131093"/>
                </a:lnTo>
                <a:lnTo>
                  <a:pt x="2419873" y="168821"/>
                </a:lnTo>
                <a:lnTo>
                  <a:pt x="2511463" y="210625"/>
                </a:lnTo>
                <a:lnTo>
                  <a:pt x="2597143" y="256278"/>
                </a:lnTo>
                <a:lnTo>
                  <a:pt x="2676521" y="305555"/>
                </a:lnTo>
                <a:lnTo>
                  <a:pt x="2749206" y="358231"/>
                </a:lnTo>
                <a:lnTo>
                  <a:pt x="2814806" y="414082"/>
                </a:lnTo>
                <a:lnTo>
                  <a:pt x="2872929" y="472881"/>
                </a:lnTo>
                <a:lnTo>
                  <a:pt x="2923185" y="534404"/>
                </a:lnTo>
                <a:lnTo>
                  <a:pt x="2965181" y="598425"/>
                </a:lnTo>
                <a:lnTo>
                  <a:pt x="2998527" y="664720"/>
                </a:lnTo>
                <a:lnTo>
                  <a:pt x="3022830" y="733062"/>
                </a:lnTo>
                <a:lnTo>
                  <a:pt x="3037698" y="803228"/>
                </a:lnTo>
                <a:lnTo>
                  <a:pt x="3042742" y="874991"/>
                </a:lnTo>
                <a:lnTo>
                  <a:pt x="3037698" y="946755"/>
                </a:lnTo>
                <a:lnTo>
                  <a:pt x="3022830" y="1016920"/>
                </a:lnTo>
                <a:lnTo>
                  <a:pt x="2998527" y="1085263"/>
                </a:lnTo>
                <a:lnTo>
                  <a:pt x="2965181" y="1151558"/>
                </a:lnTo>
                <a:lnTo>
                  <a:pt x="2923185" y="1215579"/>
                </a:lnTo>
                <a:lnTo>
                  <a:pt x="2872929" y="1277102"/>
                </a:lnTo>
                <a:lnTo>
                  <a:pt x="2814806" y="1335901"/>
                </a:lnTo>
                <a:lnTo>
                  <a:pt x="2749206" y="1391752"/>
                </a:lnTo>
                <a:lnTo>
                  <a:pt x="2676521" y="1444428"/>
                </a:lnTo>
                <a:lnTo>
                  <a:pt x="2597143" y="1493705"/>
                </a:lnTo>
                <a:lnTo>
                  <a:pt x="2511463" y="1539358"/>
                </a:lnTo>
                <a:lnTo>
                  <a:pt x="2419873" y="1581161"/>
                </a:lnTo>
                <a:lnTo>
                  <a:pt x="2322765" y="1618890"/>
                </a:lnTo>
                <a:lnTo>
                  <a:pt x="2220529" y="1652319"/>
                </a:lnTo>
                <a:lnTo>
                  <a:pt x="2113558" y="1681223"/>
                </a:lnTo>
                <a:lnTo>
                  <a:pt x="2002242" y="1705376"/>
                </a:lnTo>
                <a:lnTo>
                  <a:pt x="1886974" y="1724554"/>
                </a:lnTo>
                <a:lnTo>
                  <a:pt x="1768145" y="1738531"/>
                </a:lnTo>
                <a:lnTo>
                  <a:pt x="1646147" y="1747083"/>
                </a:lnTo>
                <a:lnTo>
                  <a:pt x="1521371" y="1749983"/>
                </a:lnTo>
                <a:lnTo>
                  <a:pt x="1396594" y="1747083"/>
                </a:lnTo>
                <a:lnTo>
                  <a:pt x="1274596" y="1738531"/>
                </a:lnTo>
                <a:lnTo>
                  <a:pt x="1155767" y="1724554"/>
                </a:lnTo>
                <a:lnTo>
                  <a:pt x="1040499" y="1705376"/>
                </a:lnTo>
                <a:lnTo>
                  <a:pt x="929183" y="1681223"/>
                </a:lnTo>
                <a:lnTo>
                  <a:pt x="822212" y="1652319"/>
                </a:lnTo>
                <a:lnTo>
                  <a:pt x="719976" y="1618890"/>
                </a:lnTo>
                <a:lnTo>
                  <a:pt x="622868" y="1581161"/>
                </a:lnTo>
                <a:lnTo>
                  <a:pt x="531278" y="1539358"/>
                </a:lnTo>
                <a:lnTo>
                  <a:pt x="445598" y="1493705"/>
                </a:lnTo>
                <a:lnTo>
                  <a:pt x="366220" y="1444428"/>
                </a:lnTo>
                <a:lnTo>
                  <a:pt x="293535" y="1391752"/>
                </a:lnTo>
                <a:lnTo>
                  <a:pt x="227935" y="1335901"/>
                </a:lnTo>
                <a:lnTo>
                  <a:pt x="169812" y="1277102"/>
                </a:lnTo>
                <a:lnTo>
                  <a:pt x="119556" y="1215579"/>
                </a:lnTo>
                <a:lnTo>
                  <a:pt x="77560" y="1151558"/>
                </a:lnTo>
                <a:lnTo>
                  <a:pt x="44214" y="1085263"/>
                </a:lnTo>
                <a:lnTo>
                  <a:pt x="19912" y="1016920"/>
                </a:lnTo>
                <a:lnTo>
                  <a:pt x="5043" y="946755"/>
                </a:lnTo>
                <a:lnTo>
                  <a:pt x="0" y="874991"/>
                </a:lnTo>
                <a:close/>
              </a:path>
            </a:pathLst>
          </a:custGeom>
          <a:ln w="12699">
            <a:solidFill>
              <a:srgbClr val="23AB8C"/>
            </a:solidFill>
          </a:ln>
        </p:spPr>
        <p:txBody>
          <a:bodyPr wrap="square" lIns="0" tIns="0" rIns="0" bIns="0" rtlCol="0">
            <a:noAutofit/>
          </a:bodyPr>
          <a:lstStyle/>
          <a:p/>
        </p:txBody>
      </p:sp>
      <p:sp>
        <p:nvSpPr>
          <p:cNvPr id="17" name="object 17"/>
          <p:cNvSpPr/>
          <p:nvPr/>
        </p:nvSpPr>
        <p:spPr>
          <a:xfrm>
            <a:off x="4779139" y="4916700"/>
            <a:ext cx="2307290" cy="1401092"/>
          </a:xfrm>
          <a:prstGeom prst="rect">
            <a:avLst/>
          </a:prstGeom>
          <a:blipFill>
            <a:blip r:embed="rId2" cstate="print"/>
            <a:stretch>
              <a:fillRect/>
            </a:stretch>
          </a:blipFill>
        </p:spPr>
        <p:txBody>
          <a:bodyPr wrap="square" lIns="0" tIns="0" rIns="0" bIns="0" rtlCol="0">
            <a:noAutofit/>
          </a:bodyPr>
          <a:lstStyle/>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4925">
              <a:lnSpc>
                <a:spcPct val="100000"/>
              </a:lnSpc>
            </a:pPr>
            <a:r>
              <a:rPr dirty="0" smtClean="0" sz="3600" b="1">
                <a:solidFill>
                  <a:srgbClr val="303030"/>
                </a:solidFill>
                <a:latin typeface="Microsoft YaHei UI"/>
                <a:cs typeface="Microsoft YaHei UI"/>
              </a:rPr>
              <a:t>智能问答</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基本访求</a:t>
            </a:r>
            <a:endParaRPr sz="3600">
              <a:latin typeface="Microsoft YaHei UI"/>
              <a:cs typeface="Microsoft YaHei UI"/>
            </a:endParaRPr>
          </a:p>
        </p:txBody>
      </p:sp>
      <p:sp>
        <p:nvSpPr>
          <p:cNvPr id="3" name="object 3"/>
          <p:cNvSpPr/>
          <p:nvPr/>
        </p:nvSpPr>
        <p:spPr>
          <a:xfrm>
            <a:off x="5472429" y="2553975"/>
            <a:ext cx="688339" cy="764971"/>
          </a:xfrm>
          <a:custGeom>
            <a:avLst/>
            <a:gdLst/>
            <a:ahLst/>
            <a:cxnLst/>
            <a:rect l="l" t="t" r="r" b="b"/>
            <a:pathLst>
              <a:path w="688339" h="764971">
                <a:moveTo>
                  <a:pt x="344169" y="0"/>
                </a:moveTo>
                <a:lnTo>
                  <a:pt x="288068" y="3816"/>
                </a:lnTo>
                <a:lnTo>
                  <a:pt x="234951" y="14881"/>
                </a:lnTo>
                <a:lnTo>
                  <a:pt x="185505" y="32623"/>
                </a:lnTo>
                <a:lnTo>
                  <a:pt x="140418" y="56468"/>
                </a:lnTo>
                <a:lnTo>
                  <a:pt x="100380" y="85840"/>
                </a:lnTo>
                <a:lnTo>
                  <a:pt x="66079" y="120168"/>
                </a:lnTo>
                <a:lnTo>
                  <a:pt x="38201" y="158877"/>
                </a:lnTo>
                <a:lnTo>
                  <a:pt x="17437" y="201393"/>
                </a:lnTo>
                <a:lnTo>
                  <a:pt x="4474" y="247144"/>
                </a:lnTo>
                <a:lnTo>
                  <a:pt x="0" y="295554"/>
                </a:lnTo>
                <a:lnTo>
                  <a:pt x="340" y="308331"/>
                </a:lnTo>
                <a:lnTo>
                  <a:pt x="5445" y="346326"/>
                </a:lnTo>
                <a:lnTo>
                  <a:pt x="16675" y="383109"/>
                </a:lnTo>
                <a:lnTo>
                  <a:pt x="33896" y="417961"/>
                </a:lnTo>
                <a:lnTo>
                  <a:pt x="61608" y="460069"/>
                </a:lnTo>
                <a:lnTo>
                  <a:pt x="69669" y="473080"/>
                </a:lnTo>
                <a:lnTo>
                  <a:pt x="94487" y="517239"/>
                </a:lnTo>
                <a:lnTo>
                  <a:pt x="118990" y="566021"/>
                </a:lnTo>
                <a:lnTo>
                  <a:pt x="141544" y="615480"/>
                </a:lnTo>
                <a:lnTo>
                  <a:pt x="160513" y="661666"/>
                </a:lnTo>
                <a:lnTo>
                  <a:pt x="174262" y="700635"/>
                </a:lnTo>
                <a:lnTo>
                  <a:pt x="181648" y="734542"/>
                </a:lnTo>
                <a:lnTo>
                  <a:pt x="184420" y="745480"/>
                </a:lnTo>
                <a:lnTo>
                  <a:pt x="192309" y="754520"/>
                </a:lnTo>
                <a:lnTo>
                  <a:pt x="204670" y="761077"/>
                </a:lnTo>
                <a:lnTo>
                  <a:pt x="220859" y="764562"/>
                </a:lnTo>
                <a:lnTo>
                  <a:pt x="458889" y="764971"/>
                </a:lnTo>
                <a:lnTo>
                  <a:pt x="476628" y="763104"/>
                </a:lnTo>
                <a:lnTo>
                  <a:pt x="490837" y="757893"/>
                </a:lnTo>
                <a:lnTo>
                  <a:pt x="500871" y="749927"/>
                </a:lnTo>
                <a:lnTo>
                  <a:pt x="506087" y="739792"/>
                </a:lnTo>
                <a:lnTo>
                  <a:pt x="506631" y="732939"/>
                </a:lnTo>
                <a:lnTo>
                  <a:pt x="508048" y="724483"/>
                </a:lnTo>
                <a:lnTo>
                  <a:pt x="521456" y="677471"/>
                </a:lnTo>
                <a:lnTo>
                  <a:pt x="538244" y="632366"/>
                </a:lnTo>
                <a:lnTo>
                  <a:pt x="559311" y="583103"/>
                </a:lnTo>
                <a:lnTo>
                  <a:pt x="583315" y="533537"/>
                </a:lnTo>
                <a:lnTo>
                  <a:pt x="608912" y="487520"/>
                </a:lnTo>
                <a:lnTo>
                  <a:pt x="626198" y="460717"/>
                </a:lnTo>
                <a:lnTo>
                  <a:pt x="632597" y="450028"/>
                </a:lnTo>
                <a:lnTo>
                  <a:pt x="639715" y="439326"/>
                </a:lnTo>
                <a:lnTo>
                  <a:pt x="647032" y="428650"/>
                </a:lnTo>
                <a:lnTo>
                  <a:pt x="654082" y="417961"/>
                </a:lnTo>
                <a:lnTo>
                  <a:pt x="672359" y="379465"/>
                </a:lnTo>
                <a:lnTo>
                  <a:pt x="683379" y="342879"/>
                </a:lnTo>
                <a:lnTo>
                  <a:pt x="688339" y="295554"/>
                </a:lnTo>
                <a:lnTo>
                  <a:pt x="687173" y="271052"/>
                </a:lnTo>
                <a:lnTo>
                  <a:pt x="678127" y="223900"/>
                </a:lnTo>
                <a:lnTo>
                  <a:pt x="660779" y="179695"/>
                </a:lnTo>
                <a:lnTo>
                  <a:pt x="635901" y="139011"/>
                </a:lnTo>
                <a:lnTo>
                  <a:pt x="604270" y="102421"/>
                </a:lnTo>
                <a:lnTo>
                  <a:pt x="566658" y="70499"/>
                </a:lnTo>
                <a:lnTo>
                  <a:pt x="523841" y="43819"/>
                </a:lnTo>
                <a:lnTo>
                  <a:pt x="476593" y="22954"/>
                </a:lnTo>
                <a:lnTo>
                  <a:pt x="425689" y="8478"/>
                </a:lnTo>
                <a:lnTo>
                  <a:pt x="371902" y="965"/>
                </a:lnTo>
                <a:lnTo>
                  <a:pt x="344169" y="0"/>
                </a:lnTo>
                <a:close/>
              </a:path>
            </a:pathLst>
          </a:custGeom>
          <a:solidFill>
            <a:srgbClr val="15A777"/>
          </a:solidFill>
        </p:spPr>
        <p:txBody>
          <a:bodyPr wrap="square" lIns="0" tIns="0" rIns="0" bIns="0" rtlCol="0">
            <a:noAutofit/>
          </a:bodyPr>
          <a:lstStyle/>
          <a:p/>
        </p:txBody>
      </p:sp>
      <p:sp>
        <p:nvSpPr>
          <p:cNvPr id="4" name="object 4"/>
          <p:cNvSpPr/>
          <p:nvPr/>
        </p:nvSpPr>
        <p:spPr>
          <a:xfrm>
            <a:off x="5656483" y="3358053"/>
            <a:ext cx="322791" cy="56210"/>
          </a:xfrm>
          <a:custGeom>
            <a:avLst/>
            <a:gdLst/>
            <a:ahLst/>
            <a:cxnLst/>
            <a:rect l="l" t="t" r="r" b="b"/>
            <a:pathLst>
              <a:path w="322791" h="56210">
                <a:moveTo>
                  <a:pt x="35720" y="0"/>
                </a:moveTo>
                <a:lnTo>
                  <a:pt x="21114" y="2482"/>
                </a:lnTo>
                <a:lnTo>
                  <a:pt x="8532" y="9321"/>
                </a:lnTo>
                <a:lnTo>
                  <a:pt x="0" y="19604"/>
                </a:lnTo>
                <a:lnTo>
                  <a:pt x="1444" y="36053"/>
                </a:lnTo>
                <a:lnTo>
                  <a:pt x="8253" y="47083"/>
                </a:lnTo>
                <a:lnTo>
                  <a:pt x="18810" y="53489"/>
                </a:lnTo>
                <a:lnTo>
                  <a:pt x="31498" y="56065"/>
                </a:lnTo>
                <a:lnTo>
                  <a:pt x="284513" y="56210"/>
                </a:lnTo>
                <a:lnTo>
                  <a:pt x="299885" y="54253"/>
                </a:lnTo>
                <a:lnTo>
                  <a:pt x="312879" y="48382"/>
                </a:lnTo>
                <a:lnTo>
                  <a:pt x="321115" y="38597"/>
                </a:lnTo>
                <a:lnTo>
                  <a:pt x="322791" y="30264"/>
                </a:lnTo>
                <a:lnTo>
                  <a:pt x="319239" y="17790"/>
                </a:lnTo>
                <a:lnTo>
                  <a:pt x="309933" y="7990"/>
                </a:lnTo>
                <a:lnTo>
                  <a:pt x="296897" y="1778"/>
                </a:lnTo>
                <a:lnTo>
                  <a:pt x="35720" y="0"/>
                </a:lnTo>
                <a:close/>
              </a:path>
            </a:pathLst>
          </a:custGeom>
          <a:solidFill>
            <a:srgbClr val="15A777"/>
          </a:solidFill>
        </p:spPr>
        <p:txBody>
          <a:bodyPr wrap="square" lIns="0" tIns="0" rIns="0" bIns="0" rtlCol="0">
            <a:noAutofit/>
          </a:bodyPr>
          <a:lstStyle/>
          <a:p/>
        </p:txBody>
      </p:sp>
      <p:sp>
        <p:nvSpPr>
          <p:cNvPr id="5" name="object 5"/>
          <p:cNvSpPr/>
          <p:nvPr/>
        </p:nvSpPr>
        <p:spPr>
          <a:xfrm>
            <a:off x="5655816" y="3455805"/>
            <a:ext cx="323458" cy="58661"/>
          </a:xfrm>
          <a:custGeom>
            <a:avLst/>
            <a:gdLst/>
            <a:ahLst/>
            <a:cxnLst/>
            <a:rect l="l" t="t" r="r" b="b"/>
            <a:pathLst>
              <a:path w="323458" h="58661">
                <a:moveTo>
                  <a:pt x="36387" y="0"/>
                </a:moveTo>
                <a:lnTo>
                  <a:pt x="21215" y="2710"/>
                </a:lnTo>
                <a:lnTo>
                  <a:pt x="8325" y="9767"/>
                </a:lnTo>
                <a:lnTo>
                  <a:pt x="0" y="19554"/>
                </a:lnTo>
                <a:lnTo>
                  <a:pt x="1708" y="35061"/>
                </a:lnTo>
                <a:lnTo>
                  <a:pt x="8425" y="46759"/>
                </a:lnTo>
                <a:lnTo>
                  <a:pt x="18683" y="54542"/>
                </a:lnTo>
                <a:lnTo>
                  <a:pt x="31016" y="58304"/>
                </a:lnTo>
                <a:lnTo>
                  <a:pt x="285180" y="58661"/>
                </a:lnTo>
                <a:lnTo>
                  <a:pt x="299553" y="56152"/>
                </a:lnTo>
                <a:lnTo>
                  <a:pt x="312001" y="49232"/>
                </a:lnTo>
                <a:lnTo>
                  <a:pt x="320600" y="38808"/>
                </a:lnTo>
                <a:lnTo>
                  <a:pt x="323458" y="27076"/>
                </a:lnTo>
                <a:lnTo>
                  <a:pt x="319625" y="16344"/>
                </a:lnTo>
                <a:lnTo>
                  <a:pt x="309650" y="7226"/>
                </a:lnTo>
                <a:lnTo>
                  <a:pt x="295814" y="1337"/>
                </a:lnTo>
                <a:lnTo>
                  <a:pt x="36387" y="0"/>
                </a:lnTo>
                <a:close/>
              </a:path>
            </a:pathLst>
          </a:custGeom>
          <a:solidFill>
            <a:srgbClr val="15A777"/>
          </a:solidFill>
        </p:spPr>
        <p:txBody>
          <a:bodyPr wrap="square" lIns="0" tIns="0" rIns="0" bIns="0" rtlCol="0">
            <a:noAutofit/>
          </a:bodyPr>
          <a:lstStyle/>
          <a:p/>
        </p:txBody>
      </p:sp>
      <p:sp>
        <p:nvSpPr>
          <p:cNvPr id="6" name="object 6"/>
          <p:cNvSpPr/>
          <p:nvPr/>
        </p:nvSpPr>
        <p:spPr>
          <a:xfrm>
            <a:off x="5725185" y="3553566"/>
            <a:ext cx="181491" cy="51333"/>
          </a:xfrm>
          <a:custGeom>
            <a:avLst/>
            <a:gdLst/>
            <a:ahLst/>
            <a:cxnLst/>
            <a:rect l="l" t="t" r="r" b="b"/>
            <a:pathLst>
              <a:path w="181491" h="51333">
                <a:moveTo>
                  <a:pt x="148052" y="0"/>
                </a:moveTo>
                <a:lnTo>
                  <a:pt x="27964" y="6"/>
                </a:lnTo>
                <a:lnTo>
                  <a:pt x="14449" y="3051"/>
                </a:lnTo>
                <a:lnTo>
                  <a:pt x="4116" y="11702"/>
                </a:lnTo>
                <a:lnTo>
                  <a:pt x="0" y="26033"/>
                </a:lnTo>
                <a:lnTo>
                  <a:pt x="4393" y="38238"/>
                </a:lnTo>
                <a:lnTo>
                  <a:pt x="14973" y="47597"/>
                </a:lnTo>
                <a:lnTo>
                  <a:pt x="28647" y="51333"/>
                </a:lnTo>
                <a:lnTo>
                  <a:pt x="153425" y="50988"/>
                </a:lnTo>
                <a:lnTo>
                  <a:pt x="167974" y="46055"/>
                </a:lnTo>
                <a:lnTo>
                  <a:pt x="177851" y="36912"/>
                </a:lnTo>
                <a:lnTo>
                  <a:pt x="181491" y="25666"/>
                </a:lnTo>
                <a:lnTo>
                  <a:pt x="181102" y="20968"/>
                </a:lnTo>
                <a:lnTo>
                  <a:pt x="175301" y="9320"/>
                </a:lnTo>
                <a:lnTo>
                  <a:pt x="163763" y="2330"/>
                </a:lnTo>
                <a:lnTo>
                  <a:pt x="148052" y="0"/>
                </a:lnTo>
                <a:close/>
              </a:path>
            </a:pathLst>
          </a:custGeom>
          <a:solidFill>
            <a:srgbClr val="15A777"/>
          </a:solidFill>
        </p:spPr>
        <p:txBody>
          <a:bodyPr wrap="square" lIns="0" tIns="0" rIns="0" bIns="0" rtlCol="0">
            <a:noAutofit/>
          </a:bodyPr>
          <a:lstStyle/>
          <a:p/>
        </p:txBody>
      </p:sp>
      <p:sp>
        <p:nvSpPr>
          <p:cNvPr id="7" name="object 7"/>
          <p:cNvSpPr txBox="1"/>
          <p:nvPr/>
        </p:nvSpPr>
        <p:spPr>
          <a:xfrm>
            <a:off x="788669" y="1728470"/>
            <a:ext cx="3175635" cy="384810"/>
          </a:xfrm>
          <a:prstGeom prst="rect">
            <a:avLst/>
          </a:prstGeom>
        </p:spPr>
        <p:txBody>
          <a:bodyPr wrap="square" lIns="0" tIns="0" rIns="0" bIns="0" rtlCol="0" vert="horz">
            <a:noAutofit/>
          </a:bodyPr>
          <a:lstStyle/>
          <a:p>
            <a:pPr marL="12700">
              <a:lnSpc>
                <a:spcPct val="100000"/>
              </a:lnSpc>
            </a:pPr>
            <a:r>
              <a:rPr dirty="0" smtClean="0" sz="2400" b="1">
                <a:solidFill>
                  <a:srgbClr val="15A777"/>
                </a:solidFill>
                <a:latin typeface="Arial Black"/>
                <a:cs typeface="Arial Black"/>
              </a:rPr>
              <a:t>01</a:t>
            </a:r>
            <a:r>
              <a:rPr dirty="0" smtClean="0" sz="2400" b="1">
                <a:solidFill>
                  <a:srgbClr val="515151"/>
                </a:solidFill>
                <a:latin typeface="Microsoft YaHei UI"/>
                <a:cs typeface="Microsoft YaHei UI"/>
              </a:rPr>
              <a:t>基于信息检索的方法</a:t>
            </a:r>
            <a:endParaRPr sz="2400">
              <a:latin typeface="Microsoft YaHei UI"/>
              <a:cs typeface="Microsoft YaHei UI"/>
            </a:endParaRPr>
          </a:p>
        </p:txBody>
      </p:sp>
      <p:sp>
        <p:nvSpPr>
          <p:cNvPr id="8" name="object 8"/>
          <p:cNvSpPr txBox="1"/>
          <p:nvPr/>
        </p:nvSpPr>
        <p:spPr>
          <a:xfrm>
            <a:off x="7381799" y="1728470"/>
            <a:ext cx="3175635" cy="384810"/>
          </a:xfrm>
          <a:prstGeom prst="rect">
            <a:avLst/>
          </a:prstGeom>
        </p:spPr>
        <p:txBody>
          <a:bodyPr wrap="square" lIns="0" tIns="0" rIns="0" bIns="0" rtlCol="0" vert="horz">
            <a:noAutofit/>
          </a:bodyPr>
          <a:lstStyle/>
          <a:p>
            <a:pPr marL="12700">
              <a:lnSpc>
                <a:spcPct val="100000"/>
              </a:lnSpc>
            </a:pPr>
            <a:r>
              <a:rPr dirty="0" smtClean="0" sz="2400" b="1">
                <a:solidFill>
                  <a:srgbClr val="15A777"/>
                </a:solidFill>
                <a:latin typeface="Arial Black"/>
                <a:cs typeface="Arial Black"/>
              </a:rPr>
              <a:t>02</a:t>
            </a:r>
            <a:r>
              <a:rPr dirty="0" smtClean="0" sz="2400" b="1">
                <a:solidFill>
                  <a:srgbClr val="515151"/>
                </a:solidFill>
                <a:latin typeface="Microsoft YaHei UI"/>
                <a:cs typeface="Microsoft YaHei UI"/>
              </a:rPr>
              <a:t>基于语义解析的方法</a:t>
            </a:r>
            <a:endParaRPr sz="2400">
              <a:latin typeface="Microsoft YaHei UI"/>
              <a:cs typeface="Microsoft YaHei UI"/>
            </a:endParaRPr>
          </a:p>
        </p:txBody>
      </p:sp>
      <p:sp>
        <p:nvSpPr>
          <p:cNvPr id="9" name="object 9"/>
          <p:cNvSpPr txBox="1"/>
          <p:nvPr/>
        </p:nvSpPr>
        <p:spPr>
          <a:xfrm>
            <a:off x="596341" y="4655769"/>
            <a:ext cx="3785235" cy="384810"/>
          </a:xfrm>
          <a:prstGeom prst="rect">
            <a:avLst/>
          </a:prstGeom>
        </p:spPr>
        <p:txBody>
          <a:bodyPr wrap="square" lIns="0" tIns="0" rIns="0" bIns="0" rtlCol="0" vert="horz">
            <a:noAutofit/>
          </a:bodyPr>
          <a:lstStyle/>
          <a:p>
            <a:pPr marL="12700">
              <a:lnSpc>
                <a:spcPct val="100000"/>
              </a:lnSpc>
            </a:pPr>
            <a:r>
              <a:rPr dirty="0" smtClean="0" sz="2400" b="1">
                <a:solidFill>
                  <a:srgbClr val="15A777"/>
                </a:solidFill>
                <a:latin typeface="Arial Black"/>
                <a:cs typeface="Arial Black"/>
              </a:rPr>
              <a:t>03</a:t>
            </a:r>
            <a:r>
              <a:rPr dirty="0" smtClean="0" sz="2400" b="1">
                <a:solidFill>
                  <a:srgbClr val="515151"/>
                </a:solidFill>
                <a:latin typeface="Microsoft YaHei UI"/>
                <a:cs typeface="Microsoft YaHei UI"/>
              </a:rPr>
              <a:t>基于规则的专家系统方法</a:t>
            </a:r>
            <a:endParaRPr sz="2400">
              <a:latin typeface="Microsoft YaHei UI"/>
              <a:cs typeface="Microsoft YaHei UI"/>
            </a:endParaRPr>
          </a:p>
        </p:txBody>
      </p:sp>
      <p:sp>
        <p:nvSpPr>
          <p:cNvPr id="10" name="object 10"/>
          <p:cNvSpPr txBox="1"/>
          <p:nvPr/>
        </p:nvSpPr>
        <p:spPr>
          <a:xfrm>
            <a:off x="7381799" y="4655769"/>
            <a:ext cx="3277235" cy="384810"/>
          </a:xfrm>
          <a:prstGeom prst="rect">
            <a:avLst/>
          </a:prstGeom>
        </p:spPr>
        <p:txBody>
          <a:bodyPr wrap="square" lIns="0" tIns="0" rIns="0" bIns="0" rtlCol="0" vert="horz">
            <a:noAutofit/>
          </a:bodyPr>
          <a:lstStyle/>
          <a:p>
            <a:pPr marL="12700">
              <a:lnSpc>
                <a:spcPct val="100000"/>
              </a:lnSpc>
            </a:pPr>
            <a:r>
              <a:rPr dirty="0" smtClean="0" sz="2400" b="1">
                <a:solidFill>
                  <a:srgbClr val="15A777"/>
                </a:solidFill>
                <a:latin typeface="Arial Black"/>
                <a:cs typeface="Arial Black"/>
              </a:rPr>
              <a:t>04 </a:t>
            </a:r>
            <a:r>
              <a:rPr dirty="0" smtClean="0" sz="2400" b="1">
                <a:solidFill>
                  <a:srgbClr val="515151"/>
                </a:solidFill>
                <a:latin typeface="Microsoft YaHei UI"/>
                <a:cs typeface="Microsoft YaHei UI"/>
              </a:rPr>
              <a:t>基于深度学习的方法</a:t>
            </a:r>
            <a:endParaRPr sz="2400">
              <a:latin typeface="Microsoft YaHei UI"/>
              <a:cs typeface="Microsoft YaHei UI"/>
            </a:endParaRPr>
          </a:p>
        </p:txBody>
      </p:sp>
      <p:sp>
        <p:nvSpPr>
          <p:cNvPr id="11" name="object 11"/>
          <p:cNvSpPr txBox="1"/>
          <p:nvPr/>
        </p:nvSpPr>
        <p:spPr>
          <a:xfrm>
            <a:off x="5062220" y="3637915"/>
            <a:ext cx="14478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方法分类</a:t>
            </a:r>
            <a:endParaRPr sz="2800">
              <a:latin typeface="Microsoft YaHei UI"/>
              <a:cs typeface="Microsoft YaHei UI"/>
            </a:endParaRPr>
          </a:p>
        </p:txBody>
      </p:sp>
      <p:sp>
        <p:nvSpPr>
          <p:cNvPr id="12" name="object 12"/>
          <p:cNvSpPr/>
          <p:nvPr/>
        </p:nvSpPr>
        <p:spPr>
          <a:xfrm>
            <a:off x="6418579" y="2277110"/>
            <a:ext cx="672058" cy="648335"/>
          </a:xfrm>
          <a:custGeom>
            <a:avLst/>
            <a:gdLst/>
            <a:ahLst/>
            <a:cxnLst/>
            <a:rect l="l" t="t" r="r" b="b"/>
            <a:pathLst>
              <a:path w="672058" h="648335">
                <a:moveTo>
                  <a:pt x="0" y="648335"/>
                </a:moveTo>
                <a:lnTo>
                  <a:pt x="672058" y="0"/>
                </a:lnTo>
              </a:path>
            </a:pathLst>
          </a:custGeom>
          <a:ln w="38100">
            <a:solidFill>
              <a:srgbClr val="15A777"/>
            </a:solidFill>
            <a:prstDash val="lgDash"/>
          </a:ln>
        </p:spPr>
        <p:txBody>
          <a:bodyPr wrap="square" lIns="0" tIns="0" rIns="0" bIns="0" rtlCol="0">
            <a:noAutofit/>
          </a:bodyPr>
          <a:lstStyle/>
          <a:p/>
        </p:txBody>
      </p:sp>
      <p:sp>
        <p:nvSpPr>
          <p:cNvPr id="13" name="object 13"/>
          <p:cNvSpPr/>
          <p:nvPr/>
        </p:nvSpPr>
        <p:spPr>
          <a:xfrm>
            <a:off x="7078091" y="2277347"/>
            <a:ext cx="3369564" cy="0"/>
          </a:xfrm>
          <a:custGeom>
            <a:avLst/>
            <a:gdLst/>
            <a:ahLst/>
            <a:cxnLst/>
            <a:rect l="l" t="t" r="r" b="b"/>
            <a:pathLst>
              <a:path w="3369564" h="0">
                <a:moveTo>
                  <a:pt x="0" y="0"/>
                </a:moveTo>
                <a:lnTo>
                  <a:pt x="3369564" y="0"/>
                </a:lnTo>
              </a:path>
            </a:pathLst>
          </a:custGeom>
          <a:ln w="38100">
            <a:solidFill>
              <a:srgbClr val="15A777"/>
            </a:solidFill>
            <a:prstDash val="lgDash"/>
          </a:ln>
        </p:spPr>
        <p:txBody>
          <a:bodyPr wrap="square" lIns="0" tIns="0" rIns="0" bIns="0" rtlCol="0">
            <a:noAutofit/>
          </a:bodyPr>
          <a:lstStyle/>
          <a:p/>
        </p:txBody>
      </p:sp>
      <p:sp>
        <p:nvSpPr>
          <p:cNvPr id="14" name="object 14"/>
          <p:cNvSpPr/>
          <p:nvPr/>
        </p:nvSpPr>
        <p:spPr>
          <a:xfrm>
            <a:off x="6418579" y="4509134"/>
            <a:ext cx="672058" cy="648055"/>
          </a:xfrm>
          <a:custGeom>
            <a:avLst/>
            <a:gdLst/>
            <a:ahLst/>
            <a:cxnLst/>
            <a:rect l="l" t="t" r="r" b="b"/>
            <a:pathLst>
              <a:path w="672058" h="648055">
                <a:moveTo>
                  <a:pt x="0" y="0"/>
                </a:moveTo>
                <a:lnTo>
                  <a:pt x="672058" y="648055"/>
                </a:lnTo>
              </a:path>
            </a:pathLst>
          </a:custGeom>
          <a:ln w="38100">
            <a:solidFill>
              <a:srgbClr val="15A777"/>
            </a:solidFill>
            <a:prstDash val="lgDash"/>
          </a:ln>
        </p:spPr>
        <p:txBody>
          <a:bodyPr wrap="square" lIns="0" tIns="0" rIns="0" bIns="0" rtlCol="0">
            <a:noAutofit/>
          </a:bodyPr>
          <a:lstStyle/>
          <a:p/>
        </p:txBody>
      </p:sp>
      <p:sp>
        <p:nvSpPr>
          <p:cNvPr id="15" name="object 15"/>
          <p:cNvSpPr/>
          <p:nvPr/>
        </p:nvSpPr>
        <p:spPr>
          <a:xfrm>
            <a:off x="7078081" y="5157470"/>
            <a:ext cx="3466731" cy="0"/>
          </a:xfrm>
          <a:custGeom>
            <a:avLst/>
            <a:gdLst/>
            <a:ahLst/>
            <a:cxnLst/>
            <a:rect l="l" t="t" r="r" b="b"/>
            <a:pathLst>
              <a:path w="3466731" h="0">
                <a:moveTo>
                  <a:pt x="0" y="0"/>
                </a:moveTo>
                <a:lnTo>
                  <a:pt x="3466731" y="0"/>
                </a:lnTo>
              </a:path>
            </a:pathLst>
          </a:custGeom>
          <a:ln w="38100">
            <a:solidFill>
              <a:srgbClr val="15A777"/>
            </a:solidFill>
            <a:prstDash val="lgDash"/>
          </a:ln>
        </p:spPr>
        <p:txBody>
          <a:bodyPr wrap="square" lIns="0" tIns="0" rIns="0" bIns="0" rtlCol="0">
            <a:noAutofit/>
          </a:bodyPr>
          <a:lstStyle/>
          <a:p/>
        </p:txBody>
      </p:sp>
      <p:sp>
        <p:nvSpPr>
          <p:cNvPr id="16" name="object 16"/>
          <p:cNvSpPr/>
          <p:nvPr/>
        </p:nvSpPr>
        <p:spPr>
          <a:xfrm>
            <a:off x="4498708" y="2277110"/>
            <a:ext cx="672096" cy="648335"/>
          </a:xfrm>
          <a:custGeom>
            <a:avLst/>
            <a:gdLst/>
            <a:ahLst/>
            <a:cxnLst/>
            <a:rect l="l" t="t" r="r" b="b"/>
            <a:pathLst>
              <a:path w="672096" h="648335">
                <a:moveTo>
                  <a:pt x="672096" y="648335"/>
                </a:moveTo>
                <a:lnTo>
                  <a:pt x="0" y="0"/>
                </a:lnTo>
              </a:path>
            </a:pathLst>
          </a:custGeom>
          <a:ln w="38100">
            <a:solidFill>
              <a:srgbClr val="15A777"/>
            </a:solidFill>
            <a:prstDash val="lgDash"/>
          </a:ln>
        </p:spPr>
        <p:txBody>
          <a:bodyPr wrap="square" lIns="0" tIns="0" rIns="0" bIns="0" rtlCol="0">
            <a:noAutofit/>
          </a:bodyPr>
          <a:lstStyle/>
          <a:p/>
        </p:txBody>
      </p:sp>
      <p:sp>
        <p:nvSpPr>
          <p:cNvPr id="17" name="object 17"/>
          <p:cNvSpPr/>
          <p:nvPr/>
        </p:nvSpPr>
        <p:spPr>
          <a:xfrm>
            <a:off x="1129663" y="2277347"/>
            <a:ext cx="3368776" cy="0"/>
          </a:xfrm>
          <a:custGeom>
            <a:avLst/>
            <a:gdLst/>
            <a:ahLst/>
            <a:cxnLst/>
            <a:rect l="l" t="t" r="r" b="b"/>
            <a:pathLst>
              <a:path w="3368776" h="0">
                <a:moveTo>
                  <a:pt x="3368776" y="0"/>
                </a:moveTo>
                <a:lnTo>
                  <a:pt x="0" y="0"/>
                </a:lnTo>
              </a:path>
            </a:pathLst>
          </a:custGeom>
          <a:ln w="38100">
            <a:solidFill>
              <a:srgbClr val="15A777"/>
            </a:solidFill>
            <a:prstDash val="lgDash"/>
          </a:ln>
        </p:spPr>
        <p:txBody>
          <a:bodyPr wrap="square" lIns="0" tIns="0" rIns="0" bIns="0" rtlCol="0">
            <a:noAutofit/>
          </a:bodyPr>
          <a:lstStyle/>
          <a:p/>
        </p:txBody>
      </p:sp>
      <p:sp>
        <p:nvSpPr>
          <p:cNvPr id="18" name="object 18"/>
          <p:cNvSpPr/>
          <p:nvPr/>
        </p:nvSpPr>
        <p:spPr>
          <a:xfrm>
            <a:off x="4498708" y="4509134"/>
            <a:ext cx="672096" cy="648055"/>
          </a:xfrm>
          <a:custGeom>
            <a:avLst/>
            <a:gdLst/>
            <a:ahLst/>
            <a:cxnLst/>
            <a:rect l="l" t="t" r="r" b="b"/>
            <a:pathLst>
              <a:path w="672096" h="648055">
                <a:moveTo>
                  <a:pt x="672096" y="0"/>
                </a:moveTo>
                <a:lnTo>
                  <a:pt x="0" y="648055"/>
                </a:lnTo>
              </a:path>
            </a:pathLst>
          </a:custGeom>
          <a:ln w="38100">
            <a:solidFill>
              <a:srgbClr val="15A777"/>
            </a:solidFill>
            <a:prstDash val="lgDash"/>
          </a:ln>
        </p:spPr>
        <p:txBody>
          <a:bodyPr wrap="square" lIns="0" tIns="0" rIns="0" bIns="0" rtlCol="0">
            <a:noAutofit/>
          </a:bodyPr>
          <a:lstStyle/>
          <a:p/>
        </p:txBody>
      </p:sp>
      <p:sp>
        <p:nvSpPr>
          <p:cNvPr id="19" name="object 19"/>
          <p:cNvSpPr/>
          <p:nvPr/>
        </p:nvSpPr>
        <p:spPr>
          <a:xfrm>
            <a:off x="1129023" y="5157470"/>
            <a:ext cx="3369729" cy="0"/>
          </a:xfrm>
          <a:custGeom>
            <a:avLst/>
            <a:gdLst/>
            <a:ahLst/>
            <a:cxnLst/>
            <a:rect l="l" t="t" r="r" b="b"/>
            <a:pathLst>
              <a:path w="3369729" h="0">
                <a:moveTo>
                  <a:pt x="3369729" y="0"/>
                </a:moveTo>
                <a:lnTo>
                  <a:pt x="0" y="0"/>
                </a:lnTo>
              </a:path>
            </a:pathLst>
          </a:custGeom>
          <a:ln w="38100">
            <a:solidFill>
              <a:srgbClr val="15A777"/>
            </a:solidFill>
            <a:prstDash val="lgDash"/>
          </a:ln>
        </p:spPr>
        <p:txBody>
          <a:bodyPr wrap="square" lIns="0" tIns="0" rIns="0" bIns="0" rtlCol="0">
            <a:noAutofit/>
          </a:bodyPr>
          <a:lstStyle/>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2518" y="1298576"/>
            <a:ext cx="10506075" cy="3832860"/>
          </a:xfrm>
          <a:prstGeom prst="rect">
            <a:avLst/>
          </a:prstGeom>
        </p:spPr>
        <p:txBody>
          <a:bodyPr wrap="square" lIns="0" tIns="0" rIns="0" bIns="0" rtlCol="0" vert="horz">
            <a:noAutofit/>
          </a:bodyPr>
          <a:lstStyle/>
          <a:p>
            <a:pPr marL="12700">
              <a:lnSpc>
                <a:spcPct val="100000"/>
              </a:lnSpc>
            </a:pPr>
            <a:r>
              <a:rPr dirty="0" smtClean="0" sz="2400" b="1">
                <a:solidFill>
                  <a:srgbClr val="15A777"/>
                </a:solidFill>
                <a:latin typeface="Arial Black"/>
                <a:cs typeface="Arial Black"/>
              </a:rPr>
              <a:t>01 </a:t>
            </a:r>
            <a:r>
              <a:rPr dirty="0" smtClean="0" sz="2400" b="1">
                <a:solidFill>
                  <a:srgbClr val="3A3A3A"/>
                </a:solidFill>
                <a:latin typeface="Microsoft YaHei UI"/>
                <a:cs typeface="Microsoft YaHei UI"/>
              </a:rPr>
              <a:t>基于信息检索的方法</a:t>
            </a:r>
            <a:endParaRPr sz="2400">
              <a:latin typeface="Microsoft YaHei UI"/>
              <a:cs typeface="Microsoft YaHei UI"/>
            </a:endParaRPr>
          </a:p>
          <a:p>
            <a:pPr>
              <a:lnSpc>
                <a:spcPts val="1000"/>
              </a:lnSpc>
            </a:pPr>
            <a:endParaRPr sz="1000"/>
          </a:p>
          <a:p>
            <a:pPr>
              <a:lnSpc>
                <a:spcPts val="1200"/>
              </a:lnSpc>
              <a:spcBef>
                <a:spcPts val="40"/>
              </a:spcBef>
            </a:pPr>
            <a:endParaRPr sz="1200"/>
          </a:p>
          <a:p>
            <a:pPr marL="586740" marR="12700" indent="-342900">
              <a:lnSpc>
                <a:spcPct val="130000"/>
              </a:lnSpc>
              <a:tabLst>
                <a:tab pos="58674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首先利用中文分词、命名实体识别等自然语言处理工具找到问句中所涉及到的实体和关键</a:t>
            </a:r>
            <a:r>
              <a:rPr dirty="0" smtClean="0" sz="2000">
                <a:solidFill>
                  <a:srgbClr val="606060"/>
                </a:solidFill>
                <a:latin typeface="Microsoft YaHei UI"/>
                <a:cs typeface="Microsoft YaHei UI"/>
              </a:rPr>
              <a:t> 词，然后去知识资源库中去进行检索。</a:t>
            </a:r>
            <a:endParaRPr sz="2000">
              <a:latin typeface="Microsoft YaHei UI"/>
              <a:cs typeface="Microsoft YaHei UI"/>
            </a:endParaRPr>
          </a:p>
          <a:p>
            <a:pPr>
              <a:lnSpc>
                <a:spcPts val="800"/>
              </a:lnSpc>
              <a:spcBef>
                <a:spcPts val="40"/>
              </a:spcBef>
            </a:pPr>
            <a:endParaRPr sz="800"/>
          </a:p>
          <a:p>
            <a:pPr>
              <a:lnSpc>
                <a:spcPts val="1000"/>
              </a:lnSpc>
            </a:pPr>
            <a:endParaRPr sz="1000"/>
          </a:p>
          <a:p>
            <a:pPr>
              <a:lnSpc>
                <a:spcPts val="1000"/>
              </a:lnSpc>
            </a:pPr>
            <a:endParaRPr sz="1000"/>
          </a:p>
          <a:p>
            <a:pPr>
              <a:lnSpc>
                <a:spcPts val="1000"/>
              </a:lnSpc>
            </a:pPr>
            <a:endParaRPr sz="1000"/>
          </a:p>
          <a:p>
            <a:pPr marL="243840">
              <a:lnSpc>
                <a:spcPct val="100000"/>
              </a:lnSpc>
              <a:tabLst>
                <a:tab pos="58674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优点：实现简单，应用面广，在大部分场景下均可得到结果。</a:t>
            </a:r>
            <a:endParaRPr sz="2000">
              <a:latin typeface="Microsoft YaHei UI"/>
              <a:cs typeface="Microsoft YaHei UI"/>
            </a:endParaRPr>
          </a:p>
          <a:p>
            <a:pPr>
              <a:lnSpc>
                <a:spcPts val="700"/>
              </a:lnSpc>
              <a:spcBef>
                <a:spcPts val="19"/>
              </a:spcBef>
            </a:pPr>
            <a:endParaRPr sz="700"/>
          </a:p>
          <a:p>
            <a:pPr marL="243840">
              <a:lnSpc>
                <a:spcPct val="100000"/>
              </a:lnSpc>
              <a:tabLst>
                <a:tab pos="58674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缺点：要求答案中必须至少包含问句中的一个字或词，所以不如语义解析方法精确。</a:t>
            </a:r>
            <a:endParaRPr sz="2000">
              <a:latin typeface="Microsoft YaHei UI"/>
              <a:cs typeface="Microsoft YaHei UI"/>
            </a:endParaRPr>
          </a:p>
          <a:p>
            <a:pPr>
              <a:lnSpc>
                <a:spcPts val="1000"/>
              </a:lnSpc>
            </a:pPr>
            <a:endParaRPr sz="1000"/>
          </a:p>
          <a:p>
            <a:pPr>
              <a:lnSpc>
                <a:spcPts val="1000"/>
              </a:lnSpc>
            </a:pPr>
            <a:endParaRPr sz="1000"/>
          </a:p>
          <a:p>
            <a:pPr>
              <a:lnSpc>
                <a:spcPts val="1100"/>
              </a:lnSpc>
              <a:spcBef>
                <a:spcPts val="20"/>
              </a:spcBef>
            </a:pPr>
            <a:endParaRPr sz="1100"/>
          </a:p>
          <a:p>
            <a:pPr marL="586740" marR="12700" indent="-342900">
              <a:lnSpc>
                <a:spcPct val="130000"/>
              </a:lnSpc>
              <a:tabLst>
                <a:tab pos="58674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改进：基于知识图谱知识进行</a:t>
            </a:r>
            <a:r>
              <a:rPr dirty="0" smtClean="0" sz="2000">
                <a:solidFill>
                  <a:srgbClr val="44AC8D"/>
                </a:solidFill>
                <a:latin typeface="Microsoft YaHei UI"/>
                <a:cs typeface="Microsoft YaHei UI"/>
              </a:rPr>
              <a:t>语义扩充</a:t>
            </a:r>
            <a:r>
              <a:rPr dirty="0" smtClean="0" sz="2000">
                <a:solidFill>
                  <a:srgbClr val="606060"/>
                </a:solidFill>
                <a:latin typeface="Microsoft YaHei UI"/>
                <a:cs typeface="Microsoft YaHei UI"/>
              </a:rPr>
              <a:t>，提高匹配率；基于知识图谱进行检索时的</a:t>
            </a:r>
            <a:r>
              <a:rPr dirty="0" smtClean="0" sz="2000">
                <a:solidFill>
                  <a:srgbClr val="44AC8D"/>
                </a:solidFill>
                <a:latin typeface="Microsoft YaHei UI"/>
                <a:cs typeface="Microsoft YaHei UI"/>
              </a:rPr>
              <a:t>语义消</a:t>
            </a:r>
            <a:r>
              <a:rPr dirty="0" smtClean="0" sz="2000">
                <a:solidFill>
                  <a:srgbClr val="44AC8D"/>
                </a:solidFill>
                <a:latin typeface="Microsoft YaHei UI"/>
                <a:cs typeface="Microsoft YaHei UI"/>
              </a:rPr>
              <a:t> 歧</a:t>
            </a:r>
            <a:r>
              <a:rPr dirty="0" smtClean="0" sz="2000">
                <a:solidFill>
                  <a:srgbClr val="606060"/>
                </a:solidFill>
                <a:latin typeface="Microsoft YaHei UI"/>
                <a:cs typeface="Microsoft YaHei UI"/>
              </a:rPr>
              <a:t>。</a:t>
            </a:r>
            <a:endParaRPr sz="2000">
              <a:latin typeface="Microsoft YaHei UI"/>
              <a:cs typeface="Microsoft YaHei UI"/>
            </a:endParaRPr>
          </a:p>
        </p:txBody>
      </p:sp>
      <p:sp>
        <p:nvSpPr>
          <p:cNvPr id="3" name="object 3"/>
          <p:cNvSpPr txBox="1">
            <a:spLocks noGrp="1"/>
          </p:cNvSpPr>
          <p:nvPr>
            <p:ph type="title"/>
          </p:nvPr>
        </p:nvSpPr>
        <p:spPr>
          <a:prstGeom prst="rect"/>
        </p:spPr>
        <p:txBody>
          <a:bodyPr wrap="square" lIns="0" tIns="0" rIns="0" bIns="0" rtlCol="0" vert="horz">
            <a:noAutofit/>
          </a:bodyPr>
          <a:lstStyle/>
          <a:p>
            <a:pPr marL="34925">
              <a:lnSpc>
                <a:spcPct val="100000"/>
              </a:lnSpc>
            </a:pPr>
            <a:r>
              <a:rPr dirty="0" smtClean="0" sz="3600" b="1">
                <a:solidFill>
                  <a:srgbClr val="303030"/>
                </a:solidFill>
                <a:latin typeface="Microsoft YaHei UI"/>
                <a:cs typeface="Microsoft YaHei UI"/>
              </a:rPr>
              <a:t>智能问答方法（</a:t>
            </a:r>
            <a:r>
              <a:rPr dirty="0" smtClean="0" sz="3600" spc="-25" b="1">
                <a:solidFill>
                  <a:srgbClr val="303030"/>
                </a:solidFill>
                <a:latin typeface="Microsoft YaHei UI"/>
                <a:cs typeface="Microsoft YaHei UI"/>
              </a:rPr>
              <a:t>1</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4925">
              <a:lnSpc>
                <a:spcPct val="100000"/>
              </a:lnSpc>
            </a:pPr>
            <a:r>
              <a:rPr dirty="0" smtClean="0" sz="3600" b="1">
                <a:solidFill>
                  <a:srgbClr val="303030"/>
                </a:solidFill>
                <a:latin typeface="Microsoft YaHei UI"/>
                <a:cs typeface="Microsoft YaHei UI"/>
              </a:rPr>
              <a:t>智能问答方法（</a:t>
            </a:r>
            <a:r>
              <a:rPr dirty="0" smtClean="0" sz="3600" spc="-25" b="1">
                <a:solidFill>
                  <a:srgbClr val="303030"/>
                </a:solidFill>
                <a:latin typeface="Microsoft YaHei UI"/>
                <a:cs typeface="Microsoft YaHei UI"/>
              </a:rPr>
              <a:t>2</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p:nvPr/>
        </p:nvSpPr>
        <p:spPr>
          <a:xfrm>
            <a:off x="662518" y="1191896"/>
            <a:ext cx="10997565" cy="4177665"/>
          </a:xfrm>
          <a:prstGeom prst="rect">
            <a:avLst/>
          </a:prstGeom>
        </p:spPr>
        <p:txBody>
          <a:bodyPr wrap="square" lIns="0" tIns="0" rIns="0" bIns="0" rtlCol="0" vert="horz">
            <a:noAutofit/>
          </a:bodyPr>
          <a:lstStyle/>
          <a:p>
            <a:pPr marL="12700">
              <a:lnSpc>
                <a:spcPct val="100000"/>
              </a:lnSpc>
            </a:pPr>
            <a:r>
              <a:rPr dirty="0" smtClean="0" sz="2400" b="1">
                <a:solidFill>
                  <a:srgbClr val="15A777"/>
                </a:solidFill>
                <a:latin typeface="Arial Black"/>
                <a:cs typeface="Arial Black"/>
              </a:rPr>
              <a:t>02 </a:t>
            </a:r>
            <a:r>
              <a:rPr dirty="0" smtClean="0" sz="2400" b="1">
                <a:solidFill>
                  <a:srgbClr val="3A3A3A"/>
                </a:solidFill>
                <a:latin typeface="Microsoft YaHei UI"/>
                <a:cs typeface="Microsoft YaHei UI"/>
              </a:rPr>
              <a:t>基于语义解析的方法</a:t>
            </a:r>
            <a:endParaRPr sz="2400">
              <a:latin typeface="Microsoft YaHei UI"/>
              <a:cs typeface="Microsoft YaHei UI"/>
            </a:endParaRPr>
          </a:p>
          <a:p>
            <a:pPr>
              <a:lnSpc>
                <a:spcPts val="800"/>
              </a:lnSpc>
              <a:spcBef>
                <a:spcPts val="33"/>
              </a:spcBef>
            </a:pPr>
            <a:endParaRPr sz="800"/>
          </a:p>
          <a:p>
            <a:pPr>
              <a:lnSpc>
                <a:spcPts val="1000"/>
              </a:lnSpc>
            </a:pPr>
            <a:endParaRPr sz="1000"/>
          </a:p>
          <a:p>
            <a:pPr algn="just" marL="570230" marR="266700" indent="-342900">
              <a:lnSpc>
                <a:spcPct val="130000"/>
              </a:lnSpc>
              <a:tabLst>
                <a:tab pos="57023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基于语义解析的方法非常符合人们的直觉，它将一个自然语言形式的问句，按照特定语言的</a:t>
            </a:r>
            <a:r>
              <a:rPr dirty="0" smtClean="0" sz="2000">
                <a:solidFill>
                  <a:srgbClr val="606060"/>
                </a:solidFill>
                <a:latin typeface="Microsoft YaHei UI"/>
                <a:cs typeface="Microsoft YaHei UI"/>
              </a:rPr>
              <a:t> 语法规则，解析成语义表达式，在得到语义表达式之后，即可非常容易地将其转化为某种数</a:t>
            </a:r>
            <a:r>
              <a:rPr dirty="0" smtClean="0" sz="2000">
                <a:solidFill>
                  <a:srgbClr val="606060"/>
                </a:solidFill>
                <a:latin typeface="Microsoft YaHei UI"/>
                <a:cs typeface="Microsoft YaHei UI"/>
              </a:rPr>
              <a:t> 据库的查询语言。</a:t>
            </a:r>
            <a:endParaRPr sz="2000">
              <a:latin typeface="Microsoft YaHei UI"/>
              <a:cs typeface="Microsoft YaHei UI"/>
            </a:endParaRPr>
          </a:p>
          <a:p>
            <a:pPr>
              <a:lnSpc>
                <a:spcPts val="1000"/>
              </a:lnSpc>
            </a:pPr>
            <a:endParaRPr sz="1000"/>
          </a:p>
          <a:p>
            <a:pPr>
              <a:lnSpc>
                <a:spcPts val="1000"/>
              </a:lnSpc>
            </a:pPr>
            <a:endParaRPr sz="1000"/>
          </a:p>
          <a:p>
            <a:pPr>
              <a:lnSpc>
                <a:spcPts val="1100"/>
              </a:lnSpc>
              <a:spcBef>
                <a:spcPts val="19"/>
              </a:spcBef>
            </a:pPr>
            <a:endParaRPr sz="1100"/>
          </a:p>
          <a:p>
            <a:pPr marL="570230" marR="12700" indent="-342900">
              <a:lnSpc>
                <a:spcPct val="130000"/>
              </a:lnSpc>
              <a:tabLst>
                <a:tab pos="57023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首先自然语言问句的词汇被映射到语义表达式中的词汇，然后按照特定的规则将汇组合起来，</a:t>
            </a:r>
            <a:r>
              <a:rPr dirty="0" smtClean="0" sz="2000">
                <a:solidFill>
                  <a:srgbClr val="606060"/>
                </a:solidFill>
                <a:latin typeface="Microsoft YaHei UI"/>
                <a:cs typeface="Microsoft YaHei UI"/>
              </a:rPr>
              <a:t> 进而得到了最终的语义表达式。</a:t>
            </a:r>
            <a:endParaRPr sz="2000">
              <a:latin typeface="Microsoft YaHei UI"/>
              <a:cs typeface="Microsoft YaHei UI"/>
            </a:endParaRPr>
          </a:p>
          <a:p>
            <a:pPr>
              <a:lnSpc>
                <a:spcPts val="1000"/>
              </a:lnSpc>
            </a:pPr>
            <a:endParaRPr sz="1000"/>
          </a:p>
          <a:p>
            <a:pPr>
              <a:lnSpc>
                <a:spcPts val="1000"/>
              </a:lnSpc>
            </a:pPr>
            <a:endParaRPr sz="1000"/>
          </a:p>
          <a:p>
            <a:pPr>
              <a:lnSpc>
                <a:spcPts val="1100"/>
              </a:lnSpc>
              <a:spcBef>
                <a:spcPts val="19"/>
              </a:spcBef>
            </a:pPr>
            <a:endParaRPr sz="1100"/>
          </a:p>
          <a:p>
            <a:pPr algn="just" marL="570230" marR="266700" indent="-342900">
              <a:lnSpc>
                <a:spcPct val="130000"/>
              </a:lnSpc>
              <a:tabLst>
                <a:tab pos="57023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改进方法：在特定的领域里边，</a:t>
            </a:r>
            <a:r>
              <a:rPr dirty="0" smtClean="0" sz="2000">
                <a:solidFill>
                  <a:srgbClr val="44AC8D"/>
                </a:solidFill>
                <a:latin typeface="Microsoft YaHei UI"/>
                <a:cs typeface="Microsoft YaHei UI"/>
              </a:rPr>
              <a:t>基于知识图谱的实体、属性、概念等进行词法解析与映射</a:t>
            </a:r>
            <a:r>
              <a:rPr dirty="0" smtClean="0" sz="2000">
                <a:solidFill>
                  <a:srgbClr val="606060"/>
                </a:solidFill>
                <a:latin typeface="Microsoft YaHei UI"/>
                <a:cs typeface="Microsoft YaHei UI"/>
              </a:rPr>
              <a:t>，</a:t>
            </a:r>
            <a:r>
              <a:rPr dirty="0" smtClean="0" sz="2000">
                <a:solidFill>
                  <a:srgbClr val="606060"/>
                </a:solidFill>
                <a:latin typeface="Microsoft YaHei UI"/>
                <a:cs typeface="Microsoft YaHei UI"/>
              </a:rPr>
              <a:t> 然后基于图结构进行语法规则匹配。（子图查询匹配）</a:t>
            </a:r>
            <a:endParaRPr sz="2000">
              <a:latin typeface="Microsoft YaHei UI"/>
              <a:cs typeface="Microsoft YaHei UI"/>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4925">
              <a:lnSpc>
                <a:spcPct val="100000"/>
              </a:lnSpc>
            </a:pPr>
            <a:r>
              <a:rPr dirty="0" smtClean="0" sz="3600" b="1">
                <a:solidFill>
                  <a:srgbClr val="303030"/>
                </a:solidFill>
                <a:latin typeface="Microsoft YaHei UI"/>
                <a:cs typeface="Microsoft YaHei UI"/>
              </a:rPr>
              <a:t>智能问答方法（</a:t>
            </a:r>
            <a:r>
              <a:rPr dirty="0" smtClean="0" sz="3600" spc="-25" b="1">
                <a:solidFill>
                  <a:srgbClr val="303030"/>
                </a:solidFill>
                <a:latin typeface="Microsoft YaHei UI"/>
                <a:cs typeface="Microsoft YaHei UI"/>
              </a:rPr>
              <a:t>3</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p:nvPr/>
        </p:nvSpPr>
        <p:spPr>
          <a:xfrm>
            <a:off x="662518" y="1229996"/>
            <a:ext cx="11014075" cy="2930525"/>
          </a:xfrm>
          <a:prstGeom prst="rect">
            <a:avLst/>
          </a:prstGeom>
        </p:spPr>
        <p:txBody>
          <a:bodyPr wrap="square" lIns="0" tIns="0" rIns="0" bIns="0" rtlCol="0" vert="horz">
            <a:noAutofit/>
          </a:bodyPr>
          <a:lstStyle/>
          <a:p>
            <a:pPr marL="12700">
              <a:lnSpc>
                <a:spcPct val="100000"/>
              </a:lnSpc>
            </a:pPr>
            <a:r>
              <a:rPr dirty="0" smtClean="0" sz="2400" b="1">
                <a:solidFill>
                  <a:srgbClr val="15A777"/>
                </a:solidFill>
                <a:latin typeface="Arial Black"/>
                <a:cs typeface="Arial Black"/>
              </a:rPr>
              <a:t>03 </a:t>
            </a:r>
            <a:r>
              <a:rPr dirty="0" smtClean="0" sz="2400" b="1">
                <a:solidFill>
                  <a:srgbClr val="3A3A3A"/>
                </a:solidFill>
                <a:latin typeface="Microsoft YaHei UI"/>
                <a:cs typeface="Microsoft YaHei UI"/>
              </a:rPr>
              <a:t>基于规则的专家系统方法</a:t>
            </a:r>
            <a:endParaRPr sz="2400">
              <a:latin typeface="Microsoft YaHei UI"/>
              <a:cs typeface="Microsoft YaHei UI"/>
            </a:endParaRPr>
          </a:p>
          <a:p>
            <a:pPr>
              <a:lnSpc>
                <a:spcPts val="1300"/>
              </a:lnSpc>
              <a:spcBef>
                <a:spcPts val="74"/>
              </a:spcBef>
            </a:pPr>
            <a:endParaRPr sz="1300"/>
          </a:p>
          <a:p>
            <a:pPr algn="just" marL="586740" marR="12700" indent="-342900">
              <a:lnSpc>
                <a:spcPct val="130000"/>
              </a:lnSpc>
              <a:tabLst>
                <a:tab pos="58674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专家系统是一个具有大量的专门知识与经验的程序系统，它应用人工智能技术和计算机技术，</a:t>
            </a:r>
            <a:r>
              <a:rPr dirty="0" smtClean="0" sz="2000">
                <a:solidFill>
                  <a:srgbClr val="606060"/>
                </a:solidFill>
                <a:latin typeface="Microsoft YaHei UI"/>
                <a:cs typeface="Microsoft YaHei UI"/>
              </a:rPr>
              <a:t> 根据某领域一个或多个专家提供的知识和经验，进行推理和判断，模拟人类专家的决策过程，</a:t>
            </a:r>
            <a:r>
              <a:rPr dirty="0" smtClean="0" sz="2000">
                <a:solidFill>
                  <a:srgbClr val="606060"/>
                </a:solidFill>
                <a:latin typeface="Microsoft YaHei UI"/>
                <a:cs typeface="Microsoft YaHei UI"/>
              </a:rPr>
              <a:t> 以便解决那些需要人类专家处理的复杂问题。</a:t>
            </a:r>
            <a:endParaRPr sz="2000">
              <a:latin typeface="Microsoft YaHei UI"/>
              <a:cs typeface="Microsoft YaHei UI"/>
            </a:endParaRPr>
          </a:p>
          <a:p>
            <a:pPr>
              <a:lnSpc>
                <a:spcPts val="800"/>
              </a:lnSpc>
              <a:spcBef>
                <a:spcPts val="40"/>
              </a:spcBef>
            </a:pPr>
            <a:endParaRPr sz="800"/>
          </a:p>
          <a:p>
            <a:pPr>
              <a:lnSpc>
                <a:spcPts val="1000"/>
              </a:lnSpc>
            </a:pPr>
            <a:endParaRPr sz="1000"/>
          </a:p>
          <a:p>
            <a:pPr>
              <a:lnSpc>
                <a:spcPts val="1000"/>
              </a:lnSpc>
            </a:pPr>
            <a:endParaRPr sz="1000"/>
          </a:p>
          <a:p>
            <a:pPr>
              <a:lnSpc>
                <a:spcPts val="1000"/>
              </a:lnSpc>
            </a:pPr>
            <a:endParaRPr sz="1000"/>
          </a:p>
          <a:p>
            <a:pPr marL="243840">
              <a:lnSpc>
                <a:spcPct val="100000"/>
              </a:lnSpc>
              <a:tabLst>
                <a:tab pos="58674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优点：在限定的领域范围内准确度高。</a:t>
            </a:r>
            <a:endParaRPr sz="2000">
              <a:latin typeface="Microsoft YaHei UI"/>
              <a:cs typeface="Microsoft YaHei UI"/>
            </a:endParaRPr>
          </a:p>
          <a:p>
            <a:pPr>
              <a:lnSpc>
                <a:spcPts val="700"/>
              </a:lnSpc>
              <a:spcBef>
                <a:spcPts val="19"/>
              </a:spcBef>
            </a:pPr>
            <a:endParaRPr sz="700"/>
          </a:p>
          <a:p>
            <a:pPr marL="243840">
              <a:lnSpc>
                <a:spcPct val="100000"/>
              </a:lnSpc>
              <a:tabLst>
                <a:tab pos="58674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缺点：</a:t>
            </a:r>
            <a:r>
              <a:rPr dirty="0" smtClean="0" sz="2000">
                <a:solidFill>
                  <a:srgbClr val="44AC8D"/>
                </a:solidFill>
                <a:latin typeface="Microsoft YaHei UI"/>
                <a:cs typeface="Microsoft YaHei UI"/>
              </a:rPr>
              <a:t>通用性欠缺</a:t>
            </a:r>
            <a:r>
              <a:rPr dirty="0" smtClean="0" sz="2000">
                <a:solidFill>
                  <a:srgbClr val="606060"/>
                </a:solidFill>
                <a:latin typeface="Microsoft YaHei UI"/>
                <a:cs typeface="Microsoft YaHei UI"/>
              </a:rPr>
              <a:t>，不能覆盖很多的应用场景。</a:t>
            </a:r>
            <a:endParaRPr sz="2000">
              <a:latin typeface="Microsoft YaHei UI"/>
              <a:cs typeface="Microsoft YaHei U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4925">
              <a:lnSpc>
                <a:spcPct val="100000"/>
              </a:lnSpc>
            </a:pPr>
            <a:r>
              <a:rPr dirty="0" smtClean="0" sz="3600" b="1">
                <a:solidFill>
                  <a:srgbClr val="303030"/>
                </a:solidFill>
                <a:latin typeface="Microsoft YaHei UI"/>
                <a:cs typeface="Microsoft YaHei UI"/>
              </a:rPr>
              <a:t>智能问答方法（</a:t>
            </a:r>
            <a:r>
              <a:rPr dirty="0" smtClean="0" sz="3600" spc="-25" b="1">
                <a:solidFill>
                  <a:srgbClr val="303030"/>
                </a:solidFill>
                <a:latin typeface="Microsoft YaHei UI"/>
                <a:cs typeface="Microsoft YaHei UI"/>
              </a:rPr>
              <a:t>4</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p:nvPr/>
        </p:nvSpPr>
        <p:spPr>
          <a:xfrm>
            <a:off x="662518" y="1229996"/>
            <a:ext cx="11014075" cy="4509770"/>
          </a:xfrm>
          <a:prstGeom prst="rect">
            <a:avLst/>
          </a:prstGeom>
        </p:spPr>
        <p:txBody>
          <a:bodyPr wrap="square" lIns="0" tIns="0" rIns="0" bIns="0" rtlCol="0" vert="horz">
            <a:noAutofit/>
          </a:bodyPr>
          <a:lstStyle/>
          <a:p>
            <a:pPr marL="12700">
              <a:lnSpc>
                <a:spcPct val="100000"/>
              </a:lnSpc>
            </a:pPr>
            <a:r>
              <a:rPr dirty="0" smtClean="0" sz="2400" b="1">
                <a:solidFill>
                  <a:srgbClr val="15A777"/>
                </a:solidFill>
                <a:latin typeface="Arial Black"/>
                <a:cs typeface="Arial Black"/>
              </a:rPr>
              <a:t>04 </a:t>
            </a:r>
            <a:r>
              <a:rPr dirty="0" smtClean="0" sz="2400" b="1">
                <a:solidFill>
                  <a:srgbClr val="3A3A3A"/>
                </a:solidFill>
                <a:latin typeface="Microsoft YaHei UI"/>
                <a:cs typeface="Microsoft YaHei UI"/>
              </a:rPr>
              <a:t>基于深度学习的方法</a:t>
            </a:r>
            <a:endParaRPr sz="2400">
              <a:latin typeface="Microsoft YaHei UI"/>
              <a:cs typeface="Microsoft YaHei UI"/>
            </a:endParaRPr>
          </a:p>
          <a:p>
            <a:pPr>
              <a:lnSpc>
                <a:spcPts val="1300"/>
              </a:lnSpc>
              <a:spcBef>
                <a:spcPts val="30"/>
              </a:spcBef>
            </a:pPr>
            <a:endParaRPr sz="1300"/>
          </a:p>
          <a:p>
            <a:pPr marL="586740" marR="142240" indent="-342900">
              <a:lnSpc>
                <a:spcPct val="130000"/>
              </a:lnSpc>
              <a:tabLst>
                <a:tab pos="58674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近几年卷积神经网络（</a:t>
            </a:r>
            <a:r>
              <a:rPr dirty="0" smtClean="0" sz="2000" spc="-15">
                <a:solidFill>
                  <a:srgbClr val="606060"/>
                </a:solidFill>
                <a:latin typeface="Microsoft YaHei UI"/>
                <a:cs typeface="Microsoft YaHei UI"/>
              </a:rPr>
              <a:t>C</a:t>
            </a:r>
            <a:r>
              <a:rPr dirty="0" smtClean="0" sz="2000" spc="-30">
                <a:solidFill>
                  <a:srgbClr val="606060"/>
                </a:solidFill>
                <a:latin typeface="Microsoft YaHei UI"/>
                <a:cs typeface="Microsoft YaHei UI"/>
              </a:rPr>
              <a:t>NN</a:t>
            </a:r>
            <a:r>
              <a:rPr dirty="0" smtClean="0" sz="2000" spc="0">
                <a:solidFill>
                  <a:srgbClr val="606060"/>
                </a:solidFill>
                <a:latin typeface="Microsoft YaHei UI"/>
                <a:cs typeface="Microsoft YaHei UI"/>
              </a:rPr>
              <a:t>）和循环神经网络（</a:t>
            </a:r>
            <a:r>
              <a:rPr dirty="0" smtClean="0" sz="2000" spc="-25">
                <a:solidFill>
                  <a:srgbClr val="606060"/>
                </a:solidFill>
                <a:latin typeface="Microsoft YaHei UI"/>
                <a:cs typeface="Microsoft YaHei UI"/>
              </a:rPr>
              <a:t>RNN</a:t>
            </a:r>
            <a:r>
              <a:rPr dirty="0" smtClean="0" sz="2000" spc="0">
                <a:solidFill>
                  <a:srgbClr val="606060"/>
                </a:solidFill>
                <a:latin typeface="Microsoft YaHei UI"/>
                <a:cs typeface="Microsoft YaHei UI"/>
              </a:rPr>
              <a:t>）在</a:t>
            </a:r>
            <a:r>
              <a:rPr dirty="0" smtClean="0" sz="2000" spc="-25">
                <a:solidFill>
                  <a:srgbClr val="606060"/>
                </a:solidFill>
                <a:latin typeface="Microsoft YaHei UI"/>
                <a:cs typeface="Microsoft YaHei UI"/>
              </a:rPr>
              <a:t>NL</a:t>
            </a:r>
            <a:r>
              <a:rPr dirty="0" smtClean="0" sz="2000" spc="-20">
                <a:solidFill>
                  <a:srgbClr val="606060"/>
                </a:solidFill>
                <a:latin typeface="Microsoft YaHei UI"/>
                <a:cs typeface="Microsoft YaHei UI"/>
              </a:rPr>
              <a:t>P</a:t>
            </a:r>
            <a:r>
              <a:rPr dirty="0" smtClean="0" sz="2000" spc="0">
                <a:solidFill>
                  <a:srgbClr val="606060"/>
                </a:solidFill>
                <a:latin typeface="Microsoft YaHei UI"/>
                <a:cs typeface="Microsoft YaHei UI"/>
              </a:rPr>
              <a:t>领域任务中表现出来的语言表</a:t>
            </a:r>
            <a:r>
              <a:rPr dirty="0" smtClean="0" sz="2000" spc="0">
                <a:solidFill>
                  <a:srgbClr val="606060"/>
                </a:solidFill>
                <a:latin typeface="Microsoft YaHei UI"/>
                <a:cs typeface="Microsoft YaHei UI"/>
              </a:rPr>
              <a:t> 示能力，越来越多的研究人员尝试深度学习的方法完成问答领域的关键任务，包括</a:t>
            </a:r>
            <a:r>
              <a:rPr dirty="0" smtClean="0" sz="2000" spc="-15">
                <a:solidFill>
                  <a:srgbClr val="606060"/>
                </a:solidFill>
                <a:latin typeface="Microsoft YaHei UI"/>
                <a:cs typeface="Microsoft YaHei UI"/>
              </a:rPr>
              <a:t> </a:t>
            </a:r>
            <a:r>
              <a:rPr dirty="0" smtClean="0" sz="2000" spc="0">
                <a:solidFill>
                  <a:srgbClr val="606060"/>
                </a:solidFill>
                <a:latin typeface="Microsoft YaHei UI"/>
                <a:cs typeface="Microsoft YaHei UI"/>
              </a:rPr>
              <a:t>问题分类</a:t>
            </a:r>
            <a:endParaRPr sz="2000">
              <a:latin typeface="Microsoft YaHei UI"/>
              <a:cs typeface="Microsoft YaHei UI"/>
            </a:endParaRPr>
          </a:p>
          <a:p>
            <a:pPr>
              <a:lnSpc>
                <a:spcPts val="700"/>
              </a:lnSpc>
              <a:spcBef>
                <a:spcPts val="20"/>
              </a:spcBef>
            </a:pPr>
            <a:endParaRPr sz="700"/>
          </a:p>
          <a:p>
            <a:pPr marL="586740">
              <a:lnSpc>
                <a:spcPct val="100000"/>
              </a:lnSpc>
            </a:pPr>
            <a:r>
              <a:rPr dirty="0" smtClean="0" sz="2000">
                <a:solidFill>
                  <a:srgbClr val="606060"/>
                </a:solidFill>
                <a:latin typeface="Microsoft YaHei UI"/>
                <a:cs typeface="Microsoft YaHei UI"/>
              </a:rPr>
              <a:t>（</a:t>
            </a:r>
            <a:r>
              <a:rPr dirty="0" smtClean="0" sz="2000" spc="-15">
                <a:solidFill>
                  <a:srgbClr val="606060"/>
                </a:solidFill>
                <a:latin typeface="Microsoft YaHei UI"/>
                <a:cs typeface="Microsoft YaHei UI"/>
              </a:rPr>
              <a:t>q</a:t>
            </a:r>
            <a:r>
              <a:rPr dirty="0" smtClean="0" sz="2000" spc="5">
                <a:solidFill>
                  <a:srgbClr val="606060"/>
                </a:solidFill>
                <a:latin typeface="Microsoft YaHei UI"/>
                <a:cs typeface="Microsoft YaHei UI"/>
              </a:rPr>
              <a:t>u</a:t>
            </a:r>
            <a:r>
              <a:rPr dirty="0" smtClean="0" sz="2000" spc="0">
                <a:solidFill>
                  <a:srgbClr val="606060"/>
                </a:solidFill>
                <a:latin typeface="Microsoft YaHei UI"/>
                <a:cs typeface="Microsoft YaHei UI"/>
              </a:rPr>
              <a:t>e</a:t>
            </a:r>
            <a:r>
              <a:rPr dirty="0" smtClean="0" sz="2000" spc="-20">
                <a:solidFill>
                  <a:srgbClr val="606060"/>
                </a:solidFill>
                <a:latin typeface="Microsoft YaHei UI"/>
                <a:cs typeface="Microsoft YaHei UI"/>
              </a:rPr>
              <a:t>s</a:t>
            </a:r>
            <a:r>
              <a:rPr dirty="0" smtClean="0" sz="2000" spc="-20">
                <a:solidFill>
                  <a:srgbClr val="606060"/>
                </a:solidFill>
                <a:latin typeface="Microsoft YaHei UI"/>
                <a:cs typeface="Microsoft YaHei UI"/>
              </a:rPr>
              <a:t>t</a:t>
            </a:r>
            <a:r>
              <a:rPr dirty="0" smtClean="0" sz="2000" spc="5">
                <a:solidFill>
                  <a:srgbClr val="606060"/>
                </a:solidFill>
                <a:latin typeface="Microsoft YaHei UI"/>
                <a:cs typeface="Microsoft YaHei UI"/>
              </a:rPr>
              <a:t>io</a:t>
            </a:r>
            <a:r>
              <a:rPr dirty="0" smtClean="0" sz="2000" spc="0">
                <a:solidFill>
                  <a:srgbClr val="606060"/>
                </a:solidFill>
                <a:latin typeface="Microsoft YaHei UI"/>
                <a:cs typeface="Microsoft YaHei UI"/>
              </a:rPr>
              <a:t>n</a:t>
            </a:r>
            <a:r>
              <a:rPr dirty="0" smtClean="0" sz="2000" spc="-5">
                <a:solidFill>
                  <a:srgbClr val="606060"/>
                </a:solidFill>
                <a:latin typeface="Microsoft YaHei UI"/>
                <a:cs typeface="Microsoft YaHei UI"/>
              </a:rPr>
              <a:t> </a:t>
            </a:r>
            <a:r>
              <a:rPr dirty="0" smtClean="0" sz="2000" spc="-5">
                <a:solidFill>
                  <a:srgbClr val="606060"/>
                </a:solidFill>
                <a:latin typeface="Microsoft YaHei UI"/>
                <a:cs typeface="Microsoft YaHei UI"/>
              </a:rPr>
              <a:t>c</a:t>
            </a:r>
            <a:r>
              <a:rPr dirty="0" smtClean="0" sz="2000" spc="-5">
                <a:solidFill>
                  <a:srgbClr val="606060"/>
                </a:solidFill>
                <a:latin typeface="Microsoft YaHei UI"/>
                <a:cs typeface="Microsoft YaHei UI"/>
              </a:rPr>
              <a:t>l</a:t>
            </a:r>
            <a:r>
              <a:rPr dirty="0" smtClean="0" sz="2000" spc="-25">
                <a:solidFill>
                  <a:srgbClr val="606060"/>
                </a:solidFill>
                <a:latin typeface="Microsoft YaHei UI"/>
                <a:cs typeface="Microsoft YaHei UI"/>
              </a:rPr>
              <a:t>a</a:t>
            </a:r>
            <a:r>
              <a:rPr dirty="0" smtClean="0" sz="2000" spc="-20">
                <a:solidFill>
                  <a:srgbClr val="606060"/>
                </a:solidFill>
                <a:latin typeface="Microsoft YaHei UI"/>
                <a:cs typeface="Microsoft YaHei UI"/>
              </a:rPr>
              <a:t>s</a:t>
            </a:r>
            <a:r>
              <a:rPr dirty="0" smtClean="0" sz="2000" spc="-20">
                <a:solidFill>
                  <a:srgbClr val="606060"/>
                </a:solidFill>
                <a:latin typeface="Microsoft YaHei UI"/>
                <a:cs typeface="Microsoft YaHei UI"/>
              </a:rPr>
              <a:t>s</a:t>
            </a:r>
            <a:r>
              <a:rPr dirty="0" smtClean="0" sz="2000" spc="-5">
                <a:solidFill>
                  <a:srgbClr val="606060"/>
                </a:solidFill>
                <a:latin typeface="Microsoft YaHei UI"/>
                <a:cs typeface="Microsoft YaHei UI"/>
              </a:rPr>
              <a:t>if</a:t>
            </a:r>
            <a:r>
              <a:rPr dirty="0" smtClean="0" sz="2000" spc="-5">
                <a:solidFill>
                  <a:srgbClr val="606060"/>
                </a:solidFill>
                <a:latin typeface="Microsoft YaHei UI"/>
                <a:cs typeface="Microsoft YaHei UI"/>
              </a:rPr>
              <a:t>i</a:t>
            </a:r>
            <a:r>
              <a:rPr dirty="0" smtClean="0" sz="2000" spc="-5">
                <a:solidFill>
                  <a:srgbClr val="606060"/>
                </a:solidFill>
                <a:latin typeface="Microsoft YaHei UI"/>
                <a:cs typeface="Microsoft YaHei UI"/>
              </a:rPr>
              <a:t>c</a:t>
            </a:r>
            <a:r>
              <a:rPr dirty="0" smtClean="0" sz="2000" spc="-25">
                <a:solidFill>
                  <a:srgbClr val="606060"/>
                </a:solidFill>
                <a:latin typeface="Microsoft YaHei UI"/>
                <a:cs typeface="Microsoft YaHei UI"/>
              </a:rPr>
              <a:t>a</a:t>
            </a:r>
            <a:r>
              <a:rPr dirty="0" smtClean="0" sz="2000" spc="-20">
                <a:solidFill>
                  <a:srgbClr val="606060"/>
                </a:solidFill>
                <a:latin typeface="Microsoft YaHei UI"/>
                <a:cs typeface="Microsoft YaHei UI"/>
              </a:rPr>
              <a:t>t</a:t>
            </a:r>
            <a:r>
              <a:rPr dirty="0" smtClean="0" sz="2000" spc="5">
                <a:solidFill>
                  <a:srgbClr val="606060"/>
                </a:solidFill>
                <a:latin typeface="Microsoft YaHei UI"/>
                <a:cs typeface="Microsoft YaHei UI"/>
              </a:rPr>
              <a:t>ion</a:t>
            </a:r>
            <a:r>
              <a:rPr dirty="0" smtClean="0" sz="2000" spc="0">
                <a:solidFill>
                  <a:srgbClr val="606060"/>
                </a:solidFill>
                <a:latin typeface="Microsoft YaHei UI"/>
                <a:cs typeface="Microsoft YaHei UI"/>
              </a:rPr>
              <a:t>），语义匹配与答案选择（</a:t>
            </a:r>
            <a:r>
              <a:rPr dirty="0" smtClean="0" sz="2000" spc="-25">
                <a:solidFill>
                  <a:srgbClr val="606060"/>
                </a:solidFill>
                <a:latin typeface="Microsoft YaHei UI"/>
                <a:cs typeface="Microsoft YaHei UI"/>
              </a:rPr>
              <a:t>a</a:t>
            </a:r>
            <a:r>
              <a:rPr dirty="0" smtClean="0" sz="2000" spc="-10">
                <a:solidFill>
                  <a:srgbClr val="606060"/>
                </a:solidFill>
                <a:latin typeface="Microsoft YaHei UI"/>
                <a:cs typeface="Microsoft YaHei UI"/>
              </a:rPr>
              <a:t>n</a:t>
            </a:r>
            <a:r>
              <a:rPr dirty="0" smtClean="0" sz="2000" spc="-20">
                <a:solidFill>
                  <a:srgbClr val="606060"/>
                </a:solidFill>
                <a:latin typeface="Microsoft YaHei UI"/>
                <a:cs typeface="Microsoft YaHei UI"/>
              </a:rPr>
              <a:t>s</a:t>
            </a:r>
            <a:r>
              <a:rPr dirty="0" smtClean="0" sz="2000" spc="-40">
                <a:solidFill>
                  <a:srgbClr val="606060"/>
                </a:solidFill>
                <a:latin typeface="Microsoft YaHei UI"/>
                <a:cs typeface="Microsoft YaHei UI"/>
              </a:rPr>
              <a:t>w</a:t>
            </a:r>
            <a:r>
              <a:rPr dirty="0" smtClean="0" sz="2000" spc="5">
                <a:solidFill>
                  <a:srgbClr val="606060"/>
                </a:solidFill>
                <a:latin typeface="Microsoft YaHei UI"/>
                <a:cs typeface="Microsoft YaHei UI"/>
              </a:rPr>
              <a:t>e</a:t>
            </a:r>
            <a:r>
              <a:rPr dirty="0" smtClean="0" sz="2000" spc="-10">
                <a:solidFill>
                  <a:srgbClr val="606060"/>
                </a:solidFill>
                <a:latin typeface="Microsoft YaHei UI"/>
                <a:cs typeface="Microsoft YaHei UI"/>
              </a:rPr>
              <a:t>r</a:t>
            </a:r>
            <a:r>
              <a:rPr dirty="0" smtClean="0" sz="2000" spc="-20">
                <a:solidFill>
                  <a:srgbClr val="606060"/>
                </a:solidFill>
                <a:latin typeface="Microsoft YaHei UI"/>
                <a:cs typeface="Microsoft YaHei UI"/>
              </a:rPr>
              <a:t> </a:t>
            </a:r>
            <a:r>
              <a:rPr dirty="0" smtClean="0" sz="2000" spc="-10">
                <a:solidFill>
                  <a:srgbClr val="606060"/>
                </a:solidFill>
                <a:latin typeface="Microsoft YaHei UI"/>
                <a:cs typeface="Microsoft YaHei UI"/>
              </a:rPr>
              <a:t>s</a:t>
            </a:r>
            <a:r>
              <a:rPr dirty="0" smtClean="0" sz="2000" spc="5">
                <a:solidFill>
                  <a:srgbClr val="606060"/>
                </a:solidFill>
                <a:latin typeface="Microsoft YaHei UI"/>
                <a:cs typeface="Microsoft YaHei UI"/>
              </a:rPr>
              <a:t>e</a:t>
            </a:r>
            <a:r>
              <a:rPr dirty="0" smtClean="0" sz="2000" spc="5">
                <a:solidFill>
                  <a:srgbClr val="606060"/>
                </a:solidFill>
                <a:latin typeface="Microsoft YaHei UI"/>
                <a:cs typeface="Microsoft YaHei UI"/>
              </a:rPr>
              <a:t>l</a:t>
            </a:r>
            <a:r>
              <a:rPr dirty="0" smtClean="0" sz="2000" spc="5">
                <a:solidFill>
                  <a:srgbClr val="606060"/>
                </a:solidFill>
                <a:latin typeface="Microsoft YaHei UI"/>
                <a:cs typeface="Microsoft YaHei UI"/>
              </a:rPr>
              <a:t>e</a:t>
            </a:r>
            <a:r>
              <a:rPr dirty="0" smtClean="0" sz="2000" spc="-5">
                <a:solidFill>
                  <a:srgbClr val="606060"/>
                </a:solidFill>
                <a:latin typeface="Microsoft YaHei UI"/>
                <a:cs typeface="Microsoft YaHei UI"/>
              </a:rPr>
              <a:t>c</a:t>
            </a:r>
            <a:r>
              <a:rPr dirty="0" smtClean="0" sz="2000" spc="-20">
                <a:solidFill>
                  <a:srgbClr val="606060"/>
                </a:solidFill>
                <a:latin typeface="Microsoft YaHei UI"/>
                <a:cs typeface="Microsoft YaHei UI"/>
              </a:rPr>
              <a:t>t</a:t>
            </a:r>
            <a:r>
              <a:rPr dirty="0" smtClean="0" sz="2000" spc="-5">
                <a:solidFill>
                  <a:srgbClr val="606060"/>
                </a:solidFill>
                <a:latin typeface="Microsoft YaHei UI"/>
                <a:cs typeface="Microsoft YaHei UI"/>
              </a:rPr>
              <a:t>i</a:t>
            </a:r>
            <a:r>
              <a:rPr dirty="0" smtClean="0" sz="2000" spc="-10">
                <a:solidFill>
                  <a:srgbClr val="606060"/>
                </a:solidFill>
                <a:latin typeface="Microsoft YaHei UI"/>
                <a:cs typeface="Microsoft YaHei UI"/>
              </a:rPr>
              <a:t>o</a:t>
            </a:r>
            <a:r>
              <a:rPr dirty="0" smtClean="0" sz="2000" spc="5">
                <a:solidFill>
                  <a:srgbClr val="606060"/>
                </a:solidFill>
                <a:latin typeface="Microsoft YaHei UI"/>
                <a:cs typeface="Microsoft YaHei UI"/>
              </a:rPr>
              <a:t>n</a:t>
            </a:r>
            <a:r>
              <a:rPr dirty="0" smtClean="0" sz="2000" spc="0">
                <a:solidFill>
                  <a:srgbClr val="606060"/>
                </a:solidFill>
                <a:latin typeface="Microsoft YaHei UI"/>
                <a:cs typeface="Microsoft YaHei UI"/>
              </a:rPr>
              <a:t>），答案自动生成</a:t>
            </a:r>
            <a:endParaRPr sz="2000">
              <a:latin typeface="Microsoft YaHei UI"/>
              <a:cs typeface="Microsoft YaHei UI"/>
            </a:endParaRPr>
          </a:p>
          <a:p>
            <a:pPr>
              <a:lnSpc>
                <a:spcPts val="700"/>
              </a:lnSpc>
              <a:spcBef>
                <a:spcPts val="20"/>
              </a:spcBef>
            </a:pPr>
            <a:endParaRPr sz="700"/>
          </a:p>
          <a:p>
            <a:pPr marL="586740">
              <a:lnSpc>
                <a:spcPct val="100000"/>
              </a:lnSpc>
            </a:pPr>
            <a:r>
              <a:rPr dirty="0" smtClean="0" sz="2000">
                <a:solidFill>
                  <a:srgbClr val="606060"/>
                </a:solidFill>
                <a:latin typeface="Microsoft YaHei UI"/>
                <a:cs typeface="Microsoft YaHei UI"/>
              </a:rPr>
              <a:t>（</a:t>
            </a:r>
            <a:r>
              <a:rPr dirty="0" smtClean="0" sz="2000" spc="-25">
                <a:solidFill>
                  <a:srgbClr val="606060"/>
                </a:solidFill>
                <a:latin typeface="Microsoft YaHei UI"/>
                <a:cs typeface="Microsoft YaHei UI"/>
              </a:rPr>
              <a:t>a</a:t>
            </a:r>
            <a:r>
              <a:rPr dirty="0" smtClean="0" sz="2000" spc="-10">
                <a:solidFill>
                  <a:srgbClr val="606060"/>
                </a:solidFill>
                <a:latin typeface="Microsoft YaHei UI"/>
                <a:cs typeface="Microsoft YaHei UI"/>
              </a:rPr>
              <a:t>n</a:t>
            </a:r>
            <a:r>
              <a:rPr dirty="0" smtClean="0" sz="2000" spc="-20">
                <a:solidFill>
                  <a:srgbClr val="606060"/>
                </a:solidFill>
                <a:latin typeface="Microsoft YaHei UI"/>
                <a:cs typeface="Microsoft YaHei UI"/>
              </a:rPr>
              <a:t>s</a:t>
            </a:r>
            <a:r>
              <a:rPr dirty="0" smtClean="0" sz="2000" spc="-40">
                <a:solidFill>
                  <a:srgbClr val="606060"/>
                </a:solidFill>
                <a:latin typeface="Microsoft YaHei UI"/>
                <a:cs typeface="Microsoft YaHei UI"/>
              </a:rPr>
              <a:t>w</a:t>
            </a:r>
            <a:r>
              <a:rPr dirty="0" smtClean="0" sz="2000" spc="5">
                <a:solidFill>
                  <a:srgbClr val="606060"/>
                </a:solidFill>
                <a:latin typeface="Microsoft YaHei UI"/>
                <a:cs typeface="Microsoft YaHei UI"/>
              </a:rPr>
              <a:t>e</a:t>
            </a:r>
            <a:r>
              <a:rPr dirty="0" smtClean="0" sz="2000" spc="-10">
                <a:solidFill>
                  <a:srgbClr val="606060"/>
                </a:solidFill>
                <a:latin typeface="Microsoft YaHei UI"/>
                <a:cs typeface="Microsoft YaHei UI"/>
              </a:rPr>
              <a:t>r</a:t>
            </a:r>
            <a:r>
              <a:rPr dirty="0" smtClean="0" sz="2000" spc="-10">
                <a:solidFill>
                  <a:srgbClr val="606060"/>
                </a:solidFill>
                <a:latin typeface="Microsoft YaHei UI"/>
                <a:cs typeface="Microsoft YaHei UI"/>
              </a:rPr>
              <a:t> </a:t>
            </a:r>
            <a:r>
              <a:rPr dirty="0" smtClean="0" sz="2000" spc="-15">
                <a:solidFill>
                  <a:srgbClr val="606060"/>
                </a:solidFill>
                <a:latin typeface="Microsoft YaHei UI"/>
                <a:cs typeface="Microsoft YaHei UI"/>
              </a:rPr>
              <a:t>g</a:t>
            </a:r>
            <a:r>
              <a:rPr dirty="0" smtClean="0" sz="2000" spc="5">
                <a:solidFill>
                  <a:srgbClr val="606060"/>
                </a:solidFill>
                <a:latin typeface="Microsoft YaHei UI"/>
                <a:cs typeface="Microsoft YaHei UI"/>
              </a:rPr>
              <a:t>e</a:t>
            </a:r>
            <a:r>
              <a:rPr dirty="0" smtClean="0" sz="2000" spc="5">
                <a:solidFill>
                  <a:srgbClr val="606060"/>
                </a:solidFill>
                <a:latin typeface="Microsoft YaHei UI"/>
                <a:cs typeface="Microsoft YaHei UI"/>
              </a:rPr>
              <a:t>n</a:t>
            </a:r>
            <a:r>
              <a:rPr dirty="0" smtClean="0" sz="2000" spc="5">
                <a:solidFill>
                  <a:srgbClr val="606060"/>
                </a:solidFill>
                <a:latin typeface="Microsoft YaHei UI"/>
                <a:cs typeface="Microsoft YaHei UI"/>
              </a:rPr>
              <a:t>e</a:t>
            </a:r>
            <a:r>
              <a:rPr dirty="0" smtClean="0" sz="2000" spc="-15">
                <a:solidFill>
                  <a:srgbClr val="606060"/>
                </a:solidFill>
                <a:latin typeface="Microsoft YaHei UI"/>
                <a:cs typeface="Microsoft YaHei UI"/>
              </a:rPr>
              <a:t>r</a:t>
            </a:r>
            <a:r>
              <a:rPr dirty="0" smtClean="0" sz="2000" spc="-20">
                <a:solidFill>
                  <a:srgbClr val="606060"/>
                </a:solidFill>
                <a:latin typeface="Microsoft YaHei UI"/>
                <a:cs typeface="Microsoft YaHei UI"/>
              </a:rPr>
              <a:t>at</a:t>
            </a:r>
            <a:r>
              <a:rPr dirty="0" smtClean="0" sz="2000" spc="-5">
                <a:solidFill>
                  <a:srgbClr val="606060"/>
                </a:solidFill>
                <a:latin typeface="Microsoft YaHei UI"/>
                <a:cs typeface="Microsoft YaHei UI"/>
              </a:rPr>
              <a:t>i</a:t>
            </a:r>
            <a:r>
              <a:rPr dirty="0" smtClean="0" sz="2000" spc="-10">
                <a:solidFill>
                  <a:srgbClr val="606060"/>
                </a:solidFill>
                <a:latin typeface="Microsoft YaHei UI"/>
                <a:cs typeface="Microsoft YaHei UI"/>
              </a:rPr>
              <a:t>o</a:t>
            </a:r>
            <a:r>
              <a:rPr dirty="0" smtClean="0" sz="2000" spc="5">
                <a:solidFill>
                  <a:srgbClr val="606060"/>
                </a:solidFill>
                <a:latin typeface="Microsoft YaHei UI"/>
                <a:cs typeface="Microsoft YaHei UI"/>
              </a:rPr>
              <a:t>n</a:t>
            </a:r>
            <a:r>
              <a:rPr dirty="0" smtClean="0" sz="2000" spc="0">
                <a:solidFill>
                  <a:srgbClr val="606060"/>
                </a:solidFill>
                <a:latin typeface="Microsoft YaHei UI"/>
                <a:cs typeface="Microsoft YaHei UI"/>
              </a:rPr>
              <a:t>）；即</a:t>
            </a:r>
            <a:r>
              <a:rPr dirty="0" smtClean="0" sz="2000" spc="0">
                <a:solidFill>
                  <a:srgbClr val="15A777"/>
                </a:solidFill>
                <a:latin typeface="Microsoft YaHei UI"/>
                <a:cs typeface="Microsoft YaHei UI"/>
              </a:rPr>
              <a:t>对用户输入解析、答案查询与检索等环节进行优化</a:t>
            </a:r>
            <a:r>
              <a:rPr dirty="0" smtClean="0" sz="2000" spc="0">
                <a:solidFill>
                  <a:srgbClr val="606060"/>
                </a:solidFill>
                <a:latin typeface="Microsoft YaHei UI"/>
                <a:cs typeface="Microsoft YaHei UI"/>
              </a:rPr>
              <a:t>。</a:t>
            </a:r>
            <a:endParaRPr sz="2000">
              <a:latin typeface="Microsoft YaHei UI"/>
              <a:cs typeface="Microsoft YaHei UI"/>
            </a:endParaRPr>
          </a:p>
          <a:p>
            <a:pPr>
              <a:lnSpc>
                <a:spcPts val="1000"/>
              </a:lnSpc>
            </a:pPr>
            <a:endParaRPr sz="1000"/>
          </a:p>
          <a:p>
            <a:pPr>
              <a:lnSpc>
                <a:spcPts val="1000"/>
              </a:lnSpc>
            </a:pPr>
            <a:endParaRPr sz="1000"/>
          </a:p>
          <a:p>
            <a:pPr>
              <a:lnSpc>
                <a:spcPts val="1100"/>
              </a:lnSpc>
              <a:spcBef>
                <a:spcPts val="19"/>
              </a:spcBef>
            </a:pPr>
            <a:endParaRPr sz="1100"/>
          </a:p>
          <a:p>
            <a:pPr marL="586740" marR="12700" indent="-342900">
              <a:lnSpc>
                <a:spcPct val="130000"/>
              </a:lnSpc>
              <a:tabLst>
                <a:tab pos="586740" algn="l"/>
              </a:tabLst>
            </a:pPr>
            <a:r>
              <a:rPr dirty="0" smtClean="0" sz="2000">
                <a:solidFill>
                  <a:srgbClr val="3B905E"/>
                </a:solidFill>
                <a:latin typeface="Arial"/>
                <a:cs typeface="Arial"/>
              </a:rPr>
              <a:t>•	</a:t>
            </a:r>
            <a:r>
              <a:rPr dirty="0" smtClean="0" sz="2000" spc="195">
                <a:solidFill>
                  <a:srgbClr val="606060"/>
                </a:solidFill>
                <a:latin typeface="Microsoft YaHei UI"/>
                <a:cs typeface="Microsoft YaHei UI"/>
              </a:rPr>
              <a:t>优点：实现“</a:t>
            </a:r>
            <a:r>
              <a:rPr dirty="0" smtClean="0" sz="2000" spc="195">
                <a:solidFill>
                  <a:srgbClr val="15A777"/>
                </a:solidFill>
                <a:latin typeface="Microsoft YaHei UI"/>
                <a:cs typeface="Microsoft YaHei UI"/>
              </a:rPr>
              <a:t>端到端</a:t>
            </a:r>
            <a:r>
              <a:rPr dirty="0" smtClean="0" sz="2000" spc="300">
                <a:solidFill>
                  <a:srgbClr val="606060"/>
                </a:solidFill>
                <a:latin typeface="Microsoft YaHei UI"/>
                <a:cs typeface="Microsoft YaHei UI"/>
              </a:rPr>
              <a:t>”的问答</a:t>
            </a:r>
            <a:r>
              <a:rPr dirty="0" smtClean="0" sz="2000" spc="300">
                <a:solidFill>
                  <a:srgbClr val="606060"/>
                </a:solidFill>
                <a:latin typeface="Microsoft YaHei UI"/>
                <a:cs typeface="Microsoft YaHei UI"/>
              </a:rPr>
              <a:t>：把问题与答案均使用复杂的特征向量表示，使用深度学习来计</a:t>
            </a:r>
            <a:r>
              <a:rPr dirty="0" smtClean="0" sz="2000" spc="300">
                <a:solidFill>
                  <a:srgbClr val="606060"/>
                </a:solidFill>
                <a:latin typeface="Microsoft YaHei UI"/>
                <a:cs typeface="Microsoft YaHei UI"/>
              </a:rPr>
              <a:t> 算问题与答案的相似度。</a:t>
            </a:r>
            <a:endParaRPr sz="2000">
              <a:latin typeface="Microsoft YaHei UI"/>
              <a:cs typeface="Microsoft YaHei UI"/>
            </a:endParaRPr>
          </a:p>
          <a:p>
            <a:pPr>
              <a:lnSpc>
                <a:spcPts val="1000"/>
              </a:lnSpc>
            </a:pPr>
            <a:endParaRPr sz="1000"/>
          </a:p>
          <a:p>
            <a:pPr>
              <a:lnSpc>
                <a:spcPts val="1000"/>
              </a:lnSpc>
            </a:pPr>
            <a:endParaRPr sz="1000"/>
          </a:p>
          <a:p>
            <a:pPr>
              <a:lnSpc>
                <a:spcPts val="1100"/>
              </a:lnSpc>
              <a:spcBef>
                <a:spcPts val="20"/>
              </a:spcBef>
            </a:pPr>
            <a:endParaRPr sz="1100"/>
          </a:p>
          <a:p>
            <a:pPr marL="586740" marR="12700" indent="-342900">
              <a:lnSpc>
                <a:spcPct val="130000"/>
              </a:lnSpc>
              <a:tabLst>
                <a:tab pos="586740" algn="l"/>
              </a:tabLst>
            </a:pPr>
            <a:r>
              <a:rPr dirty="0" smtClean="0" sz="2000">
                <a:solidFill>
                  <a:srgbClr val="3B905E"/>
                </a:solidFill>
                <a:latin typeface="Arial"/>
                <a:cs typeface="Arial"/>
              </a:rPr>
              <a:t>•	</a:t>
            </a:r>
            <a:r>
              <a:rPr dirty="0" smtClean="0" sz="2000">
                <a:solidFill>
                  <a:srgbClr val="606060"/>
                </a:solidFill>
                <a:latin typeface="Microsoft YaHei UI"/>
                <a:cs typeface="Microsoft YaHei UI"/>
              </a:rPr>
              <a:t>不足：不支持复杂的查询；需要比较长的训练过程，不适用于现实应用场景中的知识更新后的</a:t>
            </a:r>
            <a:r>
              <a:rPr dirty="0" smtClean="0" sz="2000">
                <a:solidFill>
                  <a:srgbClr val="606060"/>
                </a:solidFill>
                <a:latin typeface="Microsoft YaHei UI"/>
                <a:cs typeface="Microsoft YaHei UI"/>
              </a:rPr>
              <a:t> 实时查询。</a:t>
            </a:r>
            <a:endParaRPr sz="2000">
              <a:latin typeface="Microsoft YaHei UI"/>
              <a:cs typeface="Microsoft YaHei UI"/>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4925">
              <a:lnSpc>
                <a:spcPct val="100000"/>
              </a:lnSpc>
            </a:pPr>
            <a:r>
              <a:rPr dirty="0" smtClean="0" sz="3600" b="1">
                <a:solidFill>
                  <a:srgbClr val="303030"/>
                </a:solidFill>
                <a:latin typeface="Microsoft YaHei UI"/>
                <a:cs typeface="Microsoft YaHei UI"/>
              </a:rPr>
              <a:t>智能问答的最佳实践方法</a:t>
            </a:r>
            <a:endParaRPr sz="3600">
              <a:latin typeface="Microsoft YaHei UI"/>
              <a:cs typeface="Microsoft YaHei UI"/>
            </a:endParaRPr>
          </a:p>
        </p:txBody>
      </p:sp>
      <p:sp>
        <p:nvSpPr>
          <p:cNvPr id="3" name="object 3"/>
          <p:cNvSpPr txBox="1"/>
          <p:nvPr/>
        </p:nvSpPr>
        <p:spPr>
          <a:xfrm>
            <a:off x="798194" y="2675890"/>
            <a:ext cx="10731500" cy="2755900"/>
          </a:xfrm>
          <a:prstGeom prst="rect">
            <a:avLst/>
          </a:prstGeom>
        </p:spPr>
        <p:txBody>
          <a:bodyPr wrap="square" lIns="0" tIns="0" rIns="0" bIns="0" rtlCol="0" vert="horz">
            <a:noAutofit/>
          </a:bodyPr>
          <a:lstStyle/>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u="heavy">
                <a:solidFill>
                  <a:srgbClr val="303030"/>
                </a:solidFill>
                <a:latin typeface="Microsoft YaHei UI"/>
                <a:cs typeface="Microsoft YaHei UI"/>
              </a:rPr>
              <a:t>基于语义解析的方法可解释性强</a:t>
            </a:r>
            <a:r>
              <a:rPr dirty="0" smtClean="0" sz="2400" spc="0">
                <a:solidFill>
                  <a:srgbClr val="303030"/>
                </a:solidFill>
                <a:latin typeface="Microsoft YaHei UI"/>
                <a:cs typeface="Microsoft YaHei UI"/>
              </a:rPr>
              <a:t>，并且能够方便地转换成知识图谱的查询，给</a:t>
            </a:r>
            <a:r>
              <a:rPr dirty="0" smtClean="0" sz="2400" spc="0">
                <a:solidFill>
                  <a:srgbClr val="303030"/>
                </a:solidFill>
                <a:latin typeface="Microsoft YaHei UI"/>
                <a:cs typeface="Microsoft YaHei UI"/>
              </a:rPr>
              <a:t> 出明确的答案；因此对于用户输入，首先使用基于语义解析的方法进行回答。</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300"/>
              </a:lnSpc>
              <a:spcBef>
                <a:spcPts val="19"/>
              </a:spcBef>
            </a:pPr>
            <a:endParaRPr sz="1300"/>
          </a:p>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u="heavy">
                <a:solidFill>
                  <a:srgbClr val="303030"/>
                </a:solidFill>
                <a:latin typeface="Microsoft YaHei UI"/>
                <a:cs typeface="Microsoft YaHei UI"/>
              </a:rPr>
              <a:t>基于信息检索的方法应用面广</a:t>
            </a:r>
            <a:r>
              <a:rPr dirty="0" smtClean="0" sz="2400" spc="0">
                <a:solidFill>
                  <a:srgbClr val="303030"/>
                </a:solidFill>
                <a:latin typeface="Microsoft YaHei UI"/>
                <a:cs typeface="Microsoft YaHei UI"/>
              </a:rPr>
              <a:t>，因此当语义解析方法无法给出结果时，则使用</a:t>
            </a:r>
            <a:r>
              <a:rPr dirty="0" smtClean="0" sz="2400" spc="0">
                <a:solidFill>
                  <a:srgbClr val="303030"/>
                </a:solidFill>
                <a:latin typeface="Microsoft YaHei UI"/>
                <a:cs typeface="Microsoft YaHei UI"/>
              </a:rPr>
              <a:t> 信息检索的方法进行回答。</a:t>
            </a:r>
            <a:endParaRPr sz="2400">
              <a:latin typeface="Microsoft YaHei UI"/>
              <a:cs typeface="Microsoft YaHei UI"/>
            </a:endParaRPr>
          </a:p>
        </p:txBody>
      </p:sp>
      <p:sp>
        <p:nvSpPr>
          <p:cNvPr id="4" name="object 4"/>
          <p:cNvSpPr txBox="1"/>
          <p:nvPr/>
        </p:nvSpPr>
        <p:spPr>
          <a:xfrm>
            <a:off x="2559645" y="1537437"/>
            <a:ext cx="3225800" cy="439420"/>
          </a:xfrm>
          <a:prstGeom prst="rect">
            <a:avLst/>
          </a:prstGeom>
        </p:spPr>
        <p:txBody>
          <a:bodyPr wrap="square" lIns="0" tIns="0" rIns="0" bIns="0" rtlCol="0" vert="horz">
            <a:noAutofit/>
          </a:bodyPr>
          <a:lstStyle/>
          <a:p>
            <a:pPr marL="12700">
              <a:lnSpc>
                <a:spcPct val="100000"/>
              </a:lnSpc>
            </a:pPr>
            <a:r>
              <a:rPr dirty="0" smtClean="0" sz="2800" b="1">
                <a:solidFill>
                  <a:srgbClr val="44AC8D"/>
                </a:solidFill>
                <a:latin typeface="Microsoft YaHei UI"/>
                <a:cs typeface="Microsoft YaHei UI"/>
              </a:rPr>
              <a:t>基于语义解析的方法</a:t>
            </a:r>
            <a:endParaRPr sz="2800">
              <a:latin typeface="Microsoft YaHei UI"/>
              <a:cs typeface="Microsoft YaHei UI"/>
            </a:endParaRPr>
          </a:p>
        </p:txBody>
      </p:sp>
      <p:sp>
        <p:nvSpPr>
          <p:cNvPr id="5" name="object 5"/>
          <p:cNvSpPr/>
          <p:nvPr/>
        </p:nvSpPr>
        <p:spPr>
          <a:xfrm>
            <a:off x="6141963" y="1834902"/>
            <a:ext cx="113804" cy="120891"/>
          </a:xfrm>
          <a:custGeom>
            <a:avLst/>
            <a:gdLst/>
            <a:ahLst/>
            <a:cxnLst/>
            <a:rect l="l" t="t" r="r" b="b"/>
            <a:pathLst>
              <a:path w="113804" h="120891">
                <a:moveTo>
                  <a:pt x="113804" y="0"/>
                </a:moveTo>
                <a:lnTo>
                  <a:pt x="0" y="0"/>
                </a:lnTo>
                <a:lnTo>
                  <a:pt x="0" y="120891"/>
                </a:lnTo>
                <a:lnTo>
                  <a:pt x="113804" y="120891"/>
                </a:lnTo>
                <a:lnTo>
                  <a:pt x="113804" y="0"/>
                </a:lnTo>
                <a:close/>
              </a:path>
            </a:pathLst>
          </a:custGeom>
          <a:solidFill>
            <a:srgbClr val="23AB8C"/>
          </a:solidFill>
        </p:spPr>
        <p:txBody>
          <a:bodyPr wrap="square" lIns="0" tIns="0" rIns="0" bIns="0" rtlCol="0">
            <a:noAutofit/>
          </a:bodyPr>
          <a:lstStyle/>
          <a:p/>
        </p:txBody>
      </p:sp>
      <p:sp>
        <p:nvSpPr>
          <p:cNvPr id="6" name="object 6"/>
          <p:cNvSpPr/>
          <p:nvPr/>
        </p:nvSpPr>
        <p:spPr>
          <a:xfrm>
            <a:off x="6021072" y="1721097"/>
            <a:ext cx="355600" cy="113804"/>
          </a:xfrm>
          <a:custGeom>
            <a:avLst/>
            <a:gdLst/>
            <a:ahLst/>
            <a:cxnLst/>
            <a:rect l="l" t="t" r="r" b="b"/>
            <a:pathLst>
              <a:path w="355600" h="113804">
                <a:moveTo>
                  <a:pt x="355600" y="0"/>
                </a:moveTo>
                <a:lnTo>
                  <a:pt x="0" y="0"/>
                </a:lnTo>
                <a:lnTo>
                  <a:pt x="0" y="113804"/>
                </a:lnTo>
                <a:lnTo>
                  <a:pt x="355600" y="113804"/>
                </a:lnTo>
                <a:lnTo>
                  <a:pt x="355600" y="0"/>
                </a:lnTo>
                <a:close/>
              </a:path>
            </a:pathLst>
          </a:custGeom>
          <a:solidFill>
            <a:srgbClr val="23AB8C"/>
          </a:solidFill>
        </p:spPr>
        <p:txBody>
          <a:bodyPr wrap="square" lIns="0" tIns="0" rIns="0" bIns="0" rtlCol="0">
            <a:noAutofit/>
          </a:bodyPr>
          <a:lstStyle/>
          <a:p/>
        </p:txBody>
      </p:sp>
      <p:sp>
        <p:nvSpPr>
          <p:cNvPr id="7" name="object 7"/>
          <p:cNvSpPr/>
          <p:nvPr/>
        </p:nvSpPr>
        <p:spPr>
          <a:xfrm>
            <a:off x="6141963" y="1600206"/>
            <a:ext cx="113804" cy="120891"/>
          </a:xfrm>
          <a:custGeom>
            <a:avLst/>
            <a:gdLst/>
            <a:ahLst/>
            <a:cxnLst/>
            <a:rect l="l" t="t" r="r" b="b"/>
            <a:pathLst>
              <a:path w="113804" h="120891">
                <a:moveTo>
                  <a:pt x="113804" y="0"/>
                </a:moveTo>
                <a:lnTo>
                  <a:pt x="0" y="0"/>
                </a:lnTo>
                <a:lnTo>
                  <a:pt x="0" y="120891"/>
                </a:lnTo>
                <a:lnTo>
                  <a:pt x="113804" y="120891"/>
                </a:lnTo>
                <a:lnTo>
                  <a:pt x="113804" y="0"/>
                </a:lnTo>
                <a:close/>
              </a:path>
            </a:pathLst>
          </a:custGeom>
          <a:solidFill>
            <a:srgbClr val="23AB8C"/>
          </a:solidFill>
        </p:spPr>
        <p:txBody>
          <a:bodyPr wrap="square" lIns="0" tIns="0" rIns="0" bIns="0" rtlCol="0">
            <a:noAutofit/>
          </a:bodyPr>
          <a:lstStyle/>
          <a:p/>
        </p:txBody>
      </p:sp>
      <p:sp>
        <p:nvSpPr>
          <p:cNvPr id="8" name="object 8"/>
          <p:cNvSpPr txBox="1"/>
          <p:nvPr/>
        </p:nvSpPr>
        <p:spPr>
          <a:xfrm>
            <a:off x="6595797" y="1529815"/>
            <a:ext cx="3225800" cy="439420"/>
          </a:xfrm>
          <a:prstGeom prst="rect">
            <a:avLst/>
          </a:prstGeom>
        </p:spPr>
        <p:txBody>
          <a:bodyPr wrap="square" lIns="0" tIns="0" rIns="0" bIns="0" rtlCol="0" vert="horz">
            <a:noAutofit/>
          </a:bodyPr>
          <a:lstStyle/>
          <a:p>
            <a:pPr marL="12700">
              <a:lnSpc>
                <a:spcPct val="100000"/>
              </a:lnSpc>
            </a:pPr>
            <a:r>
              <a:rPr dirty="0" smtClean="0" sz="2800" b="1">
                <a:solidFill>
                  <a:srgbClr val="44AC8D"/>
                </a:solidFill>
                <a:latin typeface="Microsoft YaHei UI"/>
                <a:cs typeface="Microsoft YaHei UI"/>
              </a:rPr>
              <a:t>基于信息检索的方法</a:t>
            </a:r>
            <a:endParaRPr sz="2800">
              <a:latin typeface="Microsoft YaHei UI"/>
              <a:cs typeface="Microsoft YaHei U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88500" y="3011982"/>
            <a:ext cx="2463800" cy="512965"/>
          </a:xfrm>
          <a:custGeom>
            <a:avLst/>
            <a:gdLst/>
            <a:ahLst/>
            <a:cxnLst/>
            <a:rect l="l" t="t" r="r" b="b"/>
            <a:pathLst>
              <a:path w="2463800" h="512965">
                <a:moveTo>
                  <a:pt x="0" y="0"/>
                </a:moveTo>
                <a:lnTo>
                  <a:pt x="2463800" y="0"/>
                </a:lnTo>
                <a:lnTo>
                  <a:pt x="2463800" y="512965"/>
                </a:lnTo>
                <a:lnTo>
                  <a:pt x="0" y="512965"/>
                </a:lnTo>
                <a:lnTo>
                  <a:pt x="0" y="0"/>
                </a:lnTo>
                <a:close/>
              </a:path>
            </a:pathLst>
          </a:custGeom>
          <a:solidFill>
            <a:srgbClr val="00B38A"/>
          </a:solidFill>
        </p:spPr>
        <p:txBody>
          <a:bodyPr wrap="square" lIns="0" tIns="0" rIns="0" bIns="0" rtlCol="0">
            <a:noAutofit/>
          </a:bodyPr>
          <a:lstStyle/>
          <a:p/>
        </p:txBody>
      </p:sp>
      <p:sp>
        <p:nvSpPr>
          <p:cNvPr id="3" name="object 3"/>
          <p:cNvSpPr txBox="1"/>
          <p:nvPr/>
        </p:nvSpPr>
        <p:spPr>
          <a:xfrm>
            <a:off x="3589820" y="2959092"/>
            <a:ext cx="1661160" cy="476250"/>
          </a:xfrm>
          <a:prstGeom prst="rect">
            <a:avLst/>
          </a:prstGeom>
        </p:spPr>
        <p:txBody>
          <a:bodyPr wrap="square" lIns="0" tIns="0" rIns="0" bIns="0" rtlCol="0" vert="horz">
            <a:noAutofit/>
          </a:bodyPr>
          <a:lstStyle/>
          <a:p>
            <a:pPr marL="12700">
              <a:lnSpc>
                <a:spcPts val="3750"/>
              </a:lnSpc>
            </a:pPr>
            <a:r>
              <a:rPr dirty="0" smtClean="0" sz="3200" spc="15">
                <a:solidFill>
                  <a:srgbClr val="FFFFFF"/>
                </a:solidFill>
                <a:latin typeface="Microsoft JhengHei"/>
                <a:cs typeface="Microsoft JhengHei"/>
              </a:rPr>
              <a:t>生</a:t>
            </a:r>
            <a:r>
              <a:rPr dirty="0" smtClean="0" sz="3200" spc="20">
                <a:solidFill>
                  <a:srgbClr val="FFFFFF"/>
                </a:solidFill>
                <a:latin typeface="Microsoft JhengHei"/>
                <a:cs typeface="Microsoft JhengHei"/>
              </a:rPr>
              <a:t>物</a:t>
            </a:r>
            <a:r>
              <a:rPr dirty="0" smtClean="0" sz="3200" spc="15">
                <a:solidFill>
                  <a:srgbClr val="FFFFFF"/>
                </a:solidFill>
                <a:latin typeface="Microsoft JhengHei"/>
                <a:cs typeface="Microsoft JhengHei"/>
              </a:rPr>
              <a:t>医疗</a:t>
            </a:r>
            <a:endParaRPr sz="3200">
              <a:latin typeface="Microsoft JhengHei"/>
              <a:cs typeface="Microsoft JhengHei"/>
            </a:endParaRPr>
          </a:p>
        </p:txBody>
      </p:sp>
      <p:sp>
        <p:nvSpPr>
          <p:cNvPr id="4" name="object 4"/>
          <p:cNvSpPr/>
          <p:nvPr/>
        </p:nvSpPr>
        <p:spPr>
          <a:xfrm>
            <a:off x="9143648" y="1301436"/>
            <a:ext cx="2642752" cy="1846830"/>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9485020" y="3011982"/>
            <a:ext cx="2235200" cy="512965"/>
          </a:xfrm>
          <a:custGeom>
            <a:avLst/>
            <a:gdLst/>
            <a:ahLst/>
            <a:cxnLst/>
            <a:rect l="l" t="t" r="r" b="b"/>
            <a:pathLst>
              <a:path w="2235200" h="512965">
                <a:moveTo>
                  <a:pt x="0" y="0"/>
                </a:moveTo>
                <a:lnTo>
                  <a:pt x="2235200" y="0"/>
                </a:lnTo>
                <a:lnTo>
                  <a:pt x="2235200" y="512965"/>
                </a:lnTo>
                <a:lnTo>
                  <a:pt x="0" y="512965"/>
                </a:lnTo>
                <a:lnTo>
                  <a:pt x="0" y="0"/>
                </a:lnTo>
                <a:close/>
              </a:path>
            </a:pathLst>
          </a:custGeom>
          <a:solidFill>
            <a:srgbClr val="00B38A"/>
          </a:solidFill>
        </p:spPr>
        <p:txBody>
          <a:bodyPr wrap="square" lIns="0" tIns="0" rIns="0" bIns="0" rtlCol="0">
            <a:noAutofit/>
          </a:bodyPr>
          <a:lstStyle/>
          <a:p/>
        </p:txBody>
      </p:sp>
      <p:sp>
        <p:nvSpPr>
          <p:cNvPr id="6" name="object 6"/>
          <p:cNvSpPr txBox="1"/>
          <p:nvPr/>
        </p:nvSpPr>
        <p:spPr>
          <a:xfrm>
            <a:off x="10180973" y="2959092"/>
            <a:ext cx="843280" cy="476250"/>
          </a:xfrm>
          <a:prstGeom prst="rect">
            <a:avLst/>
          </a:prstGeom>
        </p:spPr>
        <p:txBody>
          <a:bodyPr wrap="square" lIns="0" tIns="0" rIns="0" bIns="0" rtlCol="0" vert="horz">
            <a:noAutofit/>
          </a:bodyPr>
          <a:lstStyle/>
          <a:p>
            <a:pPr marL="12700">
              <a:lnSpc>
                <a:spcPts val="3750"/>
              </a:lnSpc>
            </a:pPr>
            <a:r>
              <a:rPr dirty="0" smtClean="0" sz="3200" spc="15">
                <a:solidFill>
                  <a:srgbClr val="FFFFFF"/>
                </a:solidFill>
                <a:latin typeface="Microsoft JhengHei"/>
                <a:cs typeface="Microsoft JhengHei"/>
              </a:rPr>
              <a:t>电商</a:t>
            </a:r>
            <a:endParaRPr sz="3200">
              <a:latin typeface="Microsoft JhengHei"/>
              <a:cs typeface="Microsoft JhengHei"/>
            </a:endParaRPr>
          </a:p>
        </p:txBody>
      </p:sp>
      <p:sp>
        <p:nvSpPr>
          <p:cNvPr id="7" name="object 7"/>
          <p:cNvSpPr/>
          <p:nvPr/>
        </p:nvSpPr>
        <p:spPr>
          <a:xfrm>
            <a:off x="6403281" y="4109161"/>
            <a:ext cx="2385118" cy="1788187"/>
          </a:xfrm>
          <a:prstGeom prst="rect">
            <a:avLst/>
          </a:prstGeom>
          <a:blipFill>
            <a:blip r:embed="rId3" cstate="print"/>
            <a:stretch>
              <a:fillRect/>
            </a:stretch>
          </a:blipFill>
        </p:spPr>
        <p:txBody>
          <a:bodyPr wrap="square" lIns="0" tIns="0" rIns="0" bIns="0" rtlCol="0">
            <a:noAutofit/>
          </a:bodyPr>
          <a:lstStyle/>
          <a:p/>
        </p:txBody>
      </p:sp>
      <p:sp>
        <p:nvSpPr>
          <p:cNvPr id="8" name="object 8"/>
          <p:cNvSpPr/>
          <p:nvPr/>
        </p:nvSpPr>
        <p:spPr>
          <a:xfrm>
            <a:off x="312132" y="4090993"/>
            <a:ext cx="2420208" cy="1814494"/>
          </a:xfrm>
          <a:prstGeom prst="rect">
            <a:avLst/>
          </a:prstGeom>
          <a:blipFill>
            <a:blip r:embed="rId4" cstate="print"/>
            <a:stretch>
              <a:fillRect/>
            </a:stretch>
          </a:blipFill>
        </p:spPr>
        <p:txBody>
          <a:bodyPr wrap="square" lIns="0" tIns="0" rIns="0" bIns="0" rtlCol="0">
            <a:noAutofit/>
          </a:bodyPr>
          <a:lstStyle/>
          <a:p/>
        </p:txBody>
      </p:sp>
      <p:sp>
        <p:nvSpPr>
          <p:cNvPr id="9" name="object 9"/>
          <p:cNvSpPr/>
          <p:nvPr/>
        </p:nvSpPr>
        <p:spPr>
          <a:xfrm>
            <a:off x="3012439" y="3900492"/>
            <a:ext cx="2640855" cy="1979925"/>
          </a:xfrm>
          <a:prstGeom prst="rect">
            <a:avLst/>
          </a:prstGeom>
          <a:blipFill>
            <a:blip r:embed="rId5" cstate="print"/>
            <a:stretch>
              <a:fillRect/>
            </a:stretch>
          </a:blipFill>
        </p:spPr>
        <p:txBody>
          <a:bodyPr wrap="square" lIns="0" tIns="0" rIns="0" bIns="0" rtlCol="0">
            <a:noAutofit/>
          </a:bodyPr>
          <a:lstStyle/>
          <a:p/>
        </p:txBody>
      </p:sp>
      <p:sp>
        <p:nvSpPr>
          <p:cNvPr id="10" name="object 10"/>
          <p:cNvSpPr/>
          <p:nvPr/>
        </p:nvSpPr>
        <p:spPr>
          <a:xfrm>
            <a:off x="9244563" y="4109161"/>
            <a:ext cx="2642750" cy="1981342"/>
          </a:xfrm>
          <a:prstGeom prst="rect">
            <a:avLst/>
          </a:prstGeom>
          <a:blipFill>
            <a:blip r:embed="rId6" cstate="print"/>
            <a:stretch>
              <a:fillRect/>
            </a:stretch>
          </a:blipFill>
        </p:spPr>
        <p:txBody>
          <a:bodyPr wrap="square" lIns="0" tIns="0" rIns="0" bIns="0" rtlCol="0">
            <a:noAutofit/>
          </a:bodyPr>
          <a:lstStyle/>
          <a:p/>
        </p:txBody>
      </p:sp>
      <p:sp>
        <p:nvSpPr>
          <p:cNvPr id="11" name="object 11"/>
          <p:cNvSpPr/>
          <p:nvPr/>
        </p:nvSpPr>
        <p:spPr>
          <a:xfrm>
            <a:off x="9372600" y="5886958"/>
            <a:ext cx="2476500" cy="512965"/>
          </a:xfrm>
          <a:custGeom>
            <a:avLst/>
            <a:gdLst/>
            <a:ahLst/>
            <a:cxnLst/>
            <a:rect l="l" t="t" r="r" b="b"/>
            <a:pathLst>
              <a:path w="2476500" h="512965">
                <a:moveTo>
                  <a:pt x="0" y="0"/>
                </a:moveTo>
                <a:lnTo>
                  <a:pt x="2476500" y="0"/>
                </a:lnTo>
                <a:lnTo>
                  <a:pt x="2476500" y="512965"/>
                </a:lnTo>
                <a:lnTo>
                  <a:pt x="0" y="512965"/>
                </a:lnTo>
                <a:lnTo>
                  <a:pt x="0" y="0"/>
                </a:lnTo>
                <a:close/>
              </a:path>
            </a:pathLst>
          </a:custGeom>
          <a:solidFill>
            <a:srgbClr val="00B38A"/>
          </a:solidFill>
        </p:spPr>
        <p:txBody>
          <a:bodyPr wrap="square" lIns="0" tIns="0" rIns="0" bIns="0" rtlCol="0">
            <a:noAutofit/>
          </a:bodyPr>
          <a:lstStyle/>
          <a:p/>
        </p:txBody>
      </p:sp>
      <p:sp>
        <p:nvSpPr>
          <p:cNvPr id="12" name="object 12"/>
          <p:cNvSpPr txBox="1"/>
          <p:nvPr/>
        </p:nvSpPr>
        <p:spPr>
          <a:xfrm>
            <a:off x="10187940" y="5834068"/>
            <a:ext cx="843280" cy="476250"/>
          </a:xfrm>
          <a:prstGeom prst="rect">
            <a:avLst/>
          </a:prstGeom>
        </p:spPr>
        <p:txBody>
          <a:bodyPr wrap="square" lIns="0" tIns="0" rIns="0" bIns="0" rtlCol="0" vert="horz">
            <a:noAutofit/>
          </a:bodyPr>
          <a:lstStyle/>
          <a:p>
            <a:pPr marL="12700">
              <a:lnSpc>
                <a:spcPts val="3750"/>
              </a:lnSpc>
            </a:pPr>
            <a:r>
              <a:rPr dirty="0" smtClean="0" sz="3200" spc="15">
                <a:solidFill>
                  <a:srgbClr val="FFFFFF"/>
                </a:solidFill>
                <a:latin typeface="Microsoft JhengHei"/>
                <a:cs typeface="Microsoft JhengHei"/>
              </a:rPr>
              <a:t>出版</a:t>
            </a:r>
            <a:endParaRPr sz="3200">
              <a:latin typeface="Microsoft JhengHei"/>
              <a:cs typeface="Microsoft JhengHei"/>
            </a:endParaRPr>
          </a:p>
        </p:txBody>
      </p:sp>
      <p:sp>
        <p:nvSpPr>
          <p:cNvPr id="13" name="object 13"/>
          <p:cNvSpPr/>
          <p:nvPr/>
        </p:nvSpPr>
        <p:spPr>
          <a:xfrm>
            <a:off x="381000" y="5903976"/>
            <a:ext cx="2286000" cy="512965"/>
          </a:xfrm>
          <a:custGeom>
            <a:avLst/>
            <a:gdLst/>
            <a:ahLst/>
            <a:cxnLst/>
            <a:rect l="l" t="t" r="r" b="b"/>
            <a:pathLst>
              <a:path w="2286000" h="512965">
                <a:moveTo>
                  <a:pt x="0" y="0"/>
                </a:moveTo>
                <a:lnTo>
                  <a:pt x="2286000" y="0"/>
                </a:lnTo>
                <a:lnTo>
                  <a:pt x="2286000" y="512965"/>
                </a:lnTo>
                <a:lnTo>
                  <a:pt x="0" y="512965"/>
                </a:lnTo>
                <a:lnTo>
                  <a:pt x="0" y="0"/>
                </a:lnTo>
                <a:close/>
              </a:path>
            </a:pathLst>
          </a:custGeom>
          <a:solidFill>
            <a:srgbClr val="00B38A"/>
          </a:solidFill>
        </p:spPr>
        <p:txBody>
          <a:bodyPr wrap="square" lIns="0" tIns="0" rIns="0" bIns="0" rtlCol="0">
            <a:noAutofit/>
          </a:bodyPr>
          <a:lstStyle/>
          <a:p/>
        </p:txBody>
      </p:sp>
      <p:sp>
        <p:nvSpPr>
          <p:cNvPr id="14" name="object 14"/>
          <p:cNvSpPr txBox="1"/>
          <p:nvPr/>
        </p:nvSpPr>
        <p:spPr>
          <a:xfrm>
            <a:off x="1102993" y="5851084"/>
            <a:ext cx="843280" cy="476250"/>
          </a:xfrm>
          <a:prstGeom prst="rect">
            <a:avLst/>
          </a:prstGeom>
        </p:spPr>
        <p:txBody>
          <a:bodyPr wrap="square" lIns="0" tIns="0" rIns="0" bIns="0" rtlCol="0" vert="horz">
            <a:noAutofit/>
          </a:bodyPr>
          <a:lstStyle/>
          <a:p>
            <a:pPr marL="12700">
              <a:lnSpc>
                <a:spcPts val="3750"/>
              </a:lnSpc>
            </a:pPr>
            <a:r>
              <a:rPr dirty="0" smtClean="0" sz="3200" spc="15">
                <a:solidFill>
                  <a:srgbClr val="FFFFFF"/>
                </a:solidFill>
                <a:latin typeface="Microsoft JhengHei"/>
                <a:cs typeface="Microsoft JhengHei"/>
              </a:rPr>
              <a:t>农业</a:t>
            </a:r>
            <a:endParaRPr sz="3200">
              <a:latin typeface="Microsoft JhengHei"/>
              <a:cs typeface="Microsoft JhengHei"/>
            </a:endParaRPr>
          </a:p>
        </p:txBody>
      </p:sp>
      <p:sp>
        <p:nvSpPr>
          <p:cNvPr id="15" name="object 15"/>
          <p:cNvSpPr/>
          <p:nvPr/>
        </p:nvSpPr>
        <p:spPr>
          <a:xfrm>
            <a:off x="3175000" y="5903976"/>
            <a:ext cx="2425700" cy="512965"/>
          </a:xfrm>
          <a:custGeom>
            <a:avLst/>
            <a:gdLst/>
            <a:ahLst/>
            <a:cxnLst/>
            <a:rect l="l" t="t" r="r" b="b"/>
            <a:pathLst>
              <a:path w="2425700" h="512965">
                <a:moveTo>
                  <a:pt x="0" y="0"/>
                </a:moveTo>
                <a:lnTo>
                  <a:pt x="2425700" y="0"/>
                </a:lnTo>
                <a:lnTo>
                  <a:pt x="2425700" y="512965"/>
                </a:lnTo>
                <a:lnTo>
                  <a:pt x="0" y="512965"/>
                </a:lnTo>
                <a:lnTo>
                  <a:pt x="0" y="0"/>
                </a:lnTo>
                <a:close/>
              </a:path>
            </a:pathLst>
          </a:custGeom>
          <a:solidFill>
            <a:srgbClr val="00B38A"/>
          </a:solidFill>
        </p:spPr>
        <p:txBody>
          <a:bodyPr wrap="square" lIns="0" tIns="0" rIns="0" bIns="0" rtlCol="0">
            <a:noAutofit/>
          </a:bodyPr>
          <a:lstStyle/>
          <a:p/>
        </p:txBody>
      </p:sp>
      <p:sp>
        <p:nvSpPr>
          <p:cNvPr id="16" name="object 16"/>
          <p:cNvSpPr txBox="1"/>
          <p:nvPr/>
        </p:nvSpPr>
        <p:spPr>
          <a:xfrm>
            <a:off x="3964940" y="5851084"/>
            <a:ext cx="843280" cy="476250"/>
          </a:xfrm>
          <a:prstGeom prst="rect">
            <a:avLst/>
          </a:prstGeom>
        </p:spPr>
        <p:txBody>
          <a:bodyPr wrap="square" lIns="0" tIns="0" rIns="0" bIns="0" rtlCol="0" vert="horz">
            <a:noAutofit/>
          </a:bodyPr>
          <a:lstStyle/>
          <a:p>
            <a:pPr marL="12700">
              <a:lnSpc>
                <a:spcPts val="3750"/>
              </a:lnSpc>
            </a:pPr>
            <a:r>
              <a:rPr dirty="0" smtClean="0" sz="3200" spc="15">
                <a:solidFill>
                  <a:srgbClr val="FFFFFF"/>
                </a:solidFill>
                <a:latin typeface="Microsoft JhengHei"/>
                <a:cs typeface="Microsoft JhengHei"/>
              </a:rPr>
              <a:t>政府</a:t>
            </a:r>
            <a:endParaRPr sz="3200">
              <a:latin typeface="Microsoft JhengHei"/>
              <a:cs typeface="Microsoft JhengHei"/>
            </a:endParaRPr>
          </a:p>
        </p:txBody>
      </p:sp>
      <p:sp>
        <p:nvSpPr>
          <p:cNvPr id="17" name="object 17"/>
          <p:cNvSpPr/>
          <p:nvPr/>
        </p:nvSpPr>
        <p:spPr>
          <a:xfrm>
            <a:off x="6464300" y="5903976"/>
            <a:ext cx="2273300" cy="512965"/>
          </a:xfrm>
          <a:custGeom>
            <a:avLst/>
            <a:gdLst/>
            <a:ahLst/>
            <a:cxnLst/>
            <a:rect l="l" t="t" r="r" b="b"/>
            <a:pathLst>
              <a:path w="2273300" h="512965">
                <a:moveTo>
                  <a:pt x="0" y="0"/>
                </a:moveTo>
                <a:lnTo>
                  <a:pt x="2273300" y="0"/>
                </a:lnTo>
                <a:lnTo>
                  <a:pt x="2273300" y="512965"/>
                </a:lnTo>
                <a:lnTo>
                  <a:pt x="0" y="512965"/>
                </a:lnTo>
                <a:lnTo>
                  <a:pt x="0" y="0"/>
                </a:lnTo>
                <a:close/>
              </a:path>
            </a:pathLst>
          </a:custGeom>
          <a:solidFill>
            <a:srgbClr val="00B38A"/>
          </a:solidFill>
        </p:spPr>
        <p:txBody>
          <a:bodyPr wrap="square" lIns="0" tIns="0" rIns="0" bIns="0" rtlCol="0">
            <a:noAutofit/>
          </a:bodyPr>
          <a:lstStyle/>
          <a:p/>
        </p:txBody>
      </p:sp>
      <p:sp>
        <p:nvSpPr>
          <p:cNvPr id="18" name="object 18"/>
          <p:cNvSpPr txBox="1"/>
          <p:nvPr/>
        </p:nvSpPr>
        <p:spPr>
          <a:xfrm>
            <a:off x="7178040" y="5851084"/>
            <a:ext cx="843280" cy="476250"/>
          </a:xfrm>
          <a:prstGeom prst="rect">
            <a:avLst/>
          </a:prstGeom>
        </p:spPr>
        <p:txBody>
          <a:bodyPr wrap="square" lIns="0" tIns="0" rIns="0" bIns="0" rtlCol="0" vert="horz">
            <a:noAutofit/>
          </a:bodyPr>
          <a:lstStyle/>
          <a:p>
            <a:pPr marL="12700">
              <a:lnSpc>
                <a:spcPts val="3750"/>
              </a:lnSpc>
            </a:pPr>
            <a:r>
              <a:rPr dirty="0" smtClean="0" sz="3200" spc="15">
                <a:solidFill>
                  <a:srgbClr val="FFFFFF"/>
                </a:solidFill>
                <a:latin typeface="Microsoft JhengHei"/>
                <a:cs typeface="Microsoft JhengHei"/>
              </a:rPr>
              <a:t>电信</a:t>
            </a:r>
            <a:endParaRPr sz="3200">
              <a:latin typeface="Microsoft JhengHei"/>
              <a:cs typeface="Microsoft JhengHei"/>
            </a:endParaRPr>
          </a:p>
        </p:txBody>
      </p:sp>
      <p:sp>
        <p:nvSpPr>
          <p:cNvPr id="19" name="object 19"/>
          <p:cNvSpPr/>
          <p:nvPr/>
        </p:nvSpPr>
        <p:spPr>
          <a:xfrm>
            <a:off x="6527800" y="1081811"/>
            <a:ext cx="2330714" cy="1842604"/>
          </a:xfrm>
          <a:prstGeom prst="rect">
            <a:avLst/>
          </a:prstGeom>
          <a:blipFill>
            <a:blip r:embed="rId7" cstate="print"/>
            <a:stretch>
              <a:fillRect/>
            </a:stretch>
          </a:blipFill>
        </p:spPr>
        <p:txBody>
          <a:bodyPr wrap="square" lIns="0" tIns="0" rIns="0" bIns="0" rtlCol="0">
            <a:noAutofit/>
          </a:bodyPr>
          <a:lstStyle/>
          <a:p/>
        </p:txBody>
      </p:sp>
      <p:sp>
        <p:nvSpPr>
          <p:cNvPr id="20" name="object 20"/>
          <p:cNvSpPr/>
          <p:nvPr/>
        </p:nvSpPr>
        <p:spPr>
          <a:xfrm>
            <a:off x="6464300" y="3010687"/>
            <a:ext cx="2421750" cy="512965"/>
          </a:xfrm>
          <a:custGeom>
            <a:avLst/>
            <a:gdLst/>
            <a:ahLst/>
            <a:cxnLst/>
            <a:rect l="l" t="t" r="r" b="b"/>
            <a:pathLst>
              <a:path w="2421750" h="512965">
                <a:moveTo>
                  <a:pt x="0" y="0"/>
                </a:moveTo>
                <a:lnTo>
                  <a:pt x="2421750" y="0"/>
                </a:lnTo>
                <a:lnTo>
                  <a:pt x="2421750" y="512965"/>
                </a:lnTo>
                <a:lnTo>
                  <a:pt x="0" y="512965"/>
                </a:lnTo>
                <a:lnTo>
                  <a:pt x="0" y="0"/>
                </a:lnTo>
                <a:close/>
              </a:path>
            </a:pathLst>
          </a:custGeom>
          <a:solidFill>
            <a:srgbClr val="00B38A"/>
          </a:solidFill>
        </p:spPr>
        <p:txBody>
          <a:bodyPr wrap="square" lIns="0" tIns="0" rIns="0" bIns="0" rtlCol="0">
            <a:noAutofit/>
          </a:bodyPr>
          <a:lstStyle/>
          <a:p/>
        </p:txBody>
      </p:sp>
      <p:sp>
        <p:nvSpPr>
          <p:cNvPr id="21" name="object 21"/>
          <p:cNvSpPr txBox="1"/>
          <p:nvPr/>
        </p:nvSpPr>
        <p:spPr>
          <a:xfrm>
            <a:off x="6843004" y="2957790"/>
            <a:ext cx="1661160" cy="476250"/>
          </a:xfrm>
          <a:prstGeom prst="rect">
            <a:avLst/>
          </a:prstGeom>
        </p:spPr>
        <p:txBody>
          <a:bodyPr wrap="square" lIns="0" tIns="0" rIns="0" bIns="0" rtlCol="0" vert="horz">
            <a:noAutofit/>
          </a:bodyPr>
          <a:lstStyle/>
          <a:p>
            <a:pPr marL="12700">
              <a:lnSpc>
                <a:spcPts val="3750"/>
              </a:lnSpc>
            </a:pPr>
            <a:r>
              <a:rPr dirty="0" smtClean="0" sz="3200" spc="15">
                <a:solidFill>
                  <a:srgbClr val="FFFFFF"/>
                </a:solidFill>
                <a:latin typeface="Microsoft JhengHei"/>
                <a:cs typeface="Microsoft JhengHei"/>
              </a:rPr>
              <a:t>图</a:t>
            </a:r>
            <a:r>
              <a:rPr dirty="0" smtClean="0" sz="3200" spc="20">
                <a:solidFill>
                  <a:srgbClr val="FFFFFF"/>
                </a:solidFill>
                <a:latin typeface="Microsoft JhengHei"/>
                <a:cs typeface="Microsoft JhengHei"/>
              </a:rPr>
              <a:t>书</a:t>
            </a:r>
            <a:r>
              <a:rPr dirty="0" smtClean="0" sz="3200" spc="15">
                <a:solidFill>
                  <a:srgbClr val="FFFFFF"/>
                </a:solidFill>
                <a:latin typeface="Microsoft JhengHei"/>
                <a:cs typeface="Microsoft JhengHei"/>
              </a:rPr>
              <a:t>情报</a:t>
            </a:r>
            <a:endParaRPr sz="3200">
              <a:latin typeface="Microsoft JhengHei"/>
              <a:cs typeface="Microsoft JhengHei"/>
            </a:endParaRPr>
          </a:p>
        </p:txBody>
      </p:sp>
      <p:sp>
        <p:nvSpPr>
          <p:cNvPr id="22" name="object 22"/>
          <p:cNvSpPr txBox="1"/>
          <p:nvPr/>
        </p:nvSpPr>
        <p:spPr>
          <a:xfrm>
            <a:off x="434340" y="261970"/>
            <a:ext cx="4216400" cy="514984"/>
          </a:xfrm>
          <a:prstGeom prst="rect">
            <a:avLst/>
          </a:prstGeom>
        </p:spPr>
        <p:txBody>
          <a:bodyPr wrap="square" lIns="0" tIns="0" rIns="0" bIns="0" rtlCol="0" vert="horz">
            <a:noAutofit/>
          </a:bodyPr>
          <a:lstStyle/>
          <a:p>
            <a:pPr marL="12700">
              <a:lnSpc>
                <a:spcPct val="100000"/>
              </a:lnSpc>
            </a:pPr>
            <a:r>
              <a:rPr dirty="0" smtClean="0" sz="3300" b="1">
                <a:solidFill>
                  <a:srgbClr val="303030"/>
                </a:solidFill>
                <a:latin typeface="Microsoft YaHei UI"/>
                <a:cs typeface="Microsoft YaHei UI"/>
              </a:rPr>
              <a:t>行业知识图谱应用一览</a:t>
            </a:r>
            <a:endParaRPr sz="3300">
              <a:latin typeface="Microsoft YaHei UI"/>
              <a:cs typeface="Microsoft YaHei UI"/>
            </a:endParaRPr>
          </a:p>
        </p:txBody>
      </p:sp>
      <p:sp>
        <p:nvSpPr>
          <p:cNvPr id="23" name="object 23"/>
          <p:cNvSpPr/>
          <p:nvPr/>
        </p:nvSpPr>
        <p:spPr>
          <a:xfrm>
            <a:off x="383019" y="1175601"/>
            <a:ext cx="2322080" cy="1827618"/>
          </a:xfrm>
          <a:prstGeom prst="rect">
            <a:avLst/>
          </a:prstGeom>
          <a:blipFill>
            <a:blip r:embed="rId8" cstate="print"/>
            <a:stretch>
              <a:fillRect/>
            </a:stretch>
          </a:blipFill>
        </p:spPr>
        <p:txBody>
          <a:bodyPr wrap="square" lIns="0" tIns="0" rIns="0" bIns="0" rtlCol="0">
            <a:noAutofit/>
          </a:bodyPr>
          <a:lstStyle/>
          <a:p/>
        </p:txBody>
      </p:sp>
      <p:sp>
        <p:nvSpPr>
          <p:cNvPr id="24" name="object 24"/>
          <p:cNvSpPr/>
          <p:nvPr/>
        </p:nvSpPr>
        <p:spPr>
          <a:xfrm>
            <a:off x="431800" y="3005556"/>
            <a:ext cx="2247900" cy="512965"/>
          </a:xfrm>
          <a:custGeom>
            <a:avLst/>
            <a:gdLst/>
            <a:ahLst/>
            <a:cxnLst/>
            <a:rect l="l" t="t" r="r" b="b"/>
            <a:pathLst>
              <a:path w="2247900" h="512965">
                <a:moveTo>
                  <a:pt x="0" y="0"/>
                </a:moveTo>
                <a:lnTo>
                  <a:pt x="2247900" y="0"/>
                </a:lnTo>
                <a:lnTo>
                  <a:pt x="2247900" y="512965"/>
                </a:lnTo>
                <a:lnTo>
                  <a:pt x="0" y="512965"/>
                </a:lnTo>
                <a:lnTo>
                  <a:pt x="0" y="0"/>
                </a:lnTo>
                <a:close/>
              </a:path>
            </a:pathLst>
          </a:custGeom>
          <a:solidFill>
            <a:srgbClr val="00B38A"/>
          </a:solidFill>
        </p:spPr>
        <p:txBody>
          <a:bodyPr wrap="square" lIns="0" tIns="0" rIns="0" bIns="0" rtlCol="0">
            <a:noAutofit/>
          </a:bodyPr>
          <a:lstStyle/>
          <a:p/>
        </p:txBody>
      </p:sp>
      <p:sp>
        <p:nvSpPr>
          <p:cNvPr id="25" name="object 25"/>
          <p:cNvSpPr txBox="1"/>
          <p:nvPr/>
        </p:nvSpPr>
        <p:spPr>
          <a:xfrm>
            <a:off x="728981" y="2952661"/>
            <a:ext cx="1651000" cy="499745"/>
          </a:xfrm>
          <a:prstGeom prst="rect">
            <a:avLst/>
          </a:prstGeom>
        </p:spPr>
        <p:txBody>
          <a:bodyPr wrap="square" lIns="0" tIns="0" rIns="0" bIns="0" rtlCol="0" vert="horz">
            <a:noAutofit/>
          </a:bodyPr>
          <a:lstStyle/>
          <a:p>
            <a:pPr marL="12700">
              <a:lnSpc>
                <a:spcPct val="100000"/>
              </a:lnSpc>
            </a:pPr>
            <a:r>
              <a:rPr dirty="0" smtClean="0" sz="3200" b="1">
                <a:solidFill>
                  <a:srgbClr val="FFFFFF"/>
                </a:solidFill>
                <a:latin typeface="Microsoft YaHei UI"/>
                <a:cs typeface="Microsoft YaHei UI"/>
              </a:rPr>
              <a:t>金融证券</a:t>
            </a:r>
            <a:endParaRPr sz="3200">
              <a:latin typeface="Microsoft YaHei UI"/>
              <a:cs typeface="Microsoft YaHei UI"/>
            </a:endParaRPr>
          </a:p>
        </p:txBody>
      </p:sp>
      <p:sp>
        <p:nvSpPr>
          <p:cNvPr id="26" name="object 26"/>
          <p:cNvSpPr/>
          <p:nvPr/>
        </p:nvSpPr>
        <p:spPr>
          <a:xfrm>
            <a:off x="3188500" y="1027716"/>
            <a:ext cx="2464346" cy="1786463"/>
          </a:xfrm>
          <a:prstGeom prst="rect">
            <a:avLst/>
          </a:prstGeom>
          <a:blipFill>
            <a:blip r:embed="rId9" cstate="print"/>
            <a:stretch>
              <a:fillRect/>
            </a:stretch>
          </a:blipFill>
        </p:spPr>
        <p:txBody>
          <a:bodyPr wrap="square" lIns="0" tIns="0" rIns="0" bIns="0" rtlCol="0">
            <a:noAutofit/>
          </a:bodyPr>
          <a:lstStyle/>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4925">
              <a:lnSpc>
                <a:spcPct val="100000"/>
              </a:lnSpc>
            </a:pPr>
            <a:r>
              <a:rPr dirty="0" smtClean="0" sz="3600" b="1">
                <a:solidFill>
                  <a:srgbClr val="303030"/>
                </a:solidFill>
                <a:latin typeface="Microsoft YaHei UI"/>
                <a:cs typeface="Microsoft YaHei UI"/>
              </a:rPr>
              <a:t>基于语义解析的自动问答</a:t>
            </a:r>
            <a:endParaRPr sz="3600">
              <a:latin typeface="Microsoft YaHei UI"/>
              <a:cs typeface="Microsoft YaHei UI"/>
            </a:endParaRPr>
          </a:p>
        </p:txBody>
      </p:sp>
      <p:sp>
        <p:nvSpPr>
          <p:cNvPr id="3" name="object 3"/>
          <p:cNvSpPr txBox="1"/>
          <p:nvPr/>
        </p:nvSpPr>
        <p:spPr>
          <a:xfrm>
            <a:off x="798142" y="1279112"/>
            <a:ext cx="4330700" cy="92710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人工配置语义解析模板</a:t>
            </a:r>
            <a:endParaRPr sz="2400">
              <a:latin typeface="Microsoft YaHei UI"/>
              <a:cs typeface="Microsoft YaHei UI"/>
            </a:endParaRPr>
          </a:p>
          <a:p>
            <a:pPr>
              <a:lnSpc>
                <a:spcPts val="1400"/>
              </a:lnSpc>
              <a:spcBef>
                <a:spcPts val="40"/>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知识图谱通用的子图匹配模板</a:t>
            </a:r>
            <a:endParaRPr sz="2400">
              <a:latin typeface="Microsoft YaHei UI"/>
              <a:cs typeface="Microsoft YaHei UI"/>
            </a:endParaRPr>
          </a:p>
        </p:txBody>
      </p:sp>
      <p:sp>
        <p:nvSpPr>
          <p:cNvPr id="4" name="object 4"/>
          <p:cNvSpPr/>
          <p:nvPr/>
        </p:nvSpPr>
        <p:spPr>
          <a:xfrm>
            <a:off x="7843049" y="2963849"/>
            <a:ext cx="3533762" cy="3343268"/>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719402" y="2627493"/>
            <a:ext cx="3609295" cy="4015976"/>
          </a:xfrm>
          <a:prstGeom prst="rect">
            <a:avLst/>
          </a:prstGeom>
          <a:blipFill>
            <a:blip r:embed="rId3" cstate="print"/>
            <a:stretch>
              <a:fillRect/>
            </a:stretch>
          </a:blipFill>
        </p:spPr>
        <p:txBody>
          <a:bodyPr wrap="square" lIns="0" tIns="0" rIns="0" bIns="0" rtlCol="0">
            <a:noAutofit/>
          </a:bodyPr>
          <a:lstStyle/>
          <a:p/>
        </p:txBody>
      </p:sp>
      <p:sp>
        <p:nvSpPr>
          <p:cNvPr id="6" name="object 6"/>
          <p:cNvSpPr/>
          <p:nvPr/>
        </p:nvSpPr>
        <p:spPr>
          <a:xfrm>
            <a:off x="5140312" y="2627493"/>
            <a:ext cx="2251032" cy="4015965"/>
          </a:xfrm>
          <a:prstGeom prst="rect">
            <a:avLst/>
          </a:prstGeom>
          <a:blipFill>
            <a:blip r:embed="rId4" cstate="print"/>
            <a:stretch>
              <a:fillRect/>
            </a:stretch>
          </a:blipFill>
        </p:spPr>
        <p:txBody>
          <a:bodyPr wrap="square" lIns="0" tIns="0" rIns="0" bIns="0" rtlCol="0">
            <a:noAutofit/>
          </a:bodyPr>
          <a:lstStyle/>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6485" y="3155950"/>
            <a:ext cx="7126401" cy="415289"/>
          </a:xfrm>
          <a:custGeom>
            <a:avLst/>
            <a:gdLst/>
            <a:ahLst/>
            <a:cxnLst/>
            <a:rect l="l" t="t" r="r" b="b"/>
            <a:pathLst>
              <a:path w="7126401" h="415289">
                <a:moveTo>
                  <a:pt x="7057389" y="0"/>
                </a:moveTo>
                <a:lnTo>
                  <a:pt x="69011" y="0"/>
                </a:lnTo>
                <a:lnTo>
                  <a:pt x="59011" y="719"/>
                </a:lnTo>
                <a:lnTo>
                  <a:pt x="21774" y="18701"/>
                </a:lnTo>
                <a:lnTo>
                  <a:pt x="1517" y="54552"/>
                </a:lnTo>
                <a:lnTo>
                  <a:pt x="0" y="69011"/>
                </a:lnTo>
                <a:lnTo>
                  <a:pt x="0" y="415290"/>
                </a:lnTo>
                <a:lnTo>
                  <a:pt x="7126401" y="415290"/>
                </a:lnTo>
                <a:lnTo>
                  <a:pt x="7125682" y="59011"/>
                </a:lnTo>
                <a:lnTo>
                  <a:pt x="7107700" y="21774"/>
                </a:lnTo>
                <a:lnTo>
                  <a:pt x="7071849" y="1517"/>
                </a:lnTo>
                <a:lnTo>
                  <a:pt x="7057389" y="0"/>
                </a:lnTo>
                <a:close/>
              </a:path>
            </a:pathLst>
          </a:custGeom>
          <a:solidFill>
            <a:srgbClr val="23AB8C"/>
          </a:solidFill>
        </p:spPr>
        <p:txBody>
          <a:bodyPr wrap="square" lIns="0" tIns="0" rIns="0" bIns="0" rtlCol="0">
            <a:noAutofit/>
          </a:bodyPr>
          <a:lstStyle/>
          <a:p/>
        </p:txBody>
      </p:sp>
      <p:sp>
        <p:nvSpPr>
          <p:cNvPr id="3" name="object 3"/>
          <p:cNvSpPr/>
          <p:nvPr/>
        </p:nvSpPr>
        <p:spPr>
          <a:xfrm>
            <a:off x="8975466" y="1270006"/>
            <a:ext cx="2509570" cy="574040"/>
          </a:xfrm>
          <a:custGeom>
            <a:avLst/>
            <a:gdLst/>
            <a:ahLst/>
            <a:cxnLst/>
            <a:rect l="l" t="t" r="r" b="b"/>
            <a:pathLst>
              <a:path w="2509570" h="574040">
                <a:moveTo>
                  <a:pt x="2413889" y="0"/>
                </a:moveTo>
                <a:lnTo>
                  <a:pt x="534009" y="0"/>
                </a:lnTo>
                <a:lnTo>
                  <a:pt x="224970" y="475"/>
                </a:lnTo>
                <a:lnTo>
                  <a:pt x="185067" y="13785"/>
                </a:lnTo>
                <a:lnTo>
                  <a:pt x="155278" y="42118"/>
                </a:lnTo>
                <a:lnTo>
                  <a:pt x="140005" y="81079"/>
                </a:lnTo>
                <a:lnTo>
                  <a:pt x="138899" y="95669"/>
                </a:lnTo>
                <a:lnTo>
                  <a:pt x="138899" y="334848"/>
                </a:lnTo>
                <a:lnTo>
                  <a:pt x="0" y="412737"/>
                </a:lnTo>
                <a:lnTo>
                  <a:pt x="138899" y="478358"/>
                </a:lnTo>
                <a:lnTo>
                  <a:pt x="139376" y="487968"/>
                </a:lnTo>
                <a:lnTo>
                  <a:pt x="141874" y="502123"/>
                </a:lnTo>
                <a:lnTo>
                  <a:pt x="160684" y="539145"/>
                </a:lnTo>
                <a:lnTo>
                  <a:pt x="193049" y="564583"/>
                </a:lnTo>
                <a:lnTo>
                  <a:pt x="234569" y="574040"/>
                </a:lnTo>
                <a:lnTo>
                  <a:pt x="1126680" y="574040"/>
                </a:lnTo>
                <a:lnTo>
                  <a:pt x="2423509" y="573562"/>
                </a:lnTo>
                <a:lnTo>
                  <a:pt x="2463410" y="560244"/>
                </a:lnTo>
                <a:lnTo>
                  <a:pt x="2493195" y="531906"/>
                </a:lnTo>
                <a:lnTo>
                  <a:pt x="2508465" y="492945"/>
                </a:lnTo>
                <a:lnTo>
                  <a:pt x="2509570" y="478358"/>
                </a:lnTo>
                <a:lnTo>
                  <a:pt x="2509570" y="334848"/>
                </a:lnTo>
                <a:lnTo>
                  <a:pt x="2509094" y="86058"/>
                </a:lnTo>
                <a:lnTo>
                  <a:pt x="2495778" y="46156"/>
                </a:lnTo>
                <a:lnTo>
                  <a:pt x="2467440" y="16373"/>
                </a:lnTo>
                <a:lnTo>
                  <a:pt x="2428477" y="1104"/>
                </a:lnTo>
                <a:lnTo>
                  <a:pt x="2413889" y="0"/>
                </a:lnTo>
                <a:close/>
              </a:path>
            </a:pathLst>
          </a:custGeom>
          <a:solidFill>
            <a:srgbClr val="1DA738"/>
          </a:solidFill>
        </p:spPr>
        <p:txBody>
          <a:bodyPr wrap="square" lIns="0" tIns="0" rIns="0" bIns="0" rtlCol="0">
            <a:noAutofit/>
          </a:bodyPr>
          <a:lstStyle/>
          <a:p/>
        </p:txBody>
      </p:sp>
      <p:sp>
        <p:nvSpPr>
          <p:cNvPr id="4" name="object 4"/>
          <p:cNvSpPr txBox="1">
            <a:spLocks noGrp="1"/>
          </p:cNvSpPr>
          <p:nvPr>
            <p:ph type="title"/>
          </p:nvPr>
        </p:nvSpPr>
        <p:spPr>
          <a:prstGeom prst="rect"/>
        </p:spPr>
        <p:txBody>
          <a:bodyPr wrap="square" lIns="0" tIns="0" rIns="0" bIns="0" rtlCol="0" vert="horz">
            <a:noAutofit/>
          </a:bodyPr>
          <a:lstStyle/>
          <a:p>
            <a:pPr marL="34925">
              <a:lnSpc>
                <a:spcPct val="100000"/>
              </a:lnSpc>
            </a:pPr>
            <a:r>
              <a:rPr dirty="0" smtClean="0" sz="3600" b="1">
                <a:solidFill>
                  <a:srgbClr val="303030"/>
                </a:solidFill>
                <a:latin typeface="Microsoft YaHei UI"/>
                <a:cs typeface="Microsoft YaHei UI"/>
              </a:rPr>
              <a:t>基于语义解析的自动问答</a:t>
            </a:r>
            <a:endParaRPr sz="3600">
              <a:latin typeface="Microsoft YaHei UI"/>
              <a:cs typeface="Microsoft YaHei UI"/>
            </a:endParaRPr>
          </a:p>
        </p:txBody>
      </p:sp>
      <p:sp>
        <p:nvSpPr>
          <p:cNvPr id="5" name="object 5"/>
          <p:cNvSpPr txBox="1"/>
          <p:nvPr/>
        </p:nvSpPr>
        <p:spPr>
          <a:xfrm>
            <a:off x="9203266" y="1405256"/>
            <a:ext cx="1964689" cy="287020"/>
          </a:xfrm>
          <a:prstGeom prst="rect">
            <a:avLst/>
          </a:prstGeom>
        </p:spPr>
        <p:txBody>
          <a:bodyPr wrap="square" lIns="0" tIns="0" rIns="0" bIns="0" rtlCol="0" vert="horz">
            <a:noAutofit/>
          </a:bodyPr>
          <a:lstStyle/>
          <a:p>
            <a:pPr marL="12700">
              <a:lnSpc>
                <a:spcPct val="100000"/>
              </a:lnSpc>
            </a:pPr>
            <a:r>
              <a:rPr dirty="0" smtClean="0" sz="1800">
                <a:solidFill>
                  <a:srgbClr val="FFFFFF"/>
                </a:solidFill>
                <a:latin typeface="Microsoft YaHei UI"/>
                <a:cs typeface="Microsoft YaHei UI"/>
              </a:rPr>
              <a:t>北京小桔科技高管</a:t>
            </a:r>
            <a:r>
              <a:rPr dirty="0" smtClean="0" sz="1800" spc="-10">
                <a:solidFill>
                  <a:srgbClr val="FFFFFF"/>
                </a:solidFill>
                <a:latin typeface="Microsoft YaHei UI"/>
                <a:cs typeface="Microsoft YaHei UI"/>
              </a:rPr>
              <a:t>?</a:t>
            </a:r>
            <a:endParaRPr sz="1800">
              <a:latin typeface="Microsoft YaHei UI"/>
              <a:cs typeface="Microsoft YaHei UI"/>
            </a:endParaRPr>
          </a:p>
        </p:txBody>
      </p:sp>
      <p:sp>
        <p:nvSpPr>
          <p:cNvPr id="6" name="object 6"/>
          <p:cNvSpPr/>
          <p:nvPr/>
        </p:nvSpPr>
        <p:spPr>
          <a:xfrm>
            <a:off x="695961" y="1269997"/>
            <a:ext cx="7107770" cy="573405"/>
          </a:xfrm>
          <a:custGeom>
            <a:avLst/>
            <a:gdLst/>
            <a:ahLst/>
            <a:cxnLst/>
            <a:rect l="l" t="t" r="r" b="b"/>
            <a:pathLst>
              <a:path w="7107770" h="573405">
                <a:moveTo>
                  <a:pt x="7061619" y="0"/>
                </a:moveTo>
                <a:lnTo>
                  <a:pt x="44090" y="45"/>
                </a:lnTo>
                <a:lnTo>
                  <a:pt x="8454" y="19519"/>
                </a:lnTo>
                <a:lnTo>
                  <a:pt x="0" y="46151"/>
                </a:lnTo>
                <a:lnTo>
                  <a:pt x="44" y="529315"/>
                </a:lnTo>
                <a:lnTo>
                  <a:pt x="19516" y="564948"/>
                </a:lnTo>
                <a:lnTo>
                  <a:pt x="46151" y="573405"/>
                </a:lnTo>
                <a:lnTo>
                  <a:pt x="7063669" y="573360"/>
                </a:lnTo>
                <a:lnTo>
                  <a:pt x="7099314" y="553891"/>
                </a:lnTo>
                <a:lnTo>
                  <a:pt x="7107770" y="527265"/>
                </a:lnTo>
                <a:lnTo>
                  <a:pt x="7107725" y="44090"/>
                </a:lnTo>
                <a:lnTo>
                  <a:pt x="7088250" y="8454"/>
                </a:lnTo>
                <a:lnTo>
                  <a:pt x="7061619" y="0"/>
                </a:lnTo>
                <a:close/>
              </a:path>
            </a:pathLst>
          </a:custGeom>
          <a:solidFill>
            <a:srgbClr val="DAEEE8"/>
          </a:solidFill>
        </p:spPr>
        <p:txBody>
          <a:bodyPr wrap="square" lIns="0" tIns="0" rIns="0" bIns="0" rtlCol="0">
            <a:noAutofit/>
          </a:bodyPr>
          <a:lstStyle/>
          <a:p/>
        </p:txBody>
      </p:sp>
      <p:sp>
        <p:nvSpPr>
          <p:cNvPr id="7" name="object 7"/>
          <p:cNvSpPr/>
          <p:nvPr/>
        </p:nvSpPr>
        <p:spPr>
          <a:xfrm>
            <a:off x="695961" y="1269997"/>
            <a:ext cx="7107770" cy="573405"/>
          </a:xfrm>
          <a:custGeom>
            <a:avLst/>
            <a:gdLst/>
            <a:ahLst/>
            <a:cxnLst/>
            <a:rect l="l" t="t" r="r" b="b"/>
            <a:pathLst>
              <a:path w="7107770" h="573405">
                <a:moveTo>
                  <a:pt x="0" y="46151"/>
                </a:moveTo>
                <a:lnTo>
                  <a:pt x="17972" y="9598"/>
                </a:lnTo>
                <a:lnTo>
                  <a:pt x="7061619" y="0"/>
                </a:lnTo>
                <a:lnTo>
                  <a:pt x="7075833" y="2230"/>
                </a:lnTo>
                <a:lnTo>
                  <a:pt x="7104897" y="30084"/>
                </a:lnTo>
                <a:lnTo>
                  <a:pt x="7107770" y="527265"/>
                </a:lnTo>
                <a:lnTo>
                  <a:pt x="7105539" y="541475"/>
                </a:lnTo>
                <a:lnTo>
                  <a:pt x="7077678" y="570534"/>
                </a:lnTo>
                <a:lnTo>
                  <a:pt x="46151" y="573405"/>
                </a:lnTo>
                <a:lnTo>
                  <a:pt x="31935" y="571174"/>
                </a:lnTo>
                <a:lnTo>
                  <a:pt x="2870" y="543318"/>
                </a:lnTo>
                <a:lnTo>
                  <a:pt x="0" y="46151"/>
                </a:lnTo>
                <a:close/>
              </a:path>
            </a:pathLst>
          </a:custGeom>
          <a:ln w="12700">
            <a:solidFill>
              <a:srgbClr val="23AB8C"/>
            </a:solidFill>
          </a:ln>
        </p:spPr>
        <p:txBody>
          <a:bodyPr wrap="square" lIns="0" tIns="0" rIns="0" bIns="0" rtlCol="0">
            <a:noAutofit/>
          </a:bodyPr>
          <a:lstStyle/>
          <a:p/>
        </p:txBody>
      </p:sp>
      <p:sp>
        <p:nvSpPr>
          <p:cNvPr id="8" name="object 8"/>
          <p:cNvSpPr txBox="1"/>
          <p:nvPr/>
        </p:nvSpPr>
        <p:spPr>
          <a:xfrm>
            <a:off x="3780518" y="1417956"/>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23AB8C"/>
                </a:solidFill>
                <a:latin typeface="Microsoft YaHei UI"/>
                <a:cs typeface="Microsoft YaHei UI"/>
              </a:rPr>
              <a:t>用户输入</a:t>
            </a:r>
            <a:endParaRPr sz="1800">
              <a:latin typeface="Microsoft YaHei UI"/>
              <a:cs typeface="Microsoft YaHei UI"/>
            </a:endParaRPr>
          </a:p>
        </p:txBody>
      </p:sp>
      <p:sp>
        <p:nvSpPr>
          <p:cNvPr id="9" name="object 9"/>
          <p:cNvSpPr/>
          <p:nvPr/>
        </p:nvSpPr>
        <p:spPr>
          <a:xfrm>
            <a:off x="681567" y="2200907"/>
            <a:ext cx="3175000" cy="573405"/>
          </a:xfrm>
          <a:custGeom>
            <a:avLst/>
            <a:gdLst/>
            <a:ahLst/>
            <a:cxnLst/>
            <a:rect l="l" t="t" r="r" b="b"/>
            <a:pathLst>
              <a:path w="3175000" h="573405">
                <a:moveTo>
                  <a:pt x="0" y="46151"/>
                </a:moveTo>
                <a:lnTo>
                  <a:pt x="17972" y="9598"/>
                </a:lnTo>
                <a:lnTo>
                  <a:pt x="3128848" y="0"/>
                </a:lnTo>
                <a:lnTo>
                  <a:pt x="3143062" y="2230"/>
                </a:lnTo>
                <a:lnTo>
                  <a:pt x="3172126" y="30084"/>
                </a:lnTo>
                <a:lnTo>
                  <a:pt x="3175000" y="527265"/>
                </a:lnTo>
                <a:lnTo>
                  <a:pt x="3172769" y="541475"/>
                </a:lnTo>
                <a:lnTo>
                  <a:pt x="3144907" y="570534"/>
                </a:lnTo>
                <a:lnTo>
                  <a:pt x="46151" y="573405"/>
                </a:lnTo>
                <a:lnTo>
                  <a:pt x="31935" y="571174"/>
                </a:lnTo>
                <a:lnTo>
                  <a:pt x="2870" y="543318"/>
                </a:lnTo>
                <a:lnTo>
                  <a:pt x="0" y="46151"/>
                </a:lnTo>
                <a:close/>
              </a:path>
            </a:pathLst>
          </a:custGeom>
          <a:ln w="12700">
            <a:solidFill>
              <a:srgbClr val="23AB8C"/>
            </a:solidFill>
          </a:ln>
        </p:spPr>
        <p:txBody>
          <a:bodyPr wrap="square" lIns="0" tIns="0" rIns="0" bIns="0" rtlCol="0">
            <a:noAutofit/>
          </a:bodyPr>
          <a:lstStyle/>
          <a:p/>
        </p:txBody>
      </p:sp>
      <p:sp>
        <p:nvSpPr>
          <p:cNvPr id="10" name="object 10"/>
          <p:cNvSpPr txBox="1"/>
          <p:nvPr/>
        </p:nvSpPr>
        <p:spPr>
          <a:xfrm>
            <a:off x="1234236" y="2270126"/>
            <a:ext cx="2171700" cy="500380"/>
          </a:xfrm>
          <a:prstGeom prst="rect">
            <a:avLst/>
          </a:prstGeom>
        </p:spPr>
        <p:txBody>
          <a:bodyPr wrap="square" lIns="0" tIns="0" rIns="0" bIns="0" rtlCol="0" vert="horz">
            <a:noAutofit/>
          </a:bodyPr>
          <a:lstStyle/>
          <a:p>
            <a:pPr marL="12700" marR="12700" indent="0">
              <a:lnSpc>
                <a:spcPct val="100000"/>
              </a:lnSpc>
            </a:pPr>
            <a:r>
              <a:rPr dirty="0" smtClean="0" sz="1600" spc="95">
                <a:solidFill>
                  <a:srgbClr val="3B3838"/>
                </a:solidFill>
                <a:latin typeface="Microsoft YaHei UI"/>
                <a:cs typeface="Microsoft YaHei UI"/>
              </a:rPr>
              <a:t>基</a:t>
            </a:r>
            <a:r>
              <a:rPr dirty="0" smtClean="0" sz="1600" spc="95">
                <a:solidFill>
                  <a:srgbClr val="3B3838"/>
                </a:solidFill>
                <a:latin typeface="Microsoft YaHei UI"/>
                <a:cs typeface="Microsoft YaHei UI"/>
              </a:rPr>
              <a:t>于</a:t>
            </a:r>
            <a:r>
              <a:rPr dirty="0" smtClean="0" sz="1600" spc="95">
                <a:solidFill>
                  <a:srgbClr val="3B3838"/>
                </a:solidFill>
                <a:latin typeface="Microsoft YaHei UI"/>
                <a:cs typeface="Microsoft YaHei UI"/>
              </a:rPr>
              <a:t>概</a:t>
            </a:r>
            <a:r>
              <a:rPr dirty="0" smtClean="0" sz="1600" spc="100">
                <a:solidFill>
                  <a:srgbClr val="3B3838"/>
                </a:solidFill>
                <a:latin typeface="Microsoft YaHei UI"/>
                <a:cs typeface="Microsoft YaHei UI"/>
              </a:rPr>
              <a:t>念</a:t>
            </a:r>
            <a:r>
              <a:rPr dirty="0" smtClean="0" sz="1600" spc="95">
                <a:solidFill>
                  <a:srgbClr val="3B3838"/>
                </a:solidFill>
                <a:latin typeface="Microsoft YaHei UI"/>
                <a:cs typeface="Microsoft YaHei UI"/>
              </a:rPr>
              <a:t>、</a:t>
            </a:r>
            <a:r>
              <a:rPr dirty="0" smtClean="0" sz="1600" spc="95">
                <a:solidFill>
                  <a:srgbClr val="3B3838"/>
                </a:solidFill>
                <a:latin typeface="Microsoft YaHei UI"/>
                <a:cs typeface="Microsoft YaHei UI"/>
              </a:rPr>
              <a:t>实</a:t>
            </a:r>
            <a:r>
              <a:rPr dirty="0" smtClean="0" sz="1600" spc="100">
                <a:solidFill>
                  <a:srgbClr val="3B3838"/>
                </a:solidFill>
                <a:latin typeface="Microsoft YaHei UI"/>
                <a:cs typeface="Microsoft YaHei UI"/>
              </a:rPr>
              <a:t>体</a:t>
            </a:r>
            <a:r>
              <a:rPr dirty="0" smtClean="0" sz="1600" spc="95">
                <a:solidFill>
                  <a:srgbClr val="3B3838"/>
                </a:solidFill>
                <a:latin typeface="Microsoft YaHei UI"/>
                <a:cs typeface="Microsoft YaHei UI"/>
              </a:rPr>
              <a:t>、</a:t>
            </a:r>
            <a:r>
              <a:rPr dirty="0" smtClean="0" sz="1600" spc="95">
                <a:solidFill>
                  <a:srgbClr val="3B3838"/>
                </a:solidFill>
                <a:latin typeface="Microsoft YaHei UI"/>
                <a:cs typeface="Microsoft YaHei UI"/>
              </a:rPr>
              <a:t>属</a:t>
            </a:r>
            <a:r>
              <a:rPr dirty="0" smtClean="0" sz="1600" spc="0">
                <a:solidFill>
                  <a:srgbClr val="3B3838"/>
                </a:solidFill>
                <a:latin typeface="Microsoft YaHei UI"/>
                <a:cs typeface="Microsoft YaHei UI"/>
              </a:rPr>
              <a:t>性</a:t>
            </a:r>
            <a:r>
              <a:rPr dirty="0" smtClean="0" sz="1600" spc="0">
                <a:solidFill>
                  <a:srgbClr val="3B3838"/>
                </a:solidFill>
                <a:latin typeface="Microsoft YaHei UI"/>
                <a:cs typeface="Microsoft YaHei UI"/>
              </a:rPr>
              <a:t> 和</a:t>
            </a:r>
            <a:r>
              <a:rPr dirty="0" smtClean="0" sz="1600" spc="-175">
                <a:solidFill>
                  <a:srgbClr val="3B3838"/>
                </a:solidFill>
                <a:latin typeface="Microsoft YaHei UI"/>
                <a:cs typeface="Microsoft YaHei UI"/>
              </a:rPr>
              <a:t> </a:t>
            </a:r>
            <a:r>
              <a:rPr dirty="0" smtClean="0" sz="1600" spc="0">
                <a:solidFill>
                  <a:srgbClr val="3B3838"/>
                </a:solidFill>
                <a:latin typeface="Microsoft YaHei UI"/>
                <a:cs typeface="Microsoft YaHei UI"/>
              </a:rPr>
              <a:t>操</a:t>
            </a:r>
            <a:r>
              <a:rPr dirty="0" smtClean="0" sz="1600" spc="-175">
                <a:solidFill>
                  <a:srgbClr val="3B3838"/>
                </a:solidFill>
                <a:latin typeface="Microsoft YaHei UI"/>
                <a:cs typeface="Microsoft YaHei UI"/>
              </a:rPr>
              <a:t> </a:t>
            </a:r>
            <a:r>
              <a:rPr dirty="0" smtClean="0" sz="1600" spc="0">
                <a:solidFill>
                  <a:srgbClr val="3B3838"/>
                </a:solidFill>
                <a:latin typeface="Microsoft YaHei UI"/>
                <a:cs typeface="Microsoft YaHei UI"/>
              </a:rPr>
              <a:t>作</a:t>
            </a:r>
            <a:r>
              <a:rPr dirty="0" smtClean="0" sz="1600" spc="-155">
                <a:solidFill>
                  <a:srgbClr val="3B3838"/>
                </a:solidFill>
                <a:latin typeface="Microsoft YaHei UI"/>
                <a:cs typeface="Microsoft YaHei UI"/>
              </a:rPr>
              <a:t> </a:t>
            </a:r>
            <a:r>
              <a:rPr dirty="0" smtClean="0" sz="1600" spc="0">
                <a:solidFill>
                  <a:srgbClr val="3B3838"/>
                </a:solidFill>
                <a:latin typeface="Microsoft YaHei UI"/>
                <a:cs typeface="Microsoft YaHei UI"/>
              </a:rPr>
              <a:t>符</a:t>
            </a:r>
            <a:r>
              <a:rPr dirty="0" smtClean="0" sz="1600" spc="-175">
                <a:solidFill>
                  <a:srgbClr val="3B3838"/>
                </a:solidFill>
                <a:latin typeface="Microsoft YaHei UI"/>
                <a:cs typeface="Microsoft YaHei UI"/>
              </a:rPr>
              <a:t> </a:t>
            </a:r>
            <a:r>
              <a:rPr dirty="0" smtClean="0" sz="1600" spc="0">
                <a:solidFill>
                  <a:srgbClr val="3B3838"/>
                </a:solidFill>
                <a:latin typeface="Microsoft YaHei UI"/>
                <a:cs typeface="Microsoft YaHei UI"/>
              </a:rPr>
              <a:t>等</a:t>
            </a:r>
            <a:r>
              <a:rPr dirty="0" smtClean="0" sz="1600" spc="-155">
                <a:solidFill>
                  <a:srgbClr val="3B3838"/>
                </a:solidFill>
                <a:latin typeface="Microsoft YaHei UI"/>
                <a:cs typeface="Microsoft YaHei UI"/>
              </a:rPr>
              <a:t> </a:t>
            </a:r>
            <a:r>
              <a:rPr dirty="0" smtClean="0" sz="1600" spc="0">
                <a:solidFill>
                  <a:srgbClr val="3B3838"/>
                </a:solidFill>
                <a:latin typeface="Microsoft YaHei UI"/>
                <a:cs typeface="Microsoft YaHei UI"/>
              </a:rPr>
              <a:t>进</a:t>
            </a:r>
            <a:r>
              <a:rPr dirty="0" smtClean="0" sz="1600" spc="-175">
                <a:solidFill>
                  <a:srgbClr val="3B3838"/>
                </a:solidFill>
                <a:latin typeface="Microsoft YaHei UI"/>
                <a:cs typeface="Microsoft YaHei UI"/>
              </a:rPr>
              <a:t> </a:t>
            </a:r>
            <a:r>
              <a:rPr dirty="0" smtClean="0" sz="1600" spc="0">
                <a:solidFill>
                  <a:srgbClr val="3B3838"/>
                </a:solidFill>
                <a:latin typeface="Microsoft YaHei UI"/>
                <a:cs typeface="Microsoft YaHei UI"/>
              </a:rPr>
              <a:t>行</a:t>
            </a:r>
            <a:r>
              <a:rPr dirty="0" smtClean="0" sz="1600" spc="-155">
                <a:solidFill>
                  <a:srgbClr val="3B3838"/>
                </a:solidFill>
                <a:latin typeface="Microsoft YaHei UI"/>
                <a:cs typeface="Microsoft YaHei UI"/>
              </a:rPr>
              <a:t> </a:t>
            </a:r>
            <a:r>
              <a:rPr dirty="0" smtClean="0" sz="1600" spc="0">
                <a:solidFill>
                  <a:srgbClr val="3B3838"/>
                </a:solidFill>
                <a:latin typeface="Microsoft YaHei UI"/>
                <a:cs typeface="Microsoft YaHei UI"/>
              </a:rPr>
              <a:t>分</a:t>
            </a:r>
            <a:r>
              <a:rPr dirty="0" smtClean="0" sz="1600" spc="-175">
                <a:solidFill>
                  <a:srgbClr val="3B3838"/>
                </a:solidFill>
                <a:latin typeface="Microsoft YaHei UI"/>
                <a:cs typeface="Microsoft YaHei UI"/>
              </a:rPr>
              <a:t> </a:t>
            </a:r>
            <a:r>
              <a:rPr dirty="0" smtClean="0" sz="1600" spc="0">
                <a:solidFill>
                  <a:srgbClr val="3B3838"/>
                </a:solidFill>
                <a:latin typeface="Microsoft YaHei UI"/>
                <a:cs typeface="Microsoft YaHei UI"/>
              </a:rPr>
              <a:t>词</a:t>
            </a:r>
            <a:endParaRPr sz="1600">
              <a:latin typeface="Microsoft YaHei UI"/>
              <a:cs typeface="Microsoft YaHei UI"/>
            </a:endParaRPr>
          </a:p>
        </p:txBody>
      </p:sp>
      <p:sp>
        <p:nvSpPr>
          <p:cNvPr id="11" name="object 11"/>
          <p:cNvSpPr/>
          <p:nvPr/>
        </p:nvSpPr>
        <p:spPr>
          <a:xfrm>
            <a:off x="4268047" y="2200907"/>
            <a:ext cx="3535679" cy="573405"/>
          </a:xfrm>
          <a:custGeom>
            <a:avLst/>
            <a:gdLst/>
            <a:ahLst/>
            <a:cxnLst/>
            <a:rect l="l" t="t" r="r" b="b"/>
            <a:pathLst>
              <a:path w="3535679" h="573405">
                <a:moveTo>
                  <a:pt x="0" y="46151"/>
                </a:moveTo>
                <a:lnTo>
                  <a:pt x="17972" y="9598"/>
                </a:lnTo>
                <a:lnTo>
                  <a:pt x="3489528" y="0"/>
                </a:lnTo>
                <a:lnTo>
                  <a:pt x="3503742" y="2230"/>
                </a:lnTo>
                <a:lnTo>
                  <a:pt x="3532806" y="30084"/>
                </a:lnTo>
                <a:lnTo>
                  <a:pt x="3535679" y="527265"/>
                </a:lnTo>
                <a:lnTo>
                  <a:pt x="3533449" y="541475"/>
                </a:lnTo>
                <a:lnTo>
                  <a:pt x="3505587" y="570534"/>
                </a:lnTo>
                <a:lnTo>
                  <a:pt x="46151" y="573405"/>
                </a:lnTo>
                <a:lnTo>
                  <a:pt x="31935" y="571174"/>
                </a:lnTo>
                <a:lnTo>
                  <a:pt x="2870" y="543318"/>
                </a:lnTo>
                <a:lnTo>
                  <a:pt x="0" y="46151"/>
                </a:lnTo>
                <a:close/>
              </a:path>
            </a:pathLst>
          </a:custGeom>
          <a:ln w="12699">
            <a:solidFill>
              <a:srgbClr val="23AB8C"/>
            </a:solidFill>
          </a:ln>
        </p:spPr>
        <p:txBody>
          <a:bodyPr wrap="square" lIns="0" tIns="0" rIns="0" bIns="0" rtlCol="0">
            <a:noAutofit/>
          </a:bodyPr>
          <a:lstStyle/>
          <a:p/>
        </p:txBody>
      </p:sp>
      <p:sp>
        <p:nvSpPr>
          <p:cNvPr id="12" name="object 12"/>
          <p:cNvSpPr txBox="1"/>
          <p:nvPr/>
        </p:nvSpPr>
        <p:spPr>
          <a:xfrm>
            <a:off x="4394200" y="2270126"/>
            <a:ext cx="3418840" cy="256540"/>
          </a:xfrm>
          <a:prstGeom prst="rect">
            <a:avLst/>
          </a:prstGeom>
        </p:spPr>
        <p:txBody>
          <a:bodyPr wrap="square" lIns="0" tIns="0" rIns="0" bIns="0" rtlCol="0" vert="horz">
            <a:noAutofit/>
          </a:bodyPr>
          <a:lstStyle/>
          <a:p>
            <a:pPr marL="12700">
              <a:lnSpc>
                <a:spcPct val="100000"/>
              </a:lnSpc>
            </a:pPr>
            <a:r>
              <a:rPr dirty="0" smtClean="0" sz="1600" spc="80">
                <a:solidFill>
                  <a:srgbClr val="3B3838"/>
                </a:solidFill>
                <a:latin typeface="Microsoft YaHei UI"/>
                <a:cs typeface="Microsoft YaHei UI"/>
              </a:rPr>
              <a:t>分别提</a:t>
            </a:r>
            <a:r>
              <a:rPr dirty="0" smtClean="0" sz="1600" spc="55">
                <a:solidFill>
                  <a:srgbClr val="3B3838"/>
                </a:solidFill>
                <a:latin typeface="Microsoft YaHei UI"/>
                <a:cs typeface="Microsoft YaHei UI"/>
              </a:rPr>
              <a:t>取</a:t>
            </a:r>
            <a:r>
              <a:rPr dirty="0" smtClean="0" sz="1600" spc="80">
                <a:solidFill>
                  <a:srgbClr val="3B3838"/>
                </a:solidFill>
                <a:latin typeface="Microsoft YaHei UI"/>
                <a:cs typeface="Microsoft YaHei UI"/>
              </a:rPr>
              <a:t>分词</a:t>
            </a:r>
            <a:r>
              <a:rPr dirty="0" smtClean="0" sz="1600" spc="55">
                <a:solidFill>
                  <a:srgbClr val="3B3838"/>
                </a:solidFill>
                <a:latin typeface="Microsoft YaHei UI"/>
                <a:cs typeface="Microsoft YaHei UI"/>
              </a:rPr>
              <a:t>结</a:t>
            </a:r>
            <a:r>
              <a:rPr dirty="0" smtClean="0" sz="1600" spc="80">
                <a:solidFill>
                  <a:srgbClr val="3B3838"/>
                </a:solidFill>
                <a:latin typeface="Microsoft YaHei UI"/>
                <a:cs typeface="Microsoft YaHei UI"/>
              </a:rPr>
              <a:t>果中</a:t>
            </a:r>
            <a:r>
              <a:rPr dirty="0" smtClean="0" sz="1600" spc="55">
                <a:solidFill>
                  <a:srgbClr val="3B3838"/>
                </a:solidFill>
                <a:latin typeface="Microsoft YaHei UI"/>
                <a:cs typeface="Microsoft YaHei UI"/>
              </a:rPr>
              <a:t>的</a:t>
            </a:r>
            <a:r>
              <a:rPr dirty="0" smtClean="0" sz="1600" spc="80">
                <a:solidFill>
                  <a:srgbClr val="3B3838"/>
                </a:solidFill>
                <a:latin typeface="Microsoft YaHei UI"/>
                <a:cs typeface="Microsoft YaHei UI"/>
              </a:rPr>
              <a:t>概</a:t>
            </a:r>
            <a:r>
              <a:rPr dirty="0" smtClean="0" sz="1600" spc="60">
                <a:solidFill>
                  <a:srgbClr val="3B3838"/>
                </a:solidFill>
                <a:latin typeface="Microsoft YaHei UI"/>
                <a:cs typeface="Microsoft YaHei UI"/>
              </a:rPr>
              <a:t>念</a:t>
            </a:r>
            <a:r>
              <a:rPr dirty="0" smtClean="0" sz="1600" spc="80">
                <a:solidFill>
                  <a:srgbClr val="3B3838"/>
                </a:solidFill>
                <a:latin typeface="Microsoft YaHei UI"/>
                <a:cs typeface="Microsoft YaHei UI"/>
              </a:rPr>
              <a:t>、实体</a:t>
            </a:r>
            <a:r>
              <a:rPr dirty="0" smtClean="0" sz="1600" spc="0">
                <a:solidFill>
                  <a:srgbClr val="3B3838"/>
                </a:solidFill>
                <a:latin typeface="Microsoft YaHei UI"/>
                <a:cs typeface="Microsoft YaHei UI"/>
              </a:rPr>
              <a:t>、</a:t>
            </a:r>
            <a:endParaRPr sz="1600">
              <a:latin typeface="Microsoft YaHei UI"/>
              <a:cs typeface="Microsoft YaHei UI"/>
            </a:endParaRPr>
          </a:p>
        </p:txBody>
      </p:sp>
      <p:sp>
        <p:nvSpPr>
          <p:cNvPr id="13" name="object 13"/>
          <p:cNvSpPr txBox="1"/>
          <p:nvPr/>
        </p:nvSpPr>
        <p:spPr>
          <a:xfrm>
            <a:off x="4394200" y="2513966"/>
            <a:ext cx="3235960" cy="256540"/>
          </a:xfrm>
          <a:prstGeom prst="rect">
            <a:avLst/>
          </a:prstGeom>
        </p:spPr>
        <p:txBody>
          <a:bodyPr wrap="square" lIns="0" tIns="0" rIns="0" bIns="0" rtlCol="0" vert="horz">
            <a:noAutofit/>
          </a:bodyPr>
          <a:lstStyle/>
          <a:p>
            <a:pPr marL="12700">
              <a:lnSpc>
                <a:spcPct val="100000"/>
              </a:lnSpc>
            </a:pPr>
            <a:r>
              <a:rPr dirty="0" smtClean="0" sz="1600" spc="200">
                <a:solidFill>
                  <a:srgbClr val="3B3838"/>
                </a:solidFill>
                <a:latin typeface="Microsoft YaHei UI"/>
                <a:cs typeface="Microsoft YaHei UI"/>
              </a:rPr>
              <a:t>属性</a:t>
            </a:r>
            <a:r>
              <a:rPr dirty="0" smtClean="0" sz="1600" spc="0">
                <a:solidFill>
                  <a:srgbClr val="3B3838"/>
                </a:solidFill>
                <a:latin typeface="Microsoft YaHei UI"/>
                <a:cs typeface="Microsoft YaHei UI"/>
              </a:rPr>
              <a:t>和</a:t>
            </a:r>
            <a:r>
              <a:rPr dirty="0" smtClean="0" sz="1600" spc="-254">
                <a:solidFill>
                  <a:srgbClr val="3B3838"/>
                </a:solidFill>
                <a:latin typeface="Microsoft YaHei UI"/>
                <a:cs typeface="Microsoft YaHei UI"/>
              </a:rPr>
              <a:t> </a:t>
            </a:r>
            <a:r>
              <a:rPr dirty="0" smtClean="0" sz="1600" spc="200">
                <a:solidFill>
                  <a:srgbClr val="3B3838"/>
                </a:solidFill>
                <a:latin typeface="Microsoft YaHei UI"/>
                <a:cs typeface="Microsoft YaHei UI"/>
              </a:rPr>
              <a:t>操作</a:t>
            </a:r>
            <a:r>
              <a:rPr dirty="0" smtClean="0" sz="1600" spc="0">
                <a:solidFill>
                  <a:srgbClr val="3B3838"/>
                </a:solidFill>
                <a:latin typeface="Microsoft YaHei UI"/>
                <a:cs typeface="Microsoft YaHei UI"/>
              </a:rPr>
              <a:t>符</a:t>
            </a:r>
            <a:r>
              <a:rPr dirty="0" smtClean="0" sz="1600" spc="-254">
                <a:solidFill>
                  <a:srgbClr val="3B3838"/>
                </a:solidFill>
                <a:latin typeface="Microsoft YaHei UI"/>
                <a:cs typeface="Microsoft YaHei UI"/>
              </a:rPr>
              <a:t> </a:t>
            </a:r>
            <a:r>
              <a:rPr dirty="0" smtClean="0" sz="1600" spc="0">
                <a:solidFill>
                  <a:srgbClr val="3B3838"/>
                </a:solidFill>
                <a:latin typeface="Microsoft YaHei UI"/>
                <a:cs typeface="Microsoft YaHei UI"/>
              </a:rPr>
              <a:t>，</a:t>
            </a:r>
            <a:r>
              <a:rPr dirty="0" smtClean="0" sz="1600" spc="-275">
                <a:solidFill>
                  <a:srgbClr val="3B3838"/>
                </a:solidFill>
                <a:latin typeface="Microsoft YaHei UI"/>
                <a:cs typeface="Microsoft YaHei UI"/>
              </a:rPr>
              <a:t> </a:t>
            </a:r>
            <a:r>
              <a:rPr dirty="0" smtClean="0" sz="1600" spc="0">
                <a:solidFill>
                  <a:srgbClr val="3B3838"/>
                </a:solidFill>
                <a:latin typeface="Microsoft YaHei UI"/>
                <a:cs typeface="Microsoft YaHei UI"/>
              </a:rPr>
              <a:t>以</a:t>
            </a:r>
            <a:r>
              <a:rPr dirty="0" smtClean="0" sz="1600" spc="-254">
                <a:solidFill>
                  <a:srgbClr val="3B3838"/>
                </a:solidFill>
                <a:latin typeface="Microsoft YaHei UI"/>
                <a:cs typeface="Microsoft YaHei UI"/>
              </a:rPr>
              <a:t> </a:t>
            </a:r>
            <a:r>
              <a:rPr dirty="0" smtClean="0" sz="1600" spc="200">
                <a:solidFill>
                  <a:srgbClr val="3B3838"/>
                </a:solidFill>
                <a:latin typeface="Microsoft YaHei UI"/>
                <a:cs typeface="Microsoft YaHei UI"/>
              </a:rPr>
              <a:t>及日</a:t>
            </a:r>
            <a:r>
              <a:rPr dirty="0" smtClean="0" sz="1600" spc="0">
                <a:solidFill>
                  <a:srgbClr val="3B3838"/>
                </a:solidFill>
                <a:latin typeface="Microsoft YaHei UI"/>
                <a:cs typeface="Microsoft YaHei UI"/>
              </a:rPr>
              <a:t>期</a:t>
            </a:r>
            <a:r>
              <a:rPr dirty="0" smtClean="0" sz="1600" spc="-254">
                <a:solidFill>
                  <a:srgbClr val="3B3838"/>
                </a:solidFill>
                <a:latin typeface="Microsoft YaHei UI"/>
                <a:cs typeface="Microsoft YaHei UI"/>
              </a:rPr>
              <a:t> </a:t>
            </a:r>
            <a:r>
              <a:rPr dirty="0" smtClean="0" sz="1600" spc="0">
                <a:solidFill>
                  <a:srgbClr val="3B3838"/>
                </a:solidFill>
                <a:latin typeface="Microsoft YaHei UI"/>
                <a:cs typeface="Microsoft YaHei UI"/>
              </a:rPr>
              <a:t>、</a:t>
            </a:r>
            <a:r>
              <a:rPr dirty="0" smtClean="0" sz="1600" spc="-275">
                <a:solidFill>
                  <a:srgbClr val="3B3838"/>
                </a:solidFill>
                <a:latin typeface="Microsoft YaHei UI"/>
                <a:cs typeface="Microsoft YaHei UI"/>
              </a:rPr>
              <a:t> </a:t>
            </a:r>
            <a:r>
              <a:rPr dirty="0" smtClean="0" sz="1600" spc="200">
                <a:solidFill>
                  <a:srgbClr val="3B3838"/>
                </a:solidFill>
                <a:latin typeface="Microsoft YaHei UI"/>
                <a:cs typeface="Microsoft YaHei UI"/>
              </a:rPr>
              <a:t>数</a:t>
            </a:r>
            <a:r>
              <a:rPr dirty="0" smtClean="0" sz="1600" spc="0">
                <a:solidFill>
                  <a:srgbClr val="3B3838"/>
                </a:solidFill>
                <a:latin typeface="Microsoft YaHei UI"/>
                <a:cs typeface="Microsoft YaHei UI"/>
              </a:rPr>
              <a:t>值</a:t>
            </a:r>
            <a:r>
              <a:rPr dirty="0" smtClean="0" sz="1600" spc="-275">
                <a:solidFill>
                  <a:srgbClr val="3B3838"/>
                </a:solidFill>
                <a:latin typeface="Microsoft YaHei UI"/>
                <a:cs typeface="Microsoft YaHei UI"/>
              </a:rPr>
              <a:t> </a:t>
            </a:r>
            <a:endParaRPr sz="1600">
              <a:latin typeface="Microsoft YaHei UI"/>
              <a:cs typeface="Microsoft YaHei UI"/>
            </a:endParaRPr>
          </a:p>
        </p:txBody>
      </p:sp>
      <p:sp>
        <p:nvSpPr>
          <p:cNvPr id="14" name="object 14"/>
          <p:cNvSpPr/>
          <p:nvPr/>
        </p:nvSpPr>
        <p:spPr>
          <a:xfrm>
            <a:off x="676487" y="3154679"/>
            <a:ext cx="7127240" cy="1998345"/>
          </a:xfrm>
          <a:custGeom>
            <a:avLst/>
            <a:gdLst/>
            <a:ahLst/>
            <a:cxnLst/>
            <a:rect l="l" t="t" r="r" b="b"/>
            <a:pathLst>
              <a:path w="7127240" h="1998345">
                <a:moveTo>
                  <a:pt x="0" y="63309"/>
                </a:moveTo>
                <a:lnTo>
                  <a:pt x="13724" y="23943"/>
                </a:lnTo>
                <a:lnTo>
                  <a:pt x="48201" y="1814"/>
                </a:lnTo>
                <a:lnTo>
                  <a:pt x="7063930" y="0"/>
                </a:lnTo>
                <a:lnTo>
                  <a:pt x="7078347" y="1649"/>
                </a:lnTo>
                <a:lnTo>
                  <a:pt x="7113083" y="23407"/>
                </a:lnTo>
                <a:lnTo>
                  <a:pt x="7127235" y="62568"/>
                </a:lnTo>
                <a:lnTo>
                  <a:pt x="7127240" y="1935035"/>
                </a:lnTo>
                <a:lnTo>
                  <a:pt x="7125590" y="1949452"/>
                </a:lnTo>
                <a:lnTo>
                  <a:pt x="7103832" y="1984188"/>
                </a:lnTo>
                <a:lnTo>
                  <a:pt x="7064671" y="1998340"/>
                </a:lnTo>
                <a:lnTo>
                  <a:pt x="63309" y="1998345"/>
                </a:lnTo>
                <a:lnTo>
                  <a:pt x="48892" y="1996695"/>
                </a:lnTo>
                <a:lnTo>
                  <a:pt x="14156" y="1974937"/>
                </a:lnTo>
                <a:lnTo>
                  <a:pt x="4" y="1935776"/>
                </a:lnTo>
                <a:lnTo>
                  <a:pt x="0" y="63309"/>
                </a:lnTo>
                <a:close/>
              </a:path>
            </a:pathLst>
          </a:custGeom>
          <a:ln w="12700">
            <a:solidFill>
              <a:srgbClr val="23AB8C"/>
            </a:solidFill>
          </a:ln>
        </p:spPr>
        <p:txBody>
          <a:bodyPr wrap="square" lIns="0" tIns="0" rIns="0" bIns="0" rtlCol="0">
            <a:noAutofit/>
          </a:bodyPr>
          <a:lstStyle/>
          <a:p/>
        </p:txBody>
      </p:sp>
      <p:sp>
        <p:nvSpPr>
          <p:cNvPr id="15" name="object 15"/>
          <p:cNvSpPr/>
          <p:nvPr/>
        </p:nvSpPr>
        <p:spPr>
          <a:xfrm>
            <a:off x="866987" y="3871596"/>
            <a:ext cx="2114130" cy="398779"/>
          </a:xfrm>
          <a:custGeom>
            <a:avLst/>
            <a:gdLst/>
            <a:ahLst/>
            <a:cxnLst/>
            <a:rect l="l" t="t" r="r" b="b"/>
            <a:pathLst>
              <a:path w="2114130" h="398779">
                <a:moveTo>
                  <a:pt x="2082038" y="0"/>
                </a:moveTo>
                <a:lnTo>
                  <a:pt x="23859" y="1065"/>
                </a:lnTo>
                <a:lnTo>
                  <a:pt x="11568" y="7416"/>
                </a:lnTo>
                <a:lnTo>
                  <a:pt x="3133" y="18241"/>
                </a:lnTo>
                <a:lnTo>
                  <a:pt x="0" y="32092"/>
                </a:lnTo>
                <a:lnTo>
                  <a:pt x="1065" y="374920"/>
                </a:lnTo>
                <a:lnTo>
                  <a:pt x="7416" y="387211"/>
                </a:lnTo>
                <a:lnTo>
                  <a:pt x="18241" y="395646"/>
                </a:lnTo>
                <a:lnTo>
                  <a:pt x="32092" y="398780"/>
                </a:lnTo>
                <a:lnTo>
                  <a:pt x="2090266" y="397714"/>
                </a:lnTo>
                <a:lnTo>
                  <a:pt x="2102557" y="391363"/>
                </a:lnTo>
                <a:lnTo>
                  <a:pt x="2110995" y="380538"/>
                </a:lnTo>
                <a:lnTo>
                  <a:pt x="2114130" y="366687"/>
                </a:lnTo>
                <a:lnTo>
                  <a:pt x="2113065" y="23859"/>
                </a:lnTo>
                <a:lnTo>
                  <a:pt x="2106709" y="11568"/>
                </a:lnTo>
                <a:lnTo>
                  <a:pt x="2095883" y="3133"/>
                </a:lnTo>
                <a:lnTo>
                  <a:pt x="2082038" y="0"/>
                </a:lnTo>
                <a:close/>
              </a:path>
            </a:pathLst>
          </a:custGeom>
          <a:solidFill>
            <a:srgbClr val="44AC8D"/>
          </a:solidFill>
        </p:spPr>
        <p:txBody>
          <a:bodyPr wrap="square" lIns="0" tIns="0" rIns="0" bIns="0" rtlCol="0">
            <a:noAutofit/>
          </a:bodyPr>
          <a:lstStyle/>
          <a:p/>
        </p:txBody>
      </p:sp>
      <p:sp>
        <p:nvSpPr>
          <p:cNvPr id="16" name="object 16"/>
          <p:cNvSpPr txBox="1"/>
          <p:nvPr/>
        </p:nvSpPr>
        <p:spPr>
          <a:xfrm>
            <a:off x="1368775" y="3955415"/>
            <a:ext cx="1109980" cy="287020"/>
          </a:xfrm>
          <a:prstGeom prst="rect">
            <a:avLst/>
          </a:prstGeom>
        </p:spPr>
        <p:txBody>
          <a:bodyPr wrap="square" lIns="0" tIns="0" rIns="0" bIns="0" rtlCol="0" vert="horz">
            <a:noAutofit/>
          </a:bodyPr>
          <a:lstStyle/>
          <a:p>
            <a:pPr marL="12700">
              <a:lnSpc>
                <a:spcPct val="100000"/>
              </a:lnSpc>
            </a:pPr>
            <a:r>
              <a:rPr dirty="0" smtClean="0" sz="1800">
                <a:solidFill>
                  <a:srgbClr val="3B3838"/>
                </a:solidFill>
                <a:latin typeface="Microsoft YaHei UI"/>
                <a:cs typeface="Microsoft YaHei UI"/>
              </a:rPr>
              <a:t>实体</a:t>
            </a:r>
            <a:r>
              <a:rPr dirty="0" smtClean="0" sz="1800" spc="-15">
                <a:solidFill>
                  <a:srgbClr val="3B3838"/>
                </a:solidFill>
                <a:latin typeface="Microsoft YaHei UI"/>
                <a:cs typeface="Microsoft YaHei UI"/>
              </a:rPr>
              <a:t>+</a:t>
            </a:r>
            <a:r>
              <a:rPr dirty="0" smtClean="0" sz="1800" spc="-15">
                <a:solidFill>
                  <a:srgbClr val="3B3838"/>
                </a:solidFill>
                <a:latin typeface="Microsoft YaHei UI"/>
                <a:cs typeface="Microsoft YaHei UI"/>
              </a:rPr>
              <a:t>属性</a:t>
            </a:r>
            <a:endParaRPr sz="1800">
              <a:latin typeface="Microsoft YaHei UI"/>
              <a:cs typeface="Microsoft YaHei UI"/>
            </a:endParaRPr>
          </a:p>
        </p:txBody>
      </p:sp>
      <p:sp>
        <p:nvSpPr>
          <p:cNvPr id="17" name="object 17"/>
          <p:cNvSpPr/>
          <p:nvPr/>
        </p:nvSpPr>
        <p:spPr>
          <a:xfrm>
            <a:off x="3188762" y="3863341"/>
            <a:ext cx="2111997" cy="398779"/>
          </a:xfrm>
          <a:custGeom>
            <a:avLst/>
            <a:gdLst/>
            <a:ahLst/>
            <a:cxnLst/>
            <a:rect l="l" t="t" r="r" b="b"/>
            <a:pathLst>
              <a:path w="2111997" h="398779">
                <a:moveTo>
                  <a:pt x="2079904" y="0"/>
                </a:moveTo>
                <a:lnTo>
                  <a:pt x="23859" y="1065"/>
                </a:lnTo>
                <a:lnTo>
                  <a:pt x="11568" y="7416"/>
                </a:lnTo>
                <a:lnTo>
                  <a:pt x="3133" y="18241"/>
                </a:lnTo>
                <a:lnTo>
                  <a:pt x="0" y="32092"/>
                </a:lnTo>
                <a:lnTo>
                  <a:pt x="1065" y="374920"/>
                </a:lnTo>
                <a:lnTo>
                  <a:pt x="7416" y="387211"/>
                </a:lnTo>
                <a:lnTo>
                  <a:pt x="18241" y="395646"/>
                </a:lnTo>
                <a:lnTo>
                  <a:pt x="32092" y="398779"/>
                </a:lnTo>
                <a:lnTo>
                  <a:pt x="2088137" y="397714"/>
                </a:lnTo>
                <a:lnTo>
                  <a:pt x="2100428" y="391363"/>
                </a:lnTo>
                <a:lnTo>
                  <a:pt x="2108864" y="380538"/>
                </a:lnTo>
                <a:lnTo>
                  <a:pt x="2111997" y="366687"/>
                </a:lnTo>
                <a:lnTo>
                  <a:pt x="2110932" y="23859"/>
                </a:lnTo>
                <a:lnTo>
                  <a:pt x="2104580" y="11568"/>
                </a:lnTo>
                <a:lnTo>
                  <a:pt x="2093755" y="3133"/>
                </a:lnTo>
                <a:lnTo>
                  <a:pt x="2079904" y="0"/>
                </a:lnTo>
                <a:close/>
              </a:path>
            </a:pathLst>
          </a:custGeom>
          <a:solidFill>
            <a:srgbClr val="44AC8D"/>
          </a:solidFill>
        </p:spPr>
        <p:txBody>
          <a:bodyPr wrap="square" lIns="0" tIns="0" rIns="0" bIns="0" rtlCol="0">
            <a:noAutofit/>
          </a:bodyPr>
          <a:lstStyle/>
          <a:p/>
        </p:txBody>
      </p:sp>
      <p:sp>
        <p:nvSpPr>
          <p:cNvPr id="18" name="object 18"/>
          <p:cNvSpPr txBox="1"/>
          <p:nvPr/>
        </p:nvSpPr>
        <p:spPr>
          <a:xfrm>
            <a:off x="3567141" y="3947159"/>
            <a:ext cx="1338580" cy="287020"/>
          </a:xfrm>
          <a:prstGeom prst="rect">
            <a:avLst/>
          </a:prstGeom>
        </p:spPr>
        <p:txBody>
          <a:bodyPr wrap="square" lIns="0" tIns="0" rIns="0" bIns="0" rtlCol="0" vert="horz">
            <a:noAutofit/>
          </a:bodyPr>
          <a:lstStyle/>
          <a:p>
            <a:pPr marL="12700">
              <a:lnSpc>
                <a:spcPct val="100000"/>
              </a:lnSpc>
            </a:pPr>
            <a:r>
              <a:rPr dirty="0" smtClean="0" sz="1800">
                <a:solidFill>
                  <a:srgbClr val="3B3838"/>
                </a:solidFill>
                <a:latin typeface="Microsoft YaHei UI"/>
                <a:cs typeface="Microsoft YaHei UI"/>
              </a:rPr>
              <a:t>属性</a:t>
            </a:r>
            <a:r>
              <a:rPr dirty="0" smtClean="0" sz="1800" spc="-15">
                <a:solidFill>
                  <a:srgbClr val="3B3838"/>
                </a:solidFill>
                <a:latin typeface="Microsoft YaHei UI"/>
                <a:cs typeface="Microsoft YaHei UI"/>
              </a:rPr>
              <a:t>+</a:t>
            </a:r>
            <a:r>
              <a:rPr dirty="0" smtClean="0" sz="1800" spc="-15">
                <a:solidFill>
                  <a:srgbClr val="3B3838"/>
                </a:solidFill>
                <a:latin typeface="Microsoft YaHei UI"/>
                <a:cs typeface="Microsoft YaHei UI"/>
              </a:rPr>
              <a:t>对象值</a:t>
            </a:r>
            <a:endParaRPr sz="1800">
              <a:latin typeface="Microsoft YaHei UI"/>
              <a:cs typeface="Microsoft YaHei UI"/>
            </a:endParaRPr>
          </a:p>
        </p:txBody>
      </p:sp>
      <p:sp>
        <p:nvSpPr>
          <p:cNvPr id="19" name="object 19"/>
          <p:cNvSpPr/>
          <p:nvPr/>
        </p:nvSpPr>
        <p:spPr>
          <a:xfrm>
            <a:off x="5492327" y="3863341"/>
            <a:ext cx="2111590" cy="398779"/>
          </a:xfrm>
          <a:custGeom>
            <a:avLst/>
            <a:gdLst/>
            <a:ahLst/>
            <a:cxnLst/>
            <a:rect l="l" t="t" r="r" b="b"/>
            <a:pathLst>
              <a:path w="2111590" h="398779">
                <a:moveTo>
                  <a:pt x="2079498" y="0"/>
                </a:moveTo>
                <a:lnTo>
                  <a:pt x="23859" y="1065"/>
                </a:lnTo>
                <a:lnTo>
                  <a:pt x="11568" y="7416"/>
                </a:lnTo>
                <a:lnTo>
                  <a:pt x="3133" y="18241"/>
                </a:lnTo>
                <a:lnTo>
                  <a:pt x="0" y="32092"/>
                </a:lnTo>
                <a:lnTo>
                  <a:pt x="1065" y="374920"/>
                </a:lnTo>
                <a:lnTo>
                  <a:pt x="7416" y="387211"/>
                </a:lnTo>
                <a:lnTo>
                  <a:pt x="18241" y="395646"/>
                </a:lnTo>
                <a:lnTo>
                  <a:pt x="32092" y="398779"/>
                </a:lnTo>
                <a:lnTo>
                  <a:pt x="2087726" y="397714"/>
                </a:lnTo>
                <a:lnTo>
                  <a:pt x="2100017" y="391363"/>
                </a:lnTo>
                <a:lnTo>
                  <a:pt x="2108455" y="380538"/>
                </a:lnTo>
                <a:lnTo>
                  <a:pt x="2111590" y="366687"/>
                </a:lnTo>
                <a:lnTo>
                  <a:pt x="2110525" y="23859"/>
                </a:lnTo>
                <a:lnTo>
                  <a:pt x="2104169" y="11568"/>
                </a:lnTo>
                <a:lnTo>
                  <a:pt x="2093343" y="3133"/>
                </a:lnTo>
                <a:lnTo>
                  <a:pt x="2079498" y="0"/>
                </a:lnTo>
                <a:close/>
              </a:path>
            </a:pathLst>
          </a:custGeom>
          <a:solidFill>
            <a:srgbClr val="44AC8D"/>
          </a:solidFill>
        </p:spPr>
        <p:txBody>
          <a:bodyPr wrap="square" lIns="0" tIns="0" rIns="0" bIns="0" rtlCol="0">
            <a:noAutofit/>
          </a:bodyPr>
          <a:lstStyle/>
          <a:p/>
        </p:txBody>
      </p:sp>
      <p:sp>
        <p:nvSpPr>
          <p:cNvPr id="20" name="object 20"/>
          <p:cNvSpPr txBox="1"/>
          <p:nvPr/>
        </p:nvSpPr>
        <p:spPr>
          <a:xfrm>
            <a:off x="5874523" y="3947159"/>
            <a:ext cx="1338580" cy="287020"/>
          </a:xfrm>
          <a:prstGeom prst="rect">
            <a:avLst/>
          </a:prstGeom>
        </p:spPr>
        <p:txBody>
          <a:bodyPr wrap="square" lIns="0" tIns="0" rIns="0" bIns="0" rtlCol="0" vert="horz">
            <a:noAutofit/>
          </a:bodyPr>
          <a:lstStyle/>
          <a:p>
            <a:pPr marL="12700">
              <a:lnSpc>
                <a:spcPct val="100000"/>
              </a:lnSpc>
            </a:pPr>
            <a:r>
              <a:rPr dirty="0" smtClean="0" sz="1800">
                <a:solidFill>
                  <a:srgbClr val="3B3838"/>
                </a:solidFill>
                <a:latin typeface="Microsoft YaHei UI"/>
                <a:cs typeface="Microsoft YaHei UI"/>
              </a:rPr>
              <a:t>属性值</a:t>
            </a:r>
            <a:r>
              <a:rPr dirty="0" smtClean="0" sz="1800" spc="-15">
                <a:solidFill>
                  <a:srgbClr val="3B3838"/>
                </a:solidFill>
                <a:latin typeface="Microsoft YaHei UI"/>
                <a:cs typeface="Microsoft YaHei UI"/>
              </a:rPr>
              <a:t>+</a:t>
            </a:r>
            <a:r>
              <a:rPr dirty="0" smtClean="0" sz="1800" spc="-15">
                <a:solidFill>
                  <a:srgbClr val="3B3838"/>
                </a:solidFill>
                <a:latin typeface="Microsoft YaHei UI"/>
                <a:cs typeface="Microsoft YaHei UI"/>
              </a:rPr>
              <a:t>概念</a:t>
            </a:r>
            <a:endParaRPr sz="1800">
              <a:latin typeface="Microsoft YaHei UI"/>
              <a:cs typeface="Microsoft YaHei UI"/>
            </a:endParaRPr>
          </a:p>
        </p:txBody>
      </p:sp>
      <p:sp>
        <p:nvSpPr>
          <p:cNvPr id="21" name="object 21"/>
          <p:cNvSpPr/>
          <p:nvPr/>
        </p:nvSpPr>
        <p:spPr>
          <a:xfrm>
            <a:off x="866987" y="4429126"/>
            <a:ext cx="2114130" cy="398779"/>
          </a:xfrm>
          <a:custGeom>
            <a:avLst/>
            <a:gdLst/>
            <a:ahLst/>
            <a:cxnLst/>
            <a:rect l="l" t="t" r="r" b="b"/>
            <a:pathLst>
              <a:path w="2114130" h="398779">
                <a:moveTo>
                  <a:pt x="2082038" y="0"/>
                </a:moveTo>
                <a:lnTo>
                  <a:pt x="23859" y="1065"/>
                </a:lnTo>
                <a:lnTo>
                  <a:pt x="11568" y="7416"/>
                </a:lnTo>
                <a:lnTo>
                  <a:pt x="3133" y="18241"/>
                </a:lnTo>
                <a:lnTo>
                  <a:pt x="0" y="32092"/>
                </a:lnTo>
                <a:lnTo>
                  <a:pt x="1065" y="374920"/>
                </a:lnTo>
                <a:lnTo>
                  <a:pt x="7416" y="387211"/>
                </a:lnTo>
                <a:lnTo>
                  <a:pt x="18241" y="395646"/>
                </a:lnTo>
                <a:lnTo>
                  <a:pt x="32092" y="398780"/>
                </a:lnTo>
                <a:lnTo>
                  <a:pt x="2090266" y="397714"/>
                </a:lnTo>
                <a:lnTo>
                  <a:pt x="2102557" y="391363"/>
                </a:lnTo>
                <a:lnTo>
                  <a:pt x="2110995" y="380538"/>
                </a:lnTo>
                <a:lnTo>
                  <a:pt x="2114130" y="366687"/>
                </a:lnTo>
                <a:lnTo>
                  <a:pt x="2113065" y="23859"/>
                </a:lnTo>
                <a:lnTo>
                  <a:pt x="2106709" y="11568"/>
                </a:lnTo>
                <a:lnTo>
                  <a:pt x="2095883" y="3133"/>
                </a:lnTo>
                <a:lnTo>
                  <a:pt x="2082038" y="0"/>
                </a:lnTo>
                <a:close/>
              </a:path>
            </a:pathLst>
          </a:custGeom>
          <a:solidFill>
            <a:srgbClr val="44AC8D"/>
          </a:solidFill>
        </p:spPr>
        <p:txBody>
          <a:bodyPr wrap="square" lIns="0" tIns="0" rIns="0" bIns="0" rtlCol="0">
            <a:noAutofit/>
          </a:bodyPr>
          <a:lstStyle/>
          <a:p/>
        </p:txBody>
      </p:sp>
      <p:sp>
        <p:nvSpPr>
          <p:cNvPr id="22" name="object 22"/>
          <p:cNvSpPr txBox="1"/>
          <p:nvPr/>
        </p:nvSpPr>
        <p:spPr>
          <a:xfrm>
            <a:off x="1368775" y="4512945"/>
            <a:ext cx="1109980" cy="287020"/>
          </a:xfrm>
          <a:prstGeom prst="rect">
            <a:avLst/>
          </a:prstGeom>
        </p:spPr>
        <p:txBody>
          <a:bodyPr wrap="square" lIns="0" tIns="0" rIns="0" bIns="0" rtlCol="0" vert="horz">
            <a:noAutofit/>
          </a:bodyPr>
          <a:lstStyle/>
          <a:p>
            <a:pPr marL="12700">
              <a:lnSpc>
                <a:spcPct val="100000"/>
              </a:lnSpc>
            </a:pPr>
            <a:r>
              <a:rPr dirty="0" smtClean="0" sz="1800">
                <a:solidFill>
                  <a:srgbClr val="3B3838"/>
                </a:solidFill>
                <a:latin typeface="Microsoft YaHei UI"/>
                <a:cs typeface="Microsoft YaHei UI"/>
              </a:rPr>
              <a:t>属性</a:t>
            </a:r>
            <a:r>
              <a:rPr dirty="0" smtClean="0" sz="1800" spc="-15">
                <a:solidFill>
                  <a:srgbClr val="3B3838"/>
                </a:solidFill>
                <a:latin typeface="Microsoft YaHei UI"/>
                <a:cs typeface="Microsoft YaHei UI"/>
              </a:rPr>
              <a:t>+</a:t>
            </a:r>
            <a:r>
              <a:rPr dirty="0" smtClean="0" sz="1800" spc="-15">
                <a:solidFill>
                  <a:srgbClr val="3B3838"/>
                </a:solidFill>
                <a:latin typeface="Microsoft YaHei UI"/>
                <a:cs typeface="Microsoft YaHei UI"/>
              </a:rPr>
              <a:t>数值</a:t>
            </a:r>
            <a:endParaRPr sz="1800">
              <a:latin typeface="Microsoft YaHei UI"/>
              <a:cs typeface="Microsoft YaHei UI"/>
            </a:endParaRPr>
          </a:p>
        </p:txBody>
      </p:sp>
      <p:sp>
        <p:nvSpPr>
          <p:cNvPr id="23" name="object 23"/>
          <p:cNvSpPr/>
          <p:nvPr/>
        </p:nvSpPr>
        <p:spPr>
          <a:xfrm>
            <a:off x="3188762" y="4420871"/>
            <a:ext cx="2111997" cy="398779"/>
          </a:xfrm>
          <a:custGeom>
            <a:avLst/>
            <a:gdLst/>
            <a:ahLst/>
            <a:cxnLst/>
            <a:rect l="l" t="t" r="r" b="b"/>
            <a:pathLst>
              <a:path w="2111997" h="398779">
                <a:moveTo>
                  <a:pt x="2079904" y="0"/>
                </a:moveTo>
                <a:lnTo>
                  <a:pt x="23859" y="1065"/>
                </a:lnTo>
                <a:lnTo>
                  <a:pt x="11568" y="7416"/>
                </a:lnTo>
                <a:lnTo>
                  <a:pt x="3133" y="18241"/>
                </a:lnTo>
                <a:lnTo>
                  <a:pt x="0" y="32092"/>
                </a:lnTo>
                <a:lnTo>
                  <a:pt x="1065" y="374920"/>
                </a:lnTo>
                <a:lnTo>
                  <a:pt x="7416" y="387211"/>
                </a:lnTo>
                <a:lnTo>
                  <a:pt x="18241" y="395646"/>
                </a:lnTo>
                <a:lnTo>
                  <a:pt x="32092" y="398780"/>
                </a:lnTo>
                <a:lnTo>
                  <a:pt x="2088137" y="397714"/>
                </a:lnTo>
                <a:lnTo>
                  <a:pt x="2100428" y="391363"/>
                </a:lnTo>
                <a:lnTo>
                  <a:pt x="2108864" y="380538"/>
                </a:lnTo>
                <a:lnTo>
                  <a:pt x="2111997" y="366687"/>
                </a:lnTo>
                <a:lnTo>
                  <a:pt x="2110932" y="23859"/>
                </a:lnTo>
                <a:lnTo>
                  <a:pt x="2104580" y="11568"/>
                </a:lnTo>
                <a:lnTo>
                  <a:pt x="2093755" y="3133"/>
                </a:lnTo>
                <a:lnTo>
                  <a:pt x="2079904" y="0"/>
                </a:lnTo>
                <a:close/>
              </a:path>
            </a:pathLst>
          </a:custGeom>
          <a:solidFill>
            <a:srgbClr val="44AC8D"/>
          </a:solidFill>
        </p:spPr>
        <p:txBody>
          <a:bodyPr wrap="square" lIns="0" tIns="0" rIns="0" bIns="0" rtlCol="0">
            <a:noAutofit/>
          </a:bodyPr>
          <a:lstStyle/>
          <a:p/>
        </p:txBody>
      </p:sp>
      <p:sp>
        <p:nvSpPr>
          <p:cNvPr id="24" name="object 24"/>
          <p:cNvSpPr txBox="1"/>
          <p:nvPr/>
        </p:nvSpPr>
        <p:spPr>
          <a:xfrm>
            <a:off x="3367402" y="4504690"/>
            <a:ext cx="1737360" cy="287020"/>
          </a:xfrm>
          <a:prstGeom prst="rect">
            <a:avLst/>
          </a:prstGeom>
        </p:spPr>
        <p:txBody>
          <a:bodyPr wrap="square" lIns="0" tIns="0" rIns="0" bIns="0" rtlCol="0" vert="horz">
            <a:noAutofit/>
          </a:bodyPr>
          <a:lstStyle/>
          <a:p>
            <a:pPr marL="12700">
              <a:lnSpc>
                <a:spcPct val="100000"/>
              </a:lnSpc>
            </a:pPr>
            <a:r>
              <a:rPr dirty="0" smtClean="0" sz="1800">
                <a:solidFill>
                  <a:srgbClr val="3B3838"/>
                </a:solidFill>
                <a:latin typeface="Microsoft YaHei UI"/>
                <a:cs typeface="Microsoft YaHei UI"/>
              </a:rPr>
              <a:t>操作符</a:t>
            </a:r>
            <a:r>
              <a:rPr dirty="0" smtClean="0" sz="1800" spc="-15">
                <a:solidFill>
                  <a:srgbClr val="3B3838"/>
                </a:solidFill>
                <a:latin typeface="Microsoft YaHei UI"/>
                <a:cs typeface="Microsoft YaHei UI"/>
              </a:rPr>
              <a:t>+</a:t>
            </a:r>
            <a:r>
              <a:rPr dirty="0" smtClean="0" sz="1800" spc="-15">
                <a:solidFill>
                  <a:srgbClr val="3B3838"/>
                </a:solidFill>
                <a:latin typeface="Microsoft YaHei UI"/>
                <a:cs typeface="Microsoft YaHei UI"/>
              </a:rPr>
              <a:t>属性</a:t>
            </a:r>
            <a:r>
              <a:rPr dirty="0" smtClean="0" sz="1800" spc="-15">
                <a:solidFill>
                  <a:srgbClr val="3B3838"/>
                </a:solidFill>
                <a:latin typeface="Microsoft YaHei UI"/>
                <a:cs typeface="Microsoft YaHei UI"/>
              </a:rPr>
              <a:t>+</a:t>
            </a:r>
            <a:r>
              <a:rPr dirty="0" smtClean="0" sz="1800" spc="-15">
                <a:solidFill>
                  <a:srgbClr val="3B3838"/>
                </a:solidFill>
                <a:latin typeface="Microsoft YaHei UI"/>
                <a:cs typeface="Microsoft YaHei UI"/>
              </a:rPr>
              <a:t>值</a:t>
            </a:r>
            <a:endParaRPr sz="1800">
              <a:latin typeface="Microsoft YaHei UI"/>
              <a:cs typeface="Microsoft YaHei UI"/>
            </a:endParaRPr>
          </a:p>
        </p:txBody>
      </p:sp>
      <p:sp>
        <p:nvSpPr>
          <p:cNvPr id="25" name="object 25"/>
          <p:cNvSpPr/>
          <p:nvPr/>
        </p:nvSpPr>
        <p:spPr>
          <a:xfrm>
            <a:off x="5492327" y="4420871"/>
            <a:ext cx="2111590" cy="398779"/>
          </a:xfrm>
          <a:custGeom>
            <a:avLst/>
            <a:gdLst/>
            <a:ahLst/>
            <a:cxnLst/>
            <a:rect l="l" t="t" r="r" b="b"/>
            <a:pathLst>
              <a:path w="2111590" h="398779">
                <a:moveTo>
                  <a:pt x="2079498" y="0"/>
                </a:moveTo>
                <a:lnTo>
                  <a:pt x="23859" y="1065"/>
                </a:lnTo>
                <a:lnTo>
                  <a:pt x="11568" y="7416"/>
                </a:lnTo>
                <a:lnTo>
                  <a:pt x="3133" y="18241"/>
                </a:lnTo>
                <a:lnTo>
                  <a:pt x="0" y="32092"/>
                </a:lnTo>
                <a:lnTo>
                  <a:pt x="1065" y="374920"/>
                </a:lnTo>
                <a:lnTo>
                  <a:pt x="7416" y="387211"/>
                </a:lnTo>
                <a:lnTo>
                  <a:pt x="18241" y="395646"/>
                </a:lnTo>
                <a:lnTo>
                  <a:pt x="32092" y="398780"/>
                </a:lnTo>
                <a:lnTo>
                  <a:pt x="2087726" y="397714"/>
                </a:lnTo>
                <a:lnTo>
                  <a:pt x="2100017" y="391363"/>
                </a:lnTo>
                <a:lnTo>
                  <a:pt x="2108455" y="380538"/>
                </a:lnTo>
                <a:lnTo>
                  <a:pt x="2111590" y="366687"/>
                </a:lnTo>
                <a:lnTo>
                  <a:pt x="2110525" y="23859"/>
                </a:lnTo>
                <a:lnTo>
                  <a:pt x="2104169" y="11568"/>
                </a:lnTo>
                <a:lnTo>
                  <a:pt x="2093343" y="3133"/>
                </a:lnTo>
                <a:lnTo>
                  <a:pt x="2079498" y="0"/>
                </a:lnTo>
                <a:close/>
              </a:path>
            </a:pathLst>
          </a:custGeom>
          <a:solidFill>
            <a:srgbClr val="44AC8D"/>
          </a:solidFill>
        </p:spPr>
        <p:txBody>
          <a:bodyPr wrap="square" lIns="0" tIns="0" rIns="0" bIns="0" rtlCol="0">
            <a:noAutofit/>
          </a:bodyPr>
          <a:lstStyle/>
          <a:p/>
        </p:txBody>
      </p:sp>
      <p:sp>
        <p:nvSpPr>
          <p:cNvPr id="26" name="object 26"/>
          <p:cNvSpPr txBox="1"/>
          <p:nvPr/>
        </p:nvSpPr>
        <p:spPr>
          <a:xfrm>
            <a:off x="5798714" y="4504690"/>
            <a:ext cx="1508760" cy="287020"/>
          </a:xfrm>
          <a:prstGeom prst="rect">
            <a:avLst/>
          </a:prstGeom>
        </p:spPr>
        <p:txBody>
          <a:bodyPr wrap="square" lIns="0" tIns="0" rIns="0" bIns="0" rtlCol="0" vert="horz">
            <a:noAutofit/>
          </a:bodyPr>
          <a:lstStyle/>
          <a:p>
            <a:pPr marL="12700">
              <a:lnSpc>
                <a:spcPct val="100000"/>
              </a:lnSpc>
            </a:pPr>
            <a:r>
              <a:rPr dirty="0" smtClean="0" sz="1800">
                <a:solidFill>
                  <a:srgbClr val="3B3838"/>
                </a:solidFill>
                <a:latin typeface="Microsoft YaHei UI"/>
                <a:cs typeface="Microsoft YaHei UI"/>
              </a:rPr>
              <a:t>概念</a:t>
            </a:r>
            <a:r>
              <a:rPr dirty="0" smtClean="0" sz="1800" spc="-15">
                <a:solidFill>
                  <a:srgbClr val="3B3838"/>
                </a:solidFill>
                <a:latin typeface="Microsoft YaHei UI"/>
                <a:cs typeface="Microsoft YaHei UI"/>
              </a:rPr>
              <a:t>+</a:t>
            </a:r>
            <a:r>
              <a:rPr dirty="0" smtClean="0" sz="1800" spc="-15">
                <a:solidFill>
                  <a:srgbClr val="3B3838"/>
                </a:solidFill>
                <a:latin typeface="Microsoft YaHei UI"/>
                <a:cs typeface="Microsoft YaHei UI"/>
              </a:rPr>
              <a:t>属性</a:t>
            </a:r>
            <a:r>
              <a:rPr dirty="0" smtClean="0" sz="1800" spc="-15">
                <a:solidFill>
                  <a:srgbClr val="3B3838"/>
                </a:solidFill>
                <a:latin typeface="Microsoft YaHei UI"/>
                <a:cs typeface="Microsoft YaHei UI"/>
              </a:rPr>
              <a:t>+</a:t>
            </a:r>
            <a:r>
              <a:rPr dirty="0" smtClean="0" sz="1800" spc="-15">
                <a:solidFill>
                  <a:srgbClr val="3B3838"/>
                </a:solidFill>
                <a:latin typeface="Microsoft YaHei UI"/>
                <a:cs typeface="Microsoft YaHei UI"/>
              </a:rPr>
              <a:t>值</a:t>
            </a:r>
            <a:endParaRPr sz="1800">
              <a:latin typeface="Microsoft YaHei UI"/>
              <a:cs typeface="Microsoft YaHei UI"/>
            </a:endParaRPr>
          </a:p>
        </p:txBody>
      </p:sp>
      <p:sp>
        <p:nvSpPr>
          <p:cNvPr id="27" name="object 27"/>
          <p:cNvSpPr/>
          <p:nvPr/>
        </p:nvSpPr>
        <p:spPr>
          <a:xfrm>
            <a:off x="675641" y="5564502"/>
            <a:ext cx="2173249" cy="573405"/>
          </a:xfrm>
          <a:custGeom>
            <a:avLst/>
            <a:gdLst/>
            <a:ahLst/>
            <a:cxnLst/>
            <a:rect l="l" t="t" r="r" b="b"/>
            <a:pathLst>
              <a:path w="2173249" h="573404">
                <a:moveTo>
                  <a:pt x="0" y="46151"/>
                </a:moveTo>
                <a:lnTo>
                  <a:pt x="17972" y="9598"/>
                </a:lnTo>
                <a:lnTo>
                  <a:pt x="2127097" y="0"/>
                </a:lnTo>
                <a:lnTo>
                  <a:pt x="2141311" y="2230"/>
                </a:lnTo>
                <a:lnTo>
                  <a:pt x="2170375" y="30084"/>
                </a:lnTo>
                <a:lnTo>
                  <a:pt x="2173249" y="527265"/>
                </a:lnTo>
                <a:lnTo>
                  <a:pt x="2171018" y="541475"/>
                </a:lnTo>
                <a:lnTo>
                  <a:pt x="2143157" y="570534"/>
                </a:lnTo>
                <a:lnTo>
                  <a:pt x="46151" y="573404"/>
                </a:lnTo>
                <a:lnTo>
                  <a:pt x="31935" y="571174"/>
                </a:lnTo>
                <a:lnTo>
                  <a:pt x="2870" y="543318"/>
                </a:lnTo>
                <a:lnTo>
                  <a:pt x="0" y="46151"/>
                </a:lnTo>
                <a:close/>
              </a:path>
            </a:pathLst>
          </a:custGeom>
          <a:ln w="12700">
            <a:solidFill>
              <a:srgbClr val="23AB8C"/>
            </a:solidFill>
          </a:ln>
        </p:spPr>
        <p:txBody>
          <a:bodyPr wrap="square" lIns="0" tIns="0" rIns="0" bIns="0" rtlCol="0">
            <a:noAutofit/>
          </a:bodyPr>
          <a:lstStyle/>
          <a:p/>
        </p:txBody>
      </p:sp>
      <p:sp>
        <p:nvSpPr>
          <p:cNvPr id="28" name="object 28"/>
          <p:cNvSpPr txBox="1"/>
          <p:nvPr/>
        </p:nvSpPr>
        <p:spPr>
          <a:xfrm>
            <a:off x="1252982" y="5709921"/>
            <a:ext cx="1041400" cy="317500"/>
          </a:xfrm>
          <a:prstGeom prst="rect">
            <a:avLst/>
          </a:prstGeom>
        </p:spPr>
        <p:txBody>
          <a:bodyPr wrap="square" lIns="0" tIns="0" rIns="0" bIns="0" rtlCol="0" vert="horz">
            <a:noAutofit/>
          </a:bodyPr>
          <a:lstStyle/>
          <a:p>
            <a:pPr marL="12700">
              <a:lnSpc>
                <a:spcPct val="100000"/>
              </a:lnSpc>
            </a:pPr>
            <a:r>
              <a:rPr dirty="0" smtClean="0" sz="2000">
                <a:solidFill>
                  <a:srgbClr val="3B3838"/>
                </a:solidFill>
                <a:latin typeface="Microsoft YaHei UI"/>
                <a:cs typeface="Microsoft YaHei UI"/>
              </a:rPr>
              <a:t>查询转换</a:t>
            </a:r>
            <a:endParaRPr sz="2000">
              <a:latin typeface="Microsoft YaHei UI"/>
              <a:cs typeface="Microsoft YaHei UI"/>
            </a:endParaRPr>
          </a:p>
        </p:txBody>
      </p:sp>
      <p:sp>
        <p:nvSpPr>
          <p:cNvPr id="29" name="object 29"/>
          <p:cNvSpPr/>
          <p:nvPr/>
        </p:nvSpPr>
        <p:spPr>
          <a:xfrm>
            <a:off x="3252894" y="5564502"/>
            <a:ext cx="2069249" cy="573405"/>
          </a:xfrm>
          <a:custGeom>
            <a:avLst/>
            <a:gdLst/>
            <a:ahLst/>
            <a:cxnLst/>
            <a:rect l="l" t="t" r="r" b="b"/>
            <a:pathLst>
              <a:path w="2069249" h="573404">
                <a:moveTo>
                  <a:pt x="0" y="46151"/>
                </a:moveTo>
                <a:lnTo>
                  <a:pt x="17972" y="9598"/>
                </a:lnTo>
                <a:lnTo>
                  <a:pt x="2023110" y="0"/>
                </a:lnTo>
                <a:lnTo>
                  <a:pt x="2037324" y="2230"/>
                </a:lnTo>
                <a:lnTo>
                  <a:pt x="2066379" y="30092"/>
                </a:lnTo>
                <a:lnTo>
                  <a:pt x="2069249" y="527265"/>
                </a:lnTo>
                <a:lnTo>
                  <a:pt x="2067018" y="541477"/>
                </a:lnTo>
                <a:lnTo>
                  <a:pt x="2039160" y="570536"/>
                </a:lnTo>
                <a:lnTo>
                  <a:pt x="46151" y="573404"/>
                </a:lnTo>
                <a:lnTo>
                  <a:pt x="31935" y="571174"/>
                </a:lnTo>
                <a:lnTo>
                  <a:pt x="2870" y="543318"/>
                </a:lnTo>
                <a:lnTo>
                  <a:pt x="0" y="46151"/>
                </a:lnTo>
                <a:close/>
              </a:path>
            </a:pathLst>
          </a:custGeom>
          <a:ln w="12700">
            <a:solidFill>
              <a:srgbClr val="23AB8C"/>
            </a:solidFill>
          </a:ln>
        </p:spPr>
        <p:txBody>
          <a:bodyPr wrap="square" lIns="0" tIns="0" rIns="0" bIns="0" rtlCol="0">
            <a:noAutofit/>
          </a:bodyPr>
          <a:lstStyle/>
          <a:p/>
        </p:txBody>
      </p:sp>
      <p:sp>
        <p:nvSpPr>
          <p:cNvPr id="30" name="object 30"/>
          <p:cNvSpPr txBox="1"/>
          <p:nvPr/>
        </p:nvSpPr>
        <p:spPr>
          <a:xfrm>
            <a:off x="3384551" y="5709286"/>
            <a:ext cx="1803400" cy="317500"/>
          </a:xfrm>
          <a:prstGeom prst="rect">
            <a:avLst/>
          </a:prstGeom>
        </p:spPr>
        <p:txBody>
          <a:bodyPr wrap="square" lIns="0" tIns="0" rIns="0" bIns="0" rtlCol="0" vert="horz">
            <a:noAutofit/>
          </a:bodyPr>
          <a:lstStyle/>
          <a:p>
            <a:pPr marL="12700">
              <a:lnSpc>
                <a:spcPct val="100000"/>
              </a:lnSpc>
            </a:pPr>
            <a:r>
              <a:rPr dirty="0" smtClean="0" sz="2000">
                <a:solidFill>
                  <a:srgbClr val="3B3838"/>
                </a:solidFill>
                <a:latin typeface="Microsoft YaHei UI"/>
                <a:cs typeface="Microsoft YaHei UI"/>
              </a:rPr>
              <a:t>执行查询并排序</a:t>
            </a:r>
            <a:endParaRPr sz="2000">
              <a:latin typeface="Microsoft YaHei UI"/>
              <a:cs typeface="Microsoft YaHei UI"/>
            </a:endParaRPr>
          </a:p>
        </p:txBody>
      </p:sp>
      <p:sp>
        <p:nvSpPr>
          <p:cNvPr id="31" name="object 31"/>
          <p:cNvSpPr/>
          <p:nvPr/>
        </p:nvSpPr>
        <p:spPr>
          <a:xfrm>
            <a:off x="5701452" y="5564502"/>
            <a:ext cx="2101430" cy="573405"/>
          </a:xfrm>
          <a:custGeom>
            <a:avLst/>
            <a:gdLst/>
            <a:ahLst/>
            <a:cxnLst/>
            <a:rect l="l" t="t" r="r" b="b"/>
            <a:pathLst>
              <a:path w="2101430" h="573404">
                <a:moveTo>
                  <a:pt x="2055279" y="0"/>
                </a:moveTo>
                <a:lnTo>
                  <a:pt x="44090" y="45"/>
                </a:lnTo>
                <a:lnTo>
                  <a:pt x="8454" y="19519"/>
                </a:lnTo>
                <a:lnTo>
                  <a:pt x="0" y="46151"/>
                </a:lnTo>
                <a:lnTo>
                  <a:pt x="44" y="529315"/>
                </a:lnTo>
                <a:lnTo>
                  <a:pt x="19516" y="564948"/>
                </a:lnTo>
                <a:lnTo>
                  <a:pt x="46151" y="573404"/>
                </a:lnTo>
                <a:lnTo>
                  <a:pt x="2057329" y="573360"/>
                </a:lnTo>
                <a:lnTo>
                  <a:pt x="2092974" y="553891"/>
                </a:lnTo>
                <a:lnTo>
                  <a:pt x="2101430" y="527265"/>
                </a:lnTo>
                <a:lnTo>
                  <a:pt x="2101385" y="44090"/>
                </a:lnTo>
                <a:lnTo>
                  <a:pt x="2081910" y="8454"/>
                </a:lnTo>
                <a:lnTo>
                  <a:pt x="2055279" y="0"/>
                </a:lnTo>
                <a:close/>
              </a:path>
            </a:pathLst>
          </a:custGeom>
          <a:solidFill>
            <a:srgbClr val="DAEEE8"/>
          </a:solidFill>
        </p:spPr>
        <p:txBody>
          <a:bodyPr wrap="square" lIns="0" tIns="0" rIns="0" bIns="0" rtlCol="0">
            <a:noAutofit/>
          </a:bodyPr>
          <a:lstStyle/>
          <a:p/>
        </p:txBody>
      </p:sp>
      <p:sp>
        <p:nvSpPr>
          <p:cNvPr id="32" name="object 32"/>
          <p:cNvSpPr/>
          <p:nvPr/>
        </p:nvSpPr>
        <p:spPr>
          <a:xfrm>
            <a:off x="5701452" y="5564502"/>
            <a:ext cx="2101430" cy="573405"/>
          </a:xfrm>
          <a:custGeom>
            <a:avLst/>
            <a:gdLst/>
            <a:ahLst/>
            <a:cxnLst/>
            <a:rect l="l" t="t" r="r" b="b"/>
            <a:pathLst>
              <a:path w="2101430" h="573404">
                <a:moveTo>
                  <a:pt x="0" y="46151"/>
                </a:moveTo>
                <a:lnTo>
                  <a:pt x="17972" y="9598"/>
                </a:lnTo>
                <a:lnTo>
                  <a:pt x="2055279" y="0"/>
                </a:lnTo>
                <a:lnTo>
                  <a:pt x="2069493" y="2230"/>
                </a:lnTo>
                <a:lnTo>
                  <a:pt x="2098557" y="30084"/>
                </a:lnTo>
                <a:lnTo>
                  <a:pt x="2101430" y="527265"/>
                </a:lnTo>
                <a:lnTo>
                  <a:pt x="2099199" y="541475"/>
                </a:lnTo>
                <a:lnTo>
                  <a:pt x="2071338" y="570534"/>
                </a:lnTo>
                <a:lnTo>
                  <a:pt x="46151" y="573404"/>
                </a:lnTo>
                <a:lnTo>
                  <a:pt x="31935" y="571174"/>
                </a:lnTo>
                <a:lnTo>
                  <a:pt x="2870" y="543318"/>
                </a:lnTo>
                <a:lnTo>
                  <a:pt x="0" y="46151"/>
                </a:lnTo>
                <a:close/>
              </a:path>
            </a:pathLst>
          </a:custGeom>
          <a:ln w="12700">
            <a:solidFill>
              <a:srgbClr val="23AB8C"/>
            </a:solidFill>
          </a:ln>
        </p:spPr>
        <p:txBody>
          <a:bodyPr wrap="square" lIns="0" tIns="0" rIns="0" bIns="0" rtlCol="0">
            <a:noAutofit/>
          </a:bodyPr>
          <a:lstStyle/>
          <a:p/>
        </p:txBody>
      </p:sp>
      <p:sp>
        <p:nvSpPr>
          <p:cNvPr id="33" name="object 33"/>
          <p:cNvSpPr txBox="1"/>
          <p:nvPr/>
        </p:nvSpPr>
        <p:spPr>
          <a:xfrm>
            <a:off x="6242897" y="5709921"/>
            <a:ext cx="1041400" cy="317500"/>
          </a:xfrm>
          <a:prstGeom prst="rect">
            <a:avLst/>
          </a:prstGeom>
        </p:spPr>
        <p:txBody>
          <a:bodyPr wrap="square" lIns="0" tIns="0" rIns="0" bIns="0" rtlCol="0" vert="horz">
            <a:noAutofit/>
          </a:bodyPr>
          <a:lstStyle/>
          <a:p>
            <a:pPr marL="12700">
              <a:lnSpc>
                <a:spcPct val="100000"/>
              </a:lnSpc>
            </a:pPr>
            <a:r>
              <a:rPr dirty="0" smtClean="0" sz="2000" b="1">
                <a:solidFill>
                  <a:srgbClr val="15A777"/>
                </a:solidFill>
                <a:latin typeface="Microsoft YaHei UI"/>
                <a:cs typeface="Microsoft YaHei UI"/>
              </a:rPr>
              <a:t>结果返回</a:t>
            </a:r>
            <a:endParaRPr sz="2000">
              <a:latin typeface="Microsoft YaHei UI"/>
              <a:cs typeface="Microsoft YaHei UI"/>
            </a:endParaRPr>
          </a:p>
        </p:txBody>
      </p:sp>
      <p:sp>
        <p:nvSpPr>
          <p:cNvPr id="34" name="object 34"/>
          <p:cNvSpPr/>
          <p:nvPr/>
        </p:nvSpPr>
        <p:spPr>
          <a:xfrm>
            <a:off x="2270641" y="1843406"/>
            <a:ext cx="3505" cy="246392"/>
          </a:xfrm>
          <a:custGeom>
            <a:avLst/>
            <a:gdLst/>
            <a:ahLst/>
            <a:cxnLst/>
            <a:rect l="l" t="t" r="r" b="b"/>
            <a:pathLst>
              <a:path w="3505" h="246392">
                <a:moveTo>
                  <a:pt x="3505" y="0"/>
                </a:moveTo>
                <a:lnTo>
                  <a:pt x="0" y="246392"/>
                </a:lnTo>
              </a:path>
            </a:pathLst>
          </a:custGeom>
          <a:ln w="44450">
            <a:solidFill>
              <a:srgbClr val="23AB8C"/>
            </a:solidFill>
          </a:ln>
        </p:spPr>
        <p:txBody>
          <a:bodyPr wrap="square" lIns="0" tIns="0" rIns="0" bIns="0" rtlCol="0">
            <a:noAutofit/>
          </a:bodyPr>
          <a:lstStyle/>
          <a:p/>
        </p:txBody>
      </p:sp>
      <p:sp>
        <p:nvSpPr>
          <p:cNvPr id="35" name="object 35"/>
          <p:cNvSpPr/>
          <p:nvPr/>
        </p:nvSpPr>
        <p:spPr>
          <a:xfrm>
            <a:off x="2159842" y="2066000"/>
            <a:ext cx="222224" cy="134912"/>
          </a:xfrm>
          <a:custGeom>
            <a:avLst/>
            <a:gdLst/>
            <a:ahLst/>
            <a:cxnLst/>
            <a:rect l="l" t="t" r="r" b="b"/>
            <a:pathLst>
              <a:path w="222224" h="134912">
                <a:moveTo>
                  <a:pt x="0" y="0"/>
                </a:moveTo>
                <a:lnTo>
                  <a:pt x="109220" y="134912"/>
                </a:lnTo>
                <a:lnTo>
                  <a:pt x="222224" y="3149"/>
                </a:lnTo>
                <a:lnTo>
                  <a:pt x="0" y="0"/>
                </a:lnTo>
                <a:close/>
              </a:path>
            </a:pathLst>
          </a:custGeom>
          <a:solidFill>
            <a:srgbClr val="23AB8C"/>
          </a:solidFill>
        </p:spPr>
        <p:txBody>
          <a:bodyPr wrap="square" lIns="0" tIns="0" rIns="0" bIns="0" rtlCol="0">
            <a:noAutofit/>
          </a:bodyPr>
          <a:lstStyle/>
          <a:p/>
        </p:txBody>
      </p:sp>
      <p:sp>
        <p:nvSpPr>
          <p:cNvPr id="36" name="object 36"/>
          <p:cNvSpPr/>
          <p:nvPr/>
        </p:nvSpPr>
        <p:spPr>
          <a:xfrm>
            <a:off x="3856566" y="2487295"/>
            <a:ext cx="315595" cy="0"/>
          </a:xfrm>
          <a:custGeom>
            <a:avLst/>
            <a:gdLst/>
            <a:ahLst/>
            <a:cxnLst/>
            <a:rect l="l" t="t" r="r" b="b"/>
            <a:pathLst>
              <a:path w="315595" h="0">
                <a:moveTo>
                  <a:pt x="0" y="0"/>
                </a:moveTo>
                <a:lnTo>
                  <a:pt x="315595" y="0"/>
                </a:lnTo>
              </a:path>
            </a:pathLst>
          </a:custGeom>
          <a:ln w="44450">
            <a:solidFill>
              <a:srgbClr val="23AB8C"/>
            </a:solidFill>
          </a:ln>
        </p:spPr>
        <p:txBody>
          <a:bodyPr wrap="square" lIns="0" tIns="0" rIns="0" bIns="0" rtlCol="0">
            <a:noAutofit/>
          </a:bodyPr>
          <a:lstStyle/>
          <a:p/>
        </p:txBody>
      </p:sp>
      <p:sp>
        <p:nvSpPr>
          <p:cNvPr id="37" name="object 37"/>
          <p:cNvSpPr/>
          <p:nvPr/>
        </p:nvSpPr>
        <p:spPr>
          <a:xfrm>
            <a:off x="4149930" y="2376164"/>
            <a:ext cx="133362" cy="222250"/>
          </a:xfrm>
          <a:custGeom>
            <a:avLst/>
            <a:gdLst/>
            <a:ahLst/>
            <a:cxnLst/>
            <a:rect l="l" t="t" r="r" b="b"/>
            <a:pathLst>
              <a:path w="133362" h="222250">
                <a:moveTo>
                  <a:pt x="12" y="0"/>
                </a:moveTo>
                <a:lnTo>
                  <a:pt x="0" y="222250"/>
                </a:lnTo>
                <a:lnTo>
                  <a:pt x="133362" y="111137"/>
                </a:lnTo>
                <a:lnTo>
                  <a:pt x="12" y="0"/>
                </a:lnTo>
                <a:close/>
              </a:path>
            </a:pathLst>
          </a:custGeom>
          <a:solidFill>
            <a:srgbClr val="23AB8C"/>
          </a:solidFill>
        </p:spPr>
        <p:txBody>
          <a:bodyPr wrap="square" lIns="0" tIns="0" rIns="0" bIns="0" rtlCol="0">
            <a:noAutofit/>
          </a:bodyPr>
          <a:lstStyle/>
          <a:p/>
        </p:txBody>
      </p:sp>
      <p:sp>
        <p:nvSpPr>
          <p:cNvPr id="38" name="object 38"/>
          <p:cNvSpPr/>
          <p:nvPr/>
        </p:nvSpPr>
        <p:spPr>
          <a:xfrm>
            <a:off x="2849032" y="5842634"/>
            <a:ext cx="315594" cy="0"/>
          </a:xfrm>
          <a:custGeom>
            <a:avLst/>
            <a:gdLst/>
            <a:ahLst/>
            <a:cxnLst/>
            <a:rect l="l" t="t" r="r" b="b"/>
            <a:pathLst>
              <a:path w="315594" h="0">
                <a:moveTo>
                  <a:pt x="0" y="0"/>
                </a:moveTo>
                <a:lnTo>
                  <a:pt x="315595" y="0"/>
                </a:lnTo>
              </a:path>
            </a:pathLst>
          </a:custGeom>
          <a:ln w="44450">
            <a:solidFill>
              <a:srgbClr val="23AB8C"/>
            </a:solidFill>
          </a:ln>
        </p:spPr>
        <p:txBody>
          <a:bodyPr wrap="square" lIns="0" tIns="0" rIns="0" bIns="0" rtlCol="0">
            <a:noAutofit/>
          </a:bodyPr>
          <a:lstStyle/>
          <a:p/>
        </p:txBody>
      </p:sp>
      <p:sp>
        <p:nvSpPr>
          <p:cNvPr id="39" name="object 39"/>
          <p:cNvSpPr/>
          <p:nvPr/>
        </p:nvSpPr>
        <p:spPr>
          <a:xfrm>
            <a:off x="3142395" y="5731504"/>
            <a:ext cx="133362" cy="222250"/>
          </a:xfrm>
          <a:custGeom>
            <a:avLst/>
            <a:gdLst/>
            <a:ahLst/>
            <a:cxnLst/>
            <a:rect l="l" t="t" r="r" b="b"/>
            <a:pathLst>
              <a:path w="133362" h="222250">
                <a:moveTo>
                  <a:pt x="12" y="0"/>
                </a:moveTo>
                <a:lnTo>
                  <a:pt x="0" y="222250"/>
                </a:lnTo>
                <a:lnTo>
                  <a:pt x="133362" y="111137"/>
                </a:lnTo>
                <a:lnTo>
                  <a:pt x="12" y="0"/>
                </a:lnTo>
                <a:close/>
              </a:path>
            </a:pathLst>
          </a:custGeom>
          <a:solidFill>
            <a:srgbClr val="23AB8C"/>
          </a:solidFill>
        </p:spPr>
        <p:txBody>
          <a:bodyPr wrap="square" lIns="0" tIns="0" rIns="0" bIns="0" rtlCol="0">
            <a:noAutofit/>
          </a:bodyPr>
          <a:lstStyle/>
          <a:p/>
        </p:txBody>
      </p:sp>
      <p:sp>
        <p:nvSpPr>
          <p:cNvPr id="40" name="object 40"/>
          <p:cNvSpPr/>
          <p:nvPr/>
        </p:nvSpPr>
        <p:spPr>
          <a:xfrm>
            <a:off x="5300133" y="5843270"/>
            <a:ext cx="315595" cy="0"/>
          </a:xfrm>
          <a:custGeom>
            <a:avLst/>
            <a:gdLst/>
            <a:ahLst/>
            <a:cxnLst/>
            <a:rect l="l" t="t" r="r" b="b"/>
            <a:pathLst>
              <a:path w="315595" h="0">
                <a:moveTo>
                  <a:pt x="0" y="0"/>
                </a:moveTo>
                <a:lnTo>
                  <a:pt x="315595" y="0"/>
                </a:lnTo>
              </a:path>
            </a:pathLst>
          </a:custGeom>
          <a:ln w="44450">
            <a:solidFill>
              <a:srgbClr val="23AB8C"/>
            </a:solidFill>
          </a:ln>
        </p:spPr>
        <p:txBody>
          <a:bodyPr wrap="square" lIns="0" tIns="0" rIns="0" bIns="0" rtlCol="0">
            <a:noAutofit/>
          </a:bodyPr>
          <a:lstStyle/>
          <a:p/>
        </p:txBody>
      </p:sp>
      <p:sp>
        <p:nvSpPr>
          <p:cNvPr id="41" name="object 41"/>
          <p:cNvSpPr/>
          <p:nvPr/>
        </p:nvSpPr>
        <p:spPr>
          <a:xfrm>
            <a:off x="5593495" y="5732140"/>
            <a:ext cx="133362" cy="222250"/>
          </a:xfrm>
          <a:custGeom>
            <a:avLst/>
            <a:gdLst/>
            <a:ahLst/>
            <a:cxnLst/>
            <a:rect l="l" t="t" r="r" b="b"/>
            <a:pathLst>
              <a:path w="133362" h="222250">
                <a:moveTo>
                  <a:pt x="12" y="0"/>
                </a:moveTo>
                <a:lnTo>
                  <a:pt x="0" y="222249"/>
                </a:lnTo>
                <a:lnTo>
                  <a:pt x="133362" y="111137"/>
                </a:lnTo>
                <a:lnTo>
                  <a:pt x="12" y="0"/>
                </a:lnTo>
                <a:close/>
              </a:path>
            </a:pathLst>
          </a:custGeom>
          <a:solidFill>
            <a:srgbClr val="23AB8C"/>
          </a:solidFill>
        </p:spPr>
        <p:txBody>
          <a:bodyPr wrap="square" lIns="0" tIns="0" rIns="0" bIns="0" rtlCol="0">
            <a:noAutofit/>
          </a:bodyPr>
          <a:lstStyle/>
          <a:p/>
        </p:txBody>
      </p:sp>
      <p:sp>
        <p:nvSpPr>
          <p:cNvPr id="42" name="object 42"/>
          <p:cNvSpPr/>
          <p:nvPr/>
        </p:nvSpPr>
        <p:spPr>
          <a:xfrm>
            <a:off x="6024879" y="2774314"/>
            <a:ext cx="2336" cy="248881"/>
          </a:xfrm>
          <a:custGeom>
            <a:avLst/>
            <a:gdLst/>
            <a:ahLst/>
            <a:cxnLst/>
            <a:rect l="l" t="t" r="r" b="b"/>
            <a:pathLst>
              <a:path w="2336" h="248881">
                <a:moveTo>
                  <a:pt x="0" y="0"/>
                </a:moveTo>
                <a:lnTo>
                  <a:pt x="2336" y="248881"/>
                </a:lnTo>
              </a:path>
            </a:pathLst>
          </a:custGeom>
          <a:ln w="44450">
            <a:solidFill>
              <a:srgbClr val="23AB8C"/>
            </a:solidFill>
          </a:ln>
        </p:spPr>
        <p:txBody>
          <a:bodyPr wrap="square" lIns="0" tIns="0" rIns="0" bIns="0" rtlCol="0">
            <a:noAutofit/>
          </a:bodyPr>
          <a:lstStyle/>
          <a:p/>
        </p:txBody>
      </p:sp>
      <p:sp>
        <p:nvSpPr>
          <p:cNvPr id="43" name="object 43"/>
          <p:cNvSpPr/>
          <p:nvPr/>
        </p:nvSpPr>
        <p:spPr>
          <a:xfrm>
            <a:off x="5915901" y="2999930"/>
            <a:ext cx="222237" cy="134378"/>
          </a:xfrm>
          <a:custGeom>
            <a:avLst/>
            <a:gdLst/>
            <a:ahLst/>
            <a:cxnLst/>
            <a:rect l="l" t="t" r="r" b="b"/>
            <a:pathLst>
              <a:path w="222237" h="134378">
                <a:moveTo>
                  <a:pt x="222237" y="0"/>
                </a:moveTo>
                <a:lnTo>
                  <a:pt x="0" y="2082"/>
                </a:lnTo>
                <a:lnTo>
                  <a:pt x="112369" y="134378"/>
                </a:lnTo>
                <a:lnTo>
                  <a:pt x="222237" y="0"/>
                </a:lnTo>
                <a:close/>
              </a:path>
            </a:pathLst>
          </a:custGeom>
          <a:solidFill>
            <a:srgbClr val="23AB8C"/>
          </a:solidFill>
        </p:spPr>
        <p:txBody>
          <a:bodyPr wrap="square" lIns="0" tIns="0" rIns="0" bIns="0" rtlCol="0">
            <a:noAutofit/>
          </a:bodyPr>
          <a:lstStyle/>
          <a:p/>
        </p:txBody>
      </p:sp>
      <p:sp>
        <p:nvSpPr>
          <p:cNvPr id="44" name="object 44"/>
          <p:cNvSpPr/>
          <p:nvPr/>
        </p:nvSpPr>
        <p:spPr>
          <a:xfrm>
            <a:off x="1772920" y="5153025"/>
            <a:ext cx="2336" cy="248881"/>
          </a:xfrm>
          <a:custGeom>
            <a:avLst/>
            <a:gdLst/>
            <a:ahLst/>
            <a:cxnLst/>
            <a:rect l="l" t="t" r="r" b="b"/>
            <a:pathLst>
              <a:path w="2336" h="248881">
                <a:moveTo>
                  <a:pt x="0" y="0"/>
                </a:moveTo>
                <a:lnTo>
                  <a:pt x="2336" y="248881"/>
                </a:lnTo>
              </a:path>
            </a:pathLst>
          </a:custGeom>
          <a:ln w="44450">
            <a:solidFill>
              <a:srgbClr val="23AB8C"/>
            </a:solidFill>
          </a:ln>
        </p:spPr>
        <p:txBody>
          <a:bodyPr wrap="square" lIns="0" tIns="0" rIns="0" bIns="0" rtlCol="0">
            <a:noAutofit/>
          </a:bodyPr>
          <a:lstStyle/>
          <a:p/>
        </p:txBody>
      </p:sp>
      <p:sp>
        <p:nvSpPr>
          <p:cNvPr id="45" name="object 45"/>
          <p:cNvSpPr/>
          <p:nvPr/>
        </p:nvSpPr>
        <p:spPr>
          <a:xfrm>
            <a:off x="1663941" y="5378640"/>
            <a:ext cx="222237" cy="134378"/>
          </a:xfrm>
          <a:custGeom>
            <a:avLst/>
            <a:gdLst/>
            <a:ahLst/>
            <a:cxnLst/>
            <a:rect l="l" t="t" r="r" b="b"/>
            <a:pathLst>
              <a:path w="222237" h="134378">
                <a:moveTo>
                  <a:pt x="222237" y="0"/>
                </a:moveTo>
                <a:lnTo>
                  <a:pt x="0" y="2082"/>
                </a:lnTo>
                <a:lnTo>
                  <a:pt x="112369" y="134378"/>
                </a:lnTo>
                <a:lnTo>
                  <a:pt x="222237" y="0"/>
                </a:lnTo>
                <a:close/>
              </a:path>
            </a:pathLst>
          </a:custGeom>
          <a:solidFill>
            <a:srgbClr val="23AB8C"/>
          </a:solidFill>
        </p:spPr>
        <p:txBody>
          <a:bodyPr wrap="square" lIns="0" tIns="0" rIns="0" bIns="0" rtlCol="0">
            <a:noAutofit/>
          </a:bodyPr>
          <a:lstStyle/>
          <a:p/>
        </p:txBody>
      </p:sp>
      <p:sp>
        <p:nvSpPr>
          <p:cNvPr id="46" name="object 46"/>
          <p:cNvSpPr/>
          <p:nvPr/>
        </p:nvSpPr>
        <p:spPr>
          <a:xfrm>
            <a:off x="8386233" y="1484628"/>
            <a:ext cx="480060" cy="359410"/>
          </a:xfrm>
          <a:custGeom>
            <a:avLst/>
            <a:gdLst/>
            <a:ahLst/>
            <a:cxnLst/>
            <a:rect l="l" t="t" r="r" b="b"/>
            <a:pathLst>
              <a:path w="480060" h="359410">
                <a:moveTo>
                  <a:pt x="465175" y="285750"/>
                </a:moveTo>
                <a:lnTo>
                  <a:pt x="15049" y="285750"/>
                </a:lnTo>
                <a:lnTo>
                  <a:pt x="13360" y="287020"/>
                </a:lnTo>
                <a:lnTo>
                  <a:pt x="1130" y="306070"/>
                </a:lnTo>
                <a:lnTo>
                  <a:pt x="965" y="313690"/>
                </a:lnTo>
                <a:lnTo>
                  <a:pt x="482" y="328930"/>
                </a:lnTo>
                <a:lnTo>
                  <a:pt x="0" y="353060"/>
                </a:lnTo>
                <a:lnTo>
                  <a:pt x="165" y="359410"/>
                </a:lnTo>
                <a:lnTo>
                  <a:pt x="480060" y="359410"/>
                </a:lnTo>
                <a:lnTo>
                  <a:pt x="480060" y="345440"/>
                </a:lnTo>
                <a:lnTo>
                  <a:pt x="479894" y="337820"/>
                </a:lnTo>
                <a:lnTo>
                  <a:pt x="479577" y="328930"/>
                </a:lnTo>
                <a:lnTo>
                  <a:pt x="479171" y="313690"/>
                </a:lnTo>
                <a:lnTo>
                  <a:pt x="479018" y="306070"/>
                </a:lnTo>
                <a:lnTo>
                  <a:pt x="479018" y="300990"/>
                </a:lnTo>
                <a:lnTo>
                  <a:pt x="478205" y="298450"/>
                </a:lnTo>
                <a:lnTo>
                  <a:pt x="468388" y="288290"/>
                </a:lnTo>
                <a:lnTo>
                  <a:pt x="465175" y="285750"/>
                </a:lnTo>
                <a:close/>
              </a:path>
              <a:path w="480060" h="359410">
                <a:moveTo>
                  <a:pt x="314515" y="162560"/>
                </a:moveTo>
                <a:lnTo>
                  <a:pt x="166992" y="162560"/>
                </a:lnTo>
                <a:lnTo>
                  <a:pt x="170776" y="194310"/>
                </a:lnTo>
                <a:lnTo>
                  <a:pt x="171424" y="195580"/>
                </a:lnTo>
                <a:lnTo>
                  <a:pt x="172148" y="196850"/>
                </a:lnTo>
                <a:lnTo>
                  <a:pt x="173837" y="198120"/>
                </a:lnTo>
                <a:lnTo>
                  <a:pt x="174802" y="199390"/>
                </a:lnTo>
                <a:lnTo>
                  <a:pt x="175691" y="200660"/>
                </a:lnTo>
                <a:lnTo>
                  <a:pt x="177698" y="201930"/>
                </a:lnTo>
                <a:lnTo>
                  <a:pt x="179552" y="204470"/>
                </a:lnTo>
                <a:lnTo>
                  <a:pt x="180517" y="204470"/>
                </a:lnTo>
                <a:lnTo>
                  <a:pt x="182130" y="207010"/>
                </a:lnTo>
                <a:lnTo>
                  <a:pt x="182854" y="208280"/>
                </a:lnTo>
                <a:lnTo>
                  <a:pt x="183819" y="212090"/>
                </a:lnTo>
                <a:lnTo>
                  <a:pt x="174002" y="214630"/>
                </a:lnTo>
                <a:lnTo>
                  <a:pt x="170129" y="220980"/>
                </a:lnTo>
                <a:lnTo>
                  <a:pt x="167716" y="224790"/>
                </a:lnTo>
                <a:lnTo>
                  <a:pt x="165138" y="228600"/>
                </a:lnTo>
                <a:lnTo>
                  <a:pt x="163779" y="231140"/>
                </a:lnTo>
                <a:lnTo>
                  <a:pt x="162331" y="232410"/>
                </a:lnTo>
                <a:lnTo>
                  <a:pt x="160883" y="234950"/>
                </a:lnTo>
                <a:lnTo>
                  <a:pt x="159512" y="236220"/>
                </a:lnTo>
                <a:lnTo>
                  <a:pt x="154927" y="240030"/>
                </a:lnTo>
                <a:lnTo>
                  <a:pt x="154203" y="241300"/>
                </a:lnTo>
                <a:lnTo>
                  <a:pt x="153390" y="241300"/>
                </a:lnTo>
                <a:lnTo>
                  <a:pt x="132715" y="246380"/>
                </a:lnTo>
                <a:lnTo>
                  <a:pt x="123532" y="248920"/>
                </a:lnTo>
                <a:lnTo>
                  <a:pt x="114198" y="252730"/>
                </a:lnTo>
                <a:lnTo>
                  <a:pt x="57619" y="271780"/>
                </a:lnTo>
                <a:lnTo>
                  <a:pt x="36296" y="278130"/>
                </a:lnTo>
                <a:lnTo>
                  <a:pt x="24066" y="281940"/>
                </a:lnTo>
                <a:lnTo>
                  <a:pt x="22212" y="283210"/>
                </a:lnTo>
                <a:lnTo>
                  <a:pt x="18516" y="284480"/>
                </a:lnTo>
                <a:lnTo>
                  <a:pt x="16738" y="285750"/>
                </a:lnTo>
                <a:lnTo>
                  <a:pt x="463486" y="285750"/>
                </a:lnTo>
                <a:lnTo>
                  <a:pt x="461632" y="284480"/>
                </a:lnTo>
                <a:lnTo>
                  <a:pt x="459854" y="283210"/>
                </a:lnTo>
                <a:lnTo>
                  <a:pt x="452056" y="280670"/>
                </a:lnTo>
                <a:lnTo>
                  <a:pt x="448030" y="279400"/>
                </a:lnTo>
                <a:lnTo>
                  <a:pt x="426707" y="273050"/>
                </a:lnTo>
                <a:lnTo>
                  <a:pt x="422592" y="271780"/>
                </a:lnTo>
                <a:lnTo>
                  <a:pt x="365937" y="252730"/>
                </a:lnTo>
                <a:lnTo>
                  <a:pt x="356603" y="248920"/>
                </a:lnTo>
                <a:lnTo>
                  <a:pt x="347345" y="246380"/>
                </a:lnTo>
                <a:lnTo>
                  <a:pt x="326745" y="241300"/>
                </a:lnTo>
                <a:lnTo>
                  <a:pt x="322160" y="237490"/>
                </a:lnTo>
                <a:lnTo>
                  <a:pt x="320713" y="236220"/>
                </a:lnTo>
                <a:lnTo>
                  <a:pt x="319176" y="234950"/>
                </a:lnTo>
                <a:lnTo>
                  <a:pt x="317728" y="232410"/>
                </a:lnTo>
                <a:lnTo>
                  <a:pt x="316280" y="231140"/>
                </a:lnTo>
                <a:lnTo>
                  <a:pt x="314998" y="228600"/>
                </a:lnTo>
                <a:lnTo>
                  <a:pt x="312343" y="224790"/>
                </a:lnTo>
                <a:lnTo>
                  <a:pt x="310007" y="220980"/>
                </a:lnTo>
                <a:lnTo>
                  <a:pt x="306057" y="214630"/>
                </a:lnTo>
                <a:lnTo>
                  <a:pt x="292950" y="212090"/>
                </a:lnTo>
                <a:lnTo>
                  <a:pt x="293192" y="210820"/>
                </a:lnTo>
                <a:lnTo>
                  <a:pt x="293509" y="208280"/>
                </a:lnTo>
                <a:lnTo>
                  <a:pt x="300507" y="198120"/>
                </a:lnTo>
                <a:lnTo>
                  <a:pt x="301561" y="198120"/>
                </a:lnTo>
                <a:lnTo>
                  <a:pt x="302679" y="196850"/>
                </a:lnTo>
                <a:lnTo>
                  <a:pt x="306628" y="189230"/>
                </a:lnTo>
                <a:lnTo>
                  <a:pt x="306946" y="187960"/>
                </a:lnTo>
                <a:lnTo>
                  <a:pt x="307352" y="186690"/>
                </a:lnTo>
                <a:lnTo>
                  <a:pt x="307517" y="185420"/>
                </a:lnTo>
                <a:lnTo>
                  <a:pt x="307759" y="181610"/>
                </a:lnTo>
                <a:lnTo>
                  <a:pt x="308076" y="177800"/>
                </a:lnTo>
                <a:lnTo>
                  <a:pt x="311289" y="166370"/>
                </a:lnTo>
                <a:lnTo>
                  <a:pt x="312013" y="165100"/>
                </a:lnTo>
                <a:lnTo>
                  <a:pt x="312826" y="163830"/>
                </a:lnTo>
                <a:lnTo>
                  <a:pt x="313626" y="163830"/>
                </a:lnTo>
                <a:lnTo>
                  <a:pt x="314515" y="162560"/>
                </a:lnTo>
                <a:close/>
              </a:path>
              <a:path w="480060" h="359410">
                <a:moveTo>
                  <a:pt x="316522" y="161290"/>
                </a:moveTo>
                <a:lnTo>
                  <a:pt x="162407" y="161290"/>
                </a:lnTo>
                <a:lnTo>
                  <a:pt x="164172" y="162560"/>
                </a:lnTo>
                <a:lnTo>
                  <a:pt x="315480" y="162560"/>
                </a:lnTo>
                <a:lnTo>
                  <a:pt x="316522" y="161290"/>
                </a:lnTo>
                <a:close/>
              </a:path>
              <a:path w="480060" h="359410">
                <a:moveTo>
                  <a:pt x="320789" y="160020"/>
                </a:moveTo>
                <a:lnTo>
                  <a:pt x="157657" y="160020"/>
                </a:lnTo>
                <a:lnTo>
                  <a:pt x="158953" y="161290"/>
                </a:lnTo>
                <a:lnTo>
                  <a:pt x="318617" y="161290"/>
                </a:lnTo>
                <a:lnTo>
                  <a:pt x="320789" y="160020"/>
                </a:lnTo>
                <a:close/>
              </a:path>
              <a:path w="480060" h="359410">
                <a:moveTo>
                  <a:pt x="269290" y="2540"/>
                </a:moveTo>
                <a:lnTo>
                  <a:pt x="217538" y="2540"/>
                </a:lnTo>
                <a:lnTo>
                  <a:pt x="211416" y="3810"/>
                </a:lnTo>
                <a:lnTo>
                  <a:pt x="208597" y="5080"/>
                </a:lnTo>
                <a:lnTo>
                  <a:pt x="205701" y="5080"/>
                </a:lnTo>
                <a:lnTo>
                  <a:pt x="200228" y="6350"/>
                </a:lnTo>
                <a:lnTo>
                  <a:pt x="190258" y="10160"/>
                </a:lnTo>
                <a:lnTo>
                  <a:pt x="185991" y="11430"/>
                </a:lnTo>
                <a:lnTo>
                  <a:pt x="183007" y="12700"/>
                </a:lnTo>
                <a:lnTo>
                  <a:pt x="180187" y="12700"/>
                </a:lnTo>
                <a:lnTo>
                  <a:pt x="177380" y="13970"/>
                </a:lnTo>
                <a:lnTo>
                  <a:pt x="158305" y="26670"/>
                </a:lnTo>
                <a:lnTo>
                  <a:pt x="154597" y="30480"/>
                </a:lnTo>
                <a:lnTo>
                  <a:pt x="145669" y="49530"/>
                </a:lnTo>
                <a:lnTo>
                  <a:pt x="145021" y="52070"/>
                </a:lnTo>
                <a:lnTo>
                  <a:pt x="144386" y="55880"/>
                </a:lnTo>
                <a:lnTo>
                  <a:pt x="143846" y="62230"/>
                </a:lnTo>
                <a:lnTo>
                  <a:pt x="143814" y="71120"/>
                </a:lnTo>
                <a:lnTo>
                  <a:pt x="144538" y="80010"/>
                </a:lnTo>
                <a:lnTo>
                  <a:pt x="145186" y="83820"/>
                </a:lnTo>
                <a:lnTo>
                  <a:pt x="145986" y="88900"/>
                </a:lnTo>
                <a:lnTo>
                  <a:pt x="147116" y="93980"/>
                </a:lnTo>
                <a:lnTo>
                  <a:pt x="148247" y="97790"/>
                </a:lnTo>
                <a:lnTo>
                  <a:pt x="148399" y="99060"/>
                </a:lnTo>
                <a:lnTo>
                  <a:pt x="148640" y="100330"/>
                </a:lnTo>
                <a:lnTo>
                  <a:pt x="148640" y="102870"/>
                </a:lnTo>
                <a:lnTo>
                  <a:pt x="148247" y="104140"/>
                </a:lnTo>
                <a:lnTo>
                  <a:pt x="147916" y="105410"/>
                </a:lnTo>
                <a:lnTo>
                  <a:pt x="147358" y="106680"/>
                </a:lnTo>
                <a:lnTo>
                  <a:pt x="146075" y="109220"/>
                </a:lnTo>
                <a:lnTo>
                  <a:pt x="144132" y="111760"/>
                </a:lnTo>
                <a:lnTo>
                  <a:pt x="143573" y="113030"/>
                </a:lnTo>
                <a:lnTo>
                  <a:pt x="143167" y="114300"/>
                </a:lnTo>
                <a:lnTo>
                  <a:pt x="142773" y="114300"/>
                </a:lnTo>
                <a:lnTo>
                  <a:pt x="142709" y="118110"/>
                </a:lnTo>
                <a:lnTo>
                  <a:pt x="143014" y="121920"/>
                </a:lnTo>
                <a:lnTo>
                  <a:pt x="143573" y="127000"/>
                </a:lnTo>
                <a:lnTo>
                  <a:pt x="143814" y="130810"/>
                </a:lnTo>
                <a:lnTo>
                  <a:pt x="144780" y="137160"/>
                </a:lnTo>
                <a:lnTo>
                  <a:pt x="145351" y="139700"/>
                </a:lnTo>
                <a:lnTo>
                  <a:pt x="147116" y="146050"/>
                </a:lnTo>
                <a:lnTo>
                  <a:pt x="147599" y="148590"/>
                </a:lnTo>
                <a:lnTo>
                  <a:pt x="153555" y="157480"/>
                </a:lnTo>
                <a:lnTo>
                  <a:pt x="154597" y="158750"/>
                </a:lnTo>
                <a:lnTo>
                  <a:pt x="155727" y="160020"/>
                </a:lnTo>
                <a:lnTo>
                  <a:pt x="321754" y="160020"/>
                </a:lnTo>
                <a:lnTo>
                  <a:pt x="322808" y="158750"/>
                </a:lnTo>
                <a:lnTo>
                  <a:pt x="323773" y="158750"/>
                </a:lnTo>
                <a:lnTo>
                  <a:pt x="325539" y="157480"/>
                </a:lnTo>
                <a:lnTo>
                  <a:pt x="326910" y="154940"/>
                </a:lnTo>
                <a:lnTo>
                  <a:pt x="327545" y="154940"/>
                </a:lnTo>
                <a:lnTo>
                  <a:pt x="328676" y="152400"/>
                </a:lnTo>
                <a:lnTo>
                  <a:pt x="329730" y="151130"/>
                </a:lnTo>
                <a:lnTo>
                  <a:pt x="330695" y="148590"/>
                </a:lnTo>
                <a:lnTo>
                  <a:pt x="331495" y="146050"/>
                </a:lnTo>
                <a:lnTo>
                  <a:pt x="332143" y="144780"/>
                </a:lnTo>
                <a:lnTo>
                  <a:pt x="332701" y="142240"/>
                </a:lnTo>
                <a:lnTo>
                  <a:pt x="333184" y="140970"/>
                </a:lnTo>
                <a:lnTo>
                  <a:pt x="333908" y="137160"/>
                </a:lnTo>
                <a:lnTo>
                  <a:pt x="334556" y="133350"/>
                </a:lnTo>
                <a:lnTo>
                  <a:pt x="334797" y="132080"/>
                </a:lnTo>
                <a:lnTo>
                  <a:pt x="335203" y="125730"/>
                </a:lnTo>
                <a:lnTo>
                  <a:pt x="334949" y="121920"/>
                </a:lnTo>
                <a:lnTo>
                  <a:pt x="334467" y="118110"/>
                </a:lnTo>
                <a:lnTo>
                  <a:pt x="333349" y="114300"/>
                </a:lnTo>
                <a:lnTo>
                  <a:pt x="332625" y="113030"/>
                </a:lnTo>
                <a:lnTo>
                  <a:pt x="331736" y="110490"/>
                </a:lnTo>
                <a:lnTo>
                  <a:pt x="330695" y="109220"/>
                </a:lnTo>
                <a:lnTo>
                  <a:pt x="328752" y="106680"/>
                </a:lnTo>
                <a:lnTo>
                  <a:pt x="328028" y="105410"/>
                </a:lnTo>
                <a:lnTo>
                  <a:pt x="327469" y="104140"/>
                </a:lnTo>
                <a:lnTo>
                  <a:pt x="326821" y="102870"/>
                </a:lnTo>
                <a:lnTo>
                  <a:pt x="326339" y="101600"/>
                </a:lnTo>
                <a:lnTo>
                  <a:pt x="326021" y="99060"/>
                </a:lnTo>
                <a:lnTo>
                  <a:pt x="325966" y="97790"/>
                </a:lnTo>
                <a:lnTo>
                  <a:pt x="326021" y="91440"/>
                </a:lnTo>
                <a:lnTo>
                  <a:pt x="326428" y="86360"/>
                </a:lnTo>
                <a:lnTo>
                  <a:pt x="326986" y="80010"/>
                </a:lnTo>
                <a:lnTo>
                  <a:pt x="328282" y="69850"/>
                </a:lnTo>
                <a:lnTo>
                  <a:pt x="328917" y="62230"/>
                </a:lnTo>
                <a:lnTo>
                  <a:pt x="329006" y="54610"/>
                </a:lnTo>
                <a:lnTo>
                  <a:pt x="328523" y="48260"/>
                </a:lnTo>
                <a:lnTo>
                  <a:pt x="327952" y="45720"/>
                </a:lnTo>
                <a:lnTo>
                  <a:pt x="326186" y="39370"/>
                </a:lnTo>
                <a:lnTo>
                  <a:pt x="324815" y="34290"/>
                </a:lnTo>
                <a:lnTo>
                  <a:pt x="323926" y="33020"/>
                </a:lnTo>
                <a:lnTo>
                  <a:pt x="322884" y="30480"/>
                </a:lnTo>
                <a:lnTo>
                  <a:pt x="320548" y="26670"/>
                </a:lnTo>
                <a:lnTo>
                  <a:pt x="319582" y="25400"/>
                </a:lnTo>
                <a:lnTo>
                  <a:pt x="318541" y="24130"/>
                </a:lnTo>
                <a:lnTo>
                  <a:pt x="317411" y="22860"/>
                </a:lnTo>
                <a:lnTo>
                  <a:pt x="314998" y="20320"/>
                </a:lnTo>
                <a:lnTo>
                  <a:pt x="313626" y="20320"/>
                </a:lnTo>
                <a:lnTo>
                  <a:pt x="312902" y="19050"/>
                </a:lnTo>
                <a:lnTo>
                  <a:pt x="312178" y="19050"/>
                </a:lnTo>
                <a:lnTo>
                  <a:pt x="296811" y="16510"/>
                </a:lnTo>
                <a:lnTo>
                  <a:pt x="287312" y="10160"/>
                </a:lnTo>
                <a:lnTo>
                  <a:pt x="283692" y="7620"/>
                </a:lnTo>
                <a:lnTo>
                  <a:pt x="280149" y="6350"/>
                </a:lnTo>
                <a:lnTo>
                  <a:pt x="272821" y="3810"/>
                </a:lnTo>
                <a:lnTo>
                  <a:pt x="269290" y="2540"/>
                </a:lnTo>
                <a:close/>
              </a:path>
              <a:path w="480060" h="359410">
                <a:moveTo>
                  <a:pt x="261962" y="1270"/>
                </a:moveTo>
                <a:lnTo>
                  <a:pt x="223977" y="1270"/>
                </a:lnTo>
                <a:lnTo>
                  <a:pt x="220675" y="2540"/>
                </a:lnTo>
                <a:lnTo>
                  <a:pt x="265582" y="2540"/>
                </a:lnTo>
                <a:lnTo>
                  <a:pt x="261962" y="1270"/>
                </a:lnTo>
                <a:close/>
              </a:path>
              <a:path w="480060" h="359410">
                <a:moveTo>
                  <a:pt x="254800" y="0"/>
                </a:moveTo>
                <a:lnTo>
                  <a:pt x="233870" y="0"/>
                </a:lnTo>
                <a:lnTo>
                  <a:pt x="230492" y="1270"/>
                </a:lnTo>
                <a:lnTo>
                  <a:pt x="258419" y="1270"/>
                </a:lnTo>
                <a:lnTo>
                  <a:pt x="254800" y="0"/>
                </a:lnTo>
                <a:close/>
              </a:path>
            </a:pathLst>
          </a:custGeom>
          <a:solidFill>
            <a:srgbClr val="1DA738"/>
          </a:solidFill>
        </p:spPr>
        <p:txBody>
          <a:bodyPr wrap="square" lIns="0" tIns="0" rIns="0" bIns="0" rtlCol="0">
            <a:noAutofit/>
          </a:bodyPr>
          <a:lstStyle/>
          <a:p/>
        </p:txBody>
      </p:sp>
      <p:sp>
        <p:nvSpPr>
          <p:cNvPr id="47" name="object 47"/>
          <p:cNvSpPr/>
          <p:nvPr/>
        </p:nvSpPr>
        <p:spPr>
          <a:xfrm>
            <a:off x="11073765" y="2208529"/>
            <a:ext cx="383540" cy="287654"/>
          </a:xfrm>
          <a:custGeom>
            <a:avLst/>
            <a:gdLst/>
            <a:ahLst/>
            <a:cxnLst/>
            <a:rect l="l" t="t" r="r" b="b"/>
            <a:pathLst>
              <a:path w="383540" h="287654">
                <a:moveTo>
                  <a:pt x="383540" y="0"/>
                </a:moveTo>
                <a:lnTo>
                  <a:pt x="0" y="0"/>
                </a:lnTo>
                <a:lnTo>
                  <a:pt x="383540" y="287655"/>
                </a:lnTo>
                <a:lnTo>
                  <a:pt x="383540" y="0"/>
                </a:lnTo>
                <a:close/>
              </a:path>
            </a:pathLst>
          </a:custGeom>
          <a:solidFill>
            <a:srgbClr val="1DA738"/>
          </a:solidFill>
        </p:spPr>
        <p:txBody>
          <a:bodyPr wrap="square" lIns="0" tIns="0" rIns="0" bIns="0" rtlCol="0">
            <a:noAutofit/>
          </a:bodyPr>
          <a:lstStyle/>
          <a:p/>
        </p:txBody>
      </p:sp>
      <p:sp>
        <p:nvSpPr>
          <p:cNvPr id="48" name="object 48"/>
          <p:cNvSpPr/>
          <p:nvPr/>
        </p:nvSpPr>
        <p:spPr>
          <a:xfrm>
            <a:off x="11251563" y="2220591"/>
            <a:ext cx="192405" cy="140860"/>
          </a:xfrm>
          <a:custGeom>
            <a:avLst/>
            <a:gdLst/>
            <a:ahLst/>
            <a:cxnLst/>
            <a:rect l="l" t="t" r="r" b="b"/>
            <a:pathLst>
              <a:path w="192405" h="140860">
                <a:moveTo>
                  <a:pt x="32410" y="34988"/>
                </a:moveTo>
                <a:lnTo>
                  <a:pt x="0" y="58318"/>
                </a:lnTo>
                <a:lnTo>
                  <a:pt x="62647" y="131996"/>
                </a:lnTo>
                <a:lnTo>
                  <a:pt x="73142" y="139419"/>
                </a:lnTo>
                <a:lnTo>
                  <a:pt x="84984" y="140860"/>
                </a:lnTo>
                <a:lnTo>
                  <a:pt x="95878" y="136724"/>
                </a:lnTo>
                <a:lnTo>
                  <a:pt x="100296" y="131818"/>
                </a:lnTo>
                <a:lnTo>
                  <a:pt x="107421" y="123627"/>
                </a:lnTo>
                <a:lnTo>
                  <a:pt x="137700" y="88138"/>
                </a:lnTo>
                <a:lnTo>
                  <a:pt x="81749" y="88138"/>
                </a:lnTo>
                <a:lnTo>
                  <a:pt x="40601" y="39814"/>
                </a:lnTo>
                <a:lnTo>
                  <a:pt x="37719" y="36283"/>
                </a:lnTo>
                <a:lnTo>
                  <a:pt x="32410" y="34988"/>
                </a:lnTo>
                <a:close/>
              </a:path>
              <a:path w="192405" h="140860">
                <a:moveTo>
                  <a:pt x="159931" y="0"/>
                </a:moveTo>
                <a:lnTo>
                  <a:pt x="154686" y="1231"/>
                </a:lnTo>
                <a:lnTo>
                  <a:pt x="151803" y="4775"/>
                </a:lnTo>
                <a:lnTo>
                  <a:pt x="81749" y="88138"/>
                </a:lnTo>
                <a:lnTo>
                  <a:pt x="137700" y="88138"/>
                </a:lnTo>
                <a:lnTo>
                  <a:pt x="189247" y="27057"/>
                </a:lnTo>
                <a:lnTo>
                  <a:pt x="192405" y="23266"/>
                </a:lnTo>
                <a:lnTo>
                  <a:pt x="192074" y="18732"/>
                </a:lnTo>
                <a:lnTo>
                  <a:pt x="188709" y="16319"/>
                </a:lnTo>
                <a:lnTo>
                  <a:pt x="178208" y="9339"/>
                </a:lnTo>
                <a:lnTo>
                  <a:pt x="166972" y="3266"/>
                </a:lnTo>
                <a:lnTo>
                  <a:pt x="159931" y="0"/>
                </a:lnTo>
                <a:close/>
              </a:path>
            </a:pathLst>
          </a:custGeom>
          <a:solidFill>
            <a:srgbClr val="FFFFFF"/>
          </a:solidFill>
        </p:spPr>
        <p:txBody>
          <a:bodyPr wrap="square" lIns="0" tIns="0" rIns="0" bIns="0" rtlCol="0">
            <a:noAutofit/>
          </a:bodyPr>
          <a:lstStyle/>
          <a:p/>
        </p:txBody>
      </p:sp>
      <p:sp>
        <p:nvSpPr>
          <p:cNvPr id="49" name="object 49"/>
          <p:cNvSpPr/>
          <p:nvPr/>
        </p:nvSpPr>
        <p:spPr>
          <a:xfrm>
            <a:off x="8443136" y="3995416"/>
            <a:ext cx="3042107" cy="573404"/>
          </a:xfrm>
          <a:custGeom>
            <a:avLst/>
            <a:gdLst/>
            <a:ahLst/>
            <a:cxnLst/>
            <a:rect l="l" t="t" r="r" b="b"/>
            <a:pathLst>
              <a:path w="3042107" h="573404">
                <a:moveTo>
                  <a:pt x="0" y="46151"/>
                </a:moveTo>
                <a:lnTo>
                  <a:pt x="17972" y="9598"/>
                </a:lnTo>
                <a:lnTo>
                  <a:pt x="2995955" y="0"/>
                </a:lnTo>
                <a:lnTo>
                  <a:pt x="3010169" y="2230"/>
                </a:lnTo>
                <a:lnTo>
                  <a:pt x="3039233" y="30084"/>
                </a:lnTo>
                <a:lnTo>
                  <a:pt x="3042107" y="527265"/>
                </a:lnTo>
                <a:lnTo>
                  <a:pt x="3039876" y="541475"/>
                </a:lnTo>
                <a:lnTo>
                  <a:pt x="3012015" y="570534"/>
                </a:lnTo>
                <a:lnTo>
                  <a:pt x="46151" y="573405"/>
                </a:lnTo>
                <a:lnTo>
                  <a:pt x="31935" y="571174"/>
                </a:lnTo>
                <a:lnTo>
                  <a:pt x="2870" y="543318"/>
                </a:lnTo>
                <a:lnTo>
                  <a:pt x="0" y="46151"/>
                </a:lnTo>
                <a:close/>
              </a:path>
            </a:pathLst>
          </a:custGeom>
          <a:ln w="12700">
            <a:solidFill>
              <a:srgbClr val="1DA738"/>
            </a:solidFill>
          </a:ln>
        </p:spPr>
        <p:txBody>
          <a:bodyPr wrap="square" lIns="0" tIns="0" rIns="0" bIns="0" rtlCol="0">
            <a:noAutofit/>
          </a:bodyPr>
          <a:lstStyle/>
          <a:p/>
        </p:txBody>
      </p:sp>
      <p:sp>
        <p:nvSpPr>
          <p:cNvPr id="50" name="object 50"/>
          <p:cNvSpPr txBox="1"/>
          <p:nvPr/>
        </p:nvSpPr>
        <p:spPr>
          <a:xfrm>
            <a:off x="8521065" y="4123690"/>
            <a:ext cx="2059939" cy="287020"/>
          </a:xfrm>
          <a:prstGeom prst="rect">
            <a:avLst/>
          </a:prstGeom>
        </p:spPr>
        <p:txBody>
          <a:bodyPr wrap="square" lIns="0" tIns="0" rIns="0" bIns="0" rtlCol="0" vert="horz">
            <a:noAutofit/>
          </a:bodyPr>
          <a:lstStyle/>
          <a:p>
            <a:pPr marL="12700">
              <a:lnSpc>
                <a:spcPct val="100000"/>
              </a:lnSpc>
              <a:tabLst>
                <a:tab pos="1589405" algn="l"/>
              </a:tabLst>
            </a:pPr>
            <a:r>
              <a:rPr dirty="0" smtClean="0" sz="1800" b="1">
                <a:solidFill>
                  <a:srgbClr val="1DA738"/>
                </a:solidFill>
                <a:latin typeface="Microsoft YaHei UI"/>
                <a:cs typeface="Microsoft YaHei UI"/>
              </a:rPr>
              <a:t>北京小桔科技	</a:t>
            </a:r>
            <a:r>
              <a:rPr dirty="0" smtClean="0" sz="1800" b="1">
                <a:solidFill>
                  <a:srgbClr val="1DA738"/>
                </a:solidFill>
                <a:latin typeface="Microsoft YaHei UI"/>
                <a:cs typeface="Microsoft YaHei UI"/>
              </a:rPr>
              <a:t>高管</a:t>
            </a:r>
            <a:endParaRPr sz="1800">
              <a:latin typeface="Microsoft YaHei UI"/>
              <a:cs typeface="Microsoft YaHei UI"/>
            </a:endParaRPr>
          </a:p>
        </p:txBody>
      </p:sp>
      <p:sp>
        <p:nvSpPr>
          <p:cNvPr id="51" name="object 51"/>
          <p:cNvSpPr/>
          <p:nvPr/>
        </p:nvSpPr>
        <p:spPr>
          <a:xfrm>
            <a:off x="11102975" y="4004309"/>
            <a:ext cx="383540" cy="287655"/>
          </a:xfrm>
          <a:custGeom>
            <a:avLst/>
            <a:gdLst/>
            <a:ahLst/>
            <a:cxnLst/>
            <a:rect l="l" t="t" r="r" b="b"/>
            <a:pathLst>
              <a:path w="383540" h="287654">
                <a:moveTo>
                  <a:pt x="383540" y="0"/>
                </a:moveTo>
                <a:lnTo>
                  <a:pt x="0" y="0"/>
                </a:lnTo>
                <a:lnTo>
                  <a:pt x="383540" y="287655"/>
                </a:lnTo>
                <a:lnTo>
                  <a:pt x="383540" y="0"/>
                </a:lnTo>
                <a:close/>
              </a:path>
            </a:pathLst>
          </a:custGeom>
          <a:solidFill>
            <a:srgbClr val="1DA738"/>
          </a:solidFill>
        </p:spPr>
        <p:txBody>
          <a:bodyPr wrap="square" lIns="0" tIns="0" rIns="0" bIns="0" rtlCol="0">
            <a:noAutofit/>
          </a:bodyPr>
          <a:lstStyle/>
          <a:p/>
        </p:txBody>
      </p:sp>
      <p:sp>
        <p:nvSpPr>
          <p:cNvPr id="52" name="object 52"/>
          <p:cNvSpPr/>
          <p:nvPr/>
        </p:nvSpPr>
        <p:spPr>
          <a:xfrm>
            <a:off x="11268073" y="4016371"/>
            <a:ext cx="192405" cy="140860"/>
          </a:xfrm>
          <a:custGeom>
            <a:avLst/>
            <a:gdLst/>
            <a:ahLst/>
            <a:cxnLst/>
            <a:rect l="l" t="t" r="r" b="b"/>
            <a:pathLst>
              <a:path w="192405" h="140860">
                <a:moveTo>
                  <a:pt x="32410" y="34988"/>
                </a:moveTo>
                <a:lnTo>
                  <a:pt x="0" y="58318"/>
                </a:lnTo>
                <a:lnTo>
                  <a:pt x="62647" y="131996"/>
                </a:lnTo>
                <a:lnTo>
                  <a:pt x="73142" y="139419"/>
                </a:lnTo>
                <a:lnTo>
                  <a:pt x="84984" y="140860"/>
                </a:lnTo>
                <a:lnTo>
                  <a:pt x="95878" y="136724"/>
                </a:lnTo>
                <a:lnTo>
                  <a:pt x="100296" y="131818"/>
                </a:lnTo>
                <a:lnTo>
                  <a:pt x="107421" y="123627"/>
                </a:lnTo>
                <a:lnTo>
                  <a:pt x="137700" y="88138"/>
                </a:lnTo>
                <a:lnTo>
                  <a:pt x="81749" y="88138"/>
                </a:lnTo>
                <a:lnTo>
                  <a:pt x="40601" y="39814"/>
                </a:lnTo>
                <a:lnTo>
                  <a:pt x="37719" y="36283"/>
                </a:lnTo>
                <a:lnTo>
                  <a:pt x="32410" y="34988"/>
                </a:lnTo>
                <a:close/>
              </a:path>
              <a:path w="192405" h="140860">
                <a:moveTo>
                  <a:pt x="159931" y="0"/>
                </a:moveTo>
                <a:lnTo>
                  <a:pt x="154686" y="1231"/>
                </a:lnTo>
                <a:lnTo>
                  <a:pt x="151803" y="4775"/>
                </a:lnTo>
                <a:lnTo>
                  <a:pt x="81749" y="88138"/>
                </a:lnTo>
                <a:lnTo>
                  <a:pt x="137700" y="88138"/>
                </a:lnTo>
                <a:lnTo>
                  <a:pt x="189247" y="27057"/>
                </a:lnTo>
                <a:lnTo>
                  <a:pt x="192405" y="23266"/>
                </a:lnTo>
                <a:lnTo>
                  <a:pt x="192074" y="18732"/>
                </a:lnTo>
                <a:lnTo>
                  <a:pt x="188709" y="16319"/>
                </a:lnTo>
                <a:lnTo>
                  <a:pt x="178208" y="9339"/>
                </a:lnTo>
                <a:lnTo>
                  <a:pt x="166972" y="3266"/>
                </a:lnTo>
                <a:lnTo>
                  <a:pt x="159931" y="0"/>
                </a:lnTo>
                <a:close/>
              </a:path>
            </a:pathLst>
          </a:custGeom>
          <a:solidFill>
            <a:srgbClr val="FFFFFF"/>
          </a:solidFill>
        </p:spPr>
        <p:txBody>
          <a:bodyPr wrap="square" lIns="0" tIns="0" rIns="0" bIns="0" rtlCol="0">
            <a:noAutofit/>
          </a:bodyPr>
          <a:lstStyle/>
          <a:p/>
        </p:txBody>
      </p:sp>
      <p:sp>
        <p:nvSpPr>
          <p:cNvPr id="53" name="object 53"/>
          <p:cNvSpPr txBox="1"/>
          <p:nvPr/>
        </p:nvSpPr>
        <p:spPr>
          <a:xfrm>
            <a:off x="8353215" y="5250713"/>
            <a:ext cx="2094230" cy="636270"/>
          </a:xfrm>
          <a:prstGeom prst="rect">
            <a:avLst/>
          </a:prstGeom>
        </p:spPr>
        <p:txBody>
          <a:bodyPr wrap="square" lIns="0" tIns="0" rIns="0" bIns="0" rtlCol="0" vert="horz">
            <a:noAutofit/>
          </a:bodyPr>
          <a:lstStyle/>
          <a:p>
            <a:pPr marL="12700">
              <a:lnSpc>
                <a:spcPct val="100000"/>
              </a:lnSpc>
            </a:pPr>
            <a:r>
              <a:rPr dirty="0" smtClean="0" sz="1800" b="1">
                <a:solidFill>
                  <a:srgbClr val="3B3838"/>
                </a:solidFill>
                <a:latin typeface="Microsoft YaHei UI"/>
                <a:cs typeface="Microsoft YaHei UI"/>
              </a:rPr>
              <a:t>语义检索结果：</a:t>
            </a:r>
            <a:endParaRPr sz="1800">
              <a:latin typeface="Microsoft YaHei UI"/>
              <a:cs typeface="Microsoft YaHei UI"/>
            </a:endParaRPr>
          </a:p>
          <a:p>
            <a:pPr>
              <a:lnSpc>
                <a:spcPts val="550"/>
              </a:lnSpc>
              <a:spcBef>
                <a:spcPts val="40"/>
              </a:spcBef>
            </a:pPr>
            <a:endParaRPr sz="550"/>
          </a:p>
          <a:p>
            <a:pPr marL="84455">
              <a:lnSpc>
                <a:spcPct val="100000"/>
              </a:lnSpc>
              <a:tabLst>
                <a:tab pos="1252855" algn="l"/>
              </a:tabLst>
            </a:pPr>
            <a:r>
              <a:rPr dirty="0" smtClean="0" sz="1800" spc="-10" b="1">
                <a:solidFill>
                  <a:srgbClr val="1DA738"/>
                </a:solidFill>
                <a:latin typeface="Microsoft YaHei UI"/>
                <a:cs typeface="Microsoft YaHei UI"/>
              </a:rPr>
              <a:t>1</a:t>
            </a:r>
            <a:r>
              <a:rPr dirty="0" smtClean="0" sz="1800" spc="0" b="1">
                <a:solidFill>
                  <a:srgbClr val="1DA738"/>
                </a:solidFill>
                <a:latin typeface="Microsoft YaHei UI"/>
                <a:cs typeface="Microsoft YaHei UI"/>
              </a:rPr>
              <a:t>、张博	</a:t>
            </a:r>
            <a:r>
              <a:rPr dirty="0" smtClean="0" sz="1800" spc="-10" b="1">
                <a:solidFill>
                  <a:srgbClr val="1DA738"/>
                </a:solidFill>
                <a:latin typeface="Microsoft YaHei UI"/>
                <a:cs typeface="Microsoft YaHei UI"/>
              </a:rPr>
              <a:t>2</a:t>
            </a:r>
            <a:r>
              <a:rPr dirty="0" smtClean="0" sz="1800" spc="0" b="1">
                <a:solidFill>
                  <a:srgbClr val="1DA738"/>
                </a:solidFill>
                <a:latin typeface="Microsoft YaHei UI"/>
                <a:cs typeface="Microsoft YaHei UI"/>
              </a:rPr>
              <a:t>、柳青</a:t>
            </a:r>
            <a:endParaRPr sz="1800">
              <a:latin typeface="Microsoft YaHei UI"/>
              <a:cs typeface="Microsoft YaHei UI"/>
            </a:endParaRPr>
          </a:p>
        </p:txBody>
      </p:sp>
      <p:sp>
        <p:nvSpPr>
          <p:cNvPr id="54" name="object 54"/>
          <p:cNvSpPr txBox="1"/>
          <p:nvPr/>
        </p:nvSpPr>
        <p:spPr>
          <a:xfrm>
            <a:off x="10693393" y="5600013"/>
            <a:ext cx="853440" cy="287020"/>
          </a:xfrm>
          <a:prstGeom prst="rect">
            <a:avLst/>
          </a:prstGeom>
        </p:spPr>
        <p:txBody>
          <a:bodyPr wrap="square" lIns="0" tIns="0" rIns="0" bIns="0" rtlCol="0" vert="horz">
            <a:noAutofit/>
          </a:bodyPr>
          <a:lstStyle/>
          <a:p>
            <a:pPr marL="12700">
              <a:lnSpc>
                <a:spcPct val="100000"/>
              </a:lnSpc>
            </a:pPr>
            <a:r>
              <a:rPr dirty="0" smtClean="0" sz="1800" spc="-10" b="1">
                <a:solidFill>
                  <a:srgbClr val="1DA738"/>
                </a:solidFill>
                <a:latin typeface="Microsoft YaHei UI"/>
                <a:cs typeface="Microsoft YaHei UI"/>
              </a:rPr>
              <a:t>3</a:t>
            </a:r>
            <a:r>
              <a:rPr dirty="0" smtClean="0" sz="1800" spc="0" b="1">
                <a:solidFill>
                  <a:srgbClr val="1DA738"/>
                </a:solidFill>
                <a:latin typeface="Microsoft YaHei UI"/>
                <a:cs typeface="Microsoft YaHei UI"/>
              </a:rPr>
              <a:t>、吴睿</a:t>
            </a:r>
            <a:endParaRPr sz="1800">
              <a:latin typeface="Microsoft YaHei UI"/>
              <a:cs typeface="Microsoft YaHei UI"/>
            </a:endParaRPr>
          </a:p>
        </p:txBody>
      </p:sp>
      <p:sp>
        <p:nvSpPr>
          <p:cNvPr id="55" name="object 55"/>
          <p:cNvSpPr/>
          <p:nvPr/>
        </p:nvSpPr>
        <p:spPr>
          <a:xfrm>
            <a:off x="8109373" y="1233171"/>
            <a:ext cx="0" cy="5137785"/>
          </a:xfrm>
          <a:custGeom>
            <a:avLst/>
            <a:gdLst/>
            <a:ahLst/>
            <a:cxnLst/>
            <a:rect l="l" t="t" r="r" b="b"/>
            <a:pathLst>
              <a:path w="0" h="5137785">
                <a:moveTo>
                  <a:pt x="0" y="0"/>
                </a:moveTo>
                <a:lnTo>
                  <a:pt x="0" y="5137785"/>
                </a:lnTo>
              </a:path>
            </a:pathLst>
          </a:custGeom>
          <a:ln w="15875">
            <a:solidFill>
              <a:srgbClr val="F1F0F0"/>
            </a:solidFill>
            <a:prstDash val="lgDash"/>
          </a:ln>
        </p:spPr>
        <p:txBody>
          <a:bodyPr wrap="square" lIns="0" tIns="0" rIns="0" bIns="0" rtlCol="0">
            <a:noAutofit/>
          </a:bodyPr>
          <a:lstStyle/>
          <a:p/>
        </p:txBody>
      </p:sp>
      <p:sp>
        <p:nvSpPr>
          <p:cNvPr id="56" name="object 56"/>
          <p:cNvSpPr txBox="1"/>
          <p:nvPr/>
        </p:nvSpPr>
        <p:spPr>
          <a:xfrm>
            <a:off x="3472497" y="2922144"/>
            <a:ext cx="6506845" cy="988060"/>
          </a:xfrm>
          <a:prstGeom prst="rect">
            <a:avLst/>
          </a:prstGeom>
        </p:spPr>
        <p:txBody>
          <a:bodyPr wrap="square" lIns="0" tIns="0" rIns="0" bIns="0" rtlCol="0" vert="horz">
            <a:noAutofit/>
          </a:bodyPr>
          <a:lstStyle/>
          <a:p>
            <a:pPr algn="r" marR="469900">
              <a:lnSpc>
                <a:spcPct val="100000"/>
              </a:lnSpc>
            </a:pPr>
            <a:r>
              <a:rPr dirty="0" smtClean="0" sz="1800" b="1">
                <a:solidFill>
                  <a:srgbClr val="3B3838"/>
                </a:solidFill>
                <a:latin typeface="Microsoft YaHei UI"/>
                <a:cs typeface="Microsoft YaHei UI"/>
              </a:rPr>
              <a:t>属性解析：</a:t>
            </a:r>
            <a:endParaRPr sz="1800">
              <a:latin typeface="Microsoft YaHei UI"/>
              <a:cs typeface="Microsoft YaHei UI"/>
            </a:endParaRPr>
          </a:p>
          <a:p>
            <a:pPr marL="12700">
              <a:lnSpc>
                <a:spcPct val="100000"/>
              </a:lnSpc>
              <a:spcBef>
                <a:spcPts val="280"/>
              </a:spcBef>
            </a:pPr>
            <a:r>
              <a:rPr dirty="0" smtClean="0" sz="1600" b="1">
                <a:solidFill>
                  <a:srgbClr val="FFFFFF"/>
                </a:solidFill>
                <a:latin typeface="Microsoft YaHei UI"/>
                <a:cs typeface="Microsoft YaHei UI"/>
              </a:rPr>
              <a:t>语义解析与验证</a:t>
            </a:r>
            <a:endParaRPr sz="1600">
              <a:latin typeface="Microsoft YaHei UI"/>
              <a:cs typeface="Microsoft YaHei UI"/>
            </a:endParaRPr>
          </a:p>
          <a:p>
            <a:pPr>
              <a:lnSpc>
                <a:spcPts val="1100"/>
              </a:lnSpc>
              <a:spcBef>
                <a:spcPts val="59"/>
              </a:spcBef>
            </a:pPr>
            <a:endParaRPr sz="1100"/>
          </a:p>
          <a:p>
            <a:pPr algn="r" marR="12700">
              <a:lnSpc>
                <a:spcPct val="100000"/>
              </a:lnSpc>
            </a:pPr>
            <a:r>
              <a:rPr dirty="0" smtClean="0" sz="1800" b="1">
                <a:solidFill>
                  <a:srgbClr val="3B3838"/>
                </a:solidFill>
                <a:latin typeface="Microsoft YaHei UI"/>
                <a:cs typeface="Microsoft YaHei UI"/>
              </a:rPr>
              <a:t>语义解析结果：</a:t>
            </a:r>
            <a:endParaRPr sz="1800">
              <a:latin typeface="Microsoft YaHei UI"/>
              <a:cs typeface="Microsoft YaHei UI"/>
            </a:endParaRPr>
          </a:p>
        </p:txBody>
      </p:sp>
      <p:sp>
        <p:nvSpPr>
          <p:cNvPr id="58" name="object 58"/>
          <p:cNvSpPr txBox="1"/>
          <p:nvPr/>
        </p:nvSpPr>
        <p:spPr>
          <a:xfrm>
            <a:off x="8353215" y="2348231"/>
            <a:ext cx="1168400" cy="287020"/>
          </a:xfrm>
          <a:prstGeom prst="rect">
            <a:avLst/>
          </a:prstGeom>
        </p:spPr>
        <p:txBody>
          <a:bodyPr wrap="square" lIns="0" tIns="0" rIns="0" bIns="0" rtlCol="0" vert="horz">
            <a:noAutofit/>
          </a:bodyPr>
          <a:lstStyle/>
          <a:p>
            <a:pPr marL="12700">
              <a:lnSpc>
                <a:spcPct val="100000"/>
              </a:lnSpc>
            </a:pPr>
            <a:r>
              <a:rPr dirty="0" smtClean="0" sz="1800" b="1">
                <a:solidFill>
                  <a:srgbClr val="3B3838"/>
                </a:solidFill>
                <a:latin typeface="Microsoft YaHei UI"/>
                <a:cs typeface="Microsoft YaHei UI"/>
              </a:rPr>
              <a:t>实体解析：</a:t>
            </a:r>
            <a:endParaRPr sz="1800">
              <a:latin typeface="Microsoft YaHei UI"/>
              <a:cs typeface="Microsoft YaHei UI"/>
            </a:endParaRPr>
          </a:p>
        </p:txBody>
      </p:sp>
      <p:sp>
        <p:nvSpPr>
          <p:cNvPr id="59" name="object 59"/>
          <p:cNvSpPr/>
          <p:nvPr/>
        </p:nvSpPr>
        <p:spPr>
          <a:xfrm>
            <a:off x="11075034" y="2831464"/>
            <a:ext cx="383540" cy="287654"/>
          </a:xfrm>
          <a:custGeom>
            <a:avLst/>
            <a:gdLst/>
            <a:ahLst/>
            <a:cxnLst/>
            <a:rect l="l" t="t" r="r" b="b"/>
            <a:pathLst>
              <a:path w="383540" h="287654">
                <a:moveTo>
                  <a:pt x="383540" y="0"/>
                </a:moveTo>
                <a:lnTo>
                  <a:pt x="0" y="0"/>
                </a:lnTo>
                <a:lnTo>
                  <a:pt x="383540" y="287655"/>
                </a:lnTo>
                <a:lnTo>
                  <a:pt x="383540" y="0"/>
                </a:lnTo>
                <a:close/>
              </a:path>
            </a:pathLst>
          </a:custGeom>
          <a:solidFill>
            <a:srgbClr val="1DA738"/>
          </a:solidFill>
        </p:spPr>
        <p:txBody>
          <a:bodyPr wrap="square" lIns="0" tIns="0" rIns="0" bIns="0" rtlCol="0">
            <a:noAutofit/>
          </a:bodyPr>
          <a:lstStyle/>
          <a:p/>
        </p:txBody>
      </p:sp>
      <p:sp>
        <p:nvSpPr>
          <p:cNvPr id="60" name="object 60"/>
          <p:cNvSpPr/>
          <p:nvPr/>
        </p:nvSpPr>
        <p:spPr>
          <a:xfrm>
            <a:off x="11251563" y="2825746"/>
            <a:ext cx="192405" cy="140860"/>
          </a:xfrm>
          <a:custGeom>
            <a:avLst/>
            <a:gdLst/>
            <a:ahLst/>
            <a:cxnLst/>
            <a:rect l="l" t="t" r="r" b="b"/>
            <a:pathLst>
              <a:path w="192405" h="140860">
                <a:moveTo>
                  <a:pt x="32410" y="34988"/>
                </a:moveTo>
                <a:lnTo>
                  <a:pt x="0" y="58318"/>
                </a:lnTo>
                <a:lnTo>
                  <a:pt x="62647" y="131996"/>
                </a:lnTo>
                <a:lnTo>
                  <a:pt x="73142" y="139419"/>
                </a:lnTo>
                <a:lnTo>
                  <a:pt x="84984" y="140860"/>
                </a:lnTo>
                <a:lnTo>
                  <a:pt x="95878" y="136724"/>
                </a:lnTo>
                <a:lnTo>
                  <a:pt x="100296" y="131818"/>
                </a:lnTo>
                <a:lnTo>
                  <a:pt x="107421" y="123627"/>
                </a:lnTo>
                <a:lnTo>
                  <a:pt x="137700" y="88138"/>
                </a:lnTo>
                <a:lnTo>
                  <a:pt x="81749" y="88138"/>
                </a:lnTo>
                <a:lnTo>
                  <a:pt x="40601" y="39814"/>
                </a:lnTo>
                <a:lnTo>
                  <a:pt x="37719" y="36283"/>
                </a:lnTo>
                <a:lnTo>
                  <a:pt x="32410" y="34988"/>
                </a:lnTo>
                <a:close/>
              </a:path>
              <a:path w="192405" h="140860">
                <a:moveTo>
                  <a:pt x="159931" y="0"/>
                </a:moveTo>
                <a:lnTo>
                  <a:pt x="154686" y="1231"/>
                </a:lnTo>
                <a:lnTo>
                  <a:pt x="151803" y="4775"/>
                </a:lnTo>
                <a:lnTo>
                  <a:pt x="81749" y="88138"/>
                </a:lnTo>
                <a:lnTo>
                  <a:pt x="137700" y="88138"/>
                </a:lnTo>
                <a:lnTo>
                  <a:pt x="189247" y="27057"/>
                </a:lnTo>
                <a:lnTo>
                  <a:pt x="192405" y="23266"/>
                </a:lnTo>
                <a:lnTo>
                  <a:pt x="192074" y="18732"/>
                </a:lnTo>
                <a:lnTo>
                  <a:pt x="188709" y="16319"/>
                </a:lnTo>
                <a:lnTo>
                  <a:pt x="178208" y="9339"/>
                </a:lnTo>
                <a:lnTo>
                  <a:pt x="166972" y="3266"/>
                </a:lnTo>
                <a:lnTo>
                  <a:pt x="159931" y="0"/>
                </a:lnTo>
                <a:close/>
              </a:path>
            </a:pathLst>
          </a:custGeom>
          <a:solidFill>
            <a:srgbClr val="FFFFFF"/>
          </a:solidFill>
        </p:spPr>
        <p:txBody>
          <a:bodyPr wrap="square" lIns="0" tIns="0" rIns="0" bIns="0" rtlCol="0">
            <a:noAutofit/>
          </a:bodyPr>
          <a:lstStyle/>
          <a:p/>
        </p:txBody>
      </p:sp>
      <p:graphicFrame>
        <p:nvGraphicFramePr>
          <p:cNvPr id="57" name="object 57"/>
          <p:cNvGraphicFramePr>
            <a:graphicFrameLocks noGrp="1"/>
          </p:cNvGraphicFramePr>
          <p:nvPr/>
        </p:nvGraphicFramePr>
        <p:xfrm>
          <a:off x="9655809" y="2193289"/>
          <a:ext cx="1814195" cy="1209039"/>
        </p:xfrm>
        <a:graphic>
          <a:graphicData uri="http://schemas.openxmlformats.org/drawingml/2006/table">
            <a:tbl>
              <a:tblPr firstRow="1" bandRow="1">
                <a:tableStyleId>{2D5ABB26-0587-4C30-8999-92F81FD0307C}</a:tableStyleId>
              </a:tblPr>
              <a:tblGrid>
                <a:gridCol w="1795145"/>
              </a:tblGrid>
              <a:tr h="573404">
                <a:tc>
                  <a:txBody>
                    <a:bodyPr/>
                    <a:lstStyle/>
                    <a:p>
                      <a:pPr marL="85090">
                        <a:lnSpc>
                          <a:spcPct val="100000"/>
                        </a:lnSpc>
                      </a:pPr>
                      <a:r>
                        <a:rPr dirty="0" smtClean="0" sz="1800" spc="195" b="1">
                          <a:solidFill>
                            <a:srgbClr val="1DA738"/>
                          </a:solidFill>
                          <a:latin typeface="Microsoft YaHei UI"/>
                          <a:cs typeface="Microsoft YaHei UI"/>
                        </a:rPr>
                        <a:t>北京小桔科</a:t>
                      </a:r>
                      <a:r>
                        <a:rPr dirty="0" smtClean="0" sz="1800" spc="0" b="1">
                          <a:solidFill>
                            <a:srgbClr val="1DA738"/>
                          </a:solidFill>
                          <a:latin typeface="Microsoft YaHei UI"/>
                          <a:cs typeface="Microsoft YaHei UI"/>
                        </a:rPr>
                        <a:t>技</a:t>
                      </a:r>
                      <a:r>
                        <a:rPr dirty="0" smtClean="0" sz="1800" spc="-340" b="1">
                          <a:solidFill>
                            <a:srgbClr val="1DA738"/>
                          </a:solidFill>
                          <a:latin typeface="Microsoft YaHei UI"/>
                          <a:cs typeface="Microsoft YaHei UI"/>
                        </a:rPr>
                        <a:t> </a:t>
                      </a:r>
                      <a:endParaRPr sz="1800">
                        <a:latin typeface="Microsoft YaHei UI"/>
                        <a:cs typeface="Microsoft YaHei UI"/>
                      </a:endParaRPr>
                    </a:p>
                  </a:txBody>
                  <a:tcPr marL="0" marR="0" marB="0" marT="0">
                    <a:lnL w="12699">
                      <a:solidFill>
                        <a:srgbClr val="1DA738"/>
                      </a:solidFill>
                      <a:prstDash val="solid"/>
                    </a:lnL>
                    <a:lnR w="12699">
                      <a:solidFill>
                        <a:srgbClr val="1DA738"/>
                      </a:solidFill>
                      <a:prstDash val="solid"/>
                    </a:lnR>
                    <a:lnT w="12699">
                      <a:solidFill>
                        <a:srgbClr val="1DA738"/>
                      </a:solidFill>
                      <a:prstDash val="solid"/>
                    </a:lnT>
                    <a:lnB w="12699">
                      <a:solidFill>
                        <a:srgbClr val="1DA738"/>
                      </a:solidFill>
                      <a:prstDash val="solid"/>
                    </a:lnB>
                  </a:tcPr>
                </a:tc>
              </a:tr>
              <a:tr h="49530">
                <a:tc>
                  <a:txBody>
                    <a:bodyPr/>
                    <a:lstStyle/>
                    <a:p>
                      <a:pPr/>
                      <a:endParaRPr sz="1800">
                        <a:latin typeface="Microsoft YaHei UI"/>
                        <a:cs typeface="Microsoft YaHei UI"/>
                      </a:endParaRPr>
                    </a:p>
                  </a:txBody>
                  <a:tcPr marL="0" marR="0" marB="0" marT="0">
                    <a:lnT w="12699">
                      <a:solidFill>
                        <a:srgbClr val="1DA738"/>
                      </a:solidFill>
                      <a:prstDash val="solid"/>
                    </a:lnT>
                    <a:lnB w="12699">
                      <a:solidFill>
                        <a:srgbClr val="1DA738"/>
                      </a:solidFill>
                      <a:prstDash val="solid"/>
                    </a:lnB>
                  </a:tcPr>
                </a:tc>
              </a:tr>
              <a:tr h="573404">
                <a:tc>
                  <a:txBody>
                    <a:bodyPr/>
                    <a:lstStyle/>
                    <a:p>
                      <a:pPr marL="85090">
                        <a:lnSpc>
                          <a:spcPct val="100000"/>
                        </a:lnSpc>
                      </a:pPr>
                      <a:r>
                        <a:rPr dirty="0" smtClean="0" sz="1800" b="1">
                          <a:solidFill>
                            <a:srgbClr val="1DA738"/>
                          </a:solidFill>
                          <a:latin typeface="Microsoft YaHei UI"/>
                          <a:cs typeface="Microsoft YaHei UI"/>
                        </a:rPr>
                        <a:t>高管</a:t>
                      </a:r>
                      <a:endParaRPr sz="1800">
                        <a:latin typeface="Microsoft YaHei UI"/>
                        <a:cs typeface="Microsoft YaHei UI"/>
                      </a:endParaRPr>
                    </a:p>
                  </a:txBody>
                  <a:tcPr marL="0" marR="0" marB="0" marT="0">
                    <a:lnL w="12699">
                      <a:solidFill>
                        <a:srgbClr val="1DA738"/>
                      </a:solidFill>
                      <a:prstDash val="solid"/>
                    </a:lnL>
                    <a:lnR w="12699">
                      <a:solidFill>
                        <a:srgbClr val="1DA738"/>
                      </a:solidFill>
                      <a:prstDash val="solid"/>
                    </a:lnR>
                    <a:lnT w="12699">
                      <a:solidFill>
                        <a:srgbClr val="1DA738"/>
                      </a:solidFill>
                      <a:prstDash val="solid"/>
                    </a:lnT>
                    <a:lnB w="12699">
                      <a:solidFill>
                        <a:srgbClr val="1DA738"/>
                      </a:solidFill>
                      <a:prstDash val="solid"/>
                    </a:lnB>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5400">
              <a:lnSpc>
                <a:spcPct val="100000"/>
              </a:lnSpc>
            </a:pPr>
            <a:r>
              <a:rPr dirty="0" smtClean="0" sz="3600" b="1">
                <a:solidFill>
                  <a:srgbClr val="303030"/>
                </a:solidFill>
                <a:latin typeface="Microsoft YaHei UI"/>
                <a:cs typeface="Microsoft YaHei UI"/>
              </a:rPr>
              <a:t>知识应用关键技术</a:t>
            </a:r>
            <a:endParaRPr sz="3600">
              <a:latin typeface="Microsoft YaHei UI"/>
              <a:cs typeface="Microsoft YaHei UI"/>
            </a:endParaRPr>
          </a:p>
        </p:txBody>
      </p:sp>
      <p:sp>
        <p:nvSpPr>
          <p:cNvPr id="3" name="object 3"/>
          <p:cNvSpPr/>
          <p:nvPr/>
        </p:nvSpPr>
        <p:spPr>
          <a:xfrm>
            <a:off x="2540000" y="3901440"/>
            <a:ext cx="3977004" cy="901700"/>
          </a:xfrm>
          <a:custGeom>
            <a:avLst/>
            <a:gdLst/>
            <a:ahLst/>
            <a:cxnLst/>
            <a:rect l="l" t="t" r="r" b="b"/>
            <a:pathLst>
              <a:path w="3977004" h="901700">
                <a:moveTo>
                  <a:pt x="0" y="0"/>
                </a:moveTo>
                <a:lnTo>
                  <a:pt x="3977004" y="0"/>
                </a:lnTo>
                <a:lnTo>
                  <a:pt x="3977004" y="901700"/>
                </a:lnTo>
                <a:lnTo>
                  <a:pt x="0" y="901700"/>
                </a:lnTo>
                <a:lnTo>
                  <a:pt x="0" y="0"/>
                </a:lnTo>
                <a:close/>
              </a:path>
            </a:pathLst>
          </a:custGeom>
          <a:solidFill>
            <a:srgbClr val="DCF2EC"/>
          </a:solidFill>
        </p:spPr>
        <p:txBody>
          <a:bodyPr wrap="square" lIns="0" tIns="0" rIns="0" bIns="0" rtlCol="0">
            <a:noAutofit/>
          </a:bodyPr>
          <a:lstStyle/>
          <a:p/>
        </p:txBody>
      </p:sp>
      <p:sp>
        <p:nvSpPr>
          <p:cNvPr id="4" name="object 4"/>
          <p:cNvSpPr/>
          <p:nvPr/>
        </p:nvSpPr>
        <p:spPr>
          <a:xfrm>
            <a:off x="1638300" y="3901440"/>
            <a:ext cx="1345564" cy="899794"/>
          </a:xfrm>
          <a:custGeom>
            <a:avLst/>
            <a:gdLst/>
            <a:ahLst/>
            <a:cxnLst/>
            <a:rect l="l" t="t" r="r" b="b"/>
            <a:pathLst>
              <a:path w="1345564" h="899795">
                <a:moveTo>
                  <a:pt x="895667" y="0"/>
                </a:moveTo>
                <a:lnTo>
                  <a:pt x="0" y="0"/>
                </a:lnTo>
                <a:lnTo>
                  <a:pt x="0" y="899794"/>
                </a:lnTo>
                <a:lnTo>
                  <a:pt x="895667" y="899794"/>
                </a:lnTo>
                <a:lnTo>
                  <a:pt x="1345565" y="449897"/>
                </a:lnTo>
                <a:lnTo>
                  <a:pt x="895667" y="0"/>
                </a:lnTo>
                <a:close/>
              </a:path>
            </a:pathLst>
          </a:custGeom>
          <a:solidFill>
            <a:srgbClr val="44AC8D"/>
          </a:solidFill>
        </p:spPr>
        <p:txBody>
          <a:bodyPr wrap="square" lIns="0" tIns="0" rIns="0" bIns="0" rtlCol="0">
            <a:noAutofit/>
          </a:bodyPr>
          <a:lstStyle/>
          <a:p/>
        </p:txBody>
      </p:sp>
      <p:sp>
        <p:nvSpPr>
          <p:cNvPr id="5" name="object 5"/>
          <p:cNvSpPr txBox="1"/>
          <p:nvPr/>
        </p:nvSpPr>
        <p:spPr>
          <a:xfrm>
            <a:off x="3114039" y="4034154"/>
            <a:ext cx="2870200" cy="499745"/>
          </a:xfrm>
          <a:prstGeom prst="rect">
            <a:avLst/>
          </a:prstGeom>
        </p:spPr>
        <p:txBody>
          <a:bodyPr wrap="square" lIns="0" tIns="0" rIns="0" bIns="0" rtlCol="0" vert="horz">
            <a:noAutofit/>
          </a:bodyPr>
          <a:lstStyle/>
          <a:p>
            <a:pPr marL="12700">
              <a:lnSpc>
                <a:spcPct val="100000"/>
              </a:lnSpc>
            </a:pPr>
            <a:r>
              <a:rPr dirty="0" smtClean="0" sz="3200" b="1">
                <a:solidFill>
                  <a:srgbClr val="44AC8D"/>
                </a:solidFill>
                <a:latin typeface="Microsoft YaHei UI"/>
                <a:cs typeface="Microsoft YaHei UI"/>
              </a:rPr>
              <a:t>可视化辅助决策</a:t>
            </a:r>
            <a:endParaRPr sz="3200">
              <a:latin typeface="Microsoft YaHei UI"/>
              <a:cs typeface="Microsoft YaHei UI"/>
            </a:endParaRPr>
          </a:p>
        </p:txBody>
      </p:sp>
      <p:sp>
        <p:nvSpPr>
          <p:cNvPr id="6" name="object 6"/>
          <p:cNvSpPr txBox="1"/>
          <p:nvPr/>
        </p:nvSpPr>
        <p:spPr>
          <a:xfrm>
            <a:off x="1863089" y="4126229"/>
            <a:ext cx="497840" cy="446405"/>
          </a:xfrm>
          <a:prstGeom prst="rect">
            <a:avLst/>
          </a:prstGeom>
        </p:spPr>
        <p:txBody>
          <a:bodyPr wrap="square" lIns="0" tIns="0" rIns="0" bIns="0" rtlCol="0" vert="horz">
            <a:noAutofit/>
          </a:bodyPr>
          <a:lstStyle/>
          <a:p>
            <a:pPr marL="12700">
              <a:lnSpc>
                <a:spcPct val="100000"/>
              </a:lnSpc>
            </a:pPr>
            <a:r>
              <a:rPr dirty="0" smtClean="0" sz="2800" spc="-10" b="1">
                <a:solidFill>
                  <a:srgbClr val="FFFFFF"/>
                </a:solidFill>
                <a:latin typeface="Arial Black"/>
                <a:cs typeface="Arial Black"/>
              </a:rPr>
              <a:t>03</a:t>
            </a:r>
            <a:endParaRPr sz="2800">
              <a:latin typeface="Arial Black"/>
              <a:cs typeface="Arial Black"/>
            </a:endParaRPr>
          </a:p>
        </p:txBody>
      </p:sp>
      <p:sp>
        <p:nvSpPr>
          <p:cNvPr id="7" name="object 7"/>
          <p:cNvSpPr/>
          <p:nvPr/>
        </p:nvSpPr>
        <p:spPr>
          <a:xfrm>
            <a:off x="1638300" y="1980564"/>
            <a:ext cx="901700" cy="901700"/>
          </a:xfrm>
          <a:custGeom>
            <a:avLst/>
            <a:gdLst/>
            <a:ahLst/>
            <a:cxnLst/>
            <a:rect l="l" t="t" r="r" b="b"/>
            <a:pathLst>
              <a:path w="901700" h="901700">
                <a:moveTo>
                  <a:pt x="0" y="0"/>
                </a:moveTo>
                <a:lnTo>
                  <a:pt x="901700" y="0"/>
                </a:lnTo>
                <a:lnTo>
                  <a:pt x="901700" y="901700"/>
                </a:lnTo>
                <a:lnTo>
                  <a:pt x="0" y="901700"/>
                </a:lnTo>
                <a:lnTo>
                  <a:pt x="0" y="0"/>
                </a:lnTo>
                <a:close/>
              </a:path>
            </a:pathLst>
          </a:custGeom>
          <a:solidFill>
            <a:srgbClr val="A7A8A7"/>
          </a:solidFill>
        </p:spPr>
        <p:txBody>
          <a:bodyPr wrap="square" lIns="0" tIns="0" rIns="0" bIns="0" rtlCol="0">
            <a:noAutofit/>
          </a:bodyPr>
          <a:lstStyle/>
          <a:p/>
        </p:txBody>
      </p:sp>
      <p:sp>
        <p:nvSpPr>
          <p:cNvPr id="8" name="object 8"/>
          <p:cNvSpPr/>
          <p:nvPr/>
        </p:nvSpPr>
        <p:spPr>
          <a:xfrm>
            <a:off x="2540000" y="1980564"/>
            <a:ext cx="3977004" cy="901700"/>
          </a:xfrm>
          <a:custGeom>
            <a:avLst/>
            <a:gdLst/>
            <a:ahLst/>
            <a:cxnLst/>
            <a:rect l="l" t="t" r="r" b="b"/>
            <a:pathLst>
              <a:path w="3977004" h="901700">
                <a:moveTo>
                  <a:pt x="0" y="0"/>
                </a:moveTo>
                <a:lnTo>
                  <a:pt x="3977004" y="0"/>
                </a:lnTo>
                <a:lnTo>
                  <a:pt x="3977004" y="901700"/>
                </a:lnTo>
                <a:lnTo>
                  <a:pt x="0" y="901700"/>
                </a:lnTo>
                <a:lnTo>
                  <a:pt x="0" y="0"/>
                </a:lnTo>
                <a:close/>
              </a:path>
            </a:pathLst>
          </a:custGeom>
          <a:solidFill>
            <a:srgbClr val="F2F2F2"/>
          </a:solidFill>
        </p:spPr>
        <p:txBody>
          <a:bodyPr wrap="square" lIns="0" tIns="0" rIns="0" bIns="0" rtlCol="0">
            <a:noAutofit/>
          </a:bodyPr>
          <a:lstStyle/>
          <a:p/>
        </p:txBody>
      </p:sp>
      <p:sp>
        <p:nvSpPr>
          <p:cNvPr id="9" name="object 9"/>
          <p:cNvSpPr txBox="1"/>
          <p:nvPr/>
        </p:nvSpPr>
        <p:spPr>
          <a:xfrm>
            <a:off x="3126739" y="2183765"/>
            <a:ext cx="1447800" cy="439420"/>
          </a:xfrm>
          <a:prstGeom prst="rect">
            <a:avLst/>
          </a:prstGeom>
        </p:spPr>
        <p:txBody>
          <a:bodyPr wrap="square" lIns="0" tIns="0" rIns="0" bIns="0" rtlCol="0" vert="horz">
            <a:noAutofit/>
          </a:bodyPr>
          <a:lstStyle/>
          <a:p>
            <a:pPr marL="12700">
              <a:lnSpc>
                <a:spcPct val="100000"/>
              </a:lnSpc>
            </a:pPr>
            <a:r>
              <a:rPr dirty="0" smtClean="0" sz="2800">
                <a:solidFill>
                  <a:srgbClr val="666666"/>
                </a:solidFill>
                <a:latin typeface="Microsoft YaHei UI"/>
                <a:cs typeface="Microsoft YaHei UI"/>
              </a:rPr>
              <a:t>语义搜索</a:t>
            </a:r>
            <a:endParaRPr sz="2800">
              <a:latin typeface="Microsoft YaHei UI"/>
              <a:cs typeface="Microsoft YaHei UI"/>
            </a:endParaRPr>
          </a:p>
        </p:txBody>
      </p:sp>
      <p:sp>
        <p:nvSpPr>
          <p:cNvPr id="10" name="object 10"/>
          <p:cNvSpPr txBox="1"/>
          <p:nvPr/>
        </p:nvSpPr>
        <p:spPr>
          <a:xfrm>
            <a:off x="1873885" y="2226945"/>
            <a:ext cx="432434" cy="384810"/>
          </a:xfrm>
          <a:prstGeom prst="rect">
            <a:avLst/>
          </a:prstGeom>
        </p:spPr>
        <p:txBody>
          <a:bodyPr wrap="square" lIns="0" tIns="0" rIns="0" bIns="0" rtlCol="0" vert="horz">
            <a:noAutofit/>
          </a:bodyPr>
          <a:lstStyle/>
          <a:p>
            <a:pPr marL="12700">
              <a:lnSpc>
                <a:spcPct val="100000"/>
              </a:lnSpc>
            </a:pPr>
            <a:r>
              <a:rPr dirty="0" smtClean="0" sz="2400" b="1">
                <a:solidFill>
                  <a:srgbClr val="F2F2F2"/>
                </a:solidFill>
                <a:latin typeface="Arial Black"/>
                <a:cs typeface="Arial Black"/>
              </a:rPr>
              <a:t>01</a:t>
            </a:r>
            <a:endParaRPr sz="2400">
              <a:latin typeface="Arial Black"/>
              <a:cs typeface="Arial Black"/>
            </a:endParaRPr>
          </a:p>
        </p:txBody>
      </p:sp>
      <p:sp>
        <p:nvSpPr>
          <p:cNvPr id="11" name="object 11"/>
          <p:cNvSpPr/>
          <p:nvPr/>
        </p:nvSpPr>
        <p:spPr>
          <a:xfrm>
            <a:off x="1638300" y="2933700"/>
            <a:ext cx="901700" cy="901700"/>
          </a:xfrm>
          <a:custGeom>
            <a:avLst/>
            <a:gdLst/>
            <a:ahLst/>
            <a:cxnLst/>
            <a:rect l="l" t="t" r="r" b="b"/>
            <a:pathLst>
              <a:path w="901700" h="901700">
                <a:moveTo>
                  <a:pt x="0" y="0"/>
                </a:moveTo>
                <a:lnTo>
                  <a:pt x="901700" y="0"/>
                </a:lnTo>
                <a:lnTo>
                  <a:pt x="901700" y="901700"/>
                </a:lnTo>
                <a:lnTo>
                  <a:pt x="0" y="901700"/>
                </a:lnTo>
                <a:lnTo>
                  <a:pt x="0" y="0"/>
                </a:lnTo>
                <a:close/>
              </a:path>
            </a:pathLst>
          </a:custGeom>
          <a:solidFill>
            <a:srgbClr val="A7A8A7"/>
          </a:solidFill>
        </p:spPr>
        <p:txBody>
          <a:bodyPr wrap="square" lIns="0" tIns="0" rIns="0" bIns="0" rtlCol="0">
            <a:noAutofit/>
          </a:bodyPr>
          <a:lstStyle/>
          <a:p/>
        </p:txBody>
      </p:sp>
      <p:sp>
        <p:nvSpPr>
          <p:cNvPr id="12" name="object 12"/>
          <p:cNvSpPr/>
          <p:nvPr/>
        </p:nvSpPr>
        <p:spPr>
          <a:xfrm>
            <a:off x="2540000" y="2933700"/>
            <a:ext cx="3977004" cy="901700"/>
          </a:xfrm>
          <a:custGeom>
            <a:avLst/>
            <a:gdLst/>
            <a:ahLst/>
            <a:cxnLst/>
            <a:rect l="l" t="t" r="r" b="b"/>
            <a:pathLst>
              <a:path w="3977004" h="901700">
                <a:moveTo>
                  <a:pt x="0" y="0"/>
                </a:moveTo>
                <a:lnTo>
                  <a:pt x="3977004" y="0"/>
                </a:lnTo>
                <a:lnTo>
                  <a:pt x="3977004" y="901700"/>
                </a:lnTo>
                <a:lnTo>
                  <a:pt x="0" y="901700"/>
                </a:lnTo>
                <a:lnTo>
                  <a:pt x="0" y="0"/>
                </a:lnTo>
                <a:close/>
              </a:path>
            </a:pathLst>
          </a:custGeom>
          <a:solidFill>
            <a:srgbClr val="F2F2F2"/>
          </a:solidFill>
        </p:spPr>
        <p:txBody>
          <a:bodyPr wrap="square" lIns="0" tIns="0" rIns="0" bIns="0" rtlCol="0">
            <a:noAutofit/>
          </a:bodyPr>
          <a:lstStyle/>
          <a:p/>
        </p:txBody>
      </p:sp>
      <p:sp>
        <p:nvSpPr>
          <p:cNvPr id="13" name="object 13"/>
          <p:cNvSpPr txBox="1"/>
          <p:nvPr/>
        </p:nvSpPr>
        <p:spPr>
          <a:xfrm>
            <a:off x="1873885" y="3179445"/>
            <a:ext cx="432434" cy="384810"/>
          </a:xfrm>
          <a:prstGeom prst="rect">
            <a:avLst/>
          </a:prstGeom>
        </p:spPr>
        <p:txBody>
          <a:bodyPr wrap="square" lIns="0" tIns="0" rIns="0" bIns="0" rtlCol="0" vert="horz">
            <a:noAutofit/>
          </a:bodyPr>
          <a:lstStyle/>
          <a:p>
            <a:pPr marL="12700">
              <a:lnSpc>
                <a:spcPct val="100000"/>
              </a:lnSpc>
            </a:pPr>
            <a:r>
              <a:rPr dirty="0" smtClean="0" sz="2400" b="1">
                <a:solidFill>
                  <a:srgbClr val="F2F2F2"/>
                </a:solidFill>
                <a:latin typeface="Arial Black"/>
                <a:cs typeface="Arial Black"/>
              </a:rPr>
              <a:t>02</a:t>
            </a:r>
            <a:endParaRPr sz="2400">
              <a:latin typeface="Arial Black"/>
              <a:cs typeface="Arial Black"/>
            </a:endParaRPr>
          </a:p>
        </p:txBody>
      </p:sp>
      <p:sp>
        <p:nvSpPr>
          <p:cNvPr id="14" name="object 14"/>
          <p:cNvSpPr txBox="1"/>
          <p:nvPr/>
        </p:nvSpPr>
        <p:spPr>
          <a:xfrm>
            <a:off x="3126739" y="3130550"/>
            <a:ext cx="1447800" cy="439420"/>
          </a:xfrm>
          <a:prstGeom prst="rect">
            <a:avLst/>
          </a:prstGeom>
        </p:spPr>
        <p:txBody>
          <a:bodyPr wrap="square" lIns="0" tIns="0" rIns="0" bIns="0" rtlCol="0" vert="horz">
            <a:noAutofit/>
          </a:bodyPr>
          <a:lstStyle/>
          <a:p>
            <a:pPr marL="12700">
              <a:lnSpc>
                <a:spcPct val="100000"/>
              </a:lnSpc>
            </a:pPr>
            <a:r>
              <a:rPr dirty="0" smtClean="0" sz="2800">
                <a:solidFill>
                  <a:srgbClr val="666666"/>
                </a:solidFill>
                <a:latin typeface="Microsoft YaHei UI"/>
                <a:cs typeface="Microsoft YaHei UI"/>
              </a:rPr>
              <a:t>智能问答</a:t>
            </a:r>
            <a:endParaRPr sz="2800">
              <a:latin typeface="Microsoft YaHei UI"/>
              <a:cs typeface="Microsoft YaHei UI"/>
            </a:endParaRPr>
          </a:p>
        </p:txBody>
      </p:sp>
      <p:sp>
        <p:nvSpPr>
          <p:cNvPr id="15" name="object 15"/>
          <p:cNvSpPr/>
          <p:nvPr/>
        </p:nvSpPr>
        <p:spPr>
          <a:xfrm>
            <a:off x="6753860" y="1983740"/>
            <a:ext cx="3778236" cy="2842259"/>
          </a:xfrm>
          <a:prstGeom prst="rect">
            <a:avLst/>
          </a:prstGeom>
          <a:blipFill>
            <a:blip r:embed="rId2" cstate="print"/>
            <a:stretch>
              <a:fillRect/>
            </a:stretch>
          </a:blipFill>
        </p:spPr>
        <p:txBody>
          <a:bodyPr wrap="square" lIns="0" tIns="0" rIns="0" bIns="0" rtlCol="0">
            <a:noAutofit/>
          </a:bodyPr>
          <a:lstStyle/>
          <a:p/>
        </p:txBody>
      </p:sp>
      <p:sp>
        <p:nvSpPr>
          <p:cNvPr id="16" name="object 16"/>
          <p:cNvSpPr/>
          <p:nvPr/>
        </p:nvSpPr>
        <p:spPr>
          <a:xfrm>
            <a:off x="6699250" y="1876425"/>
            <a:ext cx="4070350" cy="3209290"/>
          </a:xfrm>
          <a:custGeom>
            <a:avLst/>
            <a:gdLst/>
            <a:ahLst/>
            <a:cxnLst/>
            <a:rect l="l" t="t" r="r" b="b"/>
            <a:pathLst>
              <a:path w="4070350" h="3209290">
                <a:moveTo>
                  <a:pt x="0" y="0"/>
                </a:moveTo>
                <a:lnTo>
                  <a:pt x="4070350" y="0"/>
                </a:lnTo>
                <a:lnTo>
                  <a:pt x="4070350" y="3209290"/>
                </a:lnTo>
                <a:lnTo>
                  <a:pt x="0" y="3209290"/>
                </a:lnTo>
                <a:lnTo>
                  <a:pt x="0" y="0"/>
                </a:lnTo>
                <a:close/>
              </a:path>
            </a:pathLst>
          </a:custGeom>
          <a:solidFill>
            <a:srgbClr val="FFFFFF"/>
          </a:solidFill>
        </p:spPr>
        <p:txBody>
          <a:bodyPr wrap="square" lIns="0" tIns="0" rIns="0" bIns="0" rtlCol="0">
            <a:noAutofit/>
          </a:bodyPr>
          <a:lstStyle/>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589916" y="1138686"/>
            <a:ext cx="931652" cy="879894"/>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1742536" y="2191109"/>
            <a:ext cx="8712678" cy="4347712"/>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9816859" y="2725947"/>
            <a:ext cx="638354" cy="603849"/>
          </a:xfrm>
          <a:prstGeom prst="rect">
            <a:avLst/>
          </a:prstGeom>
          <a:blipFill>
            <a:blip r:embed="rId4" cstate="print"/>
            <a:stretch>
              <a:fillRect/>
            </a:stretch>
          </a:blipFill>
        </p:spPr>
        <p:txBody>
          <a:bodyPr wrap="square" lIns="0" tIns="0" rIns="0" bIns="0" rtlCol="0">
            <a:noAutofit/>
          </a:bodyPr>
          <a:lstStyle/>
          <a:p/>
        </p:txBody>
      </p:sp>
      <p:sp>
        <p:nvSpPr>
          <p:cNvPr id="5" name="object 5"/>
          <p:cNvSpPr/>
          <p:nvPr/>
        </p:nvSpPr>
        <p:spPr>
          <a:xfrm>
            <a:off x="9079332" y="2255807"/>
            <a:ext cx="1362330" cy="0"/>
          </a:xfrm>
          <a:custGeom>
            <a:avLst/>
            <a:gdLst/>
            <a:ahLst/>
            <a:cxnLst/>
            <a:rect l="l" t="t" r="r" b="b"/>
            <a:pathLst>
              <a:path w="1362330" h="0">
                <a:moveTo>
                  <a:pt x="0" y="0"/>
                </a:moveTo>
                <a:lnTo>
                  <a:pt x="1362330" y="0"/>
                </a:lnTo>
              </a:path>
            </a:pathLst>
          </a:custGeom>
          <a:ln w="34489">
            <a:solidFill>
              <a:srgbClr val="C8C8C8"/>
            </a:solidFill>
          </a:ln>
        </p:spPr>
        <p:txBody>
          <a:bodyPr wrap="square" lIns="0" tIns="0" rIns="0" bIns="0" rtlCol="0">
            <a:noAutofit/>
          </a:bodyPr>
          <a:lstStyle/>
          <a:p/>
        </p:txBody>
      </p:sp>
      <p:sp>
        <p:nvSpPr>
          <p:cNvPr id="6" name="object 6"/>
          <p:cNvSpPr txBox="1"/>
          <p:nvPr/>
        </p:nvSpPr>
        <p:spPr>
          <a:xfrm>
            <a:off x="10756613" y="435634"/>
            <a:ext cx="998219" cy="286385"/>
          </a:xfrm>
          <a:prstGeom prst="rect">
            <a:avLst/>
          </a:prstGeom>
        </p:spPr>
        <p:txBody>
          <a:bodyPr wrap="square" lIns="0" tIns="0" rIns="0" bIns="0" rtlCol="0" vert="horz">
            <a:noAutofit/>
          </a:bodyPr>
          <a:lstStyle/>
          <a:p>
            <a:pPr marL="12700">
              <a:lnSpc>
                <a:spcPct val="100000"/>
              </a:lnSpc>
            </a:pPr>
            <a:r>
              <a:rPr dirty="0" smtClean="0" sz="1800" spc="55">
                <a:solidFill>
                  <a:srgbClr val="1C9C82"/>
                </a:solidFill>
                <a:latin typeface="Times New Roman"/>
                <a:cs typeface="Times New Roman"/>
              </a:rPr>
              <a:t>PlantData</a:t>
            </a:r>
            <a:endParaRPr sz="1800">
              <a:latin typeface="Times New Roman"/>
              <a:cs typeface="Times New Roman"/>
            </a:endParaRPr>
          </a:p>
        </p:txBody>
      </p:sp>
      <p:sp>
        <p:nvSpPr>
          <p:cNvPr id="7" name="object 7"/>
          <p:cNvSpPr txBox="1"/>
          <p:nvPr/>
        </p:nvSpPr>
        <p:spPr>
          <a:xfrm>
            <a:off x="3281037" y="106752"/>
            <a:ext cx="1664970" cy="628015"/>
          </a:xfrm>
          <a:prstGeom prst="rect">
            <a:avLst/>
          </a:prstGeom>
        </p:spPr>
        <p:txBody>
          <a:bodyPr wrap="square" lIns="0" tIns="0" rIns="0" bIns="0" rtlCol="0" vert="horz">
            <a:noAutofit/>
          </a:bodyPr>
          <a:lstStyle/>
          <a:p>
            <a:pPr marL="12700">
              <a:lnSpc>
                <a:spcPct val="100000"/>
              </a:lnSpc>
            </a:pPr>
            <a:r>
              <a:rPr dirty="0" smtClean="0" sz="4050" spc="465">
                <a:solidFill>
                  <a:srgbClr val="2F2F2F"/>
                </a:solidFill>
                <a:latin typeface="Times New Roman"/>
                <a:cs typeface="Times New Roman"/>
              </a:rPr>
              <a:t>-D3.js</a:t>
            </a:r>
            <a:endParaRPr sz="4050">
              <a:latin typeface="Times New Roman"/>
              <a:cs typeface="Times New Roman"/>
            </a:endParaRPr>
          </a:p>
        </p:txBody>
      </p:sp>
      <p:sp>
        <p:nvSpPr>
          <p:cNvPr id="8" name="object 8"/>
          <p:cNvSpPr txBox="1"/>
          <p:nvPr/>
        </p:nvSpPr>
        <p:spPr>
          <a:xfrm>
            <a:off x="9424834" y="2259881"/>
            <a:ext cx="795020" cy="259079"/>
          </a:xfrm>
          <a:prstGeom prst="rect">
            <a:avLst/>
          </a:prstGeom>
        </p:spPr>
        <p:txBody>
          <a:bodyPr wrap="square" lIns="0" tIns="0" rIns="0" bIns="0" rtlCol="0" vert="horz">
            <a:noAutofit/>
          </a:bodyPr>
          <a:lstStyle/>
          <a:p>
            <a:pPr marL="12700">
              <a:lnSpc>
                <a:spcPct val="100000"/>
              </a:lnSpc>
            </a:pPr>
            <a:r>
              <a:rPr dirty="0" smtClean="0" sz="1700" spc="1210">
                <a:solidFill>
                  <a:srgbClr val="A1A77C"/>
                </a:solidFill>
                <a:latin typeface="Segoe UI Light"/>
                <a:cs typeface="Segoe UI Light"/>
              </a:rPr>
              <a:t>-/</a:t>
            </a:r>
            <a:r>
              <a:rPr dirty="0" smtClean="0" sz="1700" spc="950">
                <a:solidFill>
                  <a:srgbClr val="A1A77C"/>
                </a:solidFill>
                <a:latin typeface="Segoe UI Light"/>
                <a:cs typeface="Segoe UI Light"/>
              </a:rPr>
              <a:t>'</a:t>
            </a:r>
            <a:r>
              <a:rPr dirty="0" smtClean="0" sz="1700" spc="270">
                <a:solidFill>
                  <a:srgbClr val="ACB8B1"/>
                </a:solidFill>
                <a:latin typeface="Segoe UI Light"/>
                <a:cs typeface="Segoe UI Light"/>
              </a:rPr>
              <a:t>?</a:t>
            </a:r>
            <a:endParaRPr sz="1700">
              <a:latin typeface="Segoe UI Light"/>
              <a:cs typeface="Segoe UI Light"/>
            </a:endParaRPr>
          </a:p>
        </p:txBody>
      </p:sp>
      <p:sp>
        <p:nvSpPr>
          <p:cNvPr id="9" name="object 9"/>
          <p:cNvSpPr txBox="1"/>
          <p:nvPr/>
        </p:nvSpPr>
        <p:spPr>
          <a:xfrm>
            <a:off x="9946111" y="2729661"/>
            <a:ext cx="135255" cy="107314"/>
          </a:xfrm>
          <a:prstGeom prst="rect">
            <a:avLst/>
          </a:prstGeom>
        </p:spPr>
        <p:txBody>
          <a:bodyPr wrap="square" lIns="0" tIns="0" rIns="0" bIns="0" rtlCol="0" vert="horz">
            <a:noAutofit/>
          </a:bodyPr>
          <a:lstStyle/>
          <a:p>
            <a:pPr marL="12700">
              <a:lnSpc>
                <a:spcPct val="100000"/>
              </a:lnSpc>
            </a:pPr>
            <a:r>
              <a:rPr dirty="0" smtClean="0" sz="650" spc="715">
                <a:solidFill>
                  <a:srgbClr val="C8C6C8"/>
                </a:solidFill>
                <a:latin typeface="Segoe UI Light"/>
                <a:cs typeface="Segoe UI Light"/>
              </a:rPr>
              <a:t>.</a:t>
            </a:r>
            <a:endParaRPr sz="650">
              <a:latin typeface="Segoe UI Light"/>
              <a:cs typeface="Segoe UI Light"/>
            </a:endParaRPr>
          </a:p>
        </p:txBody>
      </p:sp>
      <p:sp>
        <p:nvSpPr>
          <p:cNvPr id="10" name="object 10"/>
          <p:cNvSpPr txBox="1"/>
          <p:nvPr/>
        </p:nvSpPr>
        <p:spPr>
          <a:xfrm>
            <a:off x="10331739" y="3511881"/>
            <a:ext cx="158750" cy="158750"/>
          </a:xfrm>
          <a:prstGeom prst="rect">
            <a:avLst/>
          </a:prstGeom>
        </p:spPr>
        <p:txBody>
          <a:bodyPr wrap="square" lIns="0" tIns="0" rIns="0" bIns="0" rtlCol="0" vert="eaVert">
            <a:noAutofit/>
          </a:bodyPr>
          <a:lstStyle/>
          <a:p>
            <a:pPr marL="12700">
              <a:lnSpc>
                <a:spcPct val="85000"/>
              </a:lnSpc>
            </a:pPr>
            <a:r>
              <a:rPr dirty="0" smtClean="0" sz="1050">
                <a:solidFill>
                  <a:srgbClr val="C8C6C8"/>
                </a:solidFill>
                <a:latin typeface="Segoe UI Light"/>
                <a:cs typeface="Segoe UI Light"/>
              </a:rPr>
              <a:t>z</a:t>
            </a:r>
            <a:endParaRPr sz="1050">
              <a:latin typeface="Segoe UI Light"/>
              <a:cs typeface="Segoe UI Light"/>
            </a:endParaRPr>
          </a:p>
        </p:txBody>
      </p:sp>
      <p:sp>
        <p:nvSpPr>
          <p:cNvPr id="11" name="object 11"/>
          <p:cNvSpPr txBox="1"/>
          <p:nvPr/>
        </p:nvSpPr>
        <p:spPr>
          <a:xfrm>
            <a:off x="10103231" y="4043676"/>
            <a:ext cx="475615" cy="664845"/>
          </a:xfrm>
          <a:prstGeom prst="rect">
            <a:avLst/>
          </a:prstGeom>
        </p:spPr>
        <p:txBody>
          <a:bodyPr wrap="square" lIns="0" tIns="0" rIns="0" bIns="0" rtlCol="0" vert="eaVert">
            <a:noAutofit/>
          </a:bodyPr>
          <a:lstStyle/>
          <a:p>
            <a:pPr marL="12700">
              <a:lnSpc>
                <a:spcPct val="85000"/>
              </a:lnSpc>
            </a:pPr>
            <a:r>
              <a:rPr dirty="0" smtClean="0" sz="1050">
                <a:solidFill>
                  <a:srgbClr val="7C7580"/>
                </a:solidFill>
                <a:latin typeface="Segoe UI Light"/>
                <a:cs typeface="Segoe UI Light"/>
              </a:rPr>
              <a:t>t</a:t>
            </a:r>
            <a:r>
              <a:rPr dirty="0" smtClean="0" sz="1050" spc="-160">
                <a:solidFill>
                  <a:srgbClr val="7C7580"/>
                </a:solidFill>
                <a:latin typeface="Segoe UI Light"/>
                <a:cs typeface="Segoe UI Light"/>
              </a:rPr>
              <a:t> </a:t>
            </a:r>
            <a:r>
              <a:rPr dirty="0" smtClean="0" sz="1050" spc="-560">
                <a:solidFill>
                  <a:srgbClr val="7B524D"/>
                </a:solidFill>
                <a:latin typeface="Segoe UI Light"/>
                <a:cs typeface="Segoe UI Light"/>
              </a:rPr>
              <a:t>h</a:t>
            </a:r>
            <a:r>
              <a:rPr dirty="0" smtClean="0" baseline="4728" sz="3525" spc="0">
                <a:solidFill>
                  <a:srgbClr val="7C608E"/>
                </a:solidFill>
                <a:latin typeface="Segoe UI Light"/>
                <a:cs typeface="Segoe UI Light"/>
              </a:rPr>
              <a:t>.</a:t>
            </a:r>
            <a:endParaRPr baseline="4728" sz="3525">
              <a:latin typeface="Segoe UI Light"/>
              <a:cs typeface="Segoe UI Light"/>
            </a:endParaRPr>
          </a:p>
          <a:p>
            <a:pPr marL="147320">
              <a:lnSpc>
                <a:spcPct val="40000"/>
              </a:lnSpc>
            </a:pPr>
            <a:r>
              <a:rPr dirty="0" smtClean="0" sz="1900">
                <a:solidFill>
                  <a:srgbClr val="7B524D"/>
                </a:solidFill>
                <a:latin typeface="Segoe UI Light"/>
                <a:cs typeface="Segoe UI Light"/>
              </a:rPr>
              <a:t>4</a:t>
            </a:r>
            <a:r>
              <a:rPr dirty="0" smtClean="0" sz="1900" spc="-355">
                <a:solidFill>
                  <a:srgbClr val="7B524D"/>
                </a:solidFill>
                <a:latin typeface="Segoe UI Light"/>
                <a:cs typeface="Segoe UI Light"/>
              </a:rPr>
              <a:t> </a:t>
            </a:r>
            <a:r>
              <a:rPr dirty="0" smtClean="0" baseline="-7309" sz="2850" spc="0">
                <a:solidFill>
                  <a:srgbClr val="825E67"/>
                </a:solidFill>
                <a:latin typeface="Segoe UI Light"/>
                <a:cs typeface="Segoe UI Light"/>
              </a:rPr>
              <a:t>u</a:t>
            </a:r>
            <a:endParaRPr baseline="-7309" sz="2850">
              <a:latin typeface="Segoe UI Light"/>
              <a:cs typeface="Segoe UI Light"/>
            </a:endParaRPr>
          </a:p>
        </p:txBody>
      </p:sp>
      <p:sp>
        <p:nvSpPr>
          <p:cNvPr id="12" name="object 12"/>
          <p:cNvSpPr txBox="1"/>
          <p:nvPr/>
        </p:nvSpPr>
        <p:spPr>
          <a:xfrm>
            <a:off x="10329134" y="4059919"/>
            <a:ext cx="206375" cy="247650"/>
          </a:xfrm>
          <a:prstGeom prst="rect">
            <a:avLst/>
          </a:prstGeom>
        </p:spPr>
        <p:txBody>
          <a:bodyPr wrap="square" lIns="0" tIns="0" rIns="0" bIns="0" rtlCol="0" vert="eaVert">
            <a:noAutofit/>
          </a:bodyPr>
          <a:lstStyle/>
          <a:p>
            <a:pPr marL="12700">
              <a:lnSpc>
                <a:spcPct val="100000"/>
              </a:lnSpc>
            </a:pPr>
            <a:r>
              <a:rPr dirty="0" smtClean="0" sz="1050" spc="-355">
                <a:solidFill>
                  <a:srgbClr val="A0A0A3"/>
                </a:solidFill>
                <a:latin typeface="Segoe UI Light"/>
                <a:cs typeface="Segoe UI Light"/>
              </a:rPr>
              <a:t>a</a:t>
            </a:r>
            <a:r>
              <a:rPr dirty="0" smtClean="0" baseline="-10582" sz="1575" spc="0">
                <a:solidFill>
                  <a:srgbClr val="7C7580"/>
                </a:solidFill>
                <a:latin typeface="Segoe UI Light"/>
                <a:cs typeface="Segoe UI Light"/>
              </a:rPr>
              <a:t>J</a:t>
            </a:r>
            <a:endParaRPr baseline="-10582" sz="1575">
              <a:latin typeface="Segoe UI Light"/>
              <a:cs typeface="Segoe UI Light"/>
            </a:endParaRPr>
          </a:p>
        </p:txBody>
      </p:sp>
      <p:sp>
        <p:nvSpPr>
          <p:cNvPr id="13" name="object 13"/>
          <p:cNvSpPr txBox="1"/>
          <p:nvPr/>
        </p:nvSpPr>
        <p:spPr>
          <a:xfrm>
            <a:off x="10162628" y="3802263"/>
            <a:ext cx="266700" cy="266700"/>
          </a:xfrm>
          <a:prstGeom prst="rect">
            <a:avLst/>
          </a:prstGeom>
        </p:spPr>
        <p:txBody>
          <a:bodyPr wrap="square" lIns="0" tIns="0" rIns="0" bIns="0" rtlCol="0" vert="eaVert">
            <a:noAutofit/>
          </a:bodyPr>
          <a:lstStyle/>
          <a:p>
            <a:pPr marL="12700">
              <a:lnSpc>
                <a:spcPct val="85000"/>
              </a:lnSpc>
            </a:pPr>
            <a:r>
              <a:rPr dirty="0" smtClean="0" sz="1900">
                <a:solidFill>
                  <a:srgbClr val="7C7580"/>
                </a:solidFill>
                <a:latin typeface="Segoe UI Light"/>
                <a:cs typeface="Segoe UI Light"/>
              </a:rPr>
              <a:t>.</a:t>
            </a:r>
            <a:endParaRPr sz="1900">
              <a:latin typeface="Segoe UI Light"/>
              <a:cs typeface="Segoe UI Light"/>
            </a:endParaRPr>
          </a:p>
        </p:txBody>
      </p:sp>
      <p:sp>
        <p:nvSpPr>
          <p:cNvPr id="14" name="object 14"/>
          <p:cNvSpPr txBox="1"/>
          <p:nvPr/>
        </p:nvSpPr>
        <p:spPr>
          <a:xfrm>
            <a:off x="10037709" y="3496518"/>
            <a:ext cx="127000" cy="127000"/>
          </a:xfrm>
          <a:prstGeom prst="rect">
            <a:avLst/>
          </a:prstGeom>
        </p:spPr>
        <p:txBody>
          <a:bodyPr wrap="square" lIns="0" tIns="0" rIns="0" bIns="0" rtlCol="0" vert="eaVert">
            <a:noAutofit/>
          </a:bodyPr>
          <a:lstStyle/>
          <a:p>
            <a:pPr marL="12700">
              <a:lnSpc>
                <a:spcPct val="90000"/>
              </a:lnSpc>
            </a:pPr>
            <a:r>
              <a:rPr dirty="0" smtClean="0" sz="800">
                <a:solidFill>
                  <a:srgbClr val="A0A0A3"/>
                </a:solidFill>
                <a:latin typeface="Segoe UI Light"/>
                <a:cs typeface="Segoe UI Light"/>
              </a:rPr>
              <a:t>M</a:t>
            </a:r>
            <a:endParaRPr sz="800">
              <a:latin typeface="Segoe UI Light"/>
              <a:cs typeface="Segoe UI Light"/>
            </a:endParaRPr>
          </a:p>
        </p:txBody>
      </p:sp>
      <p:sp>
        <p:nvSpPr>
          <p:cNvPr id="15" name="object 15"/>
          <p:cNvSpPr txBox="1"/>
          <p:nvPr/>
        </p:nvSpPr>
        <p:spPr>
          <a:xfrm>
            <a:off x="9993511" y="4474759"/>
            <a:ext cx="116205" cy="179705"/>
          </a:xfrm>
          <a:prstGeom prst="rect">
            <a:avLst/>
          </a:prstGeom>
        </p:spPr>
        <p:txBody>
          <a:bodyPr wrap="square" lIns="0" tIns="0" rIns="0" bIns="0" rtlCol="0" vert="eaVert">
            <a:noAutofit/>
          </a:bodyPr>
          <a:lstStyle/>
          <a:p>
            <a:pPr marL="12700">
              <a:lnSpc>
                <a:spcPct val="100000"/>
              </a:lnSpc>
            </a:pPr>
            <a:r>
              <a:rPr dirty="0" smtClean="0" sz="650" spc="-430">
                <a:solidFill>
                  <a:srgbClr val="825E67"/>
                </a:solidFill>
                <a:latin typeface="Segoe UI Light"/>
                <a:cs typeface="Segoe UI Light"/>
              </a:rPr>
              <a:t>"</a:t>
            </a:r>
            <a:r>
              <a:rPr dirty="0" smtClean="0" baseline="4273" sz="975" spc="-472">
                <a:solidFill>
                  <a:srgbClr val="2F3B4B"/>
                </a:solidFill>
                <a:latin typeface="Segoe UI Light"/>
                <a:cs typeface="Segoe UI Light"/>
              </a:rPr>
              <a:t>J</a:t>
            </a:r>
            <a:r>
              <a:rPr dirty="0" smtClean="0" sz="650" spc="0">
                <a:solidFill>
                  <a:srgbClr val="506B57"/>
                </a:solidFill>
                <a:latin typeface="Segoe UI Light"/>
                <a:cs typeface="Segoe UI Light"/>
              </a:rPr>
              <a:t>V</a:t>
            </a:r>
            <a:endParaRPr sz="650">
              <a:latin typeface="Segoe UI Light"/>
              <a:cs typeface="Segoe UI Light"/>
            </a:endParaRPr>
          </a:p>
        </p:txBody>
      </p:sp>
      <p:sp>
        <p:nvSpPr>
          <p:cNvPr id="16" name="object 16"/>
          <p:cNvSpPr txBox="1"/>
          <p:nvPr/>
        </p:nvSpPr>
        <p:spPr>
          <a:xfrm>
            <a:off x="9874852" y="3472381"/>
            <a:ext cx="215900" cy="215900"/>
          </a:xfrm>
          <a:prstGeom prst="rect">
            <a:avLst/>
          </a:prstGeom>
        </p:spPr>
        <p:txBody>
          <a:bodyPr wrap="square" lIns="0" tIns="0" rIns="0" bIns="0" rtlCol="0" vert="eaVert">
            <a:noAutofit/>
          </a:bodyPr>
          <a:lstStyle/>
          <a:p>
            <a:pPr marL="12700">
              <a:lnSpc>
                <a:spcPct val="85000"/>
              </a:lnSpc>
            </a:pPr>
            <a:r>
              <a:rPr dirty="0" smtClean="0" sz="1500">
                <a:solidFill>
                  <a:srgbClr val="C8C6C8"/>
                </a:solidFill>
                <a:latin typeface="Segoe UI Light"/>
                <a:cs typeface="Segoe UI Light"/>
              </a:rPr>
              <a:t>:</a:t>
            </a:r>
            <a:endParaRPr sz="1500">
              <a:latin typeface="Segoe UI Light"/>
              <a:cs typeface="Segoe UI Light"/>
            </a:endParaRPr>
          </a:p>
        </p:txBody>
      </p:sp>
      <p:sp>
        <p:nvSpPr>
          <p:cNvPr id="17" name="object 17"/>
          <p:cNvSpPr txBox="1"/>
          <p:nvPr/>
        </p:nvSpPr>
        <p:spPr>
          <a:xfrm>
            <a:off x="9897175" y="3796148"/>
            <a:ext cx="215900" cy="215900"/>
          </a:xfrm>
          <a:prstGeom prst="rect">
            <a:avLst/>
          </a:prstGeom>
        </p:spPr>
        <p:txBody>
          <a:bodyPr wrap="square" lIns="0" tIns="0" rIns="0" bIns="0" rtlCol="0" vert="eaVert">
            <a:noAutofit/>
          </a:bodyPr>
          <a:lstStyle/>
          <a:p>
            <a:pPr marL="12700">
              <a:lnSpc>
                <a:spcPct val="85000"/>
              </a:lnSpc>
            </a:pPr>
            <a:r>
              <a:rPr dirty="0" smtClean="0" sz="1500">
                <a:solidFill>
                  <a:srgbClr val="8C898C"/>
                </a:solidFill>
                <a:latin typeface="Segoe UI Light"/>
                <a:cs typeface="Segoe UI Light"/>
              </a:rPr>
              <a:t>.</a:t>
            </a:r>
            <a:endParaRPr sz="1500">
              <a:latin typeface="Segoe UI Light"/>
              <a:cs typeface="Segoe UI Light"/>
            </a:endParaRPr>
          </a:p>
        </p:txBody>
      </p:sp>
      <p:sp>
        <p:nvSpPr>
          <p:cNvPr id="18" name="object 18"/>
          <p:cNvSpPr txBox="1"/>
          <p:nvPr/>
        </p:nvSpPr>
        <p:spPr>
          <a:xfrm>
            <a:off x="9848405" y="4222684"/>
            <a:ext cx="476250" cy="476250"/>
          </a:xfrm>
          <a:prstGeom prst="rect">
            <a:avLst/>
          </a:prstGeom>
        </p:spPr>
        <p:txBody>
          <a:bodyPr wrap="square" lIns="0" tIns="0" rIns="0" bIns="0" rtlCol="0" vert="eaVert">
            <a:noAutofit/>
          </a:bodyPr>
          <a:lstStyle/>
          <a:p>
            <a:pPr marL="12700">
              <a:lnSpc>
                <a:spcPct val="80000"/>
              </a:lnSpc>
            </a:pPr>
            <a:r>
              <a:rPr dirty="0" smtClean="0" sz="3550">
                <a:solidFill>
                  <a:srgbClr val="7C7580"/>
                </a:solidFill>
                <a:latin typeface="Segoe UI Light"/>
                <a:cs typeface="Segoe UI Light"/>
              </a:rPr>
              <a:t>.</a:t>
            </a:r>
            <a:endParaRPr sz="3550">
              <a:latin typeface="Segoe UI Light"/>
              <a:cs typeface="Segoe UI Light"/>
            </a:endParaRPr>
          </a:p>
        </p:txBody>
      </p:sp>
      <p:sp>
        <p:nvSpPr>
          <p:cNvPr id="19" name="object 19"/>
          <p:cNvSpPr txBox="1"/>
          <p:nvPr/>
        </p:nvSpPr>
        <p:spPr>
          <a:xfrm>
            <a:off x="8532046" y="3749854"/>
            <a:ext cx="112395" cy="125730"/>
          </a:xfrm>
          <a:prstGeom prst="rect">
            <a:avLst/>
          </a:prstGeom>
        </p:spPr>
        <p:txBody>
          <a:bodyPr wrap="square" lIns="0" tIns="0" rIns="0" bIns="0" rtlCol="0" vert="horz">
            <a:noAutofit/>
          </a:bodyPr>
          <a:lstStyle/>
          <a:p>
            <a:pPr marL="12700">
              <a:lnSpc>
                <a:spcPct val="100000"/>
              </a:lnSpc>
            </a:pPr>
            <a:r>
              <a:rPr dirty="0" smtClean="0" sz="700" spc="260">
                <a:solidFill>
                  <a:srgbClr val="C8C6C8"/>
                </a:solidFill>
                <a:latin typeface="Courier New"/>
                <a:cs typeface="Courier New"/>
              </a:rPr>
              <a:t>w</a:t>
            </a:r>
            <a:endParaRPr sz="700">
              <a:latin typeface="Courier New"/>
              <a:cs typeface="Courier New"/>
            </a:endParaRPr>
          </a:p>
        </p:txBody>
      </p:sp>
      <p:sp>
        <p:nvSpPr>
          <p:cNvPr id="20" name="object 20"/>
          <p:cNvSpPr txBox="1"/>
          <p:nvPr/>
        </p:nvSpPr>
        <p:spPr>
          <a:xfrm>
            <a:off x="8601025" y="3830487"/>
            <a:ext cx="90805" cy="445770"/>
          </a:xfrm>
          <a:prstGeom prst="rect">
            <a:avLst/>
          </a:prstGeom>
        </p:spPr>
        <p:txBody>
          <a:bodyPr wrap="square" lIns="0" tIns="0" rIns="0" bIns="0" rtlCol="0" vert="horz">
            <a:noAutofit/>
          </a:bodyPr>
          <a:lstStyle/>
          <a:p>
            <a:pPr marL="12700">
              <a:lnSpc>
                <a:spcPct val="100000"/>
              </a:lnSpc>
            </a:pPr>
            <a:r>
              <a:rPr dirty="0" smtClean="0" sz="2850" spc="-440">
                <a:solidFill>
                  <a:srgbClr val="DF9749"/>
                </a:solidFill>
                <a:latin typeface="Times New Roman"/>
                <a:cs typeface="Times New Roman"/>
              </a:rPr>
              <a:t>-</a:t>
            </a:r>
            <a:endParaRPr sz="2850">
              <a:latin typeface="Times New Roman"/>
              <a:cs typeface="Times New Roman"/>
            </a:endParaRPr>
          </a:p>
        </p:txBody>
      </p:sp>
      <p:sp>
        <p:nvSpPr>
          <p:cNvPr id="21" name="object 21"/>
          <p:cNvSpPr/>
          <p:nvPr/>
        </p:nvSpPr>
        <p:spPr>
          <a:xfrm>
            <a:off x="9026506" y="4113749"/>
            <a:ext cx="0" cy="69304"/>
          </a:xfrm>
          <a:custGeom>
            <a:avLst/>
            <a:gdLst/>
            <a:ahLst/>
            <a:cxnLst/>
            <a:rect l="l" t="t" r="r" b="b"/>
            <a:pathLst>
              <a:path w="0" h="69304">
                <a:moveTo>
                  <a:pt x="0" y="69304"/>
                </a:moveTo>
                <a:lnTo>
                  <a:pt x="0" y="0"/>
                </a:lnTo>
              </a:path>
            </a:pathLst>
          </a:custGeom>
          <a:ln w="23035">
            <a:solidFill>
              <a:srgbClr val="F6EBDA"/>
            </a:solidFill>
          </a:ln>
        </p:spPr>
        <p:txBody>
          <a:bodyPr wrap="square" lIns="0" tIns="0" rIns="0" bIns="0" rtlCol="0">
            <a:noAutofit/>
          </a:bodyPr>
          <a:lstStyle/>
          <a:p/>
        </p:txBody>
      </p:sp>
      <p:sp>
        <p:nvSpPr>
          <p:cNvPr id="22" name="object 22"/>
          <p:cNvSpPr txBox="1"/>
          <p:nvPr/>
        </p:nvSpPr>
        <p:spPr>
          <a:xfrm>
            <a:off x="8790716" y="4014158"/>
            <a:ext cx="351155" cy="229870"/>
          </a:xfrm>
          <a:prstGeom prst="rect">
            <a:avLst/>
          </a:prstGeom>
        </p:spPr>
        <p:txBody>
          <a:bodyPr wrap="square" lIns="0" tIns="0" rIns="0" bIns="0" rtlCol="0" vert="horz">
            <a:noAutofit/>
          </a:bodyPr>
          <a:lstStyle/>
          <a:p>
            <a:pPr marL="12700">
              <a:lnSpc>
                <a:spcPct val="100000"/>
              </a:lnSpc>
            </a:pPr>
            <a:r>
              <a:rPr dirty="0" smtClean="0" baseline="-16203" sz="1800" spc="1904">
                <a:solidFill>
                  <a:srgbClr val="DF9749"/>
                </a:solidFill>
                <a:latin typeface="Segoe UI Light"/>
                <a:cs typeface="Segoe UI Light"/>
              </a:rPr>
              <a:t>.</a:t>
            </a:r>
            <a:r>
              <a:rPr dirty="0" smtClean="0" sz="400" spc="-75">
                <a:solidFill>
                  <a:srgbClr val="E2D8CF"/>
                </a:solidFill>
                <a:latin typeface="Arial"/>
                <a:cs typeface="Arial"/>
              </a:rPr>
              <a:t>i</a:t>
            </a:r>
            <a:r>
              <a:rPr dirty="0" smtClean="0" sz="400" spc="-50">
                <a:latin typeface="Arial"/>
                <a:cs typeface="Arial"/>
              </a:rPr>
              <a:t>l</a:t>
            </a:r>
            <a:r>
              <a:rPr dirty="0" smtClean="0" sz="400" spc="585">
                <a:solidFill>
                  <a:srgbClr val="DF9749"/>
                </a:solidFill>
                <a:latin typeface="Arial"/>
                <a:cs typeface="Arial"/>
              </a:rPr>
              <a:t>"</a:t>
            </a:r>
            <a:endParaRPr sz="400">
              <a:latin typeface="Arial"/>
              <a:cs typeface="Arial"/>
            </a:endParaRPr>
          </a:p>
        </p:txBody>
      </p:sp>
      <p:sp>
        <p:nvSpPr>
          <p:cNvPr id="23" name="object 23"/>
          <p:cNvSpPr txBox="1"/>
          <p:nvPr/>
        </p:nvSpPr>
        <p:spPr>
          <a:xfrm>
            <a:off x="8721737" y="4179977"/>
            <a:ext cx="208915" cy="453390"/>
          </a:xfrm>
          <a:prstGeom prst="rect">
            <a:avLst/>
          </a:prstGeom>
        </p:spPr>
        <p:txBody>
          <a:bodyPr wrap="square" lIns="0" tIns="0" rIns="0" bIns="0" rtlCol="0" vert="horz">
            <a:noAutofit/>
          </a:bodyPr>
          <a:lstStyle/>
          <a:p>
            <a:pPr marL="12700">
              <a:lnSpc>
                <a:spcPct val="100000"/>
              </a:lnSpc>
            </a:pPr>
            <a:r>
              <a:rPr dirty="0" smtClean="0" sz="1700" spc="285">
                <a:solidFill>
                  <a:srgbClr val="DD564D"/>
                </a:solidFill>
                <a:latin typeface="Arial"/>
                <a:cs typeface="Arial"/>
              </a:rPr>
              <a:t>•</a:t>
            </a:r>
            <a:r>
              <a:rPr dirty="0" smtClean="0" baseline="-30555" sz="3000" spc="-209">
                <a:solidFill>
                  <a:srgbClr val="C8646B"/>
                </a:solidFill>
                <a:latin typeface="Arial"/>
                <a:cs typeface="Arial"/>
              </a:rPr>
              <a:t>•</a:t>
            </a:r>
            <a:endParaRPr baseline="-30555" sz="3000">
              <a:latin typeface="Arial"/>
              <a:cs typeface="Arial"/>
            </a:endParaRPr>
          </a:p>
        </p:txBody>
      </p:sp>
      <p:sp>
        <p:nvSpPr>
          <p:cNvPr id="24" name="object 24"/>
          <p:cNvSpPr txBox="1"/>
          <p:nvPr/>
        </p:nvSpPr>
        <p:spPr>
          <a:xfrm>
            <a:off x="9092499" y="4287087"/>
            <a:ext cx="72390" cy="269875"/>
          </a:xfrm>
          <a:prstGeom prst="rect">
            <a:avLst/>
          </a:prstGeom>
        </p:spPr>
        <p:txBody>
          <a:bodyPr wrap="square" lIns="0" tIns="0" rIns="0" bIns="0" rtlCol="0" vert="horz">
            <a:noAutofit/>
          </a:bodyPr>
          <a:lstStyle/>
          <a:p>
            <a:pPr marL="12700">
              <a:lnSpc>
                <a:spcPct val="100000"/>
              </a:lnSpc>
            </a:pPr>
            <a:r>
              <a:rPr dirty="0" smtClean="0" sz="1700" spc="-229">
                <a:solidFill>
                  <a:srgbClr val="C8646B"/>
                </a:solidFill>
                <a:latin typeface="Arial"/>
                <a:cs typeface="Arial"/>
              </a:rPr>
              <a:t>•</a:t>
            </a:r>
            <a:endParaRPr sz="1700">
              <a:latin typeface="Arial"/>
              <a:cs typeface="Arial"/>
            </a:endParaRPr>
          </a:p>
        </p:txBody>
      </p:sp>
      <p:sp>
        <p:nvSpPr>
          <p:cNvPr id="25" name="object 25"/>
          <p:cNvSpPr txBox="1"/>
          <p:nvPr/>
        </p:nvSpPr>
        <p:spPr>
          <a:xfrm>
            <a:off x="5535934" y="4068264"/>
            <a:ext cx="475615" cy="311150"/>
          </a:xfrm>
          <a:prstGeom prst="rect">
            <a:avLst/>
          </a:prstGeom>
        </p:spPr>
        <p:txBody>
          <a:bodyPr wrap="square" lIns="0" tIns="0" rIns="0" bIns="0" rtlCol="0" vert="eaVert">
            <a:noAutofit/>
          </a:bodyPr>
          <a:lstStyle/>
          <a:p>
            <a:pPr algn="ctr" marL="42545">
              <a:lnSpc>
                <a:spcPct val="85000"/>
              </a:lnSpc>
            </a:pPr>
            <a:r>
              <a:rPr dirty="0" smtClean="0" sz="1000">
                <a:solidFill>
                  <a:srgbClr val="A0A0A3"/>
                </a:solidFill>
                <a:latin typeface="Segoe UI Light"/>
                <a:cs typeface="Segoe UI Light"/>
              </a:rPr>
              <a:t>Z</a:t>
            </a:r>
            <a:endParaRPr sz="1000">
              <a:latin typeface="Segoe UI Light"/>
              <a:cs typeface="Segoe UI Light"/>
            </a:endParaRPr>
          </a:p>
          <a:p>
            <a:pPr marL="56515">
              <a:lnSpc>
                <a:spcPct val="50000"/>
              </a:lnSpc>
            </a:pPr>
            <a:r>
              <a:rPr dirty="0" smtClean="0" sz="1300">
                <a:solidFill>
                  <a:srgbClr val="798C9C"/>
                </a:solidFill>
                <a:latin typeface="Segoe UI Light"/>
                <a:cs typeface="Segoe UI Light"/>
              </a:rPr>
              <a:t>-</a:t>
            </a:r>
            <a:endParaRPr sz="1300">
              <a:latin typeface="Segoe UI Light"/>
              <a:cs typeface="Segoe UI Light"/>
            </a:endParaRPr>
          </a:p>
          <a:p>
            <a:pPr algn="ctr">
              <a:lnSpc>
                <a:spcPct val="45000"/>
              </a:lnSpc>
            </a:pPr>
            <a:r>
              <a:rPr dirty="0" smtClean="0" sz="2250">
                <a:solidFill>
                  <a:srgbClr val="798C9C"/>
                </a:solidFill>
                <a:latin typeface="Segoe UI Light"/>
                <a:cs typeface="Segoe UI Light"/>
              </a:rPr>
              <a:t>h</a:t>
            </a:r>
            <a:endParaRPr sz="2250">
              <a:latin typeface="Segoe UI Light"/>
              <a:cs typeface="Segoe UI Light"/>
            </a:endParaRPr>
          </a:p>
          <a:p>
            <a:pPr algn="ctr" marL="126364">
              <a:lnSpc>
                <a:spcPct val="85000"/>
              </a:lnSpc>
            </a:pPr>
            <a:r>
              <a:rPr dirty="0" smtClean="0" sz="600">
                <a:solidFill>
                  <a:srgbClr val="A0A0A3"/>
                </a:solidFill>
                <a:latin typeface="Segoe UI Light"/>
                <a:cs typeface="Segoe UI Light"/>
              </a:rPr>
              <a:t>'</a:t>
            </a:r>
            <a:endParaRPr sz="600">
              <a:latin typeface="Segoe UI Light"/>
              <a:cs typeface="Segoe UI Light"/>
            </a:endParaRPr>
          </a:p>
        </p:txBody>
      </p:sp>
      <p:sp>
        <p:nvSpPr>
          <p:cNvPr id="26" name="object 26"/>
          <p:cNvSpPr txBox="1"/>
          <p:nvPr/>
        </p:nvSpPr>
        <p:spPr>
          <a:xfrm>
            <a:off x="5482161" y="3954236"/>
            <a:ext cx="149225" cy="188595"/>
          </a:xfrm>
          <a:prstGeom prst="rect">
            <a:avLst/>
          </a:prstGeom>
        </p:spPr>
        <p:txBody>
          <a:bodyPr wrap="square" lIns="0" tIns="0" rIns="0" bIns="0" rtlCol="0" vert="eaVert">
            <a:noAutofit/>
          </a:bodyPr>
          <a:lstStyle/>
          <a:p>
            <a:pPr marL="12700">
              <a:lnSpc>
                <a:spcPct val="100000"/>
              </a:lnSpc>
            </a:pPr>
            <a:r>
              <a:rPr dirty="0" smtClean="0" baseline="-11111" sz="1125" spc="-330">
                <a:solidFill>
                  <a:srgbClr val="5780A3"/>
                </a:solidFill>
                <a:latin typeface="Segoe UI Light"/>
                <a:cs typeface="Segoe UI Light"/>
              </a:rPr>
              <a:t>l</a:t>
            </a:r>
            <a:r>
              <a:rPr dirty="0" smtClean="0" sz="750" spc="0">
                <a:solidFill>
                  <a:srgbClr val="5780A3"/>
                </a:solidFill>
                <a:latin typeface="Segoe UI Light"/>
                <a:cs typeface="Segoe UI Light"/>
              </a:rPr>
              <a:t>M</a:t>
            </a:r>
            <a:endParaRPr sz="750">
              <a:latin typeface="Segoe UI Light"/>
              <a:cs typeface="Segoe UI Light"/>
            </a:endParaRPr>
          </a:p>
        </p:txBody>
      </p:sp>
      <p:sp>
        <p:nvSpPr>
          <p:cNvPr id="27" name="object 27"/>
          <p:cNvSpPr/>
          <p:nvPr/>
        </p:nvSpPr>
        <p:spPr>
          <a:xfrm>
            <a:off x="4159722" y="6120370"/>
            <a:ext cx="73405" cy="220116"/>
          </a:xfrm>
          <a:custGeom>
            <a:avLst/>
            <a:gdLst/>
            <a:ahLst/>
            <a:cxnLst/>
            <a:rect l="l" t="t" r="r" b="b"/>
            <a:pathLst>
              <a:path w="73405" h="220116">
                <a:moveTo>
                  <a:pt x="0" y="0"/>
                </a:moveTo>
                <a:lnTo>
                  <a:pt x="73405" y="0"/>
                </a:lnTo>
                <a:lnTo>
                  <a:pt x="73405" y="220116"/>
                </a:lnTo>
                <a:lnTo>
                  <a:pt x="0" y="220116"/>
                </a:lnTo>
                <a:lnTo>
                  <a:pt x="0" y="0"/>
                </a:lnTo>
                <a:close/>
              </a:path>
            </a:pathLst>
          </a:custGeom>
          <a:solidFill>
            <a:srgbClr val="D1DDE8"/>
          </a:solidFill>
        </p:spPr>
        <p:txBody>
          <a:bodyPr wrap="square" lIns="0" tIns="0" rIns="0" bIns="0" rtlCol="0">
            <a:noAutofit/>
          </a:bodyPr>
          <a:lstStyle/>
          <a:p/>
        </p:txBody>
      </p:sp>
      <p:sp>
        <p:nvSpPr>
          <p:cNvPr id="28" name="object 28"/>
          <p:cNvSpPr txBox="1"/>
          <p:nvPr/>
        </p:nvSpPr>
        <p:spPr>
          <a:xfrm>
            <a:off x="4160516" y="6090009"/>
            <a:ext cx="97155" cy="259079"/>
          </a:xfrm>
          <a:prstGeom prst="rect">
            <a:avLst/>
          </a:prstGeom>
        </p:spPr>
        <p:txBody>
          <a:bodyPr wrap="square" lIns="0" tIns="0" rIns="0" bIns="0" rtlCol="0" vert="horz">
            <a:noAutofit/>
          </a:bodyPr>
          <a:lstStyle/>
          <a:p>
            <a:pPr marL="12700">
              <a:lnSpc>
                <a:spcPct val="100000"/>
              </a:lnSpc>
            </a:pPr>
            <a:r>
              <a:rPr dirty="0" smtClean="0" sz="1700" spc="180">
                <a:solidFill>
                  <a:srgbClr val="A0A0A3"/>
                </a:solidFill>
                <a:latin typeface="Segoe UI Light"/>
                <a:cs typeface="Segoe UI Light"/>
              </a:rPr>
              <a:t>.</a:t>
            </a:r>
            <a:endParaRPr sz="1700">
              <a:latin typeface="Segoe UI Light"/>
              <a:cs typeface="Segoe UI Light"/>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7000" y="94052"/>
            <a:ext cx="1721485" cy="643255"/>
          </a:xfrm>
          <a:prstGeom prst="rect">
            <a:avLst/>
          </a:prstGeom>
        </p:spPr>
        <p:txBody>
          <a:bodyPr wrap="square" lIns="0" tIns="0" rIns="0" bIns="0" rtlCol="0" vert="horz">
            <a:noAutofit/>
          </a:bodyPr>
          <a:lstStyle/>
          <a:p>
            <a:pPr marL="12700">
              <a:lnSpc>
                <a:spcPct val="100000"/>
              </a:lnSpc>
            </a:pPr>
            <a:r>
              <a:rPr dirty="0" smtClean="0" sz="4150" spc="-20">
                <a:solidFill>
                  <a:srgbClr val="2F2F2F"/>
                </a:solidFill>
                <a:latin typeface="Times New Roman"/>
                <a:cs typeface="Times New Roman"/>
              </a:rPr>
              <a:t>ECharts</a:t>
            </a:r>
            <a:endParaRPr sz="4150">
              <a:latin typeface="Times New Roman"/>
              <a:cs typeface="Times New Roman"/>
            </a:endParaRPr>
          </a:p>
        </p:txBody>
      </p:sp>
      <p:sp>
        <p:nvSpPr>
          <p:cNvPr id="3" name="object 3"/>
          <p:cNvSpPr txBox="1"/>
          <p:nvPr/>
        </p:nvSpPr>
        <p:spPr>
          <a:xfrm>
            <a:off x="1979062" y="2103287"/>
            <a:ext cx="502284" cy="322580"/>
          </a:xfrm>
          <a:prstGeom prst="rect">
            <a:avLst/>
          </a:prstGeom>
        </p:spPr>
        <p:txBody>
          <a:bodyPr wrap="square" lIns="0" tIns="0" rIns="0" bIns="0" rtlCol="0" vert="horz">
            <a:noAutofit/>
          </a:bodyPr>
          <a:lstStyle/>
          <a:p>
            <a:pPr marL="12700">
              <a:lnSpc>
                <a:spcPct val="100000"/>
              </a:lnSpc>
              <a:tabLst>
                <a:tab pos="348615" algn="l"/>
              </a:tabLst>
            </a:pPr>
            <a:r>
              <a:rPr dirty="0" smtClean="0" sz="2050" spc="560">
                <a:solidFill>
                  <a:srgbClr val="A8334B"/>
                </a:solidFill>
                <a:latin typeface="Arial"/>
                <a:cs typeface="Arial"/>
              </a:rPr>
              <a:t>l</a:t>
            </a:r>
            <a:r>
              <a:rPr dirty="0" smtClean="0" sz="2050" spc="560">
                <a:solidFill>
                  <a:srgbClr val="A8334B"/>
                </a:solidFill>
                <a:latin typeface="Arial"/>
                <a:cs typeface="Arial"/>
              </a:rPr>
              <a:t>	</a:t>
            </a:r>
            <a:r>
              <a:rPr dirty="0" smtClean="0" sz="1650" spc="645">
                <a:solidFill>
                  <a:srgbClr val="B1AFB3"/>
                </a:solidFill>
                <a:latin typeface="Arial"/>
                <a:cs typeface="Arial"/>
              </a:rPr>
              <a:t>f</a:t>
            </a:r>
            <a:endParaRPr sz="1650">
              <a:latin typeface="Arial"/>
              <a:cs typeface="Arial"/>
            </a:endParaRPr>
          </a:p>
        </p:txBody>
      </p:sp>
      <p:sp>
        <p:nvSpPr>
          <p:cNvPr id="4" name="object 4"/>
          <p:cNvSpPr txBox="1"/>
          <p:nvPr/>
        </p:nvSpPr>
        <p:spPr>
          <a:xfrm>
            <a:off x="10756613" y="435634"/>
            <a:ext cx="998219" cy="286385"/>
          </a:xfrm>
          <a:prstGeom prst="rect">
            <a:avLst/>
          </a:prstGeom>
        </p:spPr>
        <p:txBody>
          <a:bodyPr wrap="square" lIns="0" tIns="0" rIns="0" bIns="0" rtlCol="0" vert="horz">
            <a:noAutofit/>
          </a:bodyPr>
          <a:lstStyle/>
          <a:p>
            <a:pPr marL="12700">
              <a:lnSpc>
                <a:spcPct val="100000"/>
              </a:lnSpc>
            </a:pPr>
            <a:r>
              <a:rPr dirty="0" smtClean="0" sz="1800" spc="55">
                <a:solidFill>
                  <a:srgbClr val="1C9C82"/>
                </a:solidFill>
                <a:latin typeface="Times New Roman"/>
                <a:cs typeface="Times New Roman"/>
              </a:rPr>
              <a:t>PlantData</a:t>
            </a:r>
            <a:endParaRPr sz="1800">
              <a:latin typeface="Times New Roman"/>
              <a:cs typeface="Times New Roman"/>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2884" y="161925"/>
            <a:ext cx="32258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知识图谱可视化</a:t>
            </a:r>
            <a:endParaRPr sz="3600">
              <a:latin typeface="Microsoft YaHei UI"/>
              <a:cs typeface="Microsoft YaHei UI"/>
            </a:endParaRPr>
          </a:p>
        </p:txBody>
      </p:sp>
      <p:sp>
        <p:nvSpPr>
          <p:cNvPr id="3" name="object 3"/>
          <p:cNvSpPr txBox="1"/>
          <p:nvPr/>
        </p:nvSpPr>
        <p:spPr>
          <a:xfrm>
            <a:off x="798142" y="1433350"/>
            <a:ext cx="8597900" cy="394462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缺少面向知识图谱的可视化工具</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需要思考：</a:t>
            </a:r>
            <a:endParaRPr sz="2400">
              <a:latin typeface="Microsoft YaHei UI"/>
              <a:cs typeface="Microsoft YaHei UI"/>
            </a:endParaRPr>
          </a:p>
          <a:p>
            <a:pPr>
              <a:lnSpc>
                <a:spcPts val="1200"/>
              </a:lnSpc>
              <a:spcBef>
                <a:spcPts val="99"/>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依托的设备及环境</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展现数据的什么特点</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数据量过大（小）时我该怎么做</a:t>
            </a:r>
            <a:endParaRPr sz="2000">
              <a:latin typeface="Microsoft YaHei UI"/>
              <a:cs typeface="Microsoft YaHei UI"/>
            </a:endParaRPr>
          </a:p>
          <a:p>
            <a:pPr>
              <a:lnSpc>
                <a:spcPts val="650"/>
              </a:lnSpc>
              <a:spcBef>
                <a:spcPts val="10"/>
              </a:spcBef>
            </a:pPr>
            <a:endParaRPr sz="6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实现方法：集成现有的可视化工具，实现知识图谱的可视化。</a:t>
            </a:r>
            <a:endParaRPr sz="2400">
              <a:latin typeface="Microsoft YaHei UI"/>
              <a:cs typeface="Microsoft YaHei UI"/>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2884" y="161925"/>
            <a:ext cx="533717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图谱可视化基本组件（</a:t>
            </a:r>
            <a:r>
              <a:rPr dirty="0" smtClean="0" sz="3600" spc="-25" b="1">
                <a:solidFill>
                  <a:srgbClr val="303030"/>
                </a:solidFill>
                <a:latin typeface="Microsoft YaHei UI"/>
                <a:cs typeface="Microsoft YaHei UI"/>
              </a:rPr>
              <a:t>1</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p:nvPr/>
        </p:nvSpPr>
        <p:spPr>
          <a:xfrm>
            <a:off x="1040396" y="1500268"/>
            <a:ext cx="5434139" cy="3745238"/>
          </a:xfrm>
          <a:prstGeom prst="rect">
            <a:avLst/>
          </a:prstGeom>
          <a:blipFill>
            <a:blip r:embed="rId2" cstate="print"/>
            <a:stretch>
              <a:fillRect/>
            </a:stretch>
          </a:blipFill>
        </p:spPr>
        <p:txBody>
          <a:bodyPr wrap="square" lIns="0" tIns="0" rIns="0" bIns="0" rtlCol="0">
            <a:noAutofit/>
          </a:bodyPr>
          <a:lstStyle/>
          <a:p/>
        </p:txBody>
      </p:sp>
      <p:sp>
        <p:nvSpPr>
          <p:cNvPr id="4" name="object 4"/>
          <p:cNvSpPr/>
          <p:nvPr/>
        </p:nvSpPr>
        <p:spPr>
          <a:xfrm>
            <a:off x="3106724" y="5211102"/>
            <a:ext cx="1301495" cy="400113"/>
          </a:xfrm>
          <a:custGeom>
            <a:avLst/>
            <a:gdLst/>
            <a:ahLst/>
            <a:cxnLst/>
            <a:rect l="l" t="t" r="r" b="b"/>
            <a:pathLst>
              <a:path w="1301496" h="400113">
                <a:moveTo>
                  <a:pt x="0" y="0"/>
                </a:moveTo>
                <a:lnTo>
                  <a:pt x="1301495" y="0"/>
                </a:lnTo>
                <a:lnTo>
                  <a:pt x="1301495" y="400113"/>
                </a:lnTo>
                <a:lnTo>
                  <a:pt x="0" y="400113"/>
                </a:lnTo>
                <a:lnTo>
                  <a:pt x="0" y="0"/>
                </a:lnTo>
                <a:close/>
              </a:path>
            </a:pathLst>
          </a:custGeom>
          <a:solidFill>
            <a:srgbClr val="23AB8C"/>
          </a:solidFill>
        </p:spPr>
        <p:txBody>
          <a:bodyPr wrap="square" lIns="0" tIns="0" rIns="0" bIns="0" rtlCol="0">
            <a:noAutofit/>
          </a:bodyPr>
          <a:lstStyle/>
          <a:p/>
        </p:txBody>
      </p:sp>
      <p:sp>
        <p:nvSpPr>
          <p:cNvPr id="5" name="object 5"/>
          <p:cNvSpPr/>
          <p:nvPr/>
        </p:nvSpPr>
        <p:spPr>
          <a:xfrm>
            <a:off x="8079214" y="934665"/>
            <a:ext cx="3400425" cy="1895475"/>
          </a:xfrm>
          <a:prstGeom prst="rect">
            <a:avLst/>
          </a:prstGeom>
          <a:blipFill>
            <a:blip r:embed="rId3" cstate="print"/>
            <a:stretch>
              <a:fillRect/>
            </a:stretch>
          </a:blipFill>
        </p:spPr>
        <p:txBody>
          <a:bodyPr wrap="square" lIns="0" tIns="0" rIns="0" bIns="0" rtlCol="0">
            <a:noAutofit/>
          </a:bodyPr>
          <a:lstStyle/>
          <a:p/>
        </p:txBody>
      </p:sp>
      <p:sp>
        <p:nvSpPr>
          <p:cNvPr id="6" name="object 6"/>
          <p:cNvSpPr/>
          <p:nvPr/>
        </p:nvSpPr>
        <p:spPr>
          <a:xfrm>
            <a:off x="8364964" y="2981794"/>
            <a:ext cx="3114675" cy="1838325"/>
          </a:xfrm>
          <a:prstGeom prst="rect">
            <a:avLst/>
          </a:prstGeom>
          <a:blipFill>
            <a:blip r:embed="rId4" cstate="print"/>
            <a:stretch>
              <a:fillRect/>
            </a:stretch>
          </a:blipFill>
        </p:spPr>
        <p:txBody>
          <a:bodyPr wrap="square" lIns="0" tIns="0" rIns="0" bIns="0" rtlCol="0">
            <a:noAutofit/>
          </a:bodyPr>
          <a:lstStyle/>
          <a:p/>
        </p:txBody>
      </p:sp>
      <p:sp>
        <p:nvSpPr>
          <p:cNvPr id="7" name="object 7"/>
          <p:cNvSpPr/>
          <p:nvPr/>
        </p:nvSpPr>
        <p:spPr>
          <a:xfrm>
            <a:off x="8364964" y="4681392"/>
            <a:ext cx="3124200" cy="1866900"/>
          </a:xfrm>
          <a:prstGeom prst="rect">
            <a:avLst/>
          </a:prstGeom>
          <a:blipFill>
            <a:blip r:embed="rId5" cstate="print"/>
            <a:stretch>
              <a:fillRect/>
            </a:stretch>
          </a:blipFill>
        </p:spPr>
        <p:txBody>
          <a:bodyPr wrap="square" lIns="0" tIns="0" rIns="0" bIns="0" rtlCol="0">
            <a:noAutofit/>
          </a:bodyPr>
          <a:lstStyle/>
          <a:p/>
        </p:txBody>
      </p:sp>
      <p:sp>
        <p:nvSpPr>
          <p:cNvPr id="8" name="object 8"/>
          <p:cNvSpPr/>
          <p:nvPr/>
        </p:nvSpPr>
        <p:spPr>
          <a:xfrm>
            <a:off x="7714221" y="3529482"/>
            <a:ext cx="364998" cy="1323441"/>
          </a:xfrm>
          <a:custGeom>
            <a:avLst/>
            <a:gdLst/>
            <a:ahLst/>
            <a:cxnLst/>
            <a:rect l="l" t="t" r="r" b="b"/>
            <a:pathLst>
              <a:path w="364998" h="1323441">
                <a:moveTo>
                  <a:pt x="0" y="0"/>
                </a:moveTo>
                <a:lnTo>
                  <a:pt x="364998" y="0"/>
                </a:lnTo>
                <a:lnTo>
                  <a:pt x="364998" y="1323441"/>
                </a:lnTo>
                <a:lnTo>
                  <a:pt x="0" y="1323441"/>
                </a:lnTo>
                <a:lnTo>
                  <a:pt x="0" y="0"/>
                </a:lnTo>
                <a:close/>
              </a:path>
            </a:pathLst>
          </a:custGeom>
          <a:solidFill>
            <a:srgbClr val="23AB8C"/>
          </a:solidFill>
        </p:spPr>
        <p:txBody>
          <a:bodyPr wrap="square" lIns="0" tIns="0" rIns="0" bIns="0" rtlCol="0">
            <a:noAutofit/>
          </a:bodyPr>
          <a:lstStyle/>
          <a:p/>
        </p:txBody>
      </p:sp>
      <p:sp>
        <p:nvSpPr>
          <p:cNvPr id="9" name="object 9"/>
          <p:cNvSpPr txBox="1"/>
          <p:nvPr/>
        </p:nvSpPr>
        <p:spPr>
          <a:xfrm>
            <a:off x="3236768" y="3565037"/>
            <a:ext cx="4799965" cy="1998980"/>
          </a:xfrm>
          <a:prstGeom prst="rect">
            <a:avLst/>
          </a:prstGeom>
        </p:spPr>
        <p:txBody>
          <a:bodyPr wrap="square" lIns="0" tIns="0" rIns="0" bIns="0" rtlCol="0" vert="horz">
            <a:noAutofit/>
          </a:bodyPr>
          <a:lstStyle/>
          <a:p>
            <a:pPr algn="just" marL="4532630" marR="12700">
              <a:lnSpc>
                <a:spcPct val="100000"/>
              </a:lnSpc>
            </a:pPr>
            <a:r>
              <a:rPr dirty="0" smtClean="0" sz="2000">
                <a:solidFill>
                  <a:srgbClr val="FFFFFF"/>
                </a:solidFill>
                <a:latin typeface="Microsoft YaHei UI"/>
                <a:cs typeface="Microsoft YaHei UI"/>
              </a:rPr>
              <a:t>统</a:t>
            </a:r>
            <a:r>
              <a:rPr dirty="0" smtClean="0" sz="2000">
                <a:solidFill>
                  <a:srgbClr val="FFFFFF"/>
                </a:solidFill>
                <a:latin typeface="Microsoft YaHei UI"/>
                <a:cs typeface="Microsoft YaHei UI"/>
              </a:rPr>
              <a:t> 计</a:t>
            </a:r>
            <a:r>
              <a:rPr dirty="0" smtClean="0" sz="2000">
                <a:solidFill>
                  <a:srgbClr val="FFFFFF"/>
                </a:solidFill>
                <a:latin typeface="Microsoft YaHei UI"/>
                <a:cs typeface="Microsoft YaHei UI"/>
              </a:rPr>
              <a:t> 分</a:t>
            </a:r>
            <a:r>
              <a:rPr dirty="0" smtClean="0" sz="2000">
                <a:solidFill>
                  <a:srgbClr val="FFFFFF"/>
                </a:solidFill>
                <a:latin typeface="Microsoft YaHei UI"/>
                <a:cs typeface="Microsoft YaHei UI"/>
              </a:rPr>
              <a:t> 析</a:t>
            </a:r>
            <a:endParaRPr sz="2000">
              <a:latin typeface="Microsoft YaHei UI"/>
              <a:cs typeface="Microsoft YaHei UI"/>
            </a:endParaRPr>
          </a:p>
          <a:p>
            <a:pPr>
              <a:lnSpc>
                <a:spcPts val="600"/>
              </a:lnSpc>
              <a:spcBef>
                <a:spcPts val="41"/>
              </a:spcBef>
            </a:pPr>
            <a:endParaRPr sz="6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000">
                <a:solidFill>
                  <a:srgbClr val="FFFFFF"/>
                </a:solidFill>
                <a:latin typeface="Microsoft YaHei UI"/>
                <a:cs typeface="Microsoft YaHei UI"/>
              </a:rPr>
              <a:t>图谱展示</a:t>
            </a:r>
            <a:endParaRPr sz="2000">
              <a:latin typeface="Microsoft YaHei UI"/>
              <a:cs typeface="Microsoft YaHei UI"/>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2884" y="161925"/>
            <a:ext cx="533717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图谱可视化基本组件（</a:t>
            </a:r>
            <a:r>
              <a:rPr dirty="0" smtClean="0" sz="3600" spc="-25" b="1">
                <a:solidFill>
                  <a:srgbClr val="303030"/>
                </a:solidFill>
                <a:latin typeface="Microsoft YaHei UI"/>
                <a:cs typeface="Microsoft YaHei UI"/>
              </a:rPr>
              <a:t>2</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p:nvPr/>
        </p:nvSpPr>
        <p:spPr>
          <a:xfrm>
            <a:off x="2155177" y="5188940"/>
            <a:ext cx="1731048" cy="400113"/>
          </a:xfrm>
          <a:custGeom>
            <a:avLst/>
            <a:gdLst/>
            <a:ahLst/>
            <a:cxnLst/>
            <a:rect l="l" t="t" r="r" b="b"/>
            <a:pathLst>
              <a:path w="1731048" h="400113">
                <a:moveTo>
                  <a:pt x="0" y="0"/>
                </a:moveTo>
                <a:lnTo>
                  <a:pt x="1731048" y="0"/>
                </a:lnTo>
                <a:lnTo>
                  <a:pt x="1731048" y="400113"/>
                </a:lnTo>
                <a:lnTo>
                  <a:pt x="0" y="400113"/>
                </a:lnTo>
                <a:lnTo>
                  <a:pt x="0" y="0"/>
                </a:lnTo>
                <a:close/>
              </a:path>
            </a:pathLst>
          </a:custGeom>
          <a:solidFill>
            <a:srgbClr val="23AB8C"/>
          </a:solidFill>
        </p:spPr>
        <p:txBody>
          <a:bodyPr wrap="square" lIns="0" tIns="0" rIns="0" bIns="0" rtlCol="0">
            <a:noAutofit/>
          </a:bodyPr>
          <a:lstStyle/>
          <a:p/>
        </p:txBody>
      </p:sp>
      <p:sp>
        <p:nvSpPr>
          <p:cNvPr id="4" name="object 4"/>
          <p:cNvSpPr txBox="1"/>
          <p:nvPr/>
        </p:nvSpPr>
        <p:spPr>
          <a:xfrm>
            <a:off x="2246638" y="5224496"/>
            <a:ext cx="1549400" cy="317500"/>
          </a:xfrm>
          <a:prstGeom prst="rect">
            <a:avLst/>
          </a:prstGeom>
        </p:spPr>
        <p:txBody>
          <a:bodyPr wrap="square" lIns="0" tIns="0" rIns="0" bIns="0" rtlCol="0" vert="horz">
            <a:noAutofit/>
          </a:bodyPr>
          <a:lstStyle/>
          <a:p>
            <a:pPr marL="12700">
              <a:lnSpc>
                <a:spcPct val="100000"/>
              </a:lnSpc>
            </a:pPr>
            <a:r>
              <a:rPr dirty="0" smtClean="0" sz="2000">
                <a:solidFill>
                  <a:srgbClr val="FFFFFF"/>
                </a:solidFill>
                <a:latin typeface="Microsoft YaHei UI"/>
                <a:cs typeface="Microsoft YaHei UI"/>
              </a:rPr>
              <a:t>最短路径发现</a:t>
            </a:r>
            <a:endParaRPr sz="2000">
              <a:latin typeface="Microsoft YaHei UI"/>
              <a:cs typeface="Microsoft YaHei UI"/>
            </a:endParaRPr>
          </a:p>
        </p:txBody>
      </p:sp>
      <p:sp>
        <p:nvSpPr>
          <p:cNvPr id="5" name="object 5"/>
          <p:cNvSpPr/>
          <p:nvPr/>
        </p:nvSpPr>
        <p:spPr>
          <a:xfrm>
            <a:off x="999703" y="1593181"/>
            <a:ext cx="3746091" cy="3319528"/>
          </a:xfrm>
          <a:prstGeom prst="rect">
            <a:avLst/>
          </a:prstGeom>
          <a:blipFill>
            <a:blip r:embed="rId2" cstate="print"/>
            <a:stretch>
              <a:fillRect/>
            </a:stretch>
          </a:blipFill>
        </p:spPr>
        <p:txBody>
          <a:bodyPr wrap="square" lIns="0" tIns="0" rIns="0" bIns="0" rtlCol="0">
            <a:noAutofit/>
          </a:bodyPr>
          <a:lstStyle/>
          <a:p/>
        </p:txBody>
      </p:sp>
      <p:sp>
        <p:nvSpPr>
          <p:cNvPr id="6" name="object 6"/>
          <p:cNvSpPr/>
          <p:nvPr/>
        </p:nvSpPr>
        <p:spPr>
          <a:xfrm>
            <a:off x="7584503" y="5188940"/>
            <a:ext cx="2268791" cy="400113"/>
          </a:xfrm>
          <a:custGeom>
            <a:avLst/>
            <a:gdLst/>
            <a:ahLst/>
            <a:cxnLst/>
            <a:rect l="l" t="t" r="r" b="b"/>
            <a:pathLst>
              <a:path w="2268791" h="400113">
                <a:moveTo>
                  <a:pt x="0" y="0"/>
                </a:moveTo>
                <a:lnTo>
                  <a:pt x="2268791" y="0"/>
                </a:lnTo>
                <a:lnTo>
                  <a:pt x="2268791" y="400113"/>
                </a:lnTo>
                <a:lnTo>
                  <a:pt x="0" y="400113"/>
                </a:lnTo>
                <a:lnTo>
                  <a:pt x="0" y="0"/>
                </a:lnTo>
                <a:close/>
              </a:path>
            </a:pathLst>
          </a:custGeom>
          <a:solidFill>
            <a:srgbClr val="23AB8C"/>
          </a:solidFill>
        </p:spPr>
        <p:txBody>
          <a:bodyPr wrap="square" lIns="0" tIns="0" rIns="0" bIns="0" rtlCol="0">
            <a:noAutofit/>
          </a:bodyPr>
          <a:lstStyle/>
          <a:p/>
        </p:txBody>
      </p:sp>
      <p:sp>
        <p:nvSpPr>
          <p:cNvPr id="7" name="object 7"/>
          <p:cNvSpPr txBox="1"/>
          <p:nvPr/>
        </p:nvSpPr>
        <p:spPr>
          <a:xfrm>
            <a:off x="7816243" y="5224496"/>
            <a:ext cx="1803400" cy="317500"/>
          </a:xfrm>
          <a:prstGeom prst="rect">
            <a:avLst/>
          </a:prstGeom>
        </p:spPr>
        <p:txBody>
          <a:bodyPr wrap="square" lIns="0" tIns="0" rIns="0" bIns="0" rtlCol="0" vert="horz">
            <a:noAutofit/>
          </a:bodyPr>
          <a:lstStyle/>
          <a:p>
            <a:pPr marL="12700">
              <a:lnSpc>
                <a:spcPct val="100000"/>
              </a:lnSpc>
            </a:pPr>
            <a:r>
              <a:rPr dirty="0" smtClean="0" sz="2000">
                <a:solidFill>
                  <a:srgbClr val="FFFFFF"/>
                </a:solidFill>
                <a:latin typeface="Microsoft YaHei UI"/>
                <a:cs typeface="Microsoft YaHei UI"/>
              </a:rPr>
              <a:t>多结点关联探寻</a:t>
            </a:r>
            <a:endParaRPr sz="2000">
              <a:latin typeface="Microsoft YaHei UI"/>
              <a:cs typeface="Microsoft YaHei UI"/>
            </a:endParaRPr>
          </a:p>
        </p:txBody>
      </p:sp>
      <p:sp>
        <p:nvSpPr>
          <p:cNvPr id="8" name="object 8"/>
          <p:cNvSpPr/>
          <p:nvPr/>
        </p:nvSpPr>
        <p:spPr>
          <a:xfrm>
            <a:off x="5545394" y="1593181"/>
            <a:ext cx="6347006" cy="3319762"/>
          </a:xfrm>
          <a:prstGeom prst="rect">
            <a:avLst/>
          </a:prstGeom>
          <a:blipFill>
            <a:blip r:embed="rId3" cstate="print"/>
            <a:stretch>
              <a:fillRect/>
            </a:stretch>
          </a:blipFill>
        </p:spPr>
        <p:txBody>
          <a:bodyPr wrap="square" lIns="0" tIns="0" rIns="0" bIns="0" rtlCol="0">
            <a:noAutofit/>
          </a:bodyPr>
          <a:lstStyle/>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7147" y="879894"/>
            <a:ext cx="10506972" cy="5831456"/>
          </a:xfrm>
          <a:prstGeom prst="rect">
            <a:avLst/>
          </a:prstGeom>
          <a:blipFill>
            <a:blip r:embed="rId2" cstate="print"/>
            <a:stretch>
              <a:fillRect/>
            </a:stretch>
          </a:blipFill>
        </p:spPr>
        <p:txBody>
          <a:bodyPr wrap="square" lIns="0" tIns="0" rIns="0" bIns="0" rtlCol="0">
            <a:noAutofit/>
          </a:bodyPr>
          <a:lstStyle/>
          <a:p/>
        </p:txBody>
      </p:sp>
      <p:sp>
        <p:nvSpPr>
          <p:cNvPr id="3" name="object 3"/>
          <p:cNvSpPr txBox="1"/>
          <p:nvPr/>
        </p:nvSpPr>
        <p:spPr>
          <a:xfrm>
            <a:off x="10756613" y="435634"/>
            <a:ext cx="998219" cy="286385"/>
          </a:xfrm>
          <a:prstGeom prst="rect">
            <a:avLst/>
          </a:prstGeom>
        </p:spPr>
        <p:txBody>
          <a:bodyPr wrap="square" lIns="0" tIns="0" rIns="0" bIns="0" rtlCol="0" vert="horz">
            <a:noAutofit/>
          </a:bodyPr>
          <a:lstStyle/>
          <a:p>
            <a:pPr marL="12700">
              <a:lnSpc>
                <a:spcPct val="100000"/>
              </a:lnSpc>
            </a:pPr>
            <a:r>
              <a:rPr dirty="0" smtClean="0" sz="1800" spc="55">
                <a:solidFill>
                  <a:srgbClr val="1C9C82"/>
                </a:solidFill>
                <a:latin typeface="Times New Roman"/>
                <a:cs typeface="Times New Roman"/>
              </a:rPr>
              <a:t>PlantData</a:t>
            </a:r>
            <a:endParaRPr sz="1800">
              <a:latin typeface="Times New Roman"/>
              <a:cs typeface="Times New Roman"/>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01470" y="4179889"/>
            <a:ext cx="2138919" cy="1121470"/>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939800" y="1282700"/>
            <a:ext cx="204787" cy="4979987"/>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8957735" y="2755900"/>
            <a:ext cx="2328831" cy="874328"/>
          </a:xfrm>
          <a:prstGeom prst="rect">
            <a:avLst/>
          </a:prstGeom>
          <a:blipFill>
            <a:blip r:embed="rId4" cstate="print"/>
            <a:stretch>
              <a:fillRect/>
            </a:stretch>
          </a:blipFill>
        </p:spPr>
        <p:txBody>
          <a:bodyPr wrap="square" lIns="0" tIns="0" rIns="0" bIns="0" rtlCol="0">
            <a:noAutofit/>
          </a:bodyPr>
          <a:lstStyle/>
          <a:p/>
        </p:txBody>
      </p:sp>
      <p:sp>
        <p:nvSpPr>
          <p:cNvPr id="5" name="object 5"/>
          <p:cNvSpPr/>
          <p:nvPr/>
        </p:nvSpPr>
        <p:spPr>
          <a:xfrm>
            <a:off x="5389034" y="4248150"/>
            <a:ext cx="2072220" cy="909637"/>
          </a:xfrm>
          <a:custGeom>
            <a:avLst/>
            <a:gdLst/>
            <a:ahLst/>
            <a:cxnLst/>
            <a:rect l="l" t="t" r="r" b="b"/>
            <a:pathLst>
              <a:path w="2072220" h="909637">
                <a:moveTo>
                  <a:pt x="1617395" y="0"/>
                </a:moveTo>
                <a:lnTo>
                  <a:pt x="0" y="0"/>
                </a:lnTo>
                <a:lnTo>
                  <a:pt x="0" y="909637"/>
                </a:lnTo>
                <a:lnTo>
                  <a:pt x="1617395" y="909637"/>
                </a:lnTo>
                <a:lnTo>
                  <a:pt x="2072220" y="454825"/>
                </a:lnTo>
                <a:lnTo>
                  <a:pt x="1617395" y="0"/>
                </a:lnTo>
                <a:close/>
              </a:path>
            </a:pathLst>
          </a:custGeom>
          <a:solidFill>
            <a:srgbClr val="537ABA"/>
          </a:solidFill>
        </p:spPr>
        <p:txBody>
          <a:bodyPr wrap="square" lIns="0" tIns="0" rIns="0" bIns="0" rtlCol="0">
            <a:noAutofit/>
          </a:bodyPr>
          <a:lstStyle/>
          <a:p/>
        </p:txBody>
      </p:sp>
      <p:sp>
        <p:nvSpPr>
          <p:cNvPr id="6" name="object 6"/>
          <p:cNvSpPr/>
          <p:nvPr/>
        </p:nvSpPr>
        <p:spPr>
          <a:xfrm>
            <a:off x="5389034" y="4248150"/>
            <a:ext cx="2072220" cy="909637"/>
          </a:xfrm>
          <a:custGeom>
            <a:avLst/>
            <a:gdLst/>
            <a:ahLst/>
            <a:cxnLst/>
            <a:rect l="l" t="t" r="r" b="b"/>
            <a:pathLst>
              <a:path w="2072220" h="909637">
                <a:moveTo>
                  <a:pt x="0" y="0"/>
                </a:moveTo>
                <a:lnTo>
                  <a:pt x="1617395" y="0"/>
                </a:lnTo>
                <a:lnTo>
                  <a:pt x="2072220" y="454825"/>
                </a:lnTo>
                <a:lnTo>
                  <a:pt x="1617395" y="909637"/>
                </a:lnTo>
                <a:lnTo>
                  <a:pt x="0" y="909637"/>
                </a:lnTo>
                <a:lnTo>
                  <a:pt x="0" y="0"/>
                </a:lnTo>
                <a:close/>
              </a:path>
            </a:pathLst>
          </a:custGeom>
          <a:ln w="19050">
            <a:solidFill>
              <a:srgbClr val="537ABA"/>
            </a:solidFill>
          </a:ln>
        </p:spPr>
        <p:txBody>
          <a:bodyPr wrap="square" lIns="0" tIns="0" rIns="0" bIns="0" rtlCol="0">
            <a:noAutofit/>
          </a:bodyPr>
          <a:lstStyle/>
          <a:p/>
        </p:txBody>
      </p:sp>
      <p:sp>
        <p:nvSpPr>
          <p:cNvPr id="7" name="object 7"/>
          <p:cNvSpPr txBox="1"/>
          <p:nvPr/>
        </p:nvSpPr>
        <p:spPr>
          <a:xfrm>
            <a:off x="5467774" y="4423568"/>
            <a:ext cx="939800" cy="561340"/>
          </a:xfrm>
          <a:prstGeom prst="rect">
            <a:avLst/>
          </a:prstGeom>
        </p:spPr>
        <p:txBody>
          <a:bodyPr wrap="square" lIns="0" tIns="0" rIns="0" bIns="0" rtlCol="0" vert="horz">
            <a:noAutofit/>
          </a:bodyPr>
          <a:lstStyle/>
          <a:p>
            <a:pPr marL="12700" marR="12700">
              <a:lnSpc>
                <a:spcPct val="100000"/>
              </a:lnSpc>
            </a:pPr>
            <a:r>
              <a:rPr dirty="0" smtClean="0" sz="1200" spc="-25" b="1">
                <a:solidFill>
                  <a:srgbClr val="FFFFFF"/>
                </a:solidFill>
                <a:latin typeface="Microsoft YaHei UI"/>
                <a:cs typeface="Microsoft YaHei UI"/>
              </a:rPr>
              <a:t>D</a:t>
            </a:r>
            <a:r>
              <a:rPr dirty="0" smtClean="0" sz="1200" spc="-10" b="1">
                <a:solidFill>
                  <a:srgbClr val="FFFFFF"/>
                </a:solidFill>
                <a:latin typeface="Microsoft YaHei UI"/>
                <a:cs typeface="Microsoft YaHei UI"/>
              </a:rPr>
              <a:t>2</a:t>
            </a:r>
            <a:r>
              <a:rPr dirty="0" smtClean="0" sz="1200" spc="-10" b="1">
                <a:solidFill>
                  <a:srgbClr val="FFFFFF"/>
                </a:solidFill>
                <a:latin typeface="Microsoft YaHei UI"/>
                <a:cs typeface="Microsoft YaHei UI"/>
              </a:rPr>
              <a:t>R</a:t>
            </a:r>
            <a:r>
              <a:rPr dirty="0" smtClean="0" sz="1200" spc="-10" b="1">
                <a:solidFill>
                  <a:srgbClr val="FFFFFF"/>
                </a:solidFill>
                <a:latin typeface="Microsoft YaHei UI"/>
                <a:cs typeface="Microsoft YaHei UI"/>
              </a:rPr>
              <a:t>映射器</a:t>
            </a:r>
            <a:r>
              <a:rPr dirty="0" smtClean="0" sz="1200" spc="-10" b="1">
                <a:solidFill>
                  <a:srgbClr val="FFFFFF"/>
                </a:solidFill>
                <a:latin typeface="Microsoft YaHei UI"/>
                <a:cs typeface="Microsoft YaHei UI"/>
              </a:rPr>
              <a:t> 包装器</a:t>
            </a:r>
            <a:r>
              <a:rPr dirty="0" smtClean="0" sz="1200" spc="-10" b="1">
                <a:solidFill>
                  <a:srgbClr val="FFFFFF"/>
                </a:solidFill>
                <a:latin typeface="Microsoft YaHei UI"/>
                <a:cs typeface="Microsoft YaHei UI"/>
              </a:rPr>
              <a:t> 文本抽取引擎</a:t>
            </a:r>
            <a:endParaRPr sz="1200">
              <a:latin typeface="Microsoft YaHei UI"/>
              <a:cs typeface="Microsoft YaHei UI"/>
            </a:endParaRPr>
          </a:p>
        </p:txBody>
      </p:sp>
      <p:sp>
        <p:nvSpPr>
          <p:cNvPr id="8" name="object 8"/>
          <p:cNvSpPr txBox="1">
            <a:spLocks noGrp="1"/>
          </p:cNvSpPr>
          <p:nvPr>
            <p:ph type="title"/>
          </p:nvPr>
        </p:nvSpPr>
        <p:spPr>
          <a:prstGeom prst="rect"/>
        </p:spPr>
        <p:txBody>
          <a:bodyPr wrap="square" lIns="0" tIns="56514" rIns="0" bIns="0" rtlCol="0" vert="horz">
            <a:noAutofit/>
          </a:bodyPr>
          <a:lstStyle/>
          <a:p>
            <a:pPr marL="30480">
              <a:lnSpc>
                <a:spcPct val="100000"/>
              </a:lnSpc>
            </a:pPr>
            <a:r>
              <a:rPr dirty="0" smtClean="0" sz="2800" b="1">
                <a:solidFill>
                  <a:srgbClr val="303030"/>
                </a:solidFill>
                <a:latin typeface="Microsoft YaHei UI"/>
                <a:cs typeface="Microsoft YaHei UI"/>
              </a:rPr>
              <a:t>基于知识图谱大数据的统一决策支持分析平台</a:t>
            </a:r>
            <a:r>
              <a:rPr dirty="0" smtClean="0" sz="2800" spc="-5" b="1">
                <a:solidFill>
                  <a:srgbClr val="303030"/>
                </a:solidFill>
                <a:latin typeface="Microsoft YaHei UI"/>
                <a:cs typeface="Microsoft YaHei UI"/>
              </a:rPr>
              <a:t>—</a:t>
            </a:r>
            <a:r>
              <a:rPr dirty="0" smtClean="0" sz="2800" spc="-10" b="1">
                <a:solidFill>
                  <a:srgbClr val="303030"/>
                </a:solidFill>
                <a:latin typeface="Microsoft YaHei UI"/>
                <a:cs typeface="Microsoft YaHei UI"/>
              </a:rPr>
              <a:t>—</a:t>
            </a:r>
            <a:r>
              <a:rPr dirty="0" smtClean="0" sz="2800" spc="0" b="1">
                <a:solidFill>
                  <a:srgbClr val="303030"/>
                </a:solidFill>
                <a:latin typeface="Microsoft YaHei UI"/>
                <a:cs typeface="Microsoft YaHei UI"/>
              </a:rPr>
              <a:t>P</a:t>
            </a:r>
            <a:r>
              <a:rPr dirty="0" smtClean="0" sz="2800" spc="-10" b="1">
                <a:solidFill>
                  <a:srgbClr val="303030"/>
                </a:solidFill>
                <a:latin typeface="Microsoft YaHei UI"/>
                <a:cs typeface="Microsoft YaHei UI"/>
              </a:rPr>
              <a:t>l</a:t>
            </a:r>
            <a:r>
              <a:rPr dirty="0" smtClean="0" sz="2800" spc="-20" b="1">
                <a:solidFill>
                  <a:srgbClr val="303030"/>
                </a:solidFill>
                <a:latin typeface="Microsoft YaHei UI"/>
                <a:cs typeface="Microsoft YaHei UI"/>
              </a:rPr>
              <a:t>a</a:t>
            </a:r>
            <a:r>
              <a:rPr dirty="0" smtClean="0" sz="2800" spc="-15" b="1">
                <a:solidFill>
                  <a:srgbClr val="303030"/>
                </a:solidFill>
                <a:latin typeface="Microsoft YaHei UI"/>
                <a:cs typeface="Microsoft YaHei UI"/>
              </a:rPr>
              <a:t>n</a:t>
            </a:r>
            <a:r>
              <a:rPr dirty="0" smtClean="0" sz="2800" spc="-20" b="1">
                <a:solidFill>
                  <a:srgbClr val="303030"/>
                </a:solidFill>
                <a:latin typeface="Microsoft YaHei UI"/>
                <a:cs typeface="Microsoft YaHei UI"/>
              </a:rPr>
              <a:t>tData</a:t>
            </a:r>
            <a:endParaRPr sz="2800">
              <a:latin typeface="Microsoft YaHei UI"/>
              <a:cs typeface="Microsoft YaHei UI"/>
            </a:endParaRPr>
          </a:p>
        </p:txBody>
      </p:sp>
      <p:sp>
        <p:nvSpPr>
          <p:cNvPr id="9" name="object 9"/>
          <p:cNvSpPr/>
          <p:nvPr/>
        </p:nvSpPr>
        <p:spPr>
          <a:xfrm>
            <a:off x="144183" y="4515649"/>
            <a:ext cx="1727200" cy="269074"/>
          </a:xfrm>
          <a:custGeom>
            <a:avLst/>
            <a:gdLst/>
            <a:ahLst/>
            <a:cxnLst/>
            <a:rect l="l" t="t" r="r" b="b"/>
            <a:pathLst>
              <a:path w="1727200" h="269074">
                <a:moveTo>
                  <a:pt x="0" y="0"/>
                </a:moveTo>
                <a:lnTo>
                  <a:pt x="1727200" y="0"/>
                </a:lnTo>
                <a:lnTo>
                  <a:pt x="1727200" y="269074"/>
                </a:lnTo>
                <a:lnTo>
                  <a:pt x="0" y="269074"/>
                </a:lnTo>
                <a:lnTo>
                  <a:pt x="0" y="0"/>
                </a:lnTo>
                <a:close/>
              </a:path>
            </a:pathLst>
          </a:custGeom>
          <a:solidFill>
            <a:srgbClr val="FFFFFF"/>
          </a:solidFill>
        </p:spPr>
        <p:txBody>
          <a:bodyPr wrap="square" lIns="0" tIns="0" rIns="0" bIns="0" rtlCol="0">
            <a:noAutofit/>
          </a:bodyPr>
          <a:lstStyle/>
          <a:p/>
        </p:txBody>
      </p:sp>
      <p:sp>
        <p:nvSpPr>
          <p:cNvPr id="10" name="object 10"/>
          <p:cNvSpPr txBox="1"/>
          <p:nvPr/>
        </p:nvSpPr>
        <p:spPr>
          <a:xfrm>
            <a:off x="538519" y="4505406"/>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537ABA"/>
                </a:solidFill>
                <a:latin typeface="Microsoft YaHei UI"/>
                <a:cs typeface="Microsoft YaHei UI"/>
              </a:rPr>
              <a:t>知识抽取</a:t>
            </a:r>
            <a:endParaRPr sz="1800">
              <a:latin typeface="Microsoft YaHei UI"/>
              <a:cs typeface="Microsoft YaHei UI"/>
            </a:endParaRPr>
          </a:p>
        </p:txBody>
      </p:sp>
      <p:sp>
        <p:nvSpPr>
          <p:cNvPr id="11" name="object 11"/>
          <p:cNvSpPr/>
          <p:nvPr/>
        </p:nvSpPr>
        <p:spPr>
          <a:xfrm>
            <a:off x="239179" y="6034087"/>
            <a:ext cx="1780120" cy="254000"/>
          </a:xfrm>
          <a:custGeom>
            <a:avLst/>
            <a:gdLst/>
            <a:ahLst/>
            <a:cxnLst/>
            <a:rect l="l" t="t" r="r" b="b"/>
            <a:pathLst>
              <a:path w="1780120" h="254000">
                <a:moveTo>
                  <a:pt x="0" y="0"/>
                </a:moveTo>
                <a:lnTo>
                  <a:pt x="1780120" y="0"/>
                </a:lnTo>
                <a:lnTo>
                  <a:pt x="1780120" y="254000"/>
                </a:lnTo>
                <a:lnTo>
                  <a:pt x="0" y="254000"/>
                </a:lnTo>
                <a:lnTo>
                  <a:pt x="0" y="0"/>
                </a:lnTo>
                <a:close/>
              </a:path>
            </a:pathLst>
          </a:custGeom>
          <a:solidFill>
            <a:srgbClr val="FFFFFF"/>
          </a:solidFill>
        </p:spPr>
        <p:txBody>
          <a:bodyPr wrap="square" lIns="0" tIns="0" rIns="0" bIns="0" rtlCol="0">
            <a:noAutofit/>
          </a:bodyPr>
          <a:lstStyle/>
          <a:p/>
        </p:txBody>
      </p:sp>
      <p:sp>
        <p:nvSpPr>
          <p:cNvPr id="12" name="object 12"/>
          <p:cNvSpPr txBox="1"/>
          <p:nvPr/>
        </p:nvSpPr>
        <p:spPr>
          <a:xfrm>
            <a:off x="772689" y="6016308"/>
            <a:ext cx="711200" cy="287020"/>
          </a:xfrm>
          <a:prstGeom prst="rect">
            <a:avLst/>
          </a:prstGeom>
        </p:spPr>
        <p:txBody>
          <a:bodyPr wrap="square" lIns="0" tIns="0" rIns="0" bIns="0" rtlCol="0" vert="horz">
            <a:noAutofit/>
          </a:bodyPr>
          <a:lstStyle/>
          <a:p>
            <a:pPr marL="12700">
              <a:lnSpc>
                <a:spcPct val="100000"/>
              </a:lnSpc>
            </a:pPr>
            <a:r>
              <a:rPr dirty="0" smtClean="0" sz="1800" b="1">
                <a:solidFill>
                  <a:srgbClr val="4BACC6"/>
                </a:solidFill>
                <a:latin typeface="Microsoft YaHei UI"/>
                <a:cs typeface="Microsoft YaHei UI"/>
              </a:rPr>
              <a:t>数据源</a:t>
            </a:r>
            <a:endParaRPr sz="1800">
              <a:latin typeface="Microsoft YaHei UI"/>
              <a:cs typeface="Microsoft YaHei UI"/>
            </a:endParaRPr>
          </a:p>
        </p:txBody>
      </p:sp>
      <p:sp>
        <p:nvSpPr>
          <p:cNvPr id="13" name="object 13"/>
          <p:cNvSpPr txBox="1"/>
          <p:nvPr/>
        </p:nvSpPr>
        <p:spPr>
          <a:xfrm>
            <a:off x="7194480" y="1312533"/>
            <a:ext cx="561340" cy="838200"/>
          </a:xfrm>
          <a:prstGeom prst="rect">
            <a:avLst/>
          </a:prstGeom>
        </p:spPr>
        <p:txBody>
          <a:bodyPr wrap="square" lIns="0" tIns="0" rIns="0" bIns="0" rtlCol="0" vert="eaVert">
            <a:noAutofit/>
          </a:bodyPr>
          <a:lstStyle/>
          <a:p>
            <a:pPr marL="12700" marR="12700">
              <a:lnSpc>
                <a:spcPct val="100000"/>
              </a:lnSpc>
            </a:pPr>
            <a:r>
              <a:rPr dirty="0" smtClean="0" sz="1600">
                <a:solidFill>
                  <a:srgbClr val="303030"/>
                </a:solidFill>
                <a:latin typeface="Microsoft YaHei UI"/>
                <a:cs typeface="Microsoft YaHei UI"/>
              </a:rPr>
              <a:t>语义检索</a:t>
            </a:r>
            <a:r>
              <a:rPr dirty="0" smtClean="0" sz="1600">
                <a:solidFill>
                  <a:srgbClr val="303030"/>
                </a:solidFill>
                <a:latin typeface="Microsoft YaHei UI"/>
                <a:cs typeface="Microsoft YaHei UI"/>
              </a:rPr>
              <a:t> 智能问答</a:t>
            </a:r>
            <a:endParaRPr sz="1600">
              <a:latin typeface="Microsoft YaHei UI"/>
              <a:cs typeface="Microsoft YaHei UI"/>
            </a:endParaRPr>
          </a:p>
        </p:txBody>
      </p:sp>
      <p:sp>
        <p:nvSpPr>
          <p:cNvPr id="14" name="object 14"/>
          <p:cNvSpPr txBox="1"/>
          <p:nvPr/>
        </p:nvSpPr>
        <p:spPr>
          <a:xfrm>
            <a:off x="2768600" y="1238886"/>
            <a:ext cx="635000" cy="256540"/>
          </a:xfrm>
          <a:prstGeom prst="rect">
            <a:avLst/>
          </a:prstGeom>
        </p:spPr>
        <p:txBody>
          <a:bodyPr wrap="square" lIns="0" tIns="0" rIns="0" bIns="0" rtlCol="0" vert="horz">
            <a:noAutofit/>
          </a:bodyPr>
          <a:lstStyle/>
          <a:p>
            <a:pPr marL="12700">
              <a:lnSpc>
                <a:spcPct val="100000"/>
              </a:lnSpc>
            </a:pPr>
            <a:r>
              <a:rPr dirty="0" smtClean="0" sz="1600">
                <a:solidFill>
                  <a:srgbClr val="303030"/>
                </a:solidFill>
                <a:latin typeface="Microsoft YaHei UI"/>
                <a:cs typeface="Microsoft YaHei UI"/>
              </a:rPr>
              <a:t>可视化</a:t>
            </a:r>
            <a:endParaRPr sz="1600">
              <a:latin typeface="Microsoft YaHei UI"/>
              <a:cs typeface="Microsoft YaHei UI"/>
            </a:endParaRPr>
          </a:p>
        </p:txBody>
      </p:sp>
      <p:sp>
        <p:nvSpPr>
          <p:cNvPr id="15" name="object 15"/>
          <p:cNvSpPr txBox="1"/>
          <p:nvPr/>
        </p:nvSpPr>
        <p:spPr>
          <a:xfrm>
            <a:off x="5082032" y="1207187"/>
            <a:ext cx="838200" cy="256540"/>
          </a:xfrm>
          <a:prstGeom prst="rect">
            <a:avLst/>
          </a:prstGeom>
        </p:spPr>
        <p:txBody>
          <a:bodyPr wrap="square" lIns="0" tIns="0" rIns="0" bIns="0" rtlCol="0" vert="horz">
            <a:noAutofit/>
          </a:bodyPr>
          <a:lstStyle/>
          <a:p>
            <a:pPr marL="12700">
              <a:lnSpc>
                <a:spcPct val="100000"/>
              </a:lnSpc>
            </a:pPr>
            <a:r>
              <a:rPr dirty="0" smtClean="0" sz="1600">
                <a:solidFill>
                  <a:srgbClr val="303030"/>
                </a:solidFill>
                <a:latin typeface="Microsoft YaHei UI"/>
                <a:cs typeface="Microsoft YaHei UI"/>
              </a:rPr>
              <a:t>知识计算</a:t>
            </a:r>
            <a:endParaRPr sz="1600">
              <a:latin typeface="Microsoft YaHei UI"/>
              <a:cs typeface="Microsoft YaHei UI"/>
            </a:endParaRPr>
          </a:p>
        </p:txBody>
      </p:sp>
      <p:sp>
        <p:nvSpPr>
          <p:cNvPr id="16" name="object 16"/>
          <p:cNvSpPr txBox="1"/>
          <p:nvPr/>
        </p:nvSpPr>
        <p:spPr>
          <a:xfrm>
            <a:off x="11516785" y="1703071"/>
            <a:ext cx="254000" cy="1658620"/>
          </a:xfrm>
          <a:prstGeom prst="rect">
            <a:avLst/>
          </a:prstGeom>
        </p:spPr>
        <p:txBody>
          <a:bodyPr wrap="square" lIns="0" tIns="0" rIns="0" bIns="0" rtlCol="0" vert="horz">
            <a:noAutofit/>
          </a:bodyPr>
          <a:lstStyle/>
          <a:p>
            <a:pPr algn="just" marL="12700" marR="12700">
              <a:lnSpc>
                <a:spcPct val="100000"/>
              </a:lnSpc>
            </a:pPr>
            <a:r>
              <a:rPr dirty="0" smtClean="0" sz="1800" b="1">
                <a:solidFill>
                  <a:srgbClr val="8064A2"/>
                </a:solidFill>
                <a:latin typeface="Microsoft YaHei UI"/>
                <a:cs typeface="Microsoft YaHei UI"/>
              </a:rPr>
              <a:t>数</a:t>
            </a:r>
            <a:r>
              <a:rPr dirty="0" smtClean="0" sz="1800" b="1">
                <a:solidFill>
                  <a:srgbClr val="8064A2"/>
                </a:solidFill>
                <a:latin typeface="Microsoft YaHei UI"/>
                <a:cs typeface="Microsoft YaHei UI"/>
              </a:rPr>
              <a:t> 据</a:t>
            </a:r>
            <a:r>
              <a:rPr dirty="0" smtClean="0" sz="1800" b="1">
                <a:solidFill>
                  <a:srgbClr val="8064A2"/>
                </a:solidFill>
                <a:latin typeface="Microsoft YaHei UI"/>
                <a:cs typeface="Microsoft YaHei UI"/>
              </a:rPr>
              <a:t> 智</a:t>
            </a:r>
            <a:r>
              <a:rPr dirty="0" smtClean="0" sz="1800" b="1">
                <a:solidFill>
                  <a:srgbClr val="8064A2"/>
                </a:solidFill>
                <a:latin typeface="Microsoft YaHei UI"/>
                <a:cs typeface="Microsoft YaHei UI"/>
              </a:rPr>
              <a:t> 能</a:t>
            </a:r>
            <a:r>
              <a:rPr dirty="0" smtClean="0" sz="1800" b="1">
                <a:solidFill>
                  <a:srgbClr val="8064A2"/>
                </a:solidFill>
                <a:latin typeface="Microsoft YaHei UI"/>
                <a:cs typeface="Microsoft YaHei UI"/>
              </a:rPr>
              <a:t> 平</a:t>
            </a:r>
            <a:r>
              <a:rPr dirty="0" smtClean="0" sz="1800" b="1">
                <a:solidFill>
                  <a:srgbClr val="8064A2"/>
                </a:solidFill>
                <a:latin typeface="Microsoft YaHei UI"/>
                <a:cs typeface="Microsoft YaHei UI"/>
              </a:rPr>
              <a:t> 台</a:t>
            </a:r>
            <a:endParaRPr sz="1800">
              <a:latin typeface="Microsoft YaHei UI"/>
              <a:cs typeface="Microsoft YaHei UI"/>
            </a:endParaRPr>
          </a:p>
        </p:txBody>
      </p:sp>
      <p:sp>
        <p:nvSpPr>
          <p:cNvPr id="17" name="object 17"/>
          <p:cNvSpPr txBox="1"/>
          <p:nvPr/>
        </p:nvSpPr>
        <p:spPr>
          <a:xfrm>
            <a:off x="9412816" y="1207136"/>
            <a:ext cx="1244600" cy="256540"/>
          </a:xfrm>
          <a:prstGeom prst="rect">
            <a:avLst/>
          </a:prstGeom>
        </p:spPr>
        <p:txBody>
          <a:bodyPr wrap="square" lIns="0" tIns="0" rIns="0" bIns="0" rtlCol="0" vert="horz">
            <a:noAutofit/>
          </a:bodyPr>
          <a:lstStyle/>
          <a:p>
            <a:pPr marL="12700">
              <a:lnSpc>
                <a:spcPct val="100000"/>
              </a:lnSpc>
            </a:pPr>
            <a:r>
              <a:rPr dirty="0" smtClean="0" sz="1600">
                <a:solidFill>
                  <a:srgbClr val="303030"/>
                </a:solidFill>
                <a:latin typeface="Microsoft YaHei UI"/>
                <a:cs typeface="Microsoft YaHei UI"/>
              </a:rPr>
              <a:t>商业智能决策</a:t>
            </a:r>
            <a:endParaRPr sz="1600">
              <a:latin typeface="Microsoft YaHei UI"/>
              <a:cs typeface="Microsoft YaHei UI"/>
            </a:endParaRPr>
          </a:p>
        </p:txBody>
      </p:sp>
      <p:sp>
        <p:nvSpPr>
          <p:cNvPr id="18" name="object 18"/>
          <p:cNvSpPr/>
          <p:nvPr/>
        </p:nvSpPr>
        <p:spPr>
          <a:xfrm>
            <a:off x="2163232" y="1098552"/>
            <a:ext cx="9273120" cy="1223962"/>
          </a:xfrm>
          <a:custGeom>
            <a:avLst/>
            <a:gdLst/>
            <a:ahLst/>
            <a:cxnLst/>
            <a:rect l="l" t="t" r="r" b="b"/>
            <a:pathLst>
              <a:path w="9273120" h="1223962">
                <a:moveTo>
                  <a:pt x="0" y="49275"/>
                </a:moveTo>
                <a:lnTo>
                  <a:pt x="17019" y="12022"/>
                </a:lnTo>
                <a:lnTo>
                  <a:pt x="9223844" y="0"/>
                </a:lnTo>
                <a:lnTo>
                  <a:pt x="9238108" y="2095"/>
                </a:lnTo>
                <a:lnTo>
                  <a:pt x="9268596" y="28620"/>
                </a:lnTo>
                <a:lnTo>
                  <a:pt x="9273120" y="1174686"/>
                </a:lnTo>
                <a:lnTo>
                  <a:pt x="9271025" y="1188950"/>
                </a:lnTo>
                <a:lnTo>
                  <a:pt x="9244500" y="1219437"/>
                </a:lnTo>
                <a:lnTo>
                  <a:pt x="49276" y="1223962"/>
                </a:lnTo>
                <a:lnTo>
                  <a:pt x="35012" y="1221866"/>
                </a:lnTo>
                <a:lnTo>
                  <a:pt x="4524" y="1195342"/>
                </a:lnTo>
                <a:lnTo>
                  <a:pt x="0" y="49275"/>
                </a:lnTo>
                <a:close/>
              </a:path>
            </a:pathLst>
          </a:custGeom>
          <a:ln w="3175">
            <a:solidFill>
              <a:srgbClr val="8064A2"/>
            </a:solidFill>
          </a:ln>
        </p:spPr>
        <p:txBody>
          <a:bodyPr wrap="square" lIns="0" tIns="0" rIns="0" bIns="0" rtlCol="0">
            <a:noAutofit/>
          </a:bodyPr>
          <a:lstStyle/>
          <a:p/>
        </p:txBody>
      </p:sp>
      <p:sp>
        <p:nvSpPr>
          <p:cNvPr id="19" name="object 19"/>
          <p:cNvSpPr/>
          <p:nvPr/>
        </p:nvSpPr>
        <p:spPr>
          <a:xfrm>
            <a:off x="2510367" y="1476375"/>
            <a:ext cx="1820333" cy="755650"/>
          </a:xfrm>
          <a:prstGeom prst="rect">
            <a:avLst/>
          </a:prstGeom>
          <a:blipFill>
            <a:blip r:embed="rId5" cstate="print"/>
            <a:stretch>
              <a:fillRect/>
            </a:stretch>
          </a:blipFill>
        </p:spPr>
        <p:txBody>
          <a:bodyPr wrap="square" lIns="0" tIns="0" rIns="0" bIns="0" rtlCol="0">
            <a:noAutofit/>
          </a:bodyPr>
          <a:lstStyle/>
          <a:p/>
        </p:txBody>
      </p:sp>
      <p:sp>
        <p:nvSpPr>
          <p:cNvPr id="20" name="object 20"/>
          <p:cNvSpPr/>
          <p:nvPr/>
        </p:nvSpPr>
        <p:spPr>
          <a:xfrm>
            <a:off x="4826243" y="1512888"/>
            <a:ext cx="1788993" cy="736599"/>
          </a:xfrm>
          <a:prstGeom prst="rect">
            <a:avLst/>
          </a:prstGeom>
          <a:blipFill>
            <a:blip r:embed="rId6" cstate="print"/>
            <a:stretch>
              <a:fillRect/>
            </a:stretch>
          </a:blipFill>
        </p:spPr>
        <p:txBody>
          <a:bodyPr wrap="square" lIns="0" tIns="0" rIns="0" bIns="0" rtlCol="0">
            <a:noAutofit/>
          </a:bodyPr>
          <a:lstStyle/>
          <a:p/>
        </p:txBody>
      </p:sp>
      <p:sp>
        <p:nvSpPr>
          <p:cNvPr id="21" name="object 21"/>
          <p:cNvSpPr/>
          <p:nvPr/>
        </p:nvSpPr>
        <p:spPr>
          <a:xfrm>
            <a:off x="7664451" y="1179512"/>
            <a:ext cx="1411815" cy="1112836"/>
          </a:xfrm>
          <a:prstGeom prst="rect">
            <a:avLst/>
          </a:prstGeom>
          <a:blipFill>
            <a:blip r:embed="rId7" cstate="print"/>
            <a:stretch>
              <a:fillRect/>
            </a:stretch>
          </a:blipFill>
        </p:spPr>
        <p:txBody>
          <a:bodyPr wrap="square" lIns="0" tIns="0" rIns="0" bIns="0" rtlCol="0">
            <a:noAutofit/>
          </a:bodyPr>
          <a:lstStyle/>
          <a:p/>
        </p:txBody>
      </p:sp>
      <p:sp>
        <p:nvSpPr>
          <p:cNvPr id="22" name="object 22"/>
          <p:cNvSpPr/>
          <p:nvPr/>
        </p:nvSpPr>
        <p:spPr>
          <a:xfrm>
            <a:off x="9370484" y="1465262"/>
            <a:ext cx="1733544" cy="831849"/>
          </a:xfrm>
          <a:prstGeom prst="rect">
            <a:avLst/>
          </a:prstGeom>
          <a:blipFill>
            <a:blip r:embed="rId8" cstate="print"/>
            <a:stretch>
              <a:fillRect/>
            </a:stretch>
          </a:blipFill>
        </p:spPr>
        <p:txBody>
          <a:bodyPr wrap="square" lIns="0" tIns="0" rIns="0" bIns="0" rtlCol="0">
            <a:noAutofit/>
          </a:bodyPr>
          <a:lstStyle/>
          <a:p/>
        </p:txBody>
      </p:sp>
      <p:sp>
        <p:nvSpPr>
          <p:cNvPr id="23" name="object 23"/>
          <p:cNvSpPr/>
          <p:nvPr/>
        </p:nvSpPr>
        <p:spPr>
          <a:xfrm>
            <a:off x="8993720" y="6399213"/>
            <a:ext cx="347129" cy="260349"/>
          </a:xfrm>
          <a:prstGeom prst="rect">
            <a:avLst/>
          </a:prstGeom>
          <a:blipFill>
            <a:blip r:embed="rId9" cstate="print"/>
            <a:stretch>
              <a:fillRect/>
            </a:stretch>
          </a:blipFill>
        </p:spPr>
        <p:txBody>
          <a:bodyPr wrap="square" lIns="0" tIns="0" rIns="0" bIns="0" rtlCol="0">
            <a:noAutofit/>
          </a:bodyPr>
          <a:lstStyle/>
          <a:p/>
        </p:txBody>
      </p:sp>
      <p:sp>
        <p:nvSpPr>
          <p:cNvPr id="24" name="object 24"/>
          <p:cNvSpPr/>
          <p:nvPr/>
        </p:nvSpPr>
        <p:spPr>
          <a:xfrm>
            <a:off x="6028435" y="6340716"/>
            <a:ext cx="486064" cy="452208"/>
          </a:xfrm>
          <a:prstGeom prst="rect">
            <a:avLst/>
          </a:prstGeom>
          <a:blipFill>
            <a:blip r:embed="rId10" cstate="print"/>
            <a:stretch>
              <a:fillRect/>
            </a:stretch>
          </a:blipFill>
        </p:spPr>
        <p:txBody>
          <a:bodyPr wrap="square" lIns="0" tIns="0" rIns="0" bIns="0" rtlCol="0">
            <a:noAutofit/>
          </a:bodyPr>
          <a:lstStyle/>
          <a:p/>
        </p:txBody>
      </p:sp>
      <p:sp>
        <p:nvSpPr>
          <p:cNvPr id="25" name="object 25"/>
          <p:cNvSpPr/>
          <p:nvPr/>
        </p:nvSpPr>
        <p:spPr>
          <a:xfrm>
            <a:off x="3577783" y="5989857"/>
            <a:ext cx="553334" cy="517089"/>
          </a:xfrm>
          <a:prstGeom prst="rect">
            <a:avLst/>
          </a:prstGeom>
          <a:blipFill>
            <a:blip r:embed="rId11" cstate="print"/>
            <a:stretch>
              <a:fillRect/>
            </a:stretch>
          </a:blipFill>
        </p:spPr>
        <p:txBody>
          <a:bodyPr wrap="square" lIns="0" tIns="0" rIns="0" bIns="0" rtlCol="0">
            <a:noAutofit/>
          </a:bodyPr>
          <a:lstStyle/>
          <a:p/>
        </p:txBody>
      </p:sp>
      <p:sp>
        <p:nvSpPr>
          <p:cNvPr id="26" name="object 26"/>
          <p:cNvSpPr/>
          <p:nvPr/>
        </p:nvSpPr>
        <p:spPr>
          <a:xfrm>
            <a:off x="3077633" y="6383338"/>
            <a:ext cx="342895" cy="255586"/>
          </a:xfrm>
          <a:prstGeom prst="rect">
            <a:avLst/>
          </a:prstGeom>
          <a:blipFill>
            <a:blip r:embed="rId12" cstate="print"/>
            <a:stretch>
              <a:fillRect/>
            </a:stretch>
          </a:blipFill>
        </p:spPr>
        <p:txBody>
          <a:bodyPr wrap="square" lIns="0" tIns="0" rIns="0" bIns="0" rtlCol="0">
            <a:noAutofit/>
          </a:bodyPr>
          <a:lstStyle/>
          <a:p/>
        </p:txBody>
      </p:sp>
      <p:sp>
        <p:nvSpPr>
          <p:cNvPr id="27" name="object 27"/>
          <p:cNvSpPr/>
          <p:nvPr/>
        </p:nvSpPr>
        <p:spPr>
          <a:xfrm>
            <a:off x="4690533" y="6102351"/>
            <a:ext cx="444495" cy="333373"/>
          </a:xfrm>
          <a:prstGeom prst="rect">
            <a:avLst/>
          </a:prstGeom>
          <a:blipFill>
            <a:blip r:embed="rId13" cstate="print"/>
            <a:stretch>
              <a:fillRect/>
            </a:stretch>
          </a:blipFill>
        </p:spPr>
        <p:txBody>
          <a:bodyPr wrap="square" lIns="0" tIns="0" rIns="0" bIns="0" rtlCol="0">
            <a:noAutofit/>
          </a:bodyPr>
          <a:lstStyle/>
          <a:p/>
        </p:txBody>
      </p:sp>
      <p:sp>
        <p:nvSpPr>
          <p:cNvPr id="28" name="object 28"/>
          <p:cNvSpPr/>
          <p:nvPr/>
        </p:nvSpPr>
        <p:spPr>
          <a:xfrm>
            <a:off x="2453411" y="6130632"/>
            <a:ext cx="562647" cy="478421"/>
          </a:xfrm>
          <a:prstGeom prst="rect">
            <a:avLst/>
          </a:prstGeom>
          <a:blipFill>
            <a:blip r:embed="rId14" cstate="print"/>
            <a:stretch>
              <a:fillRect/>
            </a:stretch>
          </a:blipFill>
        </p:spPr>
        <p:txBody>
          <a:bodyPr wrap="square" lIns="0" tIns="0" rIns="0" bIns="0" rtlCol="0">
            <a:noAutofit/>
          </a:bodyPr>
          <a:lstStyle/>
          <a:p/>
        </p:txBody>
      </p:sp>
      <p:sp>
        <p:nvSpPr>
          <p:cNvPr id="29" name="object 29"/>
          <p:cNvSpPr/>
          <p:nvPr/>
        </p:nvSpPr>
        <p:spPr>
          <a:xfrm>
            <a:off x="10888135" y="6256338"/>
            <a:ext cx="347122" cy="260349"/>
          </a:xfrm>
          <a:prstGeom prst="rect">
            <a:avLst/>
          </a:prstGeom>
          <a:blipFill>
            <a:blip r:embed="rId15" cstate="print"/>
            <a:stretch>
              <a:fillRect/>
            </a:stretch>
          </a:blipFill>
        </p:spPr>
        <p:txBody>
          <a:bodyPr wrap="square" lIns="0" tIns="0" rIns="0" bIns="0" rtlCol="0">
            <a:noAutofit/>
          </a:bodyPr>
          <a:lstStyle/>
          <a:p/>
        </p:txBody>
      </p:sp>
      <p:sp>
        <p:nvSpPr>
          <p:cNvPr id="30" name="object 30"/>
          <p:cNvSpPr/>
          <p:nvPr/>
        </p:nvSpPr>
        <p:spPr>
          <a:xfrm>
            <a:off x="8584820" y="5952580"/>
            <a:ext cx="396860" cy="317306"/>
          </a:xfrm>
          <a:prstGeom prst="rect">
            <a:avLst/>
          </a:prstGeom>
          <a:blipFill>
            <a:blip r:embed="rId16" cstate="print"/>
            <a:stretch>
              <a:fillRect/>
            </a:stretch>
          </a:blipFill>
        </p:spPr>
        <p:txBody>
          <a:bodyPr wrap="square" lIns="0" tIns="0" rIns="0" bIns="0" rtlCol="0">
            <a:noAutofit/>
          </a:bodyPr>
          <a:lstStyle/>
          <a:p/>
        </p:txBody>
      </p:sp>
      <p:sp>
        <p:nvSpPr>
          <p:cNvPr id="31" name="object 31"/>
          <p:cNvSpPr/>
          <p:nvPr/>
        </p:nvSpPr>
        <p:spPr>
          <a:xfrm>
            <a:off x="8299452" y="6386513"/>
            <a:ext cx="383115" cy="287336"/>
          </a:xfrm>
          <a:prstGeom prst="rect">
            <a:avLst/>
          </a:prstGeom>
          <a:blipFill>
            <a:blip r:embed="rId17" cstate="print"/>
            <a:stretch>
              <a:fillRect/>
            </a:stretch>
          </a:blipFill>
        </p:spPr>
        <p:txBody>
          <a:bodyPr wrap="square" lIns="0" tIns="0" rIns="0" bIns="0" rtlCol="0">
            <a:noAutofit/>
          </a:bodyPr>
          <a:lstStyle/>
          <a:p/>
        </p:txBody>
      </p:sp>
      <p:sp>
        <p:nvSpPr>
          <p:cNvPr id="32" name="object 32"/>
          <p:cNvSpPr/>
          <p:nvPr/>
        </p:nvSpPr>
        <p:spPr>
          <a:xfrm>
            <a:off x="5148418" y="6236093"/>
            <a:ext cx="593413" cy="543731"/>
          </a:xfrm>
          <a:prstGeom prst="rect">
            <a:avLst/>
          </a:prstGeom>
          <a:blipFill>
            <a:blip r:embed="rId18" cstate="print"/>
            <a:stretch>
              <a:fillRect/>
            </a:stretch>
          </a:blipFill>
        </p:spPr>
        <p:txBody>
          <a:bodyPr wrap="square" lIns="0" tIns="0" rIns="0" bIns="0" rtlCol="0">
            <a:noAutofit/>
          </a:bodyPr>
          <a:lstStyle/>
          <a:p/>
        </p:txBody>
      </p:sp>
      <p:sp>
        <p:nvSpPr>
          <p:cNvPr id="33" name="object 33"/>
          <p:cNvSpPr/>
          <p:nvPr/>
        </p:nvSpPr>
        <p:spPr>
          <a:xfrm>
            <a:off x="4110843" y="6473370"/>
            <a:ext cx="355596" cy="165580"/>
          </a:xfrm>
          <a:custGeom>
            <a:avLst/>
            <a:gdLst/>
            <a:ahLst/>
            <a:cxnLst/>
            <a:rect l="l" t="t" r="r" b="b"/>
            <a:pathLst>
              <a:path w="355596" h="165580">
                <a:moveTo>
                  <a:pt x="36694" y="70912"/>
                </a:moveTo>
                <a:lnTo>
                  <a:pt x="2862" y="92150"/>
                </a:lnTo>
                <a:lnTo>
                  <a:pt x="0" y="114720"/>
                </a:lnTo>
                <a:lnTo>
                  <a:pt x="2461" y="130599"/>
                </a:lnTo>
                <a:lnTo>
                  <a:pt x="6975" y="142146"/>
                </a:lnTo>
                <a:lnTo>
                  <a:pt x="14186" y="152302"/>
                </a:lnTo>
                <a:lnTo>
                  <a:pt x="24899" y="161587"/>
                </a:lnTo>
                <a:lnTo>
                  <a:pt x="36589" y="165580"/>
                </a:lnTo>
                <a:lnTo>
                  <a:pt x="48878" y="165163"/>
                </a:lnTo>
                <a:lnTo>
                  <a:pt x="72879" y="146316"/>
                </a:lnTo>
                <a:lnTo>
                  <a:pt x="44827" y="146316"/>
                </a:lnTo>
                <a:lnTo>
                  <a:pt x="38794" y="144322"/>
                </a:lnTo>
                <a:lnTo>
                  <a:pt x="30082" y="135153"/>
                </a:lnTo>
                <a:lnTo>
                  <a:pt x="27301" y="128460"/>
                </a:lnTo>
                <a:lnTo>
                  <a:pt x="23427" y="109867"/>
                </a:lnTo>
                <a:lnTo>
                  <a:pt x="23935" y="102742"/>
                </a:lnTo>
                <a:lnTo>
                  <a:pt x="29701" y="92138"/>
                </a:lnTo>
                <a:lnTo>
                  <a:pt x="33981" y="88899"/>
                </a:lnTo>
                <a:lnTo>
                  <a:pt x="45487" y="86499"/>
                </a:lnTo>
                <a:lnTo>
                  <a:pt x="85063" y="86499"/>
                </a:lnTo>
                <a:lnTo>
                  <a:pt x="83135" y="77255"/>
                </a:lnTo>
                <a:lnTo>
                  <a:pt x="57507" y="77255"/>
                </a:lnTo>
                <a:lnTo>
                  <a:pt x="48136" y="72401"/>
                </a:lnTo>
                <a:lnTo>
                  <a:pt x="36694" y="70912"/>
                </a:lnTo>
                <a:close/>
              </a:path>
              <a:path w="355596" h="165580">
                <a:moveTo>
                  <a:pt x="97052" y="143979"/>
                </a:moveTo>
                <a:lnTo>
                  <a:pt x="73910" y="143979"/>
                </a:lnTo>
                <a:lnTo>
                  <a:pt x="76666" y="157238"/>
                </a:lnTo>
                <a:lnTo>
                  <a:pt x="98853" y="152615"/>
                </a:lnTo>
                <a:lnTo>
                  <a:pt x="97052" y="143979"/>
                </a:lnTo>
                <a:close/>
              </a:path>
              <a:path w="355596" h="165580">
                <a:moveTo>
                  <a:pt x="85063" y="86499"/>
                </a:moveTo>
                <a:lnTo>
                  <a:pt x="45487" y="86499"/>
                </a:lnTo>
                <a:lnTo>
                  <a:pt x="50745" y="87782"/>
                </a:lnTo>
                <a:lnTo>
                  <a:pt x="60130" y="95351"/>
                </a:lnTo>
                <a:lnTo>
                  <a:pt x="63559" y="102425"/>
                </a:lnTo>
                <a:lnTo>
                  <a:pt x="67649" y="122085"/>
                </a:lnTo>
                <a:lnTo>
                  <a:pt x="67179" y="129463"/>
                </a:lnTo>
                <a:lnTo>
                  <a:pt x="61426" y="140423"/>
                </a:lnTo>
                <a:lnTo>
                  <a:pt x="57235" y="143738"/>
                </a:lnTo>
                <a:lnTo>
                  <a:pt x="44827" y="146316"/>
                </a:lnTo>
                <a:lnTo>
                  <a:pt x="72879" y="146316"/>
                </a:lnTo>
                <a:lnTo>
                  <a:pt x="73910" y="143979"/>
                </a:lnTo>
                <a:lnTo>
                  <a:pt x="97052" y="143979"/>
                </a:lnTo>
                <a:lnTo>
                  <a:pt x="85063" y="86499"/>
                </a:lnTo>
                <a:close/>
              </a:path>
              <a:path w="355596" h="165580">
                <a:moveTo>
                  <a:pt x="72868" y="28028"/>
                </a:moveTo>
                <a:lnTo>
                  <a:pt x="48992" y="33007"/>
                </a:lnTo>
                <a:lnTo>
                  <a:pt x="57507" y="77255"/>
                </a:lnTo>
                <a:lnTo>
                  <a:pt x="83135" y="77255"/>
                </a:lnTo>
                <a:lnTo>
                  <a:pt x="72868" y="28028"/>
                </a:lnTo>
                <a:close/>
              </a:path>
              <a:path w="355596" h="165580">
                <a:moveTo>
                  <a:pt x="182264" y="65239"/>
                </a:moveTo>
                <a:lnTo>
                  <a:pt x="147417" y="65239"/>
                </a:lnTo>
                <a:lnTo>
                  <a:pt x="151901" y="65328"/>
                </a:lnTo>
                <a:lnTo>
                  <a:pt x="157247" y="68287"/>
                </a:lnTo>
                <a:lnTo>
                  <a:pt x="159063" y="71335"/>
                </a:lnTo>
                <a:lnTo>
                  <a:pt x="160511" y="78295"/>
                </a:lnTo>
                <a:lnTo>
                  <a:pt x="156587" y="81013"/>
                </a:lnTo>
                <a:lnTo>
                  <a:pt x="149136" y="84632"/>
                </a:lnTo>
                <a:lnTo>
                  <a:pt x="130590" y="92316"/>
                </a:lnTo>
                <a:lnTo>
                  <a:pt x="124630" y="95503"/>
                </a:lnTo>
                <a:lnTo>
                  <a:pt x="110581" y="119545"/>
                </a:lnTo>
                <a:lnTo>
                  <a:pt x="113178" y="131952"/>
                </a:lnTo>
                <a:lnTo>
                  <a:pt x="117179" y="137769"/>
                </a:lnTo>
                <a:lnTo>
                  <a:pt x="129993" y="145618"/>
                </a:lnTo>
                <a:lnTo>
                  <a:pt x="137842" y="146608"/>
                </a:lnTo>
                <a:lnTo>
                  <a:pt x="152396" y="143573"/>
                </a:lnTo>
                <a:lnTo>
                  <a:pt x="157146" y="141554"/>
                </a:lnTo>
                <a:lnTo>
                  <a:pt x="165617" y="135648"/>
                </a:lnTo>
                <a:lnTo>
                  <a:pt x="169363" y="131762"/>
                </a:lnTo>
                <a:lnTo>
                  <a:pt x="172468" y="127165"/>
                </a:lnTo>
                <a:lnTo>
                  <a:pt x="146909" y="127165"/>
                </a:lnTo>
                <a:lnTo>
                  <a:pt x="143480" y="126606"/>
                </a:lnTo>
                <a:lnTo>
                  <a:pt x="137473" y="122770"/>
                </a:lnTo>
                <a:lnTo>
                  <a:pt x="135632" y="120141"/>
                </a:lnTo>
                <a:lnTo>
                  <a:pt x="134222" y="113398"/>
                </a:lnTo>
                <a:lnTo>
                  <a:pt x="135200" y="110274"/>
                </a:lnTo>
                <a:lnTo>
                  <a:pt x="137854" y="107416"/>
                </a:lnTo>
                <a:lnTo>
                  <a:pt x="139629" y="105613"/>
                </a:lnTo>
                <a:lnTo>
                  <a:pt x="143716" y="103314"/>
                </a:lnTo>
                <a:lnTo>
                  <a:pt x="156320" y="97739"/>
                </a:lnTo>
                <a:lnTo>
                  <a:pt x="160939" y="95491"/>
                </a:lnTo>
                <a:lnTo>
                  <a:pt x="163762" y="93852"/>
                </a:lnTo>
                <a:lnTo>
                  <a:pt x="188053" y="93852"/>
                </a:lnTo>
                <a:lnTo>
                  <a:pt x="184260" y="74764"/>
                </a:lnTo>
                <a:lnTo>
                  <a:pt x="182264" y="65239"/>
                </a:lnTo>
                <a:close/>
              </a:path>
              <a:path w="355596" h="165580">
                <a:moveTo>
                  <a:pt x="198199" y="126949"/>
                </a:moveTo>
                <a:lnTo>
                  <a:pt x="172614" y="126949"/>
                </a:lnTo>
                <a:lnTo>
                  <a:pt x="172881" y="127368"/>
                </a:lnTo>
                <a:lnTo>
                  <a:pt x="175599" y="132499"/>
                </a:lnTo>
                <a:lnTo>
                  <a:pt x="176856" y="134696"/>
                </a:lnTo>
                <a:lnTo>
                  <a:pt x="177809" y="136143"/>
                </a:lnTo>
                <a:lnTo>
                  <a:pt x="201443" y="131229"/>
                </a:lnTo>
                <a:lnTo>
                  <a:pt x="198456" y="127368"/>
                </a:lnTo>
                <a:lnTo>
                  <a:pt x="198199" y="126949"/>
                </a:lnTo>
                <a:close/>
              </a:path>
              <a:path w="355596" h="165580">
                <a:moveTo>
                  <a:pt x="188053" y="93852"/>
                </a:moveTo>
                <a:lnTo>
                  <a:pt x="163762" y="93852"/>
                </a:lnTo>
                <a:lnTo>
                  <a:pt x="165947" y="104330"/>
                </a:lnTo>
                <a:lnTo>
                  <a:pt x="166334" y="107416"/>
                </a:lnTo>
                <a:lnTo>
                  <a:pt x="146909" y="127165"/>
                </a:lnTo>
                <a:lnTo>
                  <a:pt x="172468" y="127165"/>
                </a:lnTo>
                <a:lnTo>
                  <a:pt x="172614" y="126949"/>
                </a:lnTo>
                <a:lnTo>
                  <a:pt x="198199" y="126949"/>
                </a:lnTo>
                <a:lnTo>
                  <a:pt x="196173" y="123609"/>
                </a:lnTo>
                <a:lnTo>
                  <a:pt x="193074" y="116395"/>
                </a:lnTo>
                <a:lnTo>
                  <a:pt x="191474" y="110629"/>
                </a:lnTo>
                <a:lnTo>
                  <a:pt x="189015" y="98691"/>
                </a:lnTo>
                <a:lnTo>
                  <a:pt x="188053" y="93852"/>
                </a:lnTo>
                <a:close/>
              </a:path>
              <a:path w="355596" h="165580">
                <a:moveTo>
                  <a:pt x="231225" y="55905"/>
                </a:moveTo>
                <a:lnTo>
                  <a:pt x="206218" y="55905"/>
                </a:lnTo>
                <a:lnTo>
                  <a:pt x="216148" y="103504"/>
                </a:lnTo>
                <a:lnTo>
                  <a:pt x="217610" y="109258"/>
                </a:lnTo>
                <a:lnTo>
                  <a:pt x="218703" y="111925"/>
                </a:lnTo>
                <a:lnTo>
                  <a:pt x="220138" y="115709"/>
                </a:lnTo>
                <a:lnTo>
                  <a:pt x="221903" y="118579"/>
                </a:lnTo>
                <a:lnTo>
                  <a:pt x="226094" y="122491"/>
                </a:lnTo>
                <a:lnTo>
                  <a:pt x="229015" y="123824"/>
                </a:lnTo>
                <a:lnTo>
                  <a:pt x="236533" y="125272"/>
                </a:lnTo>
                <a:lnTo>
                  <a:pt x="240559" y="125196"/>
                </a:lnTo>
                <a:lnTo>
                  <a:pt x="251900" y="122834"/>
                </a:lnTo>
                <a:lnTo>
                  <a:pt x="257933" y="120332"/>
                </a:lnTo>
                <a:lnTo>
                  <a:pt x="262987" y="116789"/>
                </a:lnTo>
                <a:lnTo>
                  <a:pt x="258600" y="103314"/>
                </a:lnTo>
                <a:lnTo>
                  <a:pt x="246376" y="103314"/>
                </a:lnTo>
                <a:lnTo>
                  <a:pt x="244953" y="103200"/>
                </a:lnTo>
                <a:lnTo>
                  <a:pt x="242413" y="102069"/>
                </a:lnTo>
                <a:lnTo>
                  <a:pt x="241486" y="101218"/>
                </a:lnTo>
                <a:lnTo>
                  <a:pt x="240356" y="98907"/>
                </a:lnTo>
                <a:lnTo>
                  <a:pt x="239275" y="94462"/>
                </a:lnTo>
                <a:lnTo>
                  <a:pt x="231225" y="55905"/>
                </a:lnTo>
                <a:close/>
              </a:path>
              <a:path w="355596" h="165580">
                <a:moveTo>
                  <a:pt x="336431" y="33096"/>
                </a:moveTo>
                <a:lnTo>
                  <a:pt x="301583" y="33096"/>
                </a:lnTo>
                <a:lnTo>
                  <a:pt x="306066" y="33185"/>
                </a:lnTo>
                <a:lnTo>
                  <a:pt x="311413" y="36144"/>
                </a:lnTo>
                <a:lnTo>
                  <a:pt x="313229" y="39179"/>
                </a:lnTo>
                <a:lnTo>
                  <a:pt x="314676" y="46151"/>
                </a:lnTo>
                <a:lnTo>
                  <a:pt x="310752" y="48856"/>
                </a:lnTo>
                <a:lnTo>
                  <a:pt x="303424" y="52425"/>
                </a:lnTo>
                <a:lnTo>
                  <a:pt x="284755" y="60159"/>
                </a:lnTo>
                <a:lnTo>
                  <a:pt x="278779" y="63360"/>
                </a:lnTo>
                <a:lnTo>
                  <a:pt x="264746" y="87388"/>
                </a:lnTo>
                <a:lnTo>
                  <a:pt x="267331" y="99796"/>
                </a:lnTo>
                <a:lnTo>
                  <a:pt x="271365" y="105625"/>
                </a:lnTo>
                <a:lnTo>
                  <a:pt x="284158" y="113474"/>
                </a:lnTo>
                <a:lnTo>
                  <a:pt x="292007" y="114465"/>
                </a:lnTo>
                <a:lnTo>
                  <a:pt x="306561" y="111429"/>
                </a:lnTo>
                <a:lnTo>
                  <a:pt x="311311" y="109397"/>
                </a:lnTo>
                <a:lnTo>
                  <a:pt x="319782" y="103504"/>
                </a:lnTo>
                <a:lnTo>
                  <a:pt x="323528" y="99618"/>
                </a:lnTo>
                <a:lnTo>
                  <a:pt x="326634" y="95008"/>
                </a:lnTo>
                <a:lnTo>
                  <a:pt x="301075" y="95008"/>
                </a:lnTo>
                <a:lnTo>
                  <a:pt x="297646" y="94462"/>
                </a:lnTo>
                <a:lnTo>
                  <a:pt x="291639" y="90627"/>
                </a:lnTo>
                <a:lnTo>
                  <a:pt x="289797" y="87998"/>
                </a:lnTo>
                <a:lnTo>
                  <a:pt x="288462" y="81610"/>
                </a:lnTo>
                <a:lnTo>
                  <a:pt x="288463" y="81013"/>
                </a:lnTo>
                <a:lnTo>
                  <a:pt x="310485" y="65582"/>
                </a:lnTo>
                <a:lnTo>
                  <a:pt x="315114" y="63334"/>
                </a:lnTo>
                <a:lnTo>
                  <a:pt x="317928" y="61696"/>
                </a:lnTo>
                <a:lnTo>
                  <a:pt x="342212" y="61696"/>
                </a:lnTo>
                <a:lnTo>
                  <a:pt x="338413" y="42621"/>
                </a:lnTo>
                <a:lnTo>
                  <a:pt x="336431" y="33096"/>
                </a:lnTo>
                <a:close/>
              </a:path>
              <a:path w="355596" h="165580">
                <a:moveTo>
                  <a:pt x="352364" y="94792"/>
                </a:moveTo>
                <a:lnTo>
                  <a:pt x="326780" y="94792"/>
                </a:lnTo>
                <a:lnTo>
                  <a:pt x="327516" y="96088"/>
                </a:lnTo>
                <a:lnTo>
                  <a:pt x="329764" y="100355"/>
                </a:lnTo>
                <a:lnTo>
                  <a:pt x="331121" y="102692"/>
                </a:lnTo>
                <a:lnTo>
                  <a:pt x="331974" y="104000"/>
                </a:lnTo>
                <a:lnTo>
                  <a:pt x="355596" y="99072"/>
                </a:lnTo>
                <a:lnTo>
                  <a:pt x="352621" y="95211"/>
                </a:lnTo>
                <a:lnTo>
                  <a:pt x="352364" y="94792"/>
                </a:lnTo>
                <a:close/>
              </a:path>
              <a:path w="355596" h="165580">
                <a:moveTo>
                  <a:pt x="257095" y="98691"/>
                </a:moveTo>
                <a:lnTo>
                  <a:pt x="253221" y="101091"/>
                </a:lnTo>
                <a:lnTo>
                  <a:pt x="250173" y="102527"/>
                </a:lnTo>
                <a:lnTo>
                  <a:pt x="246376" y="103314"/>
                </a:lnTo>
                <a:lnTo>
                  <a:pt x="258600" y="103314"/>
                </a:lnTo>
                <a:lnTo>
                  <a:pt x="257095" y="98691"/>
                </a:lnTo>
                <a:close/>
              </a:path>
              <a:path w="355596" h="165580">
                <a:moveTo>
                  <a:pt x="342212" y="61696"/>
                </a:moveTo>
                <a:lnTo>
                  <a:pt x="317928" y="61696"/>
                </a:lnTo>
                <a:lnTo>
                  <a:pt x="320112" y="72186"/>
                </a:lnTo>
                <a:lnTo>
                  <a:pt x="320435" y="74764"/>
                </a:lnTo>
                <a:lnTo>
                  <a:pt x="320560" y="76644"/>
                </a:lnTo>
                <a:lnTo>
                  <a:pt x="320391" y="78473"/>
                </a:lnTo>
                <a:lnTo>
                  <a:pt x="320196" y="81013"/>
                </a:lnTo>
                <a:lnTo>
                  <a:pt x="301075" y="95008"/>
                </a:lnTo>
                <a:lnTo>
                  <a:pt x="326634" y="95008"/>
                </a:lnTo>
                <a:lnTo>
                  <a:pt x="326780" y="94792"/>
                </a:lnTo>
                <a:lnTo>
                  <a:pt x="352364" y="94792"/>
                </a:lnTo>
                <a:lnTo>
                  <a:pt x="350338" y="91465"/>
                </a:lnTo>
                <a:lnTo>
                  <a:pt x="347239" y="84251"/>
                </a:lnTo>
                <a:lnTo>
                  <a:pt x="345626" y="78473"/>
                </a:lnTo>
                <a:lnTo>
                  <a:pt x="343662" y="68973"/>
                </a:lnTo>
                <a:lnTo>
                  <a:pt x="342212" y="61696"/>
                </a:lnTo>
                <a:close/>
              </a:path>
              <a:path w="355596" h="165580">
                <a:moveTo>
                  <a:pt x="151508" y="46144"/>
                </a:moveTo>
                <a:lnTo>
                  <a:pt x="113813" y="59753"/>
                </a:lnTo>
                <a:lnTo>
                  <a:pt x="105279" y="81749"/>
                </a:lnTo>
                <a:lnTo>
                  <a:pt x="127758" y="81140"/>
                </a:lnTo>
                <a:lnTo>
                  <a:pt x="128355" y="76644"/>
                </a:lnTo>
                <a:lnTo>
                  <a:pt x="129676" y="73304"/>
                </a:lnTo>
                <a:lnTo>
                  <a:pt x="133740" y="68973"/>
                </a:lnTo>
                <a:lnTo>
                  <a:pt x="136876" y="67436"/>
                </a:lnTo>
                <a:lnTo>
                  <a:pt x="147417" y="65239"/>
                </a:lnTo>
                <a:lnTo>
                  <a:pt x="182264" y="65239"/>
                </a:lnTo>
                <a:lnTo>
                  <a:pt x="182088" y="64401"/>
                </a:lnTo>
                <a:lnTo>
                  <a:pt x="179548" y="57492"/>
                </a:lnTo>
                <a:lnTo>
                  <a:pt x="173681" y="50622"/>
                </a:lnTo>
                <a:lnTo>
                  <a:pt x="169338" y="48183"/>
                </a:lnTo>
                <a:lnTo>
                  <a:pt x="161941" y="46397"/>
                </a:lnTo>
                <a:lnTo>
                  <a:pt x="151508" y="46144"/>
                </a:lnTo>
                <a:close/>
              </a:path>
              <a:path w="355596" h="165580">
                <a:moveTo>
                  <a:pt x="219566" y="0"/>
                </a:moveTo>
                <a:lnTo>
                  <a:pt x="198510" y="18935"/>
                </a:lnTo>
                <a:lnTo>
                  <a:pt x="202256" y="36868"/>
                </a:lnTo>
                <a:lnTo>
                  <a:pt x="191283" y="39154"/>
                </a:lnTo>
                <a:lnTo>
                  <a:pt x="195258" y="58191"/>
                </a:lnTo>
                <a:lnTo>
                  <a:pt x="206218" y="55905"/>
                </a:lnTo>
                <a:lnTo>
                  <a:pt x="231225" y="55905"/>
                </a:lnTo>
                <a:lnTo>
                  <a:pt x="230183" y="50914"/>
                </a:lnTo>
                <a:lnTo>
                  <a:pt x="246503" y="47510"/>
                </a:lnTo>
                <a:lnTo>
                  <a:pt x="243249" y="31876"/>
                </a:lnTo>
                <a:lnTo>
                  <a:pt x="226221" y="31876"/>
                </a:lnTo>
                <a:lnTo>
                  <a:pt x="219566" y="0"/>
                </a:lnTo>
                <a:close/>
              </a:path>
              <a:path w="355596" h="165580">
                <a:moveTo>
                  <a:pt x="305675" y="13999"/>
                </a:moveTo>
                <a:lnTo>
                  <a:pt x="267979" y="27597"/>
                </a:lnTo>
                <a:lnTo>
                  <a:pt x="259444" y="49593"/>
                </a:lnTo>
                <a:lnTo>
                  <a:pt x="281923" y="48983"/>
                </a:lnTo>
                <a:lnTo>
                  <a:pt x="282520" y="44488"/>
                </a:lnTo>
                <a:lnTo>
                  <a:pt x="283841" y="41160"/>
                </a:lnTo>
                <a:lnTo>
                  <a:pt x="287905" y="36817"/>
                </a:lnTo>
                <a:lnTo>
                  <a:pt x="291042" y="35293"/>
                </a:lnTo>
                <a:lnTo>
                  <a:pt x="301583" y="33096"/>
                </a:lnTo>
                <a:lnTo>
                  <a:pt x="336431" y="33096"/>
                </a:lnTo>
                <a:lnTo>
                  <a:pt x="336254" y="32245"/>
                </a:lnTo>
                <a:lnTo>
                  <a:pt x="333714" y="25349"/>
                </a:lnTo>
                <a:lnTo>
                  <a:pt x="327846" y="18465"/>
                </a:lnTo>
                <a:lnTo>
                  <a:pt x="323503" y="16040"/>
                </a:lnTo>
                <a:lnTo>
                  <a:pt x="316109" y="14255"/>
                </a:lnTo>
                <a:lnTo>
                  <a:pt x="305675" y="13999"/>
                </a:lnTo>
                <a:close/>
              </a:path>
              <a:path w="355596" h="165580">
                <a:moveTo>
                  <a:pt x="242540" y="28473"/>
                </a:moveTo>
                <a:lnTo>
                  <a:pt x="226221" y="31876"/>
                </a:lnTo>
                <a:lnTo>
                  <a:pt x="243249" y="31876"/>
                </a:lnTo>
                <a:lnTo>
                  <a:pt x="242540" y="28473"/>
                </a:lnTo>
                <a:close/>
              </a:path>
            </a:pathLst>
          </a:custGeom>
          <a:solidFill>
            <a:srgbClr val="4BACC6"/>
          </a:solidFill>
        </p:spPr>
        <p:txBody>
          <a:bodyPr wrap="square" lIns="0" tIns="0" rIns="0" bIns="0" rtlCol="0">
            <a:noAutofit/>
          </a:bodyPr>
          <a:lstStyle/>
          <a:p/>
        </p:txBody>
      </p:sp>
      <p:sp>
        <p:nvSpPr>
          <p:cNvPr id="34" name="object 34"/>
          <p:cNvSpPr/>
          <p:nvPr/>
        </p:nvSpPr>
        <p:spPr>
          <a:xfrm>
            <a:off x="9485993" y="6253324"/>
            <a:ext cx="328120" cy="249485"/>
          </a:xfrm>
          <a:custGeom>
            <a:avLst/>
            <a:gdLst/>
            <a:ahLst/>
            <a:cxnLst/>
            <a:rect l="l" t="t" r="r" b="b"/>
            <a:pathLst>
              <a:path w="328120" h="249485">
                <a:moveTo>
                  <a:pt x="34410" y="158206"/>
                </a:moveTo>
                <a:lnTo>
                  <a:pt x="23190" y="161179"/>
                </a:lnTo>
                <a:lnTo>
                  <a:pt x="10065" y="169232"/>
                </a:lnTo>
                <a:lnTo>
                  <a:pt x="3483" y="179494"/>
                </a:lnTo>
                <a:lnTo>
                  <a:pt x="0" y="193739"/>
                </a:lnTo>
                <a:lnTo>
                  <a:pt x="1365" y="204050"/>
                </a:lnTo>
                <a:lnTo>
                  <a:pt x="23120" y="238479"/>
                </a:lnTo>
                <a:lnTo>
                  <a:pt x="47191" y="249485"/>
                </a:lnTo>
                <a:lnTo>
                  <a:pt x="59477" y="248653"/>
                </a:lnTo>
                <a:lnTo>
                  <a:pt x="70627" y="243535"/>
                </a:lnTo>
                <a:lnTo>
                  <a:pt x="74920" y="240576"/>
                </a:lnTo>
                <a:lnTo>
                  <a:pt x="78450" y="236601"/>
                </a:lnTo>
                <a:lnTo>
                  <a:pt x="83074" y="228193"/>
                </a:lnTo>
                <a:lnTo>
                  <a:pt x="53292" y="228193"/>
                </a:lnTo>
                <a:lnTo>
                  <a:pt x="41709" y="223088"/>
                </a:lnTo>
                <a:lnTo>
                  <a:pt x="36553" y="217982"/>
                </a:lnTo>
                <a:lnTo>
                  <a:pt x="25809" y="202336"/>
                </a:lnTo>
                <a:lnTo>
                  <a:pt x="23536" y="195567"/>
                </a:lnTo>
                <a:lnTo>
                  <a:pt x="24767" y="183553"/>
                </a:lnTo>
                <a:lnTo>
                  <a:pt x="27460" y="178917"/>
                </a:lnTo>
                <a:lnTo>
                  <a:pt x="37150" y="172262"/>
                </a:lnTo>
                <a:lnTo>
                  <a:pt x="42497" y="171411"/>
                </a:lnTo>
                <a:lnTo>
                  <a:pt x="83562" y="171411"/>
                </a:lnTo>
                <a:lnTo>
                  <a:pt x="75172" y="159190"/>
                </a:lnTo>
                <a:lnTo>
                  <a:pt x="45050" y="159190"/>
                </a:lnTo>
                <a:lnTo>
                  <a:pt x="34410" y="158206"/>
                </a:lnTo>
                <a:close/>
              </a:path>
              <a:path w="328120" h="249485">
                <a:moveTo>
                  <a:pt x="83562" y="171411"/>
                </a:moveTo>
                <a:lnTo>
                  <a:pt x="42497" y="171411"/>
                </a:lnTo>
                <a:lnTo>
                  <a:pt x="54066" y="174777"/>
                </a:lnTo>
                <a:lnTo>
                  <a:pt x="59959" y="179984"/>
                </a:lnTo>
                <a:lnTo>
                  <a:pt x="71326" y="196532"/>
                </a:lnTo>
                <a:lnTo>
                  <a:pt x="73739" y="203530"/>
                </a:lnTo>
                <a:lnTo>
                  <a:pt x="72659" y="215861"/>
                </a:lnTo>
                <a:lnTo>
                  <a:pt x="70068" y="220535"/>
                </a:lnTo>
                <a:lnTo>
                  <a:pt x="59616" y="227711"/>
                </a:lnTo>
                <a:lnTo>
                  <a:pt x="53292" y="228193"/>
                </a:lnTo>
                <a:lnTo>
                  <a:pt x="83074" y="228193"/>
                </a:lnTo>
                <a:lnTo>
                  <a:pt x="83975" y="226555"/>
                </a:lnTo>
                <a:lnTo>
                  <a:pt x="85423" y="220802"/>
                </a:lnTo>
                <a:lnTo>
                  <a:pt x="85550" y="214337"/>
                </a:lnTo>
                <a:lnTo>
                  <a:pt x="109466" y="214337"/>
                </a:lnTo>
                <a:lnTo>
                  <a:pt x="111889" y="212674"/>
                </a:lnTo>
                <a:lnTo>
                  <a:pt x="83562" y="171411"/>
                </a:lnTo>
                <a:close/>
              </a:path>
              <a:path w="328120" h="249485">
                <a:moveTo>
                  <a:pt x="109466" y="214337"/>
                </a:moveTo>
                <a:lnTo>
                  <a:pt x="85550" y="214337"/>
                </a:lnTo>
                <a:lnTo>
                  <a:pt x="93208" y="225501"/>
                </a:lnTo>
                <a:lnTo>
                  <a:pt x="109466" y="214337"/>
                </a:lnTo>
                <a:close/>
              </a:path>
              <a:path w="328120" h="249485">
                <a:moveTo>
                  <a:pt x="163196" y="111683"/>
                </a:moveTo>
                <a:lnTo>
                  <a:pt x="127155" y="111683"/>
                </a:lnTo>
                <a:lnTo>
                  <a:pt x="133238" y="112356"/>
                </a:lnTo>
                <a:lnTo>
                  <a:pt x="136083" y="114452"/>
                </a:lnTo>
                <a:lnTo>
                  <a:pt x="140109" y="120319"/>
                </a:lnTo>
                <a:lnTo>
                  <a:pt x="137531" y="124345"/>
                </a:lnTo>
                <a:lnTo>
                  <a:pt x="132146" y="130454"/>
                </a:lnTo>
                <a:lnTo>
                  <a:pt x="117889" y="144818"/>
                </a:lnTo>
                <a:lnTo>
                  <a:pt x="113655" y="150012"/>
                </a:lnTo>
                <a:lnTo>
                  <a:pt x="108714" y="158673"/>
                </a:lnTo>
                <a:lnTo>
                  <a:pt x="107699" y="162852"/>
                </a:lnTo>
                <a:lnTo>
                  <a:pt x="107678" y="164515"/>
                </a:lnTo>
                <a:lnTo>
                  <a:pt x="108118" y="172770"/>
                </a:lnTo>
                <a:lnTo>
                  <a:pt x="109730" y="177304"/>
                </a:lnTo>
                <a:lnTo>
                  <a:pt x="117135" y="188087"/>
                </a:lnTo>
                <a:lnTo>
                  <a:pt x="123065" y="191909"/>
                </a:lnTo>
                <a:lnTo>
                  <a:pt x="137924" y="194208"/>
                </a:lnTo>
                <a:lnTo>
                  <a:pt x="145544" y="192100"/>
                </a:lnTo>
                <a:lnTo>
                  <a:pt x="157813" y="183680"/>
                </a:lnTo>
                <a:lnTo>
                  <a:pt x="161407" y="179984"/>
                </a:lnTo>
                <a:lnTo>
                  <a:pt x="166823" y="171462"/>
                </a:lnTo>
                <a:lnTo>
                  <a:pt x="143030" y="171462"/>
                </a:lnTo>
                <a:lnTo>
                  <a:pt x="136019" y="170243"/>
                </a:lnTo>
                <a:lnTo>
                  <a:pt x="133289" y="168529"/>
                </a:lnTo>
                <a:lnTo>
                  <a:pt x="129403" y="162852"/>
                </a:lnTo>
                <a:lnTo>
                  <a:pt x="129085" y="159588"/>
                </a:lnTo>
                <a:lnTo>
                  <a:pt x="130431" y="155930"/>
                </a:lnTo>
                <a:lnTo>
                  <a:pt x="131371" y="153606"/>
                </a:lnTo>
                <a:lnTo>
                  <a:pt x="134216" y="149923"/>
                </a:lnTo>
                <a:lnTo>
                  <a:pt x="143741" y="139877"/>
                </a:lnTo>
                <a:lnTo>
                  <a:pt x="147119" y="136055"/>
                </a:lnTo>
                <a:lnTo>
                  <a:pt x="149100" y="133426"/>
                </a:lnTo>
                <a:lnTo>
                  <a:pt x="177857" y="133426"/>
                </a:lnTo>
                <a:lnTo>
                  <a:pt x="176558" y="131533"/>
                </a:lnTo>
                <a:lnTo>
                  <a:pt x="163196" y="111683"/>
                </a:lnTo>
                <a:close/>
              </a:path>
              <a:path w="328120" h="249485">
                <a:moveTo>
                  <a:pt x="177857" y="133426"/>
                </a:moveTo>
                <a:lnTo>
                  <a:pt x="149100" y="133426"/>
                </a:lnTo>
                <a:lnTo>
                  <a:pt x="155158" y="142252"/>
                </a:lnTo>
                <a:lnTo>
                  <a:pt x="157140" y="145694"/>
                </a:lnTo>
                <a:lnTo>
                  <a:pt x="157800" y="147777"/>
                </a:lnTo>
                <a:lnTo>
                  <a:pt x="158841" y="150926"/>
                </a:lnTo>
                <a:lnTo>
                  <a:pt x="158765" y="154241"/>
                </a:lnTo>
                <a:lnTo>
                  <a:pt x="143030" y="171462"/>
                </a:lnTo>
                <a:lnTo>
                  <a:pt x="166823" y="171462"/>
                </a:lnTo>
                <a:lnTo>
                  <a:pt x="166944" y="171272"/>
                </a:lnTo>
                <a:lnTo>
                  <a:pt x="168900" y="166243"/>
                </a:lnTo>
                <a:lnTo>
                  <a:pt x="170043" y="160540"/>
                </a:lnTo>
                <a:lnTo>
                  <a:pt x="187838" y="160540"/>
                </a:lnTo>
                <a:lnTo>
                  <a:pt x="198288" y="153365"/>
                </a:lnTo>
                <a:lnTo>
                  <a:pt x="193998" y="150926"/>
                </a:lnTo>
                <a:lnTo>
                  <a:pt x="190490" y="148374"/>
                </a:lnTo>
                <a:lnTo>
                  <a:pt x="184851" y="142913"/>
                </a:lnTo>
                <a:lnTo>
                  <a:pt x="181143" y="138214"/>
                </a:lnTo>
                <a:lnTo>
                  <a:pt x="177857" y="133426"/>
                </a:lnTo>
                <a:close/>
              </a:path>
              <a:path w="328120" h="249485">
                <a:moveTo>
                  <a:pt x="187838" y="160540"/>
                </a:moveTo>
                <a:lnTo>
                  <a:pt x="170043" y="160540"/>
                </a:lnTo>
                <a:lnTo>
                  <a:pt x="170449" y="160820"/>
                </a:lnTo>
                <a:lnTo>
                  <a:pt x="174945" y="164515"/>
                </a:lnTo>
                <a:lnTo>
                  <a:pt x="176939" y="166052"/>
                </a:lnTo>
                <a:lnTo>
                  <a:pt x="178387" y="167030"/>
                </a:lnTo>
                <a:lnTo>
                  <a:pt x="187838" y="160540"/>
                </a:lnTo>
                <a:close/>
              </a:path>
              <a:path w="328120" h="249485">
                <a:moveTo>
                  <a:pt x="39855" y="107746"/>
                </a:moveTo>
                <a:lnTo>
                  <a:pt x="19751" y="121551"/>
                </a:lnTo>
                <a:lnTo>
                  <a:pt x="45050" y="159190"/>
                </a:lnTo>
                <a:lnTo>
                  <a:pt x="75172" y="159190"/>
                </a:lnTo>
                <a:lnTo>
                  <a:pt x="39855" y="107746"/>
                </a:lnTo>
                <a:close/>
              </a:path>
              <a:path w="328120" h="249485">
                <a:moveTo>
                  <a:pt x="136642" y="89128"/>
                </a:moveTo>
                <a:lnTo>
                  <a:pt x="95684" y="111740"/>
                </a:lnTo>
                <a:lnTo>
                  <a:pt x="87277" y="128193"/>
                </a:lnTo>
                <a:lnTo>
                  <a:pt x="87480" y="136055"/>
                </a:lnTo>
                <a:lnTo>
                  <a:pt x="90477" y="144818"/>
                </a:lnTo>
                <a:lnTo>
                  <a:pt x="110988" y="135572"/>
                </a:lnTo>
                <a:lnTo>
                  <a:pt x="109899" y="131533"/>
                </a:lnTo>
                <a:lnTo>
                  <a:pt x="109791" y="130454"/>
                </a:lnTo>
                <a:lnTo>
                  <a:pt x="127155" y="111683"/>
                </a:lnTo>
                <a:lnTo>
                  <a:pt x="163196" y="111683"/>
                </a:lnTo>
                <a:lnTo>
                  <a:pt x="160544" y="107746"/>
                </a:lnTo>
                <a:lnTo>
                  <a:pt x="154663" y="99174"/>
                </a:lnTo>
                <a:lnTo>
                  <a:pt x="149647" y="93789"/>
                </a:lnTo>
                <a:lnTo>
                  <a:pt x="141582" y="89712"/>
                </a:lnTo>
                <a:lnTo>
                  <a:pt x="136642" y="89128"/>
                </a:lnTo>
                <a:close/>
              </a:path>
              <a:path w="328120" h="249485">
                <a:moveTo>
                  <a:pt x="203339" y="82029"/>
                </a:moveTo>
                <a:lnTo>
                  <a:pt x="173650" y="82029"/>
                </a:lnTo>
                <a:lnTo>
                  <a:pt x="201272" y="122288"/>
                </a:lnTo>
                <a:lnTo>
                  <a:pt x="204726" y="126860"/>
                </a:lnTo>
                <a:lnTo>
                  <a:pt x="206771" y="128905"/>
                </a:lnTo>
                <a:lnTo>
                  <a:pt x="209552" y="131838"/>
                </a:lnTo>
                <a:lnTo>
                  <a:pt x="212283" y="133807"/>
                </a:lnTo>
                <a:lnTo>
                  <a:pt x="217655" y="135801"/>
                </a:lnTo>
                <a:lnTo>
                  <a:pt x="220881" y="135902"/>
                </a:lnTo>
                <a:lnTo>
                  <a:pt x="228374" y="134340"/>
                </a:lnTo>
                <a:lnTo>
                  <a:pt x="232057" y="132715"/>
                </a:lnTo>
                <a:lnTo>
                  <a:pt x="241595" y="126161"/>
                </a:lnTo>
                <a:lnTo>
                  <a:pt x="246205" y="121513"/>
                </a:lnTo>
                <a:lnTo>
                  <a:pt x="249507" y="116306"/>
                </a:lnTo>
                <a:lnTo>
                  <a:pt x="244702" y="110731"/>
                </a:lnTo>
                <a:lnTo>
                  <a:pt x="227612" y="110731"/>
                </a:lnTo>
                <a:lnTo>
                  <a:pt x="224843" y="110667"/>
                </a:lnTo>
                <a:lnTo>
                  <a:pt x="223662" y="110236"/>
                </a:lnTo>
                <a:lnTo>
                  <a:pt x="221732" y="108534"/>
                </a:lnTo>
                <a:lnTo>
                  <a:pt x="219116" y="105016"/>
                </a:lnTo>
                <a:lnTo>
                  <a:pt x="203339" y="82029"/>
                </a:lnTo>
                <a:close/>
              </a:path>
              <a:path w="328120" h="249485">
                <a:moveTo>
                  <a:pt x="237073" y="101879"/>
                </a:moveTo>
                <a:lnTo>
                  <a:pt x="234432" y="105587"/>
                </a:lnTo>
                <a:lnTo>
                  <a:pt x="232171" y="108089"/>
                </a:lnTo>
                <a:lnTo>
                  <a:pt x="228983" y="110286"/>
                </a:lnTo>
                <a:lnTo>
                  <a:pt x="227612" y="110731"/>
                </a:lnTo>
                <a:lnTo>
                  <a:pt x="244702" y="110731"/>
                </a:lnTo>
                <a:lnTo>
                  <a:pt x="237073" y="101879"/>
                </a:lnTo>
                <a:close/>
              </a:path>
              <a:path w="328120" h="249485">
                <a:moveTo>
                  <a:pt x="293028" y="22555"/>
                </a:moveTo>
                <a:lnTo>
                  <a:pt x="256987" y="22555"/>
                </a:lnTo>
                <a:lnTo>
                  <a:pt x="263070" y="23228"/>
                </a:lnTo>
                <a:lnTo>
                  <a:pt x="265915" y="25323"/>
                </a:lnTo>
                <a:lnTo>
                  <a:pt x="269941" y="31191"/>
                </a:lnTo>
                <a:lnTo>
                  <a:pt x="267363" y="35217"/>
                </a:lnTo>
                <a:lnTo>
                  <a:pt x="261978" y="41325"/>
                </a:lnTo>
                <a:lnTo>
                  <a:pt x="247721" y="55689"/>
                </a:lnTo>
                <a:lnTo>
                  <a:pt x="243487" y="60883"/>
                </a:lnTo>
                <a:lnTo>
                  <a:pt x="238547" y="69545"/>
                </a:lnTo>
                <a:lnTo>
                  <a:pt x="237531" y="73723"/>
                </a:lnTo>
                <a:lnTo>
                  <a:pt x="237511" y="75387"/>
                </a:lnTo>
                <a:lnTo>
                  <a:pt x="237950" y="83642"/>
                </a:lnTo>
                <a:lnTo>
                  <a:pt x="239563" y="88176"/>
                </a:lnTo>
                <a:lnTo>
                  <a:pt x="246967" y="98958"/>
                </a:lnTo>
                <a:lnTo>
                  <a:pt x="252898" y="102781"/>
                </a:lnTo>
                <a:lnTo>
                  <a:pt x="267744" y="105079"/>
                </a:lnTo>
                <a:lnTo>
                  <a:pt x="275377" y="102971"/>
                </a:lnTo>
                <a:lnTo>
                  <a:pt x="287645" y="94551"/>
                </a:lnTo>
                <a:lnTo>
                  <a:pt x="291239" y="90855"/>
                </a:lnTo>
                <a:lnTo>
                  <a:pt x="296655" y="82334"/>
                </a:lnTo>
                <a:lnTo>
                  <a:pt x="272862" y="82334"/>
                </a:lnTo>
                <a:lnTo>
                  <a:pt x="265852" y="81114"/>
                </a:lnTo>
                <a:lnTo>
                  <a:pt x="263121" y="79400"/>
                </a:lnTo>
                <a:lnTo>
                  <a:pt x="259235" y="73723"/>
                </a:lnTo>
                <a:lnTo>
                  <a:pt x="258917" y="70459"/>
                </a:lnTo>
                <a:lnTo>
                  <a:pt x="260264" y="66802"/>
                </a:lnTo>
                <a:lnTo>
                  <a:pt x="261203" y="64477"/>
                </a:lnTo>
                <a:lnTo>
                  <a:pt x="264048" y="60794"/>
                </a:lnTo>
                <a:lnTo>
                  <a:pt x="273573" y="50749"/>
                </a:lnTo>
                <a:lnTo>
                  <a:pt x="276951" y="46926"/>
                </a:lnTo>
                <a:lnTo>
                  <a:pt x="278933" y="44297"/>
                </a:lnTo>
                <a:lnTo>
                  <a:pt x="307689" y="44297"/>
                </a:lnTo>
                <a:lnTo>
                  <a:pt x="306390" y="42405"/>
                </a:lnTo>
                <a:lnTo>
                  <a:pt x="293028" y="22555"/>
                </a:lnTo>
                <a:close/>
              </a:path>
              <a:path w="328120" h="249485">
                <a:moveTo>
                  <a:pt x="164391" y="25311"/>
                </a:moveTo>
                <a:lnTo>
                  <a:pt x="152275" y="50901"/>
                </a:lnTo>
                <a:lnTo>
                  <a:pt x="162639" y="66001"/>
                </a:lnTo>
                <a:lnTo>
                  <a:pt x="153406" y="72339"/>
                </a:lnTo>
                <a:lnTo>
                  <a:pt x="164417" y="88379"/>
                </a:lnTo>
                <a:lnTo>
                  <a:pt x="173650" y="82029"/>
                </a:lnTo>
                <a:lnTo>
                  <a:pt x="203339" y="82029"/>
                </a:lnTo>
                <a:lnTo>
                  <a:pt x="193830" y="68173"/>
                </a:lnTo>
                <a:lnTo>
                  <a:pt x="207571" y="58750"/>
                </a:lnTo>
                <a:lnTo>
                  <a:pt x="203038" y="52146"/>
                </a:lnTo>
                <a:lnTo>
                  <a:pt x="182819" y="52146"/>
                </a:lnTo>
                <a:lnTo>
                  <a:pt x="164391" y="25311"/>
                </a:lnTo>
                <a:close/>
              </a:path>
              <a:path w="328120" h="249485">
                <a:moveTo>
                  <a:pt x="307689" y="44297"/>
                </a:moveTo>
                <a:lnTo>
                  <a:pt x="278933" y="44297"/>
                </a:lnTo>
                <a:lnTo>
                  <a:pt x="284990" y="53124"/>
                </a:lnTo>
                <a:lnTo>
                  <a:pt x="286972" y="56565"/>
                </a:lnTo>
                <a:lnTo>
                  <a:pt x="287666" y="58750"/>
                </a:lnTo>
                <a:lnTo>
                  <a:pt x="288673" y="61798"/>
                </a:lnTo>
                <a:lnTo>
                  <a:pt x="288597" y="65112"/>
                </a:lnTo>
                <a:lnTo>
                  <a:pt x="272862" y="82334"/>
                </a:lnTo>
                <a:lnTo>
                  <a:pt x="296655" y="82334"/>
                </a:lnTo>
                <a:lnTo>
                  <a:pt x="296776" y="82143"/>
                </a:lnTo>
                <a:lnTo>
                  <a:pt x="298732" y="77114"/>
                </a:lnTo>
                <a:lnTo>
                  <a:pt x="299875" y="71412"/>
                </a:lnTo>
                <a:lnTo>
                  <a:pt x="317670" y="71412"/>
                </a:lnTo>
                <a:lnTo>
                  <a:pt x="328120" y="64236"/>
                </a:lnTo>
                <a:lnTo>
                  <a:pt x="323830" y="61798"/>
                </a:lnTo>
                <a:lnTo>
                  <a:pt x="320322" y="59245"/>
                </a:lnTo>
                <a:lnTo>
                  <a:pt x="314670" y="53784"/>
                </a:lnTo>
                <a:lnTo>
                  <a:pt x="310975" y="49085"/>
                </a:lnTo>
                <a:lnTo>
                  <a:pt x="307689" y="44297"/>
                </a:lnTo>
                <a:close/>
              </a:path>
              <a:path w="328120" h="249485">
                <a:moveTo>
                  <a:pt x="317670" y="71412"/>
                </a:moveTo>
                <a:lnTo>
                  <a:pt x="299875" y="71412"/>
                </a:lnTo>
                <a:lnTo>
                  <a:pt x="300269" y="71691"/>
                </a:lnTo>
                <a:lnTo>
                  <a:pt x="301087" y="72339"/>
                </a:lnTo>
                <a:lnTo>
                  <a:pt x="304777" y="75387"/>
                </a:lnTo>
                <a:lnTo>
                  <a:pt x="306771" y="76923"/>
                </a:lnTo>
                <a:lnTo>
                  <a:pt x="308219" y="77901"/>
                </a:lnTo>
                <a:lnTo>
                  <a:pt x="317670" y="71412"/>
                </a:lnTo>
                <a:close/>
              </a:path>
              <a:path w="328120" h="249485">
                <a:moveTo>
                  <a:pt x="266474" y="0"/>
                </a:moveTo>
                <a:lnTo>
                  <a:pt x="225516" y="22612"/>
                </a:lnTo>
                <a:lnTo>
                  <a:pt x="217109" y="39065"/>
                </a:lnTo>
                <a:lnTo>
                  <a:pt x="217312" y="46926"/>
                </a:lnTo>
                <a:lnTo>
                  <a:pt x="220309" y="55689"/>
                </a:lnTo>
                <a:lnTo>
                  <a:pt x="240820" y="46443"/>
                </a:lnTo>
                <a:lnTo>
                  <a:pt x="239731" y="42405"/>
                </a:lnTo>
                <a:lnTo>
                  <a:pt x="239623" y="41325"/>
                </a:lnTo>
                <a:lnTo>
                  <a:pt x="256987" y="22555"/>
                </a:lnTo>
                <a:lnTo>
                  <a:pt x="293028" y="22555"/>
                </a:lnTo>
                <a:lnTo>
                  <a:pt x="290490" y="18783"/>
                </a:lnTo>
                <a:lnTo>
                  <a:pt x="284495" y="10045"/>
                </a:lnTo>
                <a:lnTo>
                  <a:pt x="279479" y="4660"/>
                </a:lnTo>
                <a:lnTo>
                  <a:pt x="271414" y="584"/>
                </a:lnTo>
                <a:lnTo>
                  <a:pt x="266474" y="0"/>
                </a:lnTo>
                <a:close/>
              </a:path>
              <a:path w="328120" h="249485">
                <a:moveTo>
                  <a:pt x="196560" y="42710"/>
                </a:moveTo>
                <a:lnTo>
                  <a:pt x="182819" y="52146"/>
                </a:lnTo>
                <a:lnTo>
                  <a:pt x="203038" y="52146"/>
                </a:lnTo>
                <a:lnTo>
                  <a:pt x="196560" y="42710"/>
                </a:lnTo>
                <a:close/>
              </a:path>
            </a:pathLst>
          </a:custGeom>
          <a:solidFill>
            <a:srgbClr val="4BACC6"/>
          </a:solidFill>
        </p:spPr>
        <p:txBody>
          <a:bodyPr wrap="square" lIns="0" tIns="0" rIns="0" bIns="0" rtlCol="0">
            <a:noAutofit/>
          </a:bodyPr>
          <a:lstStyle/>
          <a:p/>
        </p:txBody>
      </p:sp>
      <p:sp>
        <p:nvSpPr>
          <p:cNvPr id="35" name="object 35"/>
          <p:cNvSpPr/>
          <p:nvPr/>
        </p:nvSpPr>
        <p:spPr>
          <a:xfrm>
            <a:off x="5854700" y="5673725"/>
            <a:ext cx="1534579" cy="357187"/>
          </a:xfrm>
          <a:custGeom>
            <a:avLst/>
            <a:gdLst/>
            <a:ahLst/>
            <a:cxnLst/>
            <a:rect l="l" t="t" r="r" b="b"/>
            <a:pathLst>
              <a:path w="1534579" h="357187">
                <a:moveTo>
                  <a:pt x="0" y="0"/>
                </a:moveTo>
                <a:lnTo>
                  <a:pt x="1534579" y="0"/>
                </a:lnTo>
                <a:lnTo>
                  <a:pt x="1534579" y="357187"/>
                </a:lnTo>
                <a:lnTo>
                  <a:pt x="0" y="357187"/>
                </a:lnTo>
                <a:lnTo>
                  <a:pt x="0" y="0"/>
                </a:lnTo>
                <a:close/>
              </a:path>
            </a:pathLst>
          </a:custGeom>
          <a:solidFill>
            <a:srgbClr val="4BACC6"/>
          </a:solidFill>
        </p:spPr>
        <p:txBody>
          <a:bodyPr wrap="square" lIns="0" tIns="0" rIns="0" bIns="0" rtlCol="0">
            <a:noAutofit/>
          </a:bodyPr>
          <a:lstStyle/>
          <a:p/>
        </p:txBody>
      </p:sp>
      <p:sp>
        <p:nvSpPr>
          <p:cNvPr id="36" name="object 36"/>
          <p:cNvSpPr txBox="1"/>
          <p:nvPr/>
        </p:nvSpPr>
        <p:spPr>
          <a:xfrm>
            <a:off x="6202891" y="5722778"/>
            <a:ext cx="838200" cy="256540"/>
          </a:xfrm>
          <a:prstGeom prst="rect">
            <a:avLst/>
          </a:prstGeom>
        </p:spPr>
        <p:txBody>
          <a:bodyPr wrap="square" lIns="0" tIns="0" rIns="0" bIns="0" rtlCol="0" vert="horz">
            <a:noAutofit/>
          </a:bodyPr>
          <a:lstStyle/>
          <a:p>
            <a:pPr marL="12700">
              <a:lnSpc>
                <a:spcPct val="100000"/>
              </a:lnSpc>
            </a:pPr>
            <a:r>
              <a:rPr dirty="0" smtClean="0" sz="1600" b="1">
                <a:solidFill>
                  <a:srgbClr val="FFFFFF"/>
                </a:solidFill>
                <a:latin typeface="Microsoft YaHei UI"/>
                <a:cs typeface="Microsoft YaHei UI"/>
              </a:rPr>
              <a:t>数据采集</a:t>
            </a:r>
            <a:endParaRPr sz="1600">
              <a:latin typeface="Microsoft YaHei UI"/>
              <a:cs typeface="Microsoft YaHei UI"/>
            </a:endParaRPr>
          </a:p>
        </p:txBody>
      </p:sp>
      <p:sp>
        <p:nvSpPr>
          <p:cNvPr id="37" name="object 37"/>
          <p:cNvSpPr/>
          <p:nvPr/>
        </p:nvSpPr>
        <p:spPr>
          <a:xfrm>
            <a:off x="6479185" y="6092788"/>
            <a:ext cx="10515" cy="342938"/>
          </a:xfrm>
          <a:custGeom>
            <a:avLst/>
            <a:gdLst/>
            <a:ahLst/>
            <a:cxnLst/>
            <a:rect l="l" t="t" r="r" b="b"/>
            <a:pathLst>
              <a:path w="10515" h="342938">
                <a:moveTo>
                  <a:pt x="10515" y="342938"/>
                </a:moveTo>
                <a:lnTo>
                  <a:pt x="0" y="0"/>
                </a:lnTo>
              </a:path>
            </a:pathLst>
          </a:custGeom>
          <a:ln w="28575">
            <a:solidFill>
              <a:srgbClr val="4BACC6"/>
            </a:solidFill>
          </a:ln>
        </p:spPr>
        <p:txBody>
          <a:bodyPr wrap="square" lIns="0" tIns="0" rIns="0" bIns="0" rtlCol="0">
            <a:noAutofit/>
          </a:bodyPr>
          <a:lstStyle/>
          <a:p/>
        </p:txBody>
      </p:sp>
      <p:sp>
        <p:nvSpPr>
          <p:cNvPr id="38" name="object 38"/>
          <p:cNvSpPr/>
          <p:nvPr/>
        </p:nvSpPr>
        <p:spPr>
          <a:xfrm>
            <a:off x="6436781" y="6021388"/>
            <a:ext cx="85686" cy="86994"/>
          </a:xfrm>
          <a:custGeom>
            <a:avLst/>
            <a:gdLst/>
            <a:ahLst/>
            <a:cxnLst/>
            <a:rect l="l" t="t" r="r" b="b"/>
            <a:pathLst>
              <a:path w="85686" h="86995">
                <a:moveTo>
                  <a:pt x="40220" y="0"/>
                </a:moveTo>
                <a:lnTo>
                  <a:pt x="0" y="86995"/>
                </a:lnTo>
                <a:lnTo>
                  <a:pt x="85686" y="84378"/>
                </a:lnTo>
                <a:lnTo>
                  <a:pt x="40220" y="0"/>
                </a:lnTo>
                <a:close/>
              </a:path>
            </a:pathLst>
          </a:custGeom>
          <a:solidFill>
            <a:srgbClr val="4BACC6"/>
          </a:solidFill>
        </p:spPr>
        <p:txBody>
          <a:bodyPr wrap="square" lIns="0" tIns="0" rIns="0" bIns="0" rtlCol="0">
            <a:noAutofit/>
          </a:bodyPr>
          <a:lstStyle/>
          <a:p/>
        </p:txBody>
      </p:sp>
      <p:sp>
        <p:nvSpPr>
          <p:cNvPr id="39" name="object 39"/>
          <p:cNvSpPr/>
          <p:nvPr/>
        </p:nvSpPr>
        <p:spPr>
          <a:xfrm>
            <a:off x="10007601" y="4252784"/>
            <a:ext cx="1428750" cy="1016127"/>
          </a:xfrm>
          <a:custGeom>
            <a:avLst/>
            <a:gdLst/>
            <a:ahLst/>
            <a:cxnLst/>
            <a:rect l="l" t="t" r="r" b="b"/>
            <a:pathLst>
              <a:path w="1428750" h="1016126">
                <a:moveTo>
                  <a:pt x="0" y="0"/>
                </a:moveTo>
                <a:lnTo>
                  <a:pt x="0" y="903541"/>
                </a:lnTo>
                <a:lnTo>
                  <a:pt x="2368" y="912775"/>
                </a:lnTo>
                <a:lnTo>
                  <a:pt x="36419" y="939127"/>
                </a:lnTo>
                <a:lnTo>
                  <a:pt x="79737" y="955280"/>
                </a:lnTo>
                <a:lnTo>
                  <a:pt x="137832" y="970033"/>
                </a:lnTo>
                <a:lnTo>
                  <a:pt x="209235" y="983151"/>
                </a:lnTo>
                <a:lnTo>
                  <a:pt x="249467" y="989025"/>
                </a:lnTo>
                <a:lnTo>
                  <a:pt x="292474" y="994404"/>
                </a:lnTo>
                <a:lnTo>
                  <a:pt x="338072" y="999259"/>
                </a:lnTo>
                <a:lnTo>
                  <a:pt x="386078" y="1003560"/>
                </a:lnTo>
                <a:lnTo>
                  <a:pt x="436308" y="1007279"/>
                </a:lnTo>
                <a:lnTo>
                  <a:pt x="488577" y="1010387"/>
                </a:lnTo>
                <a:lnTo>
                  <a:pt x="542702" y="1012854"/>
                </a:lnTo>
                <a:lnTo>
                  <a:pt x="598499" y="1014653"/>
                </a:lnTo>
                <a:lnTo>
                  <a:pt x="655785" y="1015753"/>
                </a:lnTo>
                <a:lnTo>
                  <a:pt x="714375" y="1016126"/>
                </a:lnTo>
                <a:lnTo>
                  <a:pt x="772964" y="1015753"/>
                </a:lnTo>
                <a:lnTo>
                  <a:pt x="830250" y="1014653"/>
                </a:lnTo>
                <a:lnTo>
                  <a:pt x="886047" y="1012854"/>
                </a:lnTo>
                <a:lnTo>
                  <a:pt x="940172" y="1010387"/>
                </a:lnTo>
                <a:lnTo>
                  <a:pt x="992441" y="1007279"/>
                </a:lnTo>
                <a:lnTo>
                  <a:pt x="1042671" y="1003560"/>
                </a:lnTo>
                <a:lnTo>
                  <a:pt x="1090677" y="999259"/>
                </a:lnTo>
                <a:lnTo>
                  <a:pt x="1136275" y="994404"/>
                </a:lnTo>
                <a:lnTo>
                  <a:pt x="1179282" y="989025"/>
                </a:lnTo>
                <a:lnTo>
                  <a:pt x="1219514" y="983151"/>
                </a:lnTo>
                <a:lnTo>
                  <a:pt x="1290917" y="970033"/>
                </a:lnTo>
                <a:lnTo>
                  <a:pt x="1349012" y="955280"/>
                </a:lnTo>
                <a:lnTo>
                  <a:pt x="1392330" y="939127"/>
                </a:lnTo>
                <a:lnTo>
                  <a:pt x="1426381" y="912775"/>
                </a:lnTo>
                <a:lnTo>
                  <a:pt x="1428750" y="903541"/>
                </a:lnTo>
                <a:lnTo>
                  <a:pt x="1428750" y="112585"/>
                </a:lnTo>
                <a:lnTo>
                  <a:pt x="714375" y="112585"/>
                </a:lnTo>
                <a:lnTo>
                  <a:pt x="655785" y="112212"/>
                </a:lnTo>
                <a:lnTo>
                  <a:pt x="598499" y="111111"/>
                </a:lnTo>
                <a:lnTo>
                  <a:pt x="542702" y="109313"/>
                </a:lnTo>
                <a:lnTo>
                  <a:pt x="488577" y="106845"/>
                </a:lnTo>
                <a:lnTo>
                  <a:pt x="436308" y="103737"/>
                </a:lnTo>
                <a:lnTo>
                  <a:pt x="386078" y="100018"/>
                </a:lnTo>
                <a:lnTo>
                  <a:pt x="338072" y="95717"/>
                </a:lnTo>
                <a:lnTo>
                  <a:pt x="292474" y="90863"/>
                </a:lnTo>
                <a:lnTo>
                  <a:pt x="249467" y="85484"/>
                </a:lnTo>
                <a:lnTo>
                  <a:pt x="209235" y="79609"/>
                </a:lnTo>
                <a:lnTo>
                  <a:pt x="137832" y="66491"/>
                </a:lnTo>
                <a:lnTo>
                  <a:pt x="79737" y="51739"/>
                </a:lnTo>
                <a:lnTo>
                  <a:pt x="36419" y="35585"/>
                </a:lnTo>
                <a:lnTo>
                  <a:pt x="2368" y="9233"/>
                </a:lnTo>
                <a:lnTo>
                  <a:pt x="0" y="0"/>
                </a:lnTo>
                <a:close/>
              </a:path>
              <a:path w="1428750" h="1016126">
                <a:moveTo>
                  <a:pt x="1428750" y="0"/>
                </a:moveTo>
                <a:lnTo>
                  <a:pt x="1392330" y="35585"/>
                </a:lnTo>
                <a:lnTo>
                  <a:pt x="1349012" y="51739"/>
                </a:lnTo>
                <a:lnTo>
                  <a:pt x="1290917" y="66491"/>
                </a:lnTo>
                <a:lnTo>
                  <a:pt x="1219514" y="79609"/>
                </a:lnTo>
                <a:lnTo>
                  <a:pt x="1179282" y="85484"/>
                </a:lnTo>
                <a:lnTo>
                  <a:pt x="1136275" y="90863"/>
                </a:lnTo>
                <a:lnTo>
                  <a:pt x="1090677" y="95717"/>
                </a:lnTo>
                <a:lnTo>
                  <a:pt x="1042671" y="100018"/>
                </a:lnTo>
                <a:lnTo>
                  <a:pt x="992441" y="103737"/>
                </a:lnTo>
                <a:lnTo>
                  <a:pt x="940172" y="106845"/>
                </a:lnTo>
                <a:lnTo>
                  <a:pt x="886047" y="109313"/>
                </a:lnTo>
                <a:lnTo>
                  <a:pt x="830250" y="111111"/>
                </a:lnTo>
                <a:lnTo>
                  <a:pt x="772964" y="112212"/>
                </a:lnTo>
                <a:lnTo>
                  <a:pt x="714375" y="112585"/>
                </a:lnTo>
                <a:lnTo>
                  <a:pt x="1428750" y="112585"/>
                </a:lnTo>
                <a:lnTo>
                  <a:pt x="1428750" y="0"/>
                </a:lnTo>
                <a:close/>
              </a:path>
            </a:pathLst>
          </a:custGeom>
          <a:solidFill>
            <a:srgbClr val="F2F2F2"/>
          </a:solidFill>
        </p:spPr>
        <p:txBody>
          <a:bodyPr wrap="square" lIns="0" tIns="0" rIns="0" bIns="0" rtlCol="0">
            <a:noAutofit/>
          </a:bodyPr>
          <a:lstStyle/>
          <a:p/>
        </p:txBody>
      </p:sp>
      <p:sp>
        <p:nvSpPr>
          <p:cNvPr id="40" name="object 40"/>
          <p:cNvSpPr/>
          <p:nvPr/>
        </p:nvSpPr>
        <p:spPr>
          <a:xfrm>
            <a:off x="10007602" y="4140198"/>
            <a:ext cx="1428750" cy="225171"/>
          </a:xfrm>
          <a:custGeom>
            <a:avLst/>
            <a:gdLst/>
            <a:ahLst/>
            <a:cxnLst/>
            <a:rect l="l" t="t" r="r" b="b"/>
            <a:pathLst>
              <a:path w="1428750" h="225171">
                <a:moveTo>
                  <a:pt x="714375" y="0"/>
                </a:moveTo>
                <a:lnTo>
                  <a:pt x="655785" y="373"/>
                </a:lnTo>
                <a:lnTo>
                  <a:pt x="598499" y="1473"/>
                </a:lnTo>
                <a:lnTo>
                  <a:pt x="542702" y="3272"/>
                </a:lnTo>
                <a:lnTo>
                  <a:pt x="488577" y="5739"/>
                </a:lnTo>
                <a:lnTo>
                  <a:pt x="436308" y="8847"/>
                </a:lnTo>
                <a:lnTo>
                  <a:pt x="386078" y="12566"/>
                </a:lnTo>
                <a:lnTo>
                  <a:pt x="338072" y="16867"/>
                </a:lnTo>
                <a:lnTo>
                  <a:pt x="292474" y="21722"/>
                </a:lnTo>
                <a:lnTo>
                  <a:pt x="249467" y="27101"/>
                </a:lnTo>
                <a:lnTo>
                  <a:pt x="209235" y="32975"/>
                </a:lnTo>
                <a:lnTo>
                  <a:pt x="137832" y="46093"/>
                </a:lnTo>
                <a:lnTo>
                  <a:pt x="79737" y="60846"/>
                </a:lnTo>
                <a:lnTo>
                  <a:pt x="36419" y="76999"/>
                </a:lnTo>
                <a:lnTo>
                  <a:pt x="2368" y="103351"/>
                </a:lnTo>
                <a:lnTo>
                  <a:pt x="0" y="112585"/>
                </a:lnTo>
                <a:lnTo>
                  <a:pt x="2368" y="121819"/>
                </a:lnTo>
                <a:lnTo>
                  <a:pt x="36419" y="148171"/>
                </a:lnTo>
                <a:lnTo>
                  <a:pt x="79737" y="164324"/>
                </a:lnTo>
                <a:lnTo>
                  <a:pt x="137832" y="179077"/>
                </a:lnTo>
                <a:lnTo>
                  <a:pt x="209235" y="192195"/>
                </a:lnTo>
                <a:lnTo>
                  <a:pt x="249467" y="198069"/>
                </a:lnTo>
                <a:lnTo>
                  <a:pt x="292474" y="203448"/>
                </a:lnTo>
                <a:lnTo>
                  <a:pt x="338072" y="208303"/>
                </a:lnTo>
                <a:lnTo>
                  <a:pt x="386078" y="212604"/>
                </a:lnTo>
                <a:lnTo>
                  <a:pt x="436308" y="216323"/>
                </a:lnTo>
                <a:lnTo>
                  <a:pt x="488577" y="219431"/>
                </a:lnTo>
                <a:lnTo>
                  <a:pt x="542702" y="221898"/>
                </a:lnTo>
                <a:lnTo>
                  <a:pt x="598499" y="223697"/>
                </a:lnTo>
                <a:lnTo>
                  <a:pt x="655785" y="224797"/>
                </a:lnTo>
                <a:lnTo>
                  <a:pt x="714375" y="225170"/>
                </a:lnTo>
                <a:lnTo>
                  <a:pt x="772964" y="224797"/>
                </a:lnTo>
                <a:lnTo>
                  <a:pt x="830250" y="223697"/>
                </a:lnTo>
                <a:lnTo>
                  <a:pt x="886047" y="221898"/>
                </a:lnTo>
                <a:lnTo>
                  <a:pt x="940172" y="219431"/>
                </a:lnTo>
                <a:lnTo>
                  <a:pt x="992441" y="216323"/>
                </a:lnTo>
                <a:lnTo>
                  <a:pt x="1042671" y="212604"/>
                </a:lnTo>
                <a:lnTo>
                  <a:pt x="1090677" y="208303"/>
                </a:lnTo>
                <a:lnTo>
                  <a:pt x="1136275" y="203448"/>
                </a:lnTo>
                <a:lnTo>
                  <a:pt x="1179282" y="198069"/>
                </a:lnTo>
                <a:lnTo>
                  <a:pt x="1219514" y="192195"/>
                </a:lnTo>
                <a:lnTo>
                  <a:pt x="1290917" y="179077"/>
                </a:lnTo>
                <a:lnTo>
                  <a:pt x="1349012" y="164324"/>
                </a:lnTo>
                <a:lnTo>
                  <a:pt x="1392330" y="148171"/>
                </a:lnTo>
                <a:lnTo>
                  <a:pt x="1426381" y="121819"/>
                </a:lnTo>
                <a:lnTo>
                  <a:pt x="1428750" y="112585"/>
                </a:lnTo>
                <a:lnTo>
                  <a:pt x="1426381" y="103351"/>
                </a:lnTo>
                <a:lnTo>
                  <a:pt x="1392330" y="76999"/>
                </a:lnTo>
                <a:lnTo>
                  <a:pt x="1349012" y="60846"/>
                </a:lnTo>
                <a:lnTo>
                  <a:pt x="1290917" y="46093"/>
                </a:lnTo>
                <a:lnTo>
                  <a:pt x="1219514" y="32975"/>
                </a:lnTo>
                <a:lnTo>
                  <a:pt x="1179282" y="27101"/>
                </a:lnTo>
                <a:lnTo>
                  <a:pt x="1136275" y="21722"/>
                </a:lnTo>
                <a:lnTo>
                  <a:pt x="1090677" y="16867"/>
                </a:lnTo>
                <a:lnTo>
                  <a:pt x="1042671" y="12566"/>
                </a:lnTo>
                <a:lnTo>
                  <a:pt x="992441" y="8847"/>
                </a:lnTo>
                <a:lnTo>
                  <a:pt x="940172" y="5739"/>
                </a:lnTo>
                <a:lnTo>
                  <a:pt x="886047" y="3272"/>
                </a:lnTo>
                <a:lnTo>
                  <a:pt x="830250" y="1473"/>
                </a:lnTo>
                <a:lnTo>
                  <a:pt x="772964" y="373"/>
                </a:lnTo>
                <a:lnTo>
                  <a:pt x="714375" y="0"/>
                </a:lnTo>
                <a:close/>
              </a:path>
            </a:pathLst>
          </a:custGeom>
          <a:solidFill>
            <a:srgbClr val="F7F7F7"/>
          </a:solidFill>
        </p:spPr>
        <p:txBody>
          <a:bodyPr wrap="square" lIns="0" tIns="0" rIns="0" bIns="0" rtlCol="0">
            <a:noAutofit/>
          </a:bodyPr>
          <a:lstStyle/>
          <a:p/>
        </p:txBody>
      </p:sp>
      <p:sp>
        <p:nvSpPr>
          <p:cNvPr id="41" name="object 41"/>
          <p:cNvSpPr/>
          <p:nvPr/>
        </p:nvSpPr>
        <p:spPr>
          <a:xfrm>
            <a:off x="10007603" y="4140198"/>
            <a:ext cx="1428750" cy="225171"/>
          </a:xfrm>
          <a:custGeom>
            <a:avLst/>
            <a:gdLst/>
            <a:ahLst/>
            <a:cxnLst/>
            <a:rect l="l" t="t" r="r" b="b"/>
            <a:pathLst>
              <a:path w="1428750" h="225171">
                <a:moveTo>
                  <a:pt x="1428750" y="112585"/>
                </a:moveTo>
                <a:lnTo>
                  <a:pt x="1392330" y="148171"/>
                </a:lnTo>
                <a:lnTo>
                  <a:pt x="1349012" y="164324"/>
                </a:lnTo>
                <a:lnTo>
                  <a:pt x="1290917" y="179077"/>
                </a:lnTo>
                <a:lnTo>
                  <a:pt x="1219514" y="192195"/>
                </a:lnTo>
                <a:lnTo>
                  <a:pt x="1179282" y="198069"/>
                </a:lnTo>
                <a:lnTo>
                  <a:pt x="1136275" y="203448"/>
                </a:lnTo>
                <a:lnTo>
                  <a:pt x="1090677" y="208303"/>
                </a:lnTo>
                <a:lnTo>
                  <a:pt x="1042671" y="212604"/>
                </a:lnTo>
                <a:lnTo>
                  <a:pt x="992441" y="216323"/>
                </a:lnTo>
                <a:lnTo>
                  <a:pt x="940172" y="219431"/>
                </a:lnTo>
                <a:lnTo>
                  <a:pt x="886047" y="221898"/>
                </a:lnTo>
                <a:lnTo>
                  <a:pt x="830250" y="223697"/>
                </a:lnTo>
                <a:lnTo>
                  <a:pt x="772964" y="224797"/>
                </a:lnTo>
                <a:lnTo>
                  <a:pt x="714375" y="225170"/>
                </a:lnTo>
                <a:lnTo>
                  <a:pt x="655785" y="224797"/>
                </a:lnTo>
                <a:lnTo>
                  <a:pt x="598499" y="223697"/>
                </a:lnTo>
                <a:lnTo>
                  <a:pt x="542702" y="221898"/>
                </a:lnTo>
                <a:lnTo>
                  <a:pt x="488577" y="219431"/>
                </a:lnTo>
                <a:lnTo>
                  <a:pt x="436308" y="216323"/>
                </a:lnTo>
                <a:lnTo>
                  <a:pt x="386078" y="212604"/>
                </a:lnTo>
                <a:lnTo>
                  <a:pt x="338072" y="208303"/>
                </a:lnTo>
                <a:lnTo>
                  <a:pt x="292474" y="203448"/>
                </a:lnTo>
                <a:lnTo>
                  <a:pt x="249467" y="198069"/>
                </a:lnTo>
                <a:lnTo>
                  <a:pt x="209235" y="192195"/>
                </a:lnTo>
                <a:lnTo>
                  <a:pt x="137832" y="179077"/>
                </a:lnTo>
                <a:lnTo>
                  <a:pt x="79737" y="164324"/>
                </a:lnTo>
                <a:lnTo>
                  <a:pt x="36419" y="148171"/>
                </a:lnTo>
                <a:lnTo>
                  <a:pt x="2368" y="121819"/>
                </a:lnTo>
                <a:lnTo>
                  <a:pt x="0" y="112585"/>
                </a:lnTo>
                <a:lnTo>
                  <a:pt x="2368" y="103351"/>
                </a:lnTo>
                <a:lnTo>
                  <a:pt x="36419" y="76999"/>
                </a:lnTo>
                <a:lnTo>
                  <a:pt x="79737" y="60846"/>
                </a:lnTo>
                <a:lnTo>
                  <a:pt x="137832" y="46093"/>
                </a:lnTo>
                <a:lnTo>
                  <a:pt x="209235" y="32975"/>
                </a:lnTo>
                <a:lnTo>
                  <a:pt x="249467" y="27101"/>
                </a:lnTo>
                <a:lnTo>
                  <a:pt x="292474" y="21722"/>
                </a:lnTo>
                <a:lnTo>
                  <a:pt x="338072" y="16867"/>
                </a:lnTo>
                <a:lnTo>
                  <a:pt x="386078" y="12566"/>
                </a:lnTo>
                <a:lnTo>
                  <a:pt x="436308" y="8847"/>
                </a:lnTo>
                <a:lnTo>
                  <a:pt x="488577" y="5739"/>
                </a:lnTo>
                <a:lnTo>
                  <a:pt x="542702" y="3272"/>
                </a:lnTo>
                <a:lnTo>
                  <a:pt x="598499" y="1473"/>
                </a:lnTo>
                <a:lnTo>
                  <a:pt x="655785" y="373"/>
                </a:lnTo>
                <a:lnTo>
                  <a:pt x="714375" y="0"/>
                </a:lnTo>
                <a:lnTo>
                  <a:pt x="772964" y="373"/>
                </a:lnTo>
                <a:lnTo>
                  <a:pt x="830250" y="1473"/>
                </a:lnTo>
                <a:lnTo>
                  <a:pt x="886047" y="3272"/>
                </a:lnTo>
                <a:lnTo>
                  <a:pt x="940172" y="5739"/>
                </a:lnTo>
                <a:lnTo>
                  <a:pt x="992441" y="8847"/>
                </a:lnTo>
                <a:lnTo>
                  <a:pt x="1042671" y="12566"/>
                </a:lnTo>
                <a:lnTo>
                  <a:pt x="1090677" y="16867"/>
                </a:lnTo>
                <a:lnTo>
                  <a:pt x="1136275" y="21722"/>
                </a:lnTo>
                <a:lnTo>
                  <a:pt x="1179282" y="27101"/>
                </a:lnTo>
                <a:lnTo>
                  <a:pt x="1219514" y="32975"/>
                </a:lnTo>
                <a:lnTo>
                  <a:pt x="1290917" y="46093"/>
                </a:lnTo>
                <a:lnTo>
                  <a:pt x="1349012" y="60846"/>
                </a:lnTo>
                <a:lnTo>
                  <a:pt x="1392330" y="76999"/>
                </a:lnTo>
                <a:lnTo>
                  <a:pt x="1426381" y="103351"/>
                </a:lnTo>
                <a:lnTo>
                  <a:pt x="1428750" y="112585"/>
                </a:lnTo>
                <a:close/>
              </a:path>
            </a:pathLst>
          </a:custGeom>
          <a:ln w="19050">
            <a:solidFill>
              <a:srgbClr val="2589D7"/>
            </a:solidFill>
          </a:ln>
        </p:spPr>
        <p:txBody>
          <a:bodyPr wrap="square" lIns="0" tIns="0" rIns="0" bIns="0" rtlCol="0">
            <a:noAutofit/>
          </a:bodyPr>
          <a:lstStyle/>
          <a:p/>
        </p:txBody>
      </p:sp>
      <p:sp>
        <p:nvSpPr>
          <p:cNvPr id="42" name="object 42"/>
          <p:cNvSpPr/>
          <p:nvPr/>
        </p:nvSpPr>
        <p:spPr>
          <a:xfrm>
            <a:off x="10007603" y="4252784"/>
            <a:ext cx="1428750" cy="1016127"/>
          </a:xfrm>
          <a:custGeom>
            <a:avLst/>
            <a:gdLst/>
            <a:ahLst/>
            <a:cxnLst/>
            <a:rect l="l" t="t" r="r" b="b"/>
            <a:pathLst>
              <a:path w="1428750" h="1016126">
                <a:moveTo>
                  <a:pt x="1428750" y="0"/>
                </a:moveTo>
                <a:lnTo>
                  <a:pt x="1428750" y="903541"/>
                </a:lnTo>
                <a:lnTo>
                  <a:pt x="1426381" y="912775"/>
                </a:lnTo>
                <a:lnTo>
                  <a:pt x="1392330" y="939127"/>
                </a:lnTo>
                <a:lnTo>
                  <a:pt x="1349012" y="955280"/>
                </a:lnTo>
                <a:lnTo>
                  <a:pt x="1290917" y="970033"/>
                </a:lnTo>
                <a:lnTo>
                  <a:pt x="1219514" y="983151"/>
                </a:lnTo>
                <a:lnTo>
                  <a:pt x="1179282" y="989025"/>
                </a:lnTo>
                <a:lnTo>
                  <a:pt x="1136275" y="994404"/>
                </a:lnTo>
                <a:lnTo>
                  <a:pt x="1090677" y="999259"/>
                </a:lnTo>
                <a:lnTo>
                  <a:pt x="1042671" y="1003560"/>
                </a:lnTo>
                <a:lnTo>
                  <a:pt x="992441" y="1007279"/>
                </a:lnTo>
                <a:lnTo>
                  <a:pt x="940172" y="1010387"/>
                </a:lnTo>
                <a:lnTo>
                  <a:pt x="886047" y="1012854"/>
                </a:lnTo>
                <a:lnTo>
                  <a:pt x="830250" y="1014653"/>
                </a:lnTo>
                <a:lnTo>
                  <a:pt x="772964" y="1015753"/>
                </a:lnTo>
                <a:lnTo>
                  <a:pt x="714375" y="1016126"/>
                </a:lnTo>
                <a:lnTo>
                  <a:pt x="655785" y="1015753"/>
                </a:lnTo>
                <a:lnTo>
                  <a:pt x="598499" y="1014653"/>
                </a:lnTo>
                <a:lnTo>
                  <a:pt x="542702" y="1012854"/>
                </a:lnTo>
                <a:lnTo>
                  <a:pt x="488577" y="1010387"/>
                </a:lnTo>
                <a:lnTo>
                  <a:pt x="436308" y="1007279"/>
                </a:lnTo>
                <a:lnTo>
                  <a:pt x="386078" y="1003560"/>
                </a:lnTo>
                <a:lnTo>
                  <a:pt x="338072" y="999259"/>
                </a:lnTo>
                <a:lnTo>
                  <a:pt x="292474" y="994404"/>
                </a:lnTo>
                <a:lnTo>
                  <a:pt x="249467" y="989025"/>
                </a:lnTo>
                <a:lnTo>
                  <a:pt x="209235" y="983151"/>
                </a:lnTo>
                <a:lnTo>
                  <a:pt x="137832" y="970033"/>
                </a:lnTo>
                <a:lnTo>
                  <a:pt x="79737" y="955280"/>
                </a:lnTo>
                <a:lnTo>
                  <a:pt x="36419" y="939127"/>
                </a:lnTo>
                <a:lnTo>
                  <a:pt x="2368" y="912775"/>
                </a:lnTo>
                <a:lnTo>
                  <a:pt x="0" y="903541"/>
                </a:lnTo>
                <a:lnTo>
                  <a:pt x="0" y="0"/>
                </a:lnTo>
              </a:path>
            </a:pathLst>
          </a:custGeom>
          <a:ln w="19050">
            <a:solidFill>
              <a:srgbClr val="2589D7"/>
            </a:solidFill>
          </a:ln>
        </p:spPr>
        <p:txBody>
          <a:bodyPr wrap="square" lIns="0" tIns="0" rIns="0" bIns="0" rtlCol="0">
            <a:noAutofit/>
          </a:bodyPr>
          <a:lstStyle/>
          <a:p/>
        </p:txBody>
      </p:sp>
      <p:sp>
        <p:nvSpPr>
          <p:cNvPr id="43" name="object 43"/>
          <p:cNvSpPr txBox="1"/>
          <p:nvPr/>
        </p:nvSpPr>
        <p:spPr>
          <a:xfrm>
            <a:off x="10086340" y="4675987"/>
            <a:ext cx="1267460" cy="241300"/>
          </a:xfrm>
          <a:prstGeom prst="rect">
            <a:avLst/>
          </a:prstGeom>
        </p:spPr>
        <p:txBody>
          <a:bodyPr wrap="square" lIns="0" tIns="0" rIns="0" bIns="0" rtlCol="0" vert="horz">
            <a:noAutofit/>
          </a:bodyPr>
          <a:lstStyle/>
          <a:p>
            <a:pPr marL="12700">
              <a:lnSpc>
                <a:spcPct val="100000"/>
              </a:lnSpc>
              <a:tabLst>
                <a:tab pos="362585" algn="l"/>
                <a:tab pos="713105" algn="l"/>
                <a:tab pos="1063625" algn="l"/>
              </a:tabLst>
            </a:pPr>
            <a:r>
              <a:rPr dirty="0" smtClean="0" sz="1500" b="1">
                <a:solidFill>
                  <a:srgbClr val="303030"/>
                </a:solidFill>
                <a:latin typeface="Microsoft YaHei UI"/>
                <a:cs typeface="Microsoft YaHei UI"/>
              </a:rPr>
              <a:t>知	</a:t>
            </a:r>
            <a:r>
              <a:rPr dirty="0" smtClean="0" sz="1500" b="1">
                <a:solidFill>
                  <a:srgbClr val="303030"/>
                </a:solidFill>
                <a:latin typeface="Microsoft YaHei UI"/>
                <a:cs typeface="Microsoft YaHei UI"/>
              </a:rPr>
              <a:t>识	</a:t>
            </a:r>
            <a:r>
              <a:rPr dirty="0" smtClean="0" sz="1500" b="1">
                <a:solidFill>
                  <a:srgbClr val="303030"/>
                </a:solidFill>
                <a:latin typeface="Microsoft YaHei UI"/>
                <a:cs typeface="Microsoft YaHei UI"/>
              </a:rPr>
              <a:t>存	</a:t>
            </a:r>
            <a:r>
              <a:rPr dirty="0" smtClean="0" sz="1500" b="1">
                <a:solidFill>
                  <a:srgbClr val="303030"/>
                </a:solidFill>
                <a:latin typeface="Microsoft YaHei UI"/>
                <a:cs typeface="Microsoft YaHei UI"/>
              </a:rPr>
              <a:t>储</a:t>
            </a:r>
            <a:endParaRPr sz="1500">
              <a:latin typeface="Microsoft YaHei UI"/>
              <a:cs typeface="Microsoft YaHei UI"/>
            </a:endParaRPr>
          </a:p>
        </p:txBody>
      </p:sp>
      <p:sp>
        <p:nvSpPr>
          <p:cNvPr id="44" name="object 44"/>
          <p:cNvSpPr/>
          <p:nvPr/>
        </p:nvSpPr>
        <p:spPr>
          <a:xfrm>
            <a:off x="7533220" y="4454525"/>
            <a:ext cx="681570" cy="176212"/>
          </a:xfrm>
          <a:custGeom>
            <a:avLst/>
            <a:gdLst/>
            <a:ahLst/>
            <a:cxnLst/>
            <a:rect l="l" t="t" r="r" b="b"/>
            <a:pathLst>
              <a:path w="681570" h="176212">
                <a:moveTo>
                  <a:pt x="0" y="0"/>
                </a:moveTo>
                <a:lnTo>
                  <a:pt x="681570" y="0"/>
                </a:lnTo>
                <a:lnTo>
                  <a:pt x="681570" y="176212"/>
                </a:lnTo>
                <a:lnTo>
                  <a:pt x="0" y="176212"/>
                </a:lnTo>
                <a:lnTo>
                  <a:pt x="0" y="0"/>
                </a:lnTo>
                <a:close/>
              </a:path>
            </a:pathLst>
          </a:custGeom>
          <a:solidFill>
            <a:srgbClr val="FFFFFF"/>
          </a:solidFill>
        </p:spPr>
        <p:txBody>
          <a:bodyPr wrap="square" lIns="0" tIns="0" rIns="0" bIns="0" rtlCol="0">
            <a:noAutofit/>
          </a:bodyPr>
          <a:lstStyle/>
          <a:p/>
        </p:txBody>
      </p:sp>
      <p:sp>
        <p:nvSpPr>
          <p:cNvPr id="45" name="object 45"/>
          <p:cNvSpPr/>
          <p:nvPr/>
        </p:nvSpPr>
        <p:spPr>
          <a:xfrm>
            <a:off x="2364318" y="4110043"/>
            <a:ext cx="7281329" cy="1190625"/>
          </a:xfrm>
          <a:custGeom>
            <a:avLst/>
            <a:gdLst/>
            <a:ahLst/>
            <a:cxnLst/>
            <a:rect l="l" t="t" r="r" b="b"/>
            <a:pathLst>
              <a:path w="7281329" h="1190625">
                <a:moveTo>
                  <a:pt x="0" y="47929"/>
                </a:moveTo>
                <a:lnTo>
                  <a:pt x="17420" y="10961"/>
                </a:lnTo>
                <a:lnTo>
                  <a:pt x="7233399" y="0"/>
                </a:lnTo>
                <a:lnTo>
                  <a:pt x="7247645" y="2151"/>
                </a:lnTo>
                <a:lnTo>
                  <a:pt x="7277547" y="29231"/>
                </a:lnTo>
                <a:lnTo>
                  <a:pt x="7281329" y="1142682"/>
                </a:lnTo>
                <a:lnTo>
                  <a:pt x="7279178" y="1156928"/>
                </a:lnTo>
                <a:lnTo>
                  <a:pt x="7252103" y="1186838"/>
                </a:lnTo>
                <a:lnTo>
                  <a:pt x="47929" y="1190625"/>
                </a:lnTo>
                <a:lnTo>
                  <a:pt x="33690" y="1188473"/>
                </a:lnTo>
                <a:lnTo>
                  <a:pt x="3786" y="1161389"/>
                </a:lnTo>
                <a:lnTo>
                  <a:pt x="0" y="47929"/>
                </a:lnTo>
                <a:close/>
              </a:path>
            </a:pathLst>
          </a:custGeom>
          <a:ln w="3175">
            <a:solidFill>
              <a:srgbClr val="537ABA"/>
            </a:solidFill>
          </a:ln>
        </p:spPr>
        <p:txBody>
          <a:bodyPr wrap="square" lIns="0" tIns="0" rIns="0" bIns="0" rtlCol="0">
            <a:noAutofit/>
          </a:bodyPr>
          <a:lstStyle/>
          <a:p/>
        </p:txBody>
      </p:sp>
      <p:sp>
        <p:nvSpPr>
          <p:cNvPr id="46" name="object 46"/>
          <p:cNvSpPr/>
          <p:nvPr/>
        </p:nvSpPr>
        <p:spPr>
          <a:xfrm>
            <a:off x="2254250" y="2644279"/>
            <a:ext cx="1439328" cy="1079995"/>
          </a:xfrm>
          <a:prstGeom prst="rect">
            <a:avLst/>
          </a:prstGeom>
          <a:blipFill>
            <a:blip r:embed="rId19" cstate="print"/>
            <a:stretch>
              <a:fillRect/>
            </a:stretch>
          </a:blipFill>
        </p:spPr>
        <p:txBody>
          <a:bodyPr wrap="square" lIns="0" tIns="0" rIns="0" bIns="0" rtlCol="0">
            <a:noAutofit/>
          </a:bodyPr>
          <a:lstStyle/>
          <a:p/>
        </p:txBody>
      </p:sp>
      <p:sp>
        <p:nvSpPr>
          <p:cNvPr id="47" name="object 47"/>
          <p:cNvSpPr/>
          <p:nvPr/>
        </p:nvSpPr>
        <p:spPr>
          <a:xfrm>
            <a:off x="186270" y="3068637"/>
            <a:ext cx="1780120" cy="254000"/>
          </a:xfrm>
          <a:custGeom>
            <a:avLst/>
            <a:gdLst/>
            <a:ahLst/>
            <a:cxnLst/>
            <a:rect l="l" t="t" r="r" b="b"/>
            <a:pathLst>
              <a:path w="1780120" h="254000">
                <a:moveTo>
                  <a:pt x="0" y="0"/>
                </a:moveTo>
                <a:lnTo>
                  <a:pt x="1780120" y="0"/>
                </a:lnTo>
                <a:lnTo>
                  <a:pt x="1780120" y="254000"/>
                </a:lnTo>
                <a:lnTo>
                  <a:pt x="0" y="254000"/>
                </a:lnTo>
                <a:lnTo>
                  <a:pt x="0" y="0"/>
                </a:lnTo>
                <a:close/>
              </a:path>
            </a:pathLst>
          </a:custGeom>
          <a:solidFill>
            <a:srgbClr val="FFFFFF"/>
          </a:solidFill>
        </p:spPr>
        <p:txBody>
          <a:bodyPr wrap="square" lIns="0" tIns="0" rIns="0" bIns="0" rtlCol="0">
            <a:noAutofit/>
          </a:bodyPr>
          <a:lstStyle/>
          <a:p/>
        </p:txBody>
      </p:sp>
      <p:sp>
        <p:nvSpPr>
          <p:cNvPr id="48" name="object 48"/>
          <p:cNvSpPr/>
          <p:nvPr/>
        </p:nvSpPr>
        <p:spPr>
          <a:xfrm>
            <a:off x="146050" y="1662112"/>
            <a:ext cx="1780120" cy="254000"/>
          </a:xfrm>
          <a:custGeom>
            <a:avLst/>
            <a:gdLst/>
            <a:ahLst/>
            <a:cxnLst/>
            <a:rect l="l" t="t" r="r" b="b"/>
            <a:pathLst>
              <a:path w="1780120" h="254000">
                <a:moveTo>
                  <a:pt x="0" y="0"/>
                </a:moveTo>
                <a:lnTo>
                  <a:pt x="1780120" y="0"/>
                </a:lnTo>
                <a:lnTo>
                  <a:pt x="1780120" y="254000"/>
                </a:lnTo>
                <a:lnTo>
                  <a:pt x="0" y="254000"/>
                </a:lnTo>
                <a:lnTo>
                  <a:pt x="0" y="0"/>
                </a:lnTo>
                <a:close/>
              </a:path>
            </a:pathLst>
          </a:custGeom>
          <a:solidFill>
            <a:srgbClr val="FFFFFF"/>
          </a:solidFill>
        </p:spPr>
        <p:txBody>
          <a:bodyPr wrap="square" lIns="0" tIns="0" rIns="0" bIns="0" rtlCol="0">
            <a:noAutofit/>
          </a:bodyPr>
          <a:lstStyle/>
          <a:p/>
        </p:txBody>
      </p:sp>
      <p:sp>
        <p:nvSpPr>
          <p:cNvPr id="49" name="object 49"/>
          <p:cNvSpPr/>
          <p:nvPr/>
        </p:nvSpPr>
        <p:spPr>
          <a:xfrm>
            <a:off x="6959600" y="2752726"/>
            <a:ext cx="1661579" cy="892175"/>
          </a:xfrm>
          <a:custGeom>
            <a:avLst/>
            <a:gdLst/>
            <a:ahLst/>
            <a:cxnLst/>
            <a:rect l="l" t="t" r="r" b="b"/>
            <a:pathLst>
              <a:path w="1661579" h="892175">
                <a:moveTo>
                  <a:pt x="1273479" y="0"/>
                </a:moveTo>
                <a:lnTo>
                  <a:pt x="0" y="0"/>
                </a:lnTo>
                <a:lnTo>
                  <a:pt x="0" y="892175"/>
                </a:lnTo>
                <a:lnTo>
                  <a:pt x="1273479" y="892175"/>
                </a:lnTo>
                <a:lnTo>
                  <a:pt x="1661579" y="446087"/>
                </a:lnTo>
                <a:lnTo>
                  <a:pt x="1273479" y="0"/>
                </a:lnTo>
                <a:close/>
              </a:path>
            </a:pathLst>
          </a:custGeom>
          <a:solidFill>
            <a:srgbClr val="5F5BAE"/>
          </a:solidFill>
        </p:spPr>
        <p:txBody>
          <a:bodyPr wrap="square" lIns="0" tIns="0" rIns="0" bIns="0" rtlCol="0">
            <a:noAutofit/>
          </a:bodyPr>
          <a:lstStyle/>
          <a:p/>
        </p:txBody>
      </p:sp>
      <p:sp>
        <p:nvSpPr>
          <p:cNvPr id="50" name="object 50"/>
          <p:cNvSpPr/>
          <p:nvPr/>
        </p:nvSpPr>
        <p:spPr>
          <a:xfrm>
            <a:off x="6959600" y="2752726"/>
            <a:ext cx="1661579" cy="892175"/>
          </a:xfrm>
          <a:custGeom>
            <a:avLst/>
            <a:gdLst/>
            <a:ahLst/>
            <a:cxnLst/>
            <a:rect l="l" t="t" r="r" b="b"/>
            <a:pathLst>
              <a:path w="1661579" h="892175">
                <a:moveTo>
                  <a:pt x="0" y="0"/>
                </a:moveTo>
                <a:lnTo>
                  <a:pt x="1273479" y="0"/>
                </a:lnTo>
                <a:lnTo>
                  <a:pt x="1661579" y="446087"/>
                </a:lnTo>
                <a:lnTo>
                  <a:pt x="1273479" y="892175"/>
                </a:lnTo>
                <a:lnTo>
                  <a:pt x="0" y="892175"/>
                </a:lnTo>
                <a:lnTo>
                  <a:pt x="0" y="0"/>
                </a:lnTo>
                <a:close/>
              </a:path>
            </a:pathLst>
          </a:custGeom>
          <a:ln w="3175">
            <a:solidFill>
              <a:srgbClr val="5F5BAE"/>
            </a:solidFill>
          </a:ln>
        </p:spPr>
        <p:txBody>
          <a:bodyPr wrap="square" lIns="0" tIns="0" rIns="0" bIns="0" rtlCol="0">
            <a:noAutofit/>
          </a:bodyPr>
          <a:lstStyle/>
          <a:p/>
        </p:txBody>
      </p:sp>
      <p:sp>
        <p:nvSpPr>
          <p:cNvPr id="51" name="object 51"/>
          <p:cNvSpPr/>
          <p:nvPr/>
        </p:nvSpPr>
        <p:spPr>
          <a:xfrm>
            <a:off x="3994151" y="2644776"/>
            <a:ext cx="7437970" cy="1079500"/>
          </a:xfrm>
          <a:custGeom>
            <a:avLst/>
            <a:gdLst/>
            <a:ahLst/>
            <a:cxnLst/>
            <a:rect l="l" t="t" r="r" b="b"/>
            <a:pathLst>
              <a:path w="7437970" h="1079500">
                <a:moveTo>
                  <a:pt x="0" y="43459"/>
                </a:moveTo>
                <a:lnTo>
                  <a:pt x="18878" y="7613"/>
                </a:lnTo>
                <a:lnTo>
                  <a:pt x="7394511" y="0"/>
                </a:lnTo>
                <a:lnTo>
                  <a:pt x="7408677" y="2360"/>
                </a:lnTo>
                <a:lnTo>
                  <a:pt x="7420888" y="8916"/>
                </a:lnTo>
                <a:lnTo>
                  <a:pt x="7430356" y="18878"/>
                </a:lnTo>
                <a:lnTo>
                  <a:pt x="7436292" y="31457"/>
                </a:lnTo>
                <a:lnTo>
                  <a:pt x="7437970" y="1036040"/>
                </a:lnTo>
                <a:lnTo>
                  <a:pt x="7435610" y="1050206"/>
                </a:lnTo>
                <a:lnTo>
                  <a:pt x="7429054" y="1062417"/>
                </a:lnTo>
                <a:lnTo>
                  <a:pt x="7419092" y="1071886"/>
                </a:lnTo>
                <a:lnTo>
                  <a:pt x="7406513" y="1077821"/>
                </a:lnTo>
                <a:lnTo>
                  <a:pt x="43459" y="1079500"/>
                </a:lnTo>
                <a:lnTo>
                  <a:pt x="29293" y="1077139"/>
                </a:lnTo>
                <a:lnTo>
                  <a:pt x="17082" y="1070583"/>
                </a:lnTo>
                <a:lnTo>
                  <a:pt x="7613" y="1060621"/>
                </a:lnTo>
                <a:lnTo>
                  <a:pt x="1678" y="1048042"/>
                </a:lnTo>
                <a:lnTo>
                  <a:pt x="0" y="43459"/>
                </a:lnTo>
                <a:close/>
              </a:path>
            </a:pathLst>
          </a:custGeom>
          <a:ln w="3175">
            <a:solidFill>
              <a:srgbClr val="5F5BAE"/>
            </a:solidFill>
          </a:ln>
        </p:spPr>
        <p:txBody>
          <a:bodyPr wrap="square" lIns="0" tIns="0" rIns="0" bIns="0" rtlCol="0">
            <a:noAutofit/>
          </a:bodyPr>
          <a:lstStyle/>
          <a:p/>
        </p:txBody>
      </p:sp>
      <p:sp>
        <p:nvSpPr>
          <p:cNvPr id="52" name="object 52"/>
          <p:cNvSpPr/>
          <p:nvPr/>
        </p:nvSpPr>
        <p:spPr>
          <a:xfrm>
            <a:off x="2364318" y="5614988"/>
            <a:ext cx="9072029" cy="1125537"/>
          </a:xfrm>
          <a:custGeom>
            <a:avLst/>
            <a:gdLst/>
            <a:ahLst/>
            <a:cxnLst/>
            <a:rect l="l" t="t" r="r" b="b"/>
            <a:pathLst>
              <a:path w="9072029" h="1125537">
                <a:moveTo>
                  <a:pt x="0" y="45313"/>
                </a:moveTo>
                <a:lnTo>
                  <a:pt x="18243" y="8967"/>
                </a:lnTo>
                <a:lnTo>
                  <a:pt x="9026715" y="0"/>
                </a:lnTo>
                <a:lnTo>
                  <a:pt x="9040917" y="2268"/>
                </a:lnTo>
                <a:lnTo>
                  <a:pt x="9069553" y="30498"/>
                </a:lnTo>
                <a:lnTo>
                  <a:pt x="9072029" y="1080223"/>
                </a:lnTo>
                <a:lnTo>
                  <a:pt x="9069760" y="1094425"/>
                </a:lnTo>
                <a:lnTo>
                  <a:pt x="9041530" y="1123061"/>
                </a:lnTo>
                <a:lnTo>
                  <a:pt x="45313" y="1125537"/>
                </a:lnTo>
                <a:lnTo>
                  <a:pt x="31111" y="1123268"/>
                </a:lnTo>
                <a:lnTo>
                  <a:pt x="2475" y="1095039"/>
                </a:lnTo>
                <a:lnTo>
                  <a:pt x="0" y="45313"/>
                </a:lnTo>
                <a:close/>
              </a:path>
            </a:pathLst>
          </a:custGeom>
          <a:ln w="3175">
            <a:solidFill>
              <a:srgbClr val="4BACC6"/>
            </a:solidFill>
          </a:ln>
        </p:spPr>
        <p:txBody>
          <a:bodyPr wrap="square" lIns="0" tIns="0" rIns="0" bIns="0" rtlCol="0">
            <a:noAutofit/>
          </a:bodyPr>
          <a:lstStyle/>
          <a:p/>
        </p:txBody>
      </p:sp>
      <p:sp>
        <p:nvSpPr>
          <p:cNvPr id="53" name="object 53"/>
          <p:cNvSpPr/>
          <p:nvPr/>
        </p:nvSpPr>
        <p:spPr>
          <a:xfrm>
            <a:off x="4235450" y="3041650"/>
            <a:ext cx="455079" cy="315912"/>
          </a:xfrm>
          <a:custGeom>
            <a:avLst/>
            <a:gdLst/>
            <a:ahLst/>
            <a:cxnLst/>
            <a:rect l="l" t="t" r="r" b="b"/>
            <a:pathLst>
              <a:path w="455079" h="315912">
                <a:moveTo>
                  <a:pt x="0" y="0"/>
                </a:moveTo>
                <a:lnTo>
                  <a:pt x="455079" y="0"/>
                </a:lnTo>
                <a:lnTo>
                  <a:pt x="455079" y="315912"/>
                </a:lnTo>
                <a:lnTo>
                  <a:pt x="0" y="315912"/>
                </a:lnTo>
                <a:lnTo>
                  <a:pt x="0" y="0"/>
                </a:lnTo>
                <a:close/>
              </a:path>
            </a:pathLst>
          </a:custGeom>
          <a:solidFill>
            <a:srgbClr val="FFFFFF"/>
          </a:solidFill>
        </p:spPr>
        <p:txBody>
          <a:bodyPr wrap="square" lIns="0" tIns="0" rIns="0" bIns="0" rtlCol="0">
            <a:noAutofit/>
          </a:bodyPr>
          <a:lstStyle/>
          <a:p/>
        </p:txBody>
      </p:sp>
      <p:sp>
        <p:nvSpPr>
          <p:cNvPr id="54" name="object 54"/>
          <p:cNvSpPr/>
          <p:nvPr/>
        </p:nvSpPr>
        <p:spPr>
          <a:xfrm>
            <a:off x="6332219" y="2730499"/>
            <a:ext cx="187959" cy="205739"/>
          </a:xfrm>
          <a:prstGeom prst="rect">
            <a:avLst/>
          </a:prstGeom>
          <a:blipFill>
            <a:blip r:embed="rId20" cstate="print"/>
            <a:stretch>
              <a:fillRect/>
            </a:stretch>
          </a:blipFill>
        </p:spPr>
        <p:txBody>
          <a:bodyPr wrap="square" lIns="0" tIns="0" rIns="0" bIns="0" rtlCol="0">
            <a:noAutofit/>
          </a:bodyPr>
          <a:lstStyle/>
          <a:p/>
        </p:txBody>
      </p:sp>
      <p:sp>
        <p:nvSpPr>
          <p:cNvPr id="55" name="object 55"/>
          <p:cNvSpPr/>
          <p:nvPr/>
        </p:nvSpPr>
        <p:spPr>
          <a:xfrm>
            <a:off x="6380057" y="2755785"/>
            <a:ext cx="93016" cy="108166"/>
          </a:xfrm>
          <a:prstGeom prst="rect">
            <a:avLst/>
          </a:prstGeom>
          <a:blipFill>
            <a:blip r:embed="rId21" cstate="print"/>
            <a:stretch>
              <a:fillRect/>
            </a:stretch>
          </a:blipFill>
        </p:spPr>
        <p:txBody>
          <a:bodyPr wrap="square" lIns="0" tIns="0" rIns="0" bIns="0" rtlCol="0">
            <a:noAutofit/>
          </a:bodyPr>
          <a:lstStyle/>
          <a:p/>
        </p:txBody>
      </p:sp>
      <p:sp>
        <p:nvSpPr>
          <p:cNvPr id="56" name="object 56"/>
          <p:cNvSpPr/>
          <p:nvPr/>
        </p:nvSpPr>
        <p:spPr>
          <a:xfrm>
            <a:off x="6380057" y="2755785"/>
            <a:ext cx="93016" cy="108166"/>
          </a:xfrm>
          <a:custGeom>
            <a:avLst/>
            <a:gdLst/>
            <a:ahLst/>
            <a:cxnLst/>
            <a:rect l="l" t="t" r="r" b="b"/>
            <a:pathLst>
              <a:path w="93016" h="108166">
                <a:moveTo>
                  <a:pt x="0" y="54449"/>
                </a:moveTo>
                <a:lnTo>
                  <a:pt x="14957" y="13651"/>
                </a:lnTo>
                <a:lnTo>
                  <a:pt x="37250" y="0"/>
                </a:lnTo>
                <a:lnTo>
                  <a:pt x="52911" y="1370"/>
                </a:lnTo>
                <a:lnTo>
                  <a:pt x="85262" y="24385"/>
                </a:lnTo>
                <a:lnTo>
                  <a:pt x="93016" y="50561"/>
                </a:lnTo>
                <a:lnTo>
                  <a:pt x="91374" y="67095"/>
                </a:lnTo>
                <a:lnTo>
                  <a:pt x="86640" y="81555"/>
                </a:lnTo>
                <a:lnTo>
                  <a:pt x="79272" y="93508"/>
                </a:lnTo>
                <a:lnTo>
                  <a:pt x="69727" y="102523"/>
                </a:lnTo>
                <a:lnTo>
                  <a:pt x="58463" y="108166"/>
                </a:lnTo>
                <a:lnTo>
                  <a:pt x="42198" y="107176"/>
                </a:lnTo>
                <a:lnTo>
                  <a:pt x="8809" y="85766"/>
                </a:lnTo>
                <a:lnTo>
                  <a:pt x="0" y="54449"/>
                </a:lnTo>
                <a:close/>
              </a:path>
            </a:pathLst>
          </a:custGeom>
          <a:ln w="9525">
            <a:solidFill>
              <a:srgbClr val="5F5BAE"/>
            </a:solidFill>
          </a:ln>
        </p:spPr>
        <p:txBody>
          <a:bodyPr wrap="square" lIns="0" tIns="0" rIns="0" bIns="0" rtlCol="0">
            <a:noAutofit/>
          </a:bodyPr>
          <a:lstStyle/>
          <a:p/>
        </p:txBody>
      </p:sp>
      <p:sp>
        <p:nvSpPr>
          <p:cNvPr id="57" name="object 57"/>
          <p:cNvSpPr/>
          <p:nvPr/>
        </p:nvSpPr>
        <p:spPr>
          <a:xfrm>
            <a:off x="6657339" y="3124199"/>
            <a:ext cx="190499" cy="205739"/>
          </a:xfrm>
          <a:prstGeom prst="rect">
            <a:avLst/>
          </a:prstGeom>
          <a:blipFill>
            <a:blip r:embed="rId22" cstate="print"/>
            <a:stretch>
              <a:fillRect/>
            </a:stretch>
          </a:blipFill>
        </p:spPr>
        <p:txBody>
          <a:bodyPr wrap="square" lIns="0" tIns="0" rIns="0" bIns="0" rtlCol="0">
            <a:noAutofit/>
          </a:bodyPr>
          <a:lstStyle/>
          <a:p/>
        </p:txBody>
      </p:sp>
      <p:sp>
        <p:nvSpPr>
          <p:cNvPr id="58" name="object 58"/>
          <p:cNvSpPr/>
          <p:nvPr/>
        </p:nvSpPr>
        <p:spPr>
          <a:xfrm>
            <a:off x="6706023" y="3150927"/>
            <a:ext cx="93073" cy="107140"/>
          </a:xfrm>
          <a:prstGeom prst="rect">
            <a:avLst/>
          </a:prstGeom>
          <a:blipFill>
            <a:blip r:embed="rId23" cstate="print"/>
            <a:stretch>
              <a:fillRect/>
            </a:stretch>
          </a:blipFill>
        </p:spPr>
        <p:txBody>
          <a:bodyPr wrap="square" lIns="0" tIns="0" rIns="0" bIns="0" rtlCol="0">
            <a:noAutofit/>
          </a:bodyPr>
          <a:lstStyle/>
          <a:p/>
        </p:txBody>
      </p:sp>
      <p:sp>
        <p:nvSpPr>
          <p:cNvPr id="59" name="object 59"/>
          <p:cNvSpPr/>
          <p:nvPr/>
        </p:nvSpPr>
        <p:spPr>
          <a:xfrm>
            <a:off x="6706023" y="3150927"/>
            <a:ext cx="93073" cy="107130"/>
          </a:xfrm>
          <a:custGeom>
            <a:avLst/>
            <a:gdLst/>
            <a:ahLst/>
            <a:cxnLst/>
            <a:rect l="l" t="t" r="r" b="b"/>
            <a:pathLst>
              <a:path w="93073" h="107130">
                <a:moveTo>
                  <a:pt x="0" y="53801"/>
                </a:moveTo>
                <a:lnTo>
                  <a:pt x="15188" y="13331"/>
                </a:lnTo>
                <a:lnTo>
                  <a:pt x="37784" y="0"/>
                </a:lnTo>
                <a:lnTo>
                  <a:pt x="53417" y="1443"/>
                </a:lnTo>
                <a:lnTo>
                  <a:pt x="85640" y="24753"/>
                </a:lnTo>
                <a:lnTo>
                  <a:pt x="93073" y="51096"/>
                </a:lnTo>
                <a:lnTo>
                  <a:pt x="91336" y="67238"/>
                </a:lnTo>
                <a:lnTo>
                  <a:pt x="86391" y="81399"/>
                </a:lnTo>
                <a:lnTo>
                  <a:pt x="78726" y="93093"/>
                </a:lnTo>
                <a:lnTo>
                  <a:pt x="68825" y="101833"/>
                </a:lnTo>
                <a:lnTo>
                  <a:pt x="57174" y="107130"/>
                </a:lnTo>
                <a:lnTo>
                  <a:pt x="41098" y="105938"/>
                </a:lnTo>
                <a:lnTo>
                  <a:pt x="8130" y="83743"/>
                </a:lnTo>
                <a:lnTo>
                  <a:pt x="0" y="53801"/>
                </a:lnTo>
                <a:close/>
              </a:path>
            </a:pathLst>
          </a:custGeom>
          <a:ln w="9525">
            <a:solidFill>
              <a:srgbClr val="5F5BAE"/>
            </a:solidFill>
          </a:ln>
        </p:spPr>
        <p:txBody>
          <a:bodyPr wrap="square" lIns="0" tIns="0" rIns="0" bIns="0" rtlCol="0">
            <a:noAutofit/>
          </a:bodyPr>
          <a:lstStyle/>
          <a:p/>
        </p:txBody>
      </p:sp>
      <p:sp>
        <p:nvSpPr>
          <p:cNvPr id="60" name="object 60"/>
          <p:cNvSpPr/>
          <p:nvPr/>
        </p:nvSpPr>
        <p:spPr>
          <a:xfrm>
            <a:off x="6098539" y="3124200"/>
            <a:ext cx="190487" cy="205739"/>
          </a:xfrm>
          <a:prstGeom prst="rect">
            <a:avLst/>
          </a:prstGeom>
          <a:blipFill>
            <a:blip r:embed="rId24" cstate="print"/>
            <a:stretch>
              <a:fillRect/>
            </a:stretch>
          </a:blipFill>
        </p:spPr>
        <p:txBody>
          <a:bodyPr wrap="square" lIns="0" tIns="0" rIns="0" bIns="0" rtlCol="0">
            <a:noAutofit/>
          </a:bodyPr>
          <a:lstStyle/>
          <a:p/>
        </p:txBody>
      </p:sp>
      <p:sp>
        <p:nvSpPr>
          <p:cNvPr id="61" name="object 61"/>
          <p:cNvSpPr/>
          <p:nvPr/>
        </p:nvSpPr>
        <p:spPr>
          <a:xfrm>
            <a:off x="6147224" y="3150927"/>
            <a:ext cx="93073" cy="107140"/>
          </a:xfrm>
          <a:prstGeom prst="rect">
            <a:avLst/>
          </a:prstGeom>
          <a:blipFill>
            <a:blip r:embed="rId25" cstate="print"/>
            <a:stretch>
              <a:fillRect/>
            </a:stretch>
          </a:blipFill>
        </p:spPr>
        <p:txBody>
          <a:bodyPr wrap="square" lIns="0" tIns="0" rIns="0" bIns="0" rtlCol="0">
            <a:noAutofit/>
          </a:bodyPr>
          <a:lstStyle/>
          <a:p/>
        </p:txBody>
      </p:sp>
      <p:sp>
        <p:nvSpPr>
          <p:cNvPr id="62" name="object 62"/>
          <p:cNvSpPr/>
          <p:nvPr/>
        </p:nvSpPr>
        <p:spPr>
          <a:xfrm>
            <a:off x="6147224" y="3150927"/>
            <a:ext cx="93073" cy="107130"/>
          </a:xfrm>
          <a:custGeom>
            <a:avLst/>
            <a:gdLst/>
            <a:ahLst/>
            <a:cxnLst/>
            <a:rect l="l" t="t" r="r" b="b"/>
            <a:pathLst>
              <a:path w="93073" h="107130">
                <a:moveTo>
                  <a:pt x="0" y="53801"/>
                </a:moveTo>
                <a:lnTo>
                  <a:pt x="15188" y="13331"/>
                </a:lnTo>
                <a:lnTo>
                  <a:pt x="37784" y="0"/>
                </a:lnTo>
                <a:lnTo>
                  <a:pt x="53417" y="1443"/>
                </a:lnTo>
                <a:lnTo>
                  <a:pt x="85640" y="24753"/>
                </a:lnTo>
                <a:lnTo>
                  <a:pt x="93073" y="51096"/>
                </a:lnTo>
                <a:lnTo>
                  <a:pt x="91336" y="67238"/>
                </a:lnTo>
                <a:lnTo>
                  <a:pt x="86391" y="81399"/>
                </a:lnTo>
                <a:lnTo>
                  <a:pt x="78726" y="93093"/>
                </a:lnTo>
                <a:lnTo>
                  <a:pt x="68825" y="101833"/>
                </a:lnTo>
                <a:lnTo>
                  <a:pt x="57174" y="107130"/>
                </a:lnTo>
                <a:lnTo>
                  <a:pt x="41098" y="105938"/>
                </a:lnTo>
                <a:lnTo>
                  <a:pt x="8130" y="83743"/>
                </a:lnTo>
                <a:lnTo>
                  <a:pt x="0" y="53801"/>
                </a:lnTo>
                <a:close/>
              </a:path>
            </a:pathLst>
          </a:custGeom>
          <a:ln w="9525">
            <a:solidFill>
              <a:srgbClr val="5F5BAE"/>
            </a:solidFill>
          </a:ln>
        </p:spPr>
        <p:txBody>
          <a:bodyPr wrap="square" lIns="0" tIns="0" rIns="0" bIns="0" rtlCol="0">
            <a:noAutofit/>
          </a:bodyPr>
          <a:lstStyle/>
          <a:p/>
        </p:txBody>
      </p:sp>
      <p:sp>
        <p:nvSpPr>
          <p:cNvPr id="63" name="object 63"/>
          <p:cNvSpPr/>
          <p:nvPr/>
        </p:nvSpPr>
        <p:spPr>
          <a:xfrm>
            <a:off x="6238240" y="3510279"/>
            <a:ext cx="190487" cy="205739"/>
          </a:xfrm>
          <a:prstGeom prst="rect">
            <a:avLst/>
          </a:prstGeom>
          <a:blipFill>
            <a:blip r:embed="rId26" cstate="print"/>
            <a:stretch>
              <a:fillRect/>
            </a:stretch>
          </a:blipFill>
        </p:spPr>
        <p:txBody>
          <a:bodyPr wrap="square" lIns="0" tIns="0" rIns="0" bIns="0" rtlCol="0">
            <a:noAutofit/>
          </a:bodyPr>
          <a:lstStyle/>
          <a:p/>
        </p:txBody>
      </p:sp>
      <p:sp>
        <p:nvSpPr>
          <p:cNvPr id="64" name="object 64"/>
          <p:cNvSpPr/>
          <p:nvPr/>
        </p:nvSpPr>
        <p:spPr>
          <a:xfrm>
            <a:off x="6286924" y="3535248"/>
            <a:ext cx="93016" cy="108166"/>
          </a:xfrm>
          <a:prstGeom prst="rect">
            <a:avLst/>
          </a:prstGeom>
          <a:blipFill>
            <a:blip r:embed="rId27" cstate="print"/>
            <a:stretch>
              <a:fillRect/>
            </a:stretch>
          </a:blipFill>
        </p:spPr>
        <p:txBody>
          <a:bodyPr wrap="square" lIns="0" tIns="0" rIns="0" bIns="0" rtlCol="0">
            <a:noAutofit/>
          </a:bodyPr>
          <a:lstStyle/>
          <a:p/>
        </p:txBody>
      </p:sp>
      <p:sp>
        <p:nvSpPr>
          <p:cNvPr id="65" name="object 65"/>
          <p:cNvSpPr/>
          <p:nvPr/>
        </p:nvSpPr>
        <p:spPr>
          <a:xfrm>
            <a:off x="6286924" y="3535248"/>
            <a:ext cx="93016" cy="108166"/>
          </a:xfrm>
          <a:custGeom>
            <a:avLst/>
            <a:gdLst/>
            <a:ahLst/>
            <a:cxnLst/>
            <a:rect l="l" t="t" r="r" b="b"/>
            <a:pathLst>
              <a:path w="93016" h="108166">
                <a:moveTo>
                  <a:pt x="0" y="54449"/>
                </a:moveTo>
                <a:lnTo>
                  <a:pt x="14957" y="13651"/>
                </a:lnTo>
                <a:lnTo>
                  <a:pt x="37250" y="0"/>
                </a:lnTo>
                <a:lnTo>
                  <a:pt x="52911" y="1370"/>
                </a:lnTo>
                <a:lnTo>
                  <a:pt x="85262" y="24385"/>
                </a:lnTo>
                <a:lnTo>
                  <a:pt x="93016" y="50561"/>
                </a:lnTo>
                <a:lnTo>
                  <a:pt x="91374" y="67095"/>
                </a:lnTo>
                <a:lnTo>
                  <a:pt x="86640" y="81555"/>
                </a:lnTo>
                <a:lnTo>
                  <a:pt x="79272" y="93508"/>
                </a:lnTo>
                <a:lnTo>
                  <a:pt x="69727" y="102523"/>
                </a:lnTo>
                <a:lnTo>
                  <a:pt x="58463" y="108166"/>
                </a:lnTo>
                <a:lnTo>
                  <a:pt x="42198" y="107176"/>
                </a:lnTo>
                <a:lnTo>
                  <a:pt x="8809" y="85766"/>
                </a:lnTo>
                <a:lnTo>
                  <a:pt x="0" y="54449"/>
                </a:lnTo>
                <a:close/>
              </a:path>
            </a:pathLst>
          </a:custGeom>
          <a:ln w="9525">
            <a:solidFill>
              <a:srgbClr val="5F5BAE"/>
            </a:solidFill>
          </a:ln>
        </p:spPr>
        <p:txBody>
          <a:bodyPr wrap="square" lIns="0" tIns="0" rIns="0" bIns="0" rtlCol="0">
            <a:noAutofit/>
          </a:bodyPr>
          <a:lstStyle/>
          <a:p/>
        </p:txBody>
      </p:sp>
      <p:sp>
        <p:nvSpPr>
          <p:cNvPr id="66" name="object 66"/>
          <p:cNvSpPr/>
          <p:nvPr/>
        </p:nvSpPr>
        <p:spPr>
          <a:xfrm>
            <a:off x="5951218" y="3510279"/>
            <a:ext cx="187959" cy="205739"/>
          </a:xfrm>
          <a:prstGeom prst="rect">
            <a:avLst/>
          </a:prstGeom>
          <a:blipFill>
            <a:blip r:embed="rId28" cstate="print"/>
            <a:stretch>
              <a:fillRect/>
            </a:stretch>
          </a:blipFill>
        </p:spPr>
        <p:txBody>
          <a:bodyPr wrap="square" lIns="0" tIns="0" rIns="0" bIns="0" rtlCol="0">
            <a:noAutofit/>
          </a:bodyPr>
          <a:lstStyle/>
          <a:p/>
        </p:txBody>
      </p:sp>
      <p:sp>
        <p:nvSpPr>
          <p:cNvPr id="67" name="object 67"/>
          <p:cNvSpPr/>
          <p:nvPr/>
        </p:nvSpPr>
        <p:spPr>
          <a:xfrm>
            <a:off x="5999055" y="3535248"/>
            <a:ext cx="93016" cy="108166"/>
          </a:xfrm>
          <a:prstGeom prst="rect">
            <a:avLst/>
          </a:prstGeom>
          <a:blipFill>
            <a:blip r:embed="rId29" cstate="print"/>
            <a:stretch>
              <a:fillRect/>
            </a:stretch>
          </a:blipFill>
        </p:spPr>
        <p:txBody>
          <a:bodyPr wrap="square" lIns="0" tIns="0" rIns="0" bIns="0" rtlCol="0">
            <a:noAutofit/>
          </a:bodyPr>
          <a:lstStyle/>
          <a:p/>
        </p:txBody>
      </p:sp>
      <p:sp>
        <p:nvSpPr>
          <p:cNvPr id="68" name="object 68"/>
          <p:cNvSpPr/>
          <p:nvPr/>
        </p:nvSpPr>
        <p:spPr>
          <a:xfrm>
            <a:off x="5999055" y="3535248"/>
            <a:ext cx="93016" cy="108166"/>
          </a:xfrm>
          <a:custGeom>
            <a:avLst/>
            <a:gdLst/>
            <a:ahLst/>
            <a:cxnLst/>
            <a:rect l="l" t="t" r="r" b="b"/>
            <a:pathLst>
              <a:path w="93016" h="108166">
                <a:moveTo>
                  <a:pt x="0" y="54449"/>
                </a:moveTo>
                <a:lnTo>
                  <a:pt x="14957" y="13651"/>
                </a:lnTo>
                <a:lnTo>
                  <a:pt x="37250" y="0"/>
                </a:lnTo>
                <a:lnTo>
                  <a:pt x="52911" y="1370"/>
                </a:lnTo>
                <a:lnTo>
                  <a:pt x="85262" y="24385"/>
                </a:lnTo>
                <a:lnTo>
                  <a:pt x="93016" y="50561"/>
                </a:lnTo>
                <a:lnTo>
                  <a:pt x="91374" y="67095"/>
                </a:lnTo>
                <a:lnTo>
                  <a:pt x="86640" y="81555"/>
                </a:lnTo>
                <a:lnTo>
                  <a:pt x="79272" y="93508"/>
                </a:lnTo>
                <a:lnTo>
                  <a:pt x="69727" y="102523"/>
                </a:lnTo>
                <a:lnTo>
                  <a:pt x="58463" y="108166"/>
                </a:lnTo>
                <a:lnTo>
                  <a:pt x="42198" y="107176"/>
                </a:lnTo>
                <a:lnTo>
                  <a:pt x="8809" y="85766"/>
                </a:lnTo>
                <a:lnTo>
                  <a:pt x="0" y="54449"/>
                </a:lnTo>
                <a:close/>
              </a:path>
            </a:pathLst>
          </a:custGeom>
          <a:ln w="9525">
            <a:solidFill>
              <a:srgbClr val="5F5BAE"/>
            </a:solidFill>
          </a:ln>
        </p:spPr>
        <p:txBody>
          <a:bodyPr wrap="square" lIns="0" tIns="0" rIns="0" bIns="0" rtlCol="0">
            <a:noAutofit/>
          </a:bodyPr>
          <a:lstStyle/>
          <a:p/>
        </p:txBody>
      </p:sp>
      <p:sp>
        <p:nvSpPr>
          <p:cNvPr id="69" name="object 69"/>
          <p:cNvSpPr/>
          <p:nvPr/>
        </p:nvSpPr>
        <p:spPr>
          <a:xfrm>
            <a:off x="6405878" y="2816859"/>
            <a:ext cx="365759" cy="419099"/>
          </a:xfrm>
          <a:prstGeom prst="rect">
            <a:avLst/>
          </a:prstGeom>
          <a:blipFill>
            <a:blip r:embed="rId30" cstate="print"/>
            <a:stretch>
              <a:fillRect/>
            </a:stretch>
          </a:blipFill>
        </p:spPr>
        <p:txBody>
          <a:bodyPr wrap="square" lIns="0" tIns="0" rIns="0" bIns="0" rtlCol="0">
            <a:noAutofit/>
          </a:bodyPr>
          <a:lstStyle/>
          <a:p/>
        </p:txBody>
      </p:sp>
      <p:sp>
        <p:nvSpPr>
          <p:cNvPr id="70" name="object 70"/>
          <p:cNvSpPr/>
          <p:nvPr/>
        </p:nvSpPr>
        <p:spPr>
          <a:xfrm>
            <a:off x="6458371" y="2848335"/>
            <a:ext cx="260350" cy="317500"/>
          </a:xfrm>
          <a:custGeom>
            <a:avLst/>
            <a:gdLst/>
            <a:ahLst/>
            <a:cxnLst/>
            <a:rect l="l" t="t" r="r" b="b"/>
            <a:pathLst>
              <a:path w="260350" h="317500">
                <a:moveTo>
                  <a:pt x="0" y="0"/>
                </a:moveTo>
                <a:lnTo>
                  <a:pt x="260350" y="317500"/>
                </a:lnTo>
              </a:path>
            </a:pathLst>
          </a:custGeom>
          <a:ln w="25400">
            <a:solidFill>
              <a:srgbClr val="5F5BAE"/>
            </a:solidFill>
          </a:ln>
        </p:spPr>
        <p:txBody>
          <a:bodyPr wrap="square" lIns="0" tIns="0" rIns="0" bIns="0" rtlCol="0">
            <a:noAutofit/>
          </a:bodyPr>
          <a:lstStyle/>
          <a:p/>
        </p:txBody>
      </p:sp>
      <p:sp>
        <p:nvSpPr>
          <p:cNvPr id="71" name="object 71"/>
          <p:cNvSpPr/>
          <p:nvPr/>
        </p:nvSpPr>
        <p:spPr>
          <a:xfrm>
            <a:off x="6024879" y="3218192"/>
            <a:ext cx="190498" cy="398766"/>
          </a:xfrm>
          <a:prstGeom prst="rect">
            <a:avLst/>
          </a:prstGeom>
          <a:blipFill>
            <a:blip r:embed="rId31" cstate="print"/>
            <a:stretch>
              <a:fillRect/>
            </a:stretch>
          </a:blipFill>
        </p:spPr>
        <p:txBody>
          <a:bodyPr wrap="square" lIns="0" tIns="0" rIns="0" bIns="0" rtlCol="0">
            <a:noAutofit/>
          </a:bodyPr>
          <a:lstStyle/>
          <a:p/>
        </p:txBody>
      </p:sp>
      <p:sp>
        <p:nvSpPr>
          <p:cNvPr id="72" name="object 72"/>
          <p:cNvSpPr/>
          <p:nvPr/>
        </p:nvSpPr>
        <p:spPr>
          <a:xfrm>
            <a:off x="6079493" y="3243621"/>
            <a:ext cx="80429" cy="307975"/>
          </a:xfrm>
          <a:custGeom>
            <a:avLst/>
            <a:gdLst/>
            <a:ahLst/>
            <a:cxnLst/>
            <a:rect l="l" t="t" r="r" b="b"/>
            <a:pathLst>
              <a:path w="80429" h="307975">
                <a:moveTo>
                  <a:pt x="80429" y="0"/>
                </a:moveTo>
                <a:lnTo>
                  <a:pt x="0" y="307975"/>
                </a:lnTo>
              </a:path>
            </a:pathLst>
          </a:custGeom>
          <a:ln w="25400">
            <a:solidFill>
              <a:srgbClr val="5F5BAE"/>
            </a:solidFill>
          </a:ln>
        </p:spPr>
        <p:txBody>
          <a:bodyPr wrap="square" lIns="0" tIns="0" rIns="0" bIns="0" rtlCol="0">
            <a:noAutofit/>
          </a:bodyPr>
          <a:lstStyle/>
          <a:p/>
        </p:txBody>
      </p:sp>
      <p:sp>
        <p:nvSpPr>
          <p:cNvPr id="73" name="object 73"/>
          <p:cNvSpPr/>
          <p:nvPr/>
        </p:nvSpPr>
        <p:spPr>
          <a:xfrm>
            <a:off x="6172198" y="2819399"/>
            <a:ext cx="276859" cy="416559"/>
          </a:xfrm>
          <a:prstGeom prst="rect">
            <a:avLst/>
          </a:prstGeom>
          <a:blipFill>
            <a:blip r:embed="rId32" cstate="print"/>
            <a:stretch>
              <a:fillRect/>
            </a:stretch>
          </a:blipFill>
        </p:spPr>
        <p:txBody>
          <a:bodyPr wrap="square" lIns="0" tIns="0" rIns="0" bIns="0" rtlCol="0">
            <a:noAutofit/>
          </a:bodyPr>
          <a:lstStyle/>
          <a:p/>
        </p:txBody>
      </p:sp>
      <p:sp>
        <p:nvSpPr>
          <p:cNvPr id="74" name="object 74"/>
          <p:cNvSpPr/>
          <p:nvPr/>
        </p:nvSpPr>
        <p:spPr>
          <a:xfrm>
            <a:off x="6225542" y="2848335"/>
            <a:ext cx="169329" cy="317500"/>
          </a:xfrm>
          <a:custGeom>
            <a:avLst/>
            <a:gdLst/>
            <a:ahLst/>
            <a:cxnLst/>
            <a:rect l="l" t="t" r="r" b="b"/>
            <a:pathLst>
              <a:path w="169329" h="317500">
                <a:moveTo>
                  <a:pt x="169329" y="0"/>
                </a:moveTo>
                <a:lnTo>
                  <a:pt x="0" y="317500"/>
                </a:lnTo>
              </a:path>
            </a:pathLst>
          </a:custGeom>
          <a:ln w="25400">
            <a:solidFill>
              <a:srgbClr val="5F5BAE"/>
            </a:solidFill>
          </a:ln>
        </p:spPr>
        <p:txBody>
          <a:bodyPr wrap="square" lIns="0" tIns="0" rIns="0" bIns="0" rtlCol="0">
            <a:noAutofit/>
          </a:bodyPr>
          <a:lstStyle/>
          <a:p/>
        </p:txBody>
      </p:sp>
      <p:sp>
        <p:nvSpPr>
          <p:cNvPr id="75" name="object 75"/>
          <p:cNvSpPr/>
          <p:nvPr/>
        </p:nvSpPr>
        <p:spPr>
          <a:xfrm>
            <a:off x="6169658" y="3215639"/>
            <a:ext cx="218439" cy="386080"/>
          </a:xfrm>
          <a:prstGeom prst="rect">
            <a:avLst/>
          </a:prstGeom>
          <a:blipFill>
            <a:blip r:embed="rId33" cstate="print"/>
            <a:stretch>
              <a:fillRect/>
            </a:stretch>
          </a:blipFill>
        </p:spPr>
        <p:txBody>
          <a:bodyPr wrap="square" lIns="0" tIns="0" rIns="0" bIns="0" rtlCol="0">
            <a:noAutofit/>
          </a:bodyPr>
          <a:lstStyle/>
          <a:p/>
        </p:txBody>
      </p:sp>
      <p:sp>
        <p:nvSpPr>
          <p:cNvPr id="76" name="object 76"/>
          <p:cNvSpPr/>
          <p:nvPr/>
        </p:nvSpPr>
        <p:spPr>
          <a:xfrm>
            <a:off x="6225540" y="3243621"/>
            <a:ext cx="107950" cy="290512"/>
          </a:xfrm>
          <a:custGeom>
            <a:avLst/>
            <a:gdLst/>
            <a:ahLst/>
            <a:cxnLst/>
            <a:rect l="l" t="t" r="r" b="b"/>
            <a:pathLst>
              <a:path w="107950" h="290512">
                <a:moveTo>
                  <a:pt x="0" y="0"/>
                </a:moveTo>
                <a:lnTo>
                  <a:pt x="107950" y="290512"/>
                </a:lnTo>
              </a:path>
            </a:pathLst>
          </a:custGeom>
          <a:ln w="25400">
            <a:solidFill>
              <a:srgbClr val="5F5BAE"/>
            </a:solidFill>
          </a:ln>
        </p:spPr>
        <p:txBody>
          <a:bodyPr wrap="square" lIns="0" tIns="0" rIns="0" bIns="0" rtlCol="0">
            <a:noAutofit/>
          </a:bodyPr>
          <a:lstStyle/>
          <a:p/>
        </p:txBody>
      </p:sp>
      <p:sp>
        <p:nvSpPr>
          <p:cNvPr id="77" name="object 77"/>
          <p:cNvSpPr/>
          <p:nvPr/>
        </p:nvSpPr>
        <p:spPr>
          <a:xfrm>
            <a:off x="4770120" y="2730500"/>
            <a:ext cx="190499" cy="205739"/>
          </a:xfrm>
          <a:prstGeom prst="rect">
            <a:avLst/>
          </a:prstGeom>
          <a:blipFill>
            <a:blip r:embed="rId34" cstate="print"/>
            <a:stretch>
              <a:fillRect/>
            </a:stretch>
          </a:blipFill>
        </p:spPr>
        <p:txBody>
          <a:bodyPr wrap="square" lIns="0" tIns="0" rIns="0" bIns="0" rtlCol="0">
            <a:noAutofit/>
          </a:bodyPr>
          <a:lstStyle/>
          <a:p/>
        </p:txBody>
      </p:sp>
      <p:sp>
        <p:nvSpPr>
          <p:cNvPr id="78" name="object 78"/>
          <p:cNvSpPr/>
          <p:nvPr/>
        </p:nvSpPr>
        <p:spPr>
          <a:xfrm>
            <a:off x="4865192" y="2754439"/>
            <a:ext cx="95427" cy="111264"/>
          </a:xfrm>
          <a:prstGeom prst="rect">
            <a:avLst/>
          </a:prstGeom>
          <a:blipFill>
            <a:blip r:embed="rId35" cstate="print"/>
            <a:stretch>
              <a:fillRect/>
            </a:stretch>
          </a:blipFill>
        </p:spPr>
        <p:txBody>
          <a:bodyPr wrap="square" lIns="0" tIns="0" rIns="0" bIns="0" rtlCol="0">
            <a:noAutofit/>
          </a:bodyPr>
          <a:lstStyle/>
          <a:p/>
        </p:txBody>
      </p:sp>
      <p:sp>
        <p:nvSpPr>
          <p:cNvPr id="79" name="object 79"/>
          <p:cNvSpPr/>
          <p:nvPr/>
        </p:nvSpPr>
        <p:spPr>
          <a:xfrm>
            <a:off x="4817533" y="2755576"/>
            <a:ext cx="95024" cy="109841"/>
          </a:xfrm>
          <a:custGeom>
            <a:avLst/>
            <a:gdLst/>
            <a:ahLst/>
            <a:cxnLst/>
            <a:rect l="l" t="t" r="r" b="b"/>
            <a:pathLst>
              <a:path w="95024" h="109841">
                <a:moveTo>
                  <a:pt x="0" y="54300"/>
                </a:moveTo>
                <a:lnTo>
                  <a:pt x="15032" y="13788"/>
                </a:lnTo>
                <a:lnTo>
                  <a:pt x="37486" y="0"/>
                </a:lnTo>
                <a:lnTo>
                  <a:pt x="53483" y="1254"/>
                </a:lnTo>
                <a:lnTo>
                  <a:pt x="86669" y="23439"/>
                </a:lnTo>
                <a:lnTo>
                  <a:pt x="95024" y="48881"/>
                </a:lnTo>
                <a:lnTo>
                  <a:pt x="93472" y="65662"/>
                </a:lnTo>
                <a:lnTo>
                  <a:pt x="72366" y="101557"/>
                </a:lnTo>
                <a:lnTo>
                  <a:pt x="48958" y="109841"/>
                </a:lnTo>
                <a:lnTo>
                  <a:pt x="35375" y="107752"/>
                </a:lnTo>
                <a:lnTo>
                  <a:pt x="5848" y="80909"/>
                </a:lnTo>
                <a:lnTo>
                  <a:pt x="0" y="54300"/>
                </a:lnTo>
                <a:close/>
              </a:path>
            </a:pathLst>
          </a:custGeom>
          <a:ln w="9525">
            <a:solidFill>
              <a:srgbClr val="4A7EBB"/>
            </a:solidFill>
          </a:ln>
        </p:spPr>
        <p:txBody>
          <a:bodyPr wrap="square" lIns="0" tIns="0" rIns="0" bIns="0" rtlCol="0">
            <a:noAutofit/>
          </a:bodyPr>
          <a:lstStyle/>
          <a:p/>
        </p:txBody>
      </p:sp>
      <p:sp>
        <p:nvSpPr>
          <p:cNvPr id="80" name="object 80"/>
          <p:cNvSpPr/>
          <p:nvPr/>
        </p:nvSpPr>
        <p:spPr>
          <a:xfrm>
            <a:off x="5097780" y="3124200"/>
            <a:ext cx="187959" cy="205739"/>
          </a:xfrm>
          <a:prstGeom prst="rect">
            <a:avLst/>
          </a:prstGeom>
          <a:blipFill>
            <a:blip r:embed="rId36" cstate="print"/>
            <a:stretch>
              <a:fillRect/>
            </a:stretch>
          </a:blipFill>
        </p:spPr>
        <p:txBody>
          <a:bodyPr wrap="square" lIns="0" tIns="0" rIns="0" bIns="0" rtlCol="0">
            <a:noAutofit/>
          </a:bodyPr>
          <a:lstStyle/>
          <a:p/>
        </p:txBody>
      </p:sp>
      <p:sp>
        <p:nvSpPr>
          <p:cNvPr id="81" name="object 81"/>
          <p:cNvSpPr/>
          <p:nvPr/>
        </p:nvSpPr>
        <p:spPr>
          <a:xfrm>
            <a:off x="5145620" y="3149600"/>
            <a:ext cx="93129" cy="109537"/>
          </a:xfrm>
          <a:prstGeom prst="rect">
            <a:avLst/>
          </a:prstGeom>
          <a:blipFill>
            <a:blip r:embed="rId37" cstate="print"/>
            <a:stretch>
              <a:fillRect/>
            </a:stretch>
          </a:blipFill>
        </p:spPr>
        <p:txBody>
          <a:bodyPr wrap="square" lIns="0" tIns="0" rIns="0" bIns="0" rtlCol="0">
            <a:noAutofit/>
          </a:bodyPr>
          <a:lstStyle/>
          <a:p/>
        </p:txBody>
      </p:sp>
      <p:sp>
        <p:nvSpPr>
          <p:cNvPr id="82" name="object 82"/>
          <p:cNvSpPr/>
          <p:nvPr/>
        </p:nvSpPr>
        <p:spPr>
          <a:xfrm>
            <a:off x="5145616" y="3150568"/>
            <a:ext cx="93073" cy="107130"/>
          </a:xfrm>
          <a:custGeom>
            <a:avLst/>
            <a:gdLst/>
            <a:ahLst/>
            <a:cxnLst/>
            <a:rect l="l" t="t" r="r" b="b"/>
            <a:pathLst>
              <a:path w="93073" h="107130">
                <a:moveTo>
                  <a:pt x="0" y="53801"/>
                </a:moveTo>
                <a:lnTo>
                  <a:pt x="15188" y="13331"/>
                </a:lnTo>
                <a:lnTo>
                  <a:pt x="37784" y="0"/>
                </a:lnTo>
                <a:lnTo>
                  <a:pt x="53417" y="1443"/>
                </a:lnTo>
                <a:lnTo>
                  <a:pt x="85640" y="24753"/>
                </a:lnTo>
                <a:lnTo>
                  <a:pt x="93073" y="51096"/>
                </a:lnTo>
                <a:lnTo>
                  <a:pt x="91336" y="67238"/>
                </a:lnTo>
                <a:lnTo>
                  <a:pt x="86391" y="81399"/>
                </a:lnTo>
                <a:lnTo>
                  <a:pt x="78726" y="93093"/>
                </a:lnTo>
                <a:lnTo>
                  <a:pt x="68825" y="101833"/>
                </a:lnTo>
                <a:lnTo>
                  <a:pt x="57174" y="107130"/>
                </a:lnTo>
                <a:lnTo>
                  <a:pt x="41098" y="105938"/>
                </a:lnTo>
                <a:lnTo>
                  <a:pt x="8130" y="83743"/>
                </a:lnTo>
                <a:lnTo>
                  <a:pt x="0" y="53801"/>
                </a:lnTo>
                <a:close/>
              </a:path>
            </a:pathLst>
          </a:custGeom>
          <a:ln w="9525">
            <a:solidFill>
              <a:srgbClr val="4A7EBB"/>
            </a:solidFill>
          </a:ln>
        </p:spPr>
        <p:txBody>
          <a:bodyPr wrap="square" lIns="0" tIns="0" rIns="0" bIns="0" rtlCol="0">
            <a:noAutofit/>
          </a:bodyPr>
          <a:lstStyle/>
          <a:p/>
        </p:txBody>
      </p:sp>
      <p:sp>
        <p:nvSpPr>
          <p:cNvPr id="83" name="object 83"/>
          <p:cNvSpPr/>
          <p:nvPr/>
        </p:nvSpPr>
        <p:spPr>
          <a:xfrm>
            <a:off x="4536440" y="3124200"/>
            <a:ext cx="190499" cy="205739"/>
          </a:xfrm>
          <a:prstGeom prst="rect">
            <a:avLst/>
          </a:prstGeom>
          <a:blipFill>
            <a:blip r:embed="rId38" cstate="print"/>
            <a:stretch>
              <a:fillRect/>
            </a:stretch>
          </a:blipFill>
        </p:spPr>
        <p:txBody>
          <a:bodyPr wrap="square" lIns="0" tIns="0" rIns="0" bIns="0" rtlCol="0">
            <a:noAutofit/>
          </a:bodyPr>
          <a:lstStyle/>
          <a:p/>
        </p:txBody>
      </p:sp>
      <p:sp>
        <p:nvSpPr>
          <p:cNvPr id="84" name="object 84"/>
          <p:cNvSpPr/>
          <p:nvPr/>
        </p:nvSpPr>
        <p:spPr>
          <a:xfrm>
            <a:off x="4584700" y="3149600"/>
            <a:ext cx="93129" cy="109537"/>
          </a:xfrm>
          <a:prstGeom prst="rect">
            <a:avLst/>
          </a:prstGeom>
          <a:blipFill>
            <a:blip r:embed="rId39" cstate="print"/>
            <a:stretch>
              <a:fillRect/>
            </a:stretch>
          </a:blipFill>
        </p:spPr>
        <p:txBody>
          <a:bodyPr wrap="square" lIns="0" tIns="0" rIns="0" bIns="0" rtlCol="0">
            <a:noAutofit/>
          </a:bodyPr>
          <a:lstStyle/>
          <a:p/>
        </p:txBody>
      </p:sp>
      <p:sp>
        <p:nvSpPr>
          <p:cNvPr id="85" name="object 85"/>
          <p:cNvSpPr/>
          <p:nvPr/>
        </p:nvSpPr>
        <p:spPr>
          <a:xfrm>
            <a:off x="4584700" y="3150568"/>
            <a:ext cx="93073" cy="107130"/>
          </a:xfrm>
          <a:custGeom>
            <a:avLst/>
            <a:gdLst/>
            <a:ahLst/>
            <a:cxnLst/>
            <a:rect l="l" t="t" r="r" b="b"/>
            <a:pathLst>
              <a:path w="93073" h="107130">
                <a:moveTo>
                  <a:pt x="0" y="53801"/>
                </a:moveTo>
                <a:lnTo>
                  <a:pt x="15188" y="13331"/>
                </a:lnTo>
                <a:lnTo>
                  <a:pt x="37784" y="0"/>
                </a:lnTo>
                <a:lnTo>
                  <a:pt x="53417" y="1443"/>
                </a:lnTo>
                <a:lnTo>
                  <a:pt x="85640" y="24753"/>
                </a:lnTo>
                <a:lnTo>
                  <a:pt x="93073" y="51096"/>
                </a:lnTo>
                <a:lnTo>
                  <a:pt x="91336" y="67238"/>
                </a:lnTo>
                <a:lnTo>
                  <a:pt x="86391" y="81399"/>
                </a:lnTo>
                <a:lnTo>
                  <a:pt x="78726" y="93093"/>
                </a:lnTo>
                <a:lnTo>
                  <a:pt x="68825" y="101833"/>
                </a:lnTo>
                <a:lnTo>
                  <a:pt x="57174" y="107130"/>
                </a:lnTo>
                <a:lnTo>
                  <a:pt x="41098" y="105938"/>
                </a:lnTo>
                <a:lnTo>
                  <a:pt x="8130" y="83743"/>
                </a:lnTo>
                <a:lnTo>
                  <a:pt x="0" y="53801"/>
                </a:lnTo>
                <a:close/>
              </a:path>
            </a:pathLst>
          </a:custGeom>
          <a:ln w="9525">
            <a:solidFill>
              <a:srgbClr val="4A7EBB"/>
            </a:solidFill>
          </a:ln>
        </p:spPr>
        <p:txBody>
          <a:bodyPr wrap="square" lIns="0" tIns="0" rIns="0" bIns="0" rtlCol="0">
            <a:noAutofit/>
          </a:bodyPr>
          <a:lstStyle/>
          <a:p/>
        </p:txBody>
      </p:sp>
      <p:sp>
        <p:nvSpPr>
          <p:cNvPr id="86" name="object 86"/>
          <p:cNvSpPr/>
          <p:nvPr/>
        </p:nvSpPr>
        <p:spPr>
          <a:xfrm>
            <a:off x="4676140" y="3510279"/>
            <a:ext cx="190499" cy="205739"/>
          </a:xfrm>
          <a:prstGeom prst="rect">
            <a:avLst/>
          </a:prstGeom>
          <a:blipFill>
            <a:blip r:embed="rId40" cstate="print"/>
            <a:stretch>
              <a:fillRect/>
            </a:stretch>
          </a:blipFill>
        </p:spPr>
        <p:txBody>
          <a:bodyPr wrap="square" lIns="0" tIns="0" rIns="0" bIns="0" rtlCol="0">
            <a:noAutofit/>
          </a:bodyPr>
          <a:lstStyle/>
          <a:p/>
        </p:txBody>
      </p:sp>
      <p:sp>
        <p:nvSpPr>
          <p:cNvPr id="87" name="object 87"/>
          <p:cNvSpPr/>
          <p:nvPr/>
        </p:nvSpPr>
        <p:spPr>
          <a:xfrm>
            <a:off x="4770996" y="3535108"/>
            <a:ext cx="95643" cy="109639"/>
          </a:xfrm>
          <a:prstGeom prst="rect">
            <a:avLst/>
          </a:prstGeom>
          <a:blipFill>
            <a:blip r:embed="rId41" cstate="print"/>
            <a:stretch>
              <a:fillRect/>
            </a:stretch>
          </a:blipFill>
        </p:spPr>
        <p:txBody>
          <a:bodyPr wrap="square" lIns="0" tIns="0" rIns="0" bIns="0" rtlCol="0">
            <a:noAutofit/>
          </a:bodyPr>
          <a:lstStyle/>
          <a:p/>
        </p:txBody>
      </p:sp>
      <p:sp>
        <p:nvSpPr>
          <p:cNvPr id="88" name="object 88"/>
          <p:cNvSpPr/>
          <p:nvPr/>
        </p:nvSpPr>
        <p:spPr>
          <a:xfrm>
            <a:off x="4724400" y="3536332"/>
            <a:ext cx="93073" cy="107140"/>
          </a:xfrm>
          <a:custGeom>
            <a:avLst/>
            <a:gdLst/>
            <a:ahLst/>
            <a:cxnLst/>
            <a:rect l="l" t="t" r="r" b="b"/>
            <a:pathLst>
              <a:path w="93073" h="107140">
                <a:moveTo>
                  <a:pt x="0" y="53801"/>
                </a:moveTo>
                <a:lnTo>
                  <a:pt x="15188" y="13331"/>
                </a:lnTo>
                <a:lnTo>
                  <a:pt x="37784" y="0"/>
                </a:lnTo>
                <a:lnTo>
                  <a:pt x="53417" y="1443"/>
                </a:lnTo>
                <a:lnTo>
                  <a:pt x="85640" y="24753"/>
                </a:lnTo>
                <a:lnTo>
                  <a:pt x="93073" y="51096"/>
                </a:lnTo>
                <a:lnTo>
                  <a:pt x="91336" y="67237"/>
                </a:lnTo>
                <a:lnTo>
                  <a:pt x="86393" y="81399"/>
                </a:lnTo>
                <a:lnTo>
                  <a:pt x="78729" y="93096"/>
                </a:lnTo>
                <a:lnTo>
                  <a:pt x="68830" y="101838"/>
                </a:lnTo>
                <a:lnTo>
                  <a:pt x="57182" y="107140"/>
                </a:lnTo>
                <a:lnTo>
                  <a:pt x="41106" y="105949"/>
                </a:lnTo>
                <a:lnTo>
                  <a:pt x="8136" y="83756"/>
                </a:lnTo>
                <a:lnTo>
                  <a:pt x="0" y="53801"/>
                </a:lnTo>
                <a:close/>
              </a:path>
            </a:pathLst>
          </a:custGeom>
          <a:ln w="9525">
            <a:solidFill>
              <a:srgbClr val="4A7EBB"/>
            </a:solidFill>
          </a:ln>
        </p:spPr>
        <p:txBody>
          <a:bodyPr wrap="square" lIns="0" tIns="0" rIns="0" bIns="0" rtlCol="0">
            <a:noAutofit/>
          </a:bodyPr>
          <a:lstStyle/>
          <a:p/>
        </p:txBody>
      </p:sp>
      <p:sp>
        <p:nvSpPr>
          <p:cNvPr id="89" name="object 89"/>
          <p:cNvSpPr/>
          <p:nvPr/>
        </p:nvSpPr>
        <p:spPr>
          <a:xfrm>
            <a:off x="5257800" y="3510279"/>
            <a:ext cx="190499" cy="205739"/>
          </a:xfrm>
          <a:prstGeom prst="rect">
            <a:avLst/>
          </a:prstGeom>
          <a:blipFill>
            <a:blip r:embed="rId42" cstate="print"/>
            <a:stretch>
              <a:fillRect/>
            </a:stretch>
          </a:blipFill>
        </p:spPr>
        <p:txBody>
          <a:bodyPr wrap="square" lIns="0" tIns="0" rIns="0" bIns="0" rtlCol="0">
            <a:noAutofit/>
          </a:bodyPr>
          <a:lstStyle/>
          <a:p/>
        </p:txBody>
      </p:sp>
      <p:sp>
        <p:nvSpPr>
          <p:cNvPr id="90" name="object 90"/>
          <p:cNvSpPr/>
          <p:nvPr/>
        </p:nvSpPr>
        <p:spPr>
          <a:xfrm>
            <a:off x="5353087" y="3535286"/>
            <a:ext cx="95211" cy="109677"/>
          </a:xfrm>
          <a:prstGeom prst="rect">
            <a:avLst/>
          </a:prstGeom>
          <a:blipFill>
            <a:blip r:embed="rId43" cstate="print"/>
            <a:stretch>
              <a:fillRect/>
            </a:stretch>
          </a:blipFill>
        </p:spPr>
        <p:txBody>
          <a:bodyPr wrap="square" lIns="0" tIns="0" rIns="0" bIns="0" rtlCol="0">
            <a:noAutofit/>
          </a:bodyPr>
          <a:lstStyle/>
          <a:p/>
        </p:txBody>
      </p:sp>
      <p:sp>
        <p:nvSpPr>
          <p:cNvPr id="91" name="object 91"/>
          <p:cNvSpPr/>
          <p:nvPr/>
        </p:nvSpPr>
        <p:spPr>
          <a:xfrm>
            <a:off x="5306484" y="3536332"/>
            <a:ext cx="93073" cy="107140"/>
          </a:xfrm>
          <a:custGeom>
            <a:avLst/>
            <a:gdLst/>
            <a:ahLst/>
            <a:cxnLst/>
            <a:rect l="l" t="t" r="r" b="b"/>
            <a:pathLst>
              <a:path w="93073" h="107140">
                <a:moveTo>
                  <a:pt x="0" y="53801"/>
                </a:moveTo>
                <a:lnTo>
                  <a:pt x="15188" y="13331"/>
                </a:lnTo>
                <a:lnTo>
                  <a:pt x="37784" y="0"/>
                </a:lnTo>
                <a:lnTo>
                  <a:pt x="53417" y="1443"/>
                </a:lnTo>
                <a:lnTo>
                  <a:pt x="85640" y="24753"/>
                </a:lnTo>
                <a:lnTo>
                  <a:pt x="93073" y="51096"/>
                </a:lnTo>
                <a:lnTo>
                  <a:pt x="91336" y="67237"/>
                </a:lnTo>
                <a:lnTo>
                  <a:pt x="86393" y="81399"/>
                </a:lnTo>
                <a:lnTo>
                  <a:pt x="78729" y="93096"/>
                </a:lnTo>
                <a:lnTo>
                  <a:pt x="68830" y="101838"/>
                </a:lnTo>
                <a:lnTo>
                  <a:pt x="57182" y="107140"/>
                </a:lnTo>
                <a:lnTo>
                  <a:pt x="41106" y="105949"/>
                </a:lnTo>
                <a:lnTo>
                  <a:pt x="8136" y="83756"/>
                </a:lnTo>
                <a:lnTo>
                  <a:pt x="0" y="53801"/>
                </a:lnTo>
                <a:close/>
              </a:path>
            </a:pathLst>
          </a:custGeom>
          <a:ln w="9525">
            <a:solidFill>
              <a:srgbClr val="4A7EBB"/>
            </a:solidFill>
          </a:ln>
        </p:spPr>
        <p:txBody>
          <a:bodyPr wrap="square" lIns="0" tIns="0" rIns="0" bIns="0" rtlCol="0">
            <a:noAutofit/>
          </a:bodyPr>
          <a:lstStyle/>
          <a:p/>
        </p:txBody>
      </p:sp>
      <p:sp>
        <p:nvSpPr>
          <p:cNvPr id="92" name="object 92"/>
          <p:cNvSpPr/>
          <p:nvPr/>
        </p:nvSpPr>
        <p:spPr>
          <a:xfrm>
            <a:off x="4950460" y="3510279"/>
            <a:ext cx="193039" cy="205739"/>
          </a:xfrm>
          <a:prstGeom prst="rect">
            <a:avLst/>
          </a:prstGeom>
          <a:blipFill>
            <a:blip r:embed="rId44" cstate="print"/>
            <a:stretch>
              <a:fillRect/>
            </a:stretch>
          </a:blipFill>
        </p:spPr>
        <p:txBody>
          <a:bodyPr wrap="square" lIns="0" tIns="0" rIns="0" bIns="0" rtlCol="0">
            <a:noAutofit/>
          </a:bodyPr>
          <a:lstStyle/>
          <a:p/>
        </p:txBody>
      </p:sp>
      <p:sp>
        <p:nvSpPr>
          <p:cNvPr id="93" name="object 93"/>
          <p:cNvSpPr/>
          <p:nvPr/>
        </p:nvSpPr>
        <p:spPr>
          <a:xfrm>
            <a:off x="5047107" y="3535222"/>
            <a:ext cx="96392" cy="109651"/>
          </a:xfrm>
          <a:prstGeom prst="rect">
            <a:avLst/>
          </a:prstGeom>
          <a:blipFill>
            <a:blip r:embed="rId45" cstate="print"/>
            <a:stretch>
              <a:fillRect/>
            </a:stretch>
          </a:blipFill>
        </p:spPr>
        <p:txBody>
          <a:bodyPr wrap="square" lIns="0" tIns="0" rIns="0" bIns="0" rtlCol="0">
            <a:noAutofit/>
          </a:bodyPr>
          <a:lstStyle/>
          <a:p/>
        </p:txBody>
      </p:sp>
      <p:sp>
        <p:nvSpPr>
          <p:cNvPr id="94" name="object 94"/>
          <p:cNvSpPr/>
          <p:nvPr/>
        </p:nvSpPr>
        <p:spPr>
          <a:xfrm>
            <a:off x="4999566" y="3536474"/>
            <a:ext cx="95106" cy="106522"/>
          </a:xfrm>
          <a:custGeom>
            <a:avLst/>
            <a:gdLst/>
            <a:ahLst/>
            <a:cxnLst/>
            <a:rect l="l" t="t" r="r" b="b"/>
            <a:pathLst>
              <a:path w="95106" h="106522">
                <a:moveTo>
                  <a:pt x="0" y="53659"/>
                </a:moveTo>
                <a:lnTo>
                  <a:pt x="15261" y="13474"/>
                </a:lnTo>
                <a:lnTo>
                  <a:pt x="38015" y="0"/>
                </a:lnTo>
                <a:lnTo>
                  <a:pt x="53989" y="1327"/>
                </a:lnTo>
                <a:lnTo>
                  <a:pt x="87056" y="23793"/>
                </a:lnTo>
                <a:lnTo>
                  <a:pt x="95106" y="49392"/>
                </a:lnTo>
                <a:lnTo>
                  <a:pt x="93454" y="65803"/>
                </a:lnTo>
                <a:lnTo>
                  <a:pt x="88663" y="80129"/>
                </a:lnTo>
                <a:lnTo>
                  <a:pt x="81196" y="91962"/>
                </a:lnTo>
                <a:lnTo>
                  <a:pt x="71514" y="100896"/>
                </a:lnTo>
                <a:lnTo>
                  <a:pt x="60082" y="106522"/>
                </a:lnTo>
                <a:lnTo>
                  <a:pt x="43455" y="105605"/>
                </a:lnTo>
                <a:lnTo>
                  <a:pt x="9260" y="84871"/>
                </a:lnTo>
                <a:lnTo>
                  <a:pt x="0" y="53659"/>
                </a:lnTo>
                <a:close/>
              </a:path>
            </a:pathLst>
          </a:custGeom>
          <a:ln w="9525">
            <a:solidFill>
              <a:srgbClr val="4A7EBB"/>
            </a:solidFill>
          </a:ln>
        </p:spPr>
        <p:txBody>
          <a:bodyPr wrap="square" lIns="0" tIns="0" rIns="0" bIns="0" rtlCol="0">
            <a:noAutofit/>
          </a:bodyPr>
          <a:lstStyle/>
          <a:p/>
        </p:txBody>
      </p:sp>
      <p:sp>
        <p:nvSpPr>
          <p:cNvPr id="95" name="object 95"/>
          <p:cNvSpPr/>
          <p:nvPr/>
        </p:nvSpPr>
        <p:spPr>
          <a:xfrm>
            <a:off x="4843780" y="2816859"/>
            <a:ext cx="368299" cy="419099"/>
          </a:xfrm>
          <a:prstGeom prst="rect">
            <a:avLst/>
          </a:prstGeom>
          <a:blipFill>
            <a:blip r:embed="rId46" cstate="print"/>
            <a:stretch>
              <a:fillRect/>
            </a:stretch>
          </a:blipFill>
        </p:spPr>
        <p:txBody>
          <a:bodyPr wrap="square" lIns="0" tIns="0" rIns="0" bIns="0" rtlCol="0">
            <a:noAutofit/>
          </a:bodyPr>
          <a:lstStyle/>
          <a:p/>
        </p:txBody>
      </p:sp>
      <p:sp>
        <p:nvSpPr>
          <p:cNvPr id="96" name="object 96"/>
          <p:cNvSpPr/>
          <p:nvPr/>
        </p:nvSpPr>
        <p:spPr>
          <a:xfrm>
            <a:off x="4897968" y="2847976"/>
            <a:ext cx="260350" cy="317500"/>
          </a:xfrm>
          <a:custGeom>
            <a:avLst/>
            <a:gdLst/>
            <a:ahLst/>
            <a:cxnLst/>
            <a:rect l="l" t="t" r="r" b="b"/>
            <a:pathLst>
              <a:path w="260350" h="317500">
                <a:moveTo>
                  <a:pt x="0" y="0"/>
                </a:moveTo>
                <a:lnTo>
                  <a:pt x="260350" y="317500"/>
                </a:lnTo>
              </a:path>
            </a:pathLst>
          </a:custGeom>
          <a:ln w="25400">
            <a:solidFill>
              <a:srgbClr val="4F81BD"/>
            </a:solidFill>
          </a:ln>
        </p:spPr>
        <p:txBody>
          <a:bodyPr wrap="square" lIns="0" tIns="0" rIns="0" bIns="0" rtlCol="0">
            <a:noAutofit/>
          </a:bodyPr>
          <a:lstStyle/>
          <a:p/>
        </p:txBody>
      </p:sp>
      <p:sp>
        <p:nvSpPr>
          <p:cNvPr id="97" name="object 97"/>
          <p:cNvSpPr/>
          <p:nvPr/>
        </p:nvSpPr>
        <p:spPr>
          <a:xfrm>
            <a:off x="5166361" y="3205479"/>
            <a:ext cx="241299" cy="398779"/>
          </a:xfrm>
          <a:prstGeom prst="rect">
            <a:avLst/>
          </a:prstGeom>
          <a:blipFill>
            <a:blip r:embed="rId47" cstate="print"/>
            <a:stretch>
              <a:fillRect/>
            </a:stretch>
          </a:blipFill>
        </p:spPr>
        <p:txBody>
          <a:bodyPr wrap="square" lIns="0" tIns="0" rIns="0" bIns="0" rtlCol="0">
            <a:noAutofit/>
          </a:bodyPr>
          <a:lstStyle/>
          <a:p/>
        </p:txBody>
      </p:sp>
      <p:sp>
        <p:nvSpPr>
          <p:cNvPr id="98" name="object 98"/>
          <p:cNvSpPr/>
          <p:nvPr/>
        </p:nvSpPr>
        <p:spPr>
          <a:xfrm>
            <a:off x="5221818" y="3233738"/>
            <a:ext cx="131229" cy="301625"/>
          </a:xfrm>
          <a:custGeom>
            <a:avLst/>
            <a:gdLst/>
            <a:ahLst/>
            <a:cxnLst/>
            <a:rect l="l" t="t" r="r" b="b"/>
            <a:pathLst>
              <a:path w="131229" h="301625">
                <a:moveTo>
                  <a:pt x="0" y="0"/>
                </a:moveTo>
                <a:lnTo>
                  <a:pt x="131229" y="301625"/>
                </a:lnTo>
              </a:path>
            </a:pathLst>
          </a:custGeom>
          <a:ln w="25400">
            <a:solidFill>
              <a:srgbClr val="4F81BD"/>
            </a:solidFill>
          </a:ln>
        </p:spPr>
        <p:txBody>
          <a:bodyPr wrap="square" lIns="0" tIns="0" rIns="0" bIns="0" rtlCol="0">
            <a:noAutofit/>
          </a:bodyPr>
          <a:lstStyle/>
          <a:p/>
        </p:txBody>
      </p:sp>
      <p:sp>
        <p:nvSpPr>
          <p:cNvPr id="99" name="object 99"/>
          <p:cNvSpPr/>
          <p:nvPr/>
        </p:nvSpPr>
        <p:spPr>
          <a:xfrm>
            <a:off x="4993641" y="3215639"/>
            <a:ext cx="220979" cy="388619"/>
          </a:xfrm>
          <a:prstGeom prst="rect">
            <a:avLst/>
          </a:prstGeom>
          <a:blipFill>
            <a:blip r:embed="rId48" cstate="print"/>
            <a:stretch>
              <a:fillRect/>
            </a:stretch>
          </a:blipFill>
        </p:spPr>
        <p:txBody>
          <a:bodyPr wrap="square" lIns="0" tIns="0" rIns="0" bIns="0" rtlCol="0">
            <a:noAutofit/>
          </a:bodyPr>
          <a:lstStyle/>
          <a:p/>
        </p:txBody>
      </p:sp>
      <p:sp>
        <p:nvSpPr>
          <p:cNvPr id="100" name="object 100"/>
          <p:cNvSpPr/>
          <p:nvPr/>
        </p:nvSpPr>
        <p:spPr>
          <a:xfrm>
            <a:off x="5048248" y="3243263"/>
            <a:ext cx="110070" cy="292100"/>
          </a:xfrm>
          <a:custGeom>
            <a:avLst/>
            <a:gdLst/>
            <a:ahLst/>
            <a:cxnLst/>
            <a:rect l="l" t="t" r="r" b="b"/>
            <a:pathLst>
              <a:path w="110070" h="292100">
                <a:moveTo>
                  <a:pt x="110070" y="0"/>
                </a:moveTo>
                <a:lnTo>
                  <a:pt x="0" y="292100"/>
                </a:lnTo>
              </a:path>
            </a:pathLst>
          </a:custGeom>
          <a:ln w="25400">
            <a:solidFill>
              <a:srgbClr val="4F81BD"/>
            </a:solidFill>
          </a:ln>
        </p:spPr>
        <p:txBody>
          <a:bodyPr wrap="square" lIns="0" tIns="0" rIns="0" bIns="0" rtlCol="0">
            <a:noAutofit/>
          </a:bodyPr>
          <a:lstStyle/>
          <a:p/>
        </p:txBody>
      </p:sp>
      <p:sp>
        <p:nvSpPr>
          <p:cNvPr id="101" name="object 101"/>
          <p:cNvSpPr/>
          <p:nvPr/>
        </p:nvSpPr>
        <p:spPr>
          <a:xfrm>
            <a:off x="4610101" y="2819399"/>
            <a:ext cx="276859" cy="414019"/>
          </a:xfrm>
          <a:prstGeom prst="rect">
            <a:avLst/>
          </a:prstGeom>
          <a:blipFill>
            <a:blip r:embed="rId49" cstate="print"/>
            <a:stretch>
              <a:fillRect/>
            </a:stretch>
          </a:blipFill>
        </p:spPr>
        <p:txBody>
          <a:bodyPr wrap="square" lIns="0" tIns="0" rIns="0" bIns="0" rtlCol="0">
            <a:noAutofit/>
          </a:bodyPr>
          <a:lstStyle/>
          <a:p/>
        </p:txBody>
      </p:sp>
      <p:sp>
        <p:nvSpPr>
          <p:cNvPr id="102" name="object 102"/>
          <p:cNvSpPr/>
          <p:nvPr/>
        </p:nvSpPr>
        <p:spPr>
          <a:xfrm>
            <a:off x="4665130" y="2847976"/>
            <a:ext cx="167220" cy="317500"/>
          </a:xfrm>
          <a:custGeom>
            <a:avLst/>
            <a:gdLst/>
            <a:ahLst/>
            <a:cxnLst/>
            <a:rect l="l" t="t" r="r" b="b"/>
            <a:pathLst>
              <a:path w="167220" h="317500">
                <a:moveTo>
                  <a:pt x="167220" y="0"/>
                </a:moveTo>
                <a:lnTo>
                  <a:pt x="0" y="317500"/>
                </a:lnTo>
              </a:path>
            </a:pathLst>
          </a:custGeom>
          <a:ln w="25399">
            <a:solidFill>
              <a:srgbClr val="4F81BD"/>
            </a:solidFill>
          </a:ln>
        </p:spPr>
        <p:txBody>
          <a:bodyPr wrap="square" lIns="0" tIns="0" rIns="0" bIns="0" rtlCol="0">
            <a:noAutofit/>
          </a:bodyPr>
          <a:lstStyle/>
          <a:p/>
        </p:txBody>
      </p:sp>
      <p:sp>
        <p:nvSpPr>
          <p:cNvPr id="103" name="object 103"/>
          <p:cNvSpPr/>
          <p:nvPr/>
        </p:nvSpPr>
        <p:spPr>
          <a:xfrm>
            <a:off x="4610101" y="3215639"/>
            <a:ext cx="215899" cy="386080"/>
          </a:xfrm>
          <a:prstGeom prst="rect">
            <a:avLst/>
          </a:prstGeom>
          <a:blipFill>
            <a:blip r:embed="rId50" cstate="print"/>
            <a:stretch>
              <a:fillRect/>
            </a:stretch>
          </a:blipFill>
        </p:spPr>
        <p:txBody>
          <a:bodyPr wrap="square" lIns="0" tIns="0" rIns="0" bIns="0" rtlCol="0">
            <a:noAutofit/>
          </a:bodyPr>
          <a:lstStyle/>
          <a:p/>
        </p:txBody>
      </p:sp>
      <p:sp>
        <p:nvSpPr>
          <p:cNvPr id="104" name="object 104"/>
          <p:cNvSpPr/>
          <p:nvPr/>
        </p:nvSpPr>
        <p:spPr>
          <a:xfrm>
            <a:off x="4665134" y="3243263"/>
            <a:ext cx="105829" cy="292100"/>
          </a:xfrm>
          <a:custGeom>
            <a:avLst/>
            <a:gdLst/>
            <a:ahLst/>
            <a:cxnLst/>
            <a:rect l="l" t="t" r="r" b="b"/>
            <a:pathLst>
              <a:path w="105829" h="292100">
                <a:moveTo>
                  <a:pt x="0" y="0"/>
                </a:moveTo>
                <a:lnTo>
                  <a:pt x="105829" y="292100"/>
                </a:lnTo>
              </a:path>
            </a:pathLst>
          </a:custGeom>
          <a:ln w="25400">
            <a:solidFill>
              <a:srgbClr val="4F81BD"/>
            </a:solidFill>
          </a:ln>
        </p:spPr>
        <p:txBody>
          <a:bodyPr wrap="square" lIns="0" tIns="0" rIns="0" bIns="0" rtlCol="0">
            <a:noAutofit/>
          </a:bodyPr>
          <a:lstStyle/>
          <a:p/>
        </p:txBody>
      </p:sp>
      <p:sp>
        <p:nvSpPr>
          <p:cNvPr id="105" name="object 105"/>
          <p:cNvSpPr/>
          <p:nvPr/>
        </p:nvSpPr>
        <p:spPr>
          <a:xfrm>
            <a:off x="4866641" y="2781299"/>
            <a:ext cx="1414779" cy="523239"/>
          </a:xfrm>
          <a:prstGeom prst="rect">
            <a:avLst/>
          </a:prstGeom>
          <a:blipFill>
            <a:blip r:embed="rId51" cstate="print"/>
            <a:stretch>
              <a:fillRect/>
            </a:stretch>
          </a:blipFill>
        </p:spPr>
        <p:txBody>
          <a:bodyPr wrap="square" lIns="0" tIns="0" rIns="0" bIns="0" rtlCol="0">
            <a:noAutofit/>
          </a:bodyPr>
          <a:lstStyle/>
          <a:p/>
        </p:txBody>
      </p:sp>
      <p:sp>
        <p:nvSpPr>
          <p:cNvPr id="106" name="object 106"/>
          <p:cNvSpPr/>
          <p:nvPr/>
        </p:nvSpPr>
        <p:spPr>
          <a:xfrm>
            <a:off x="4912786" y="2809875"/>
            <a:ext cx="1187754" cy="338213"/>
          </a:xfrm>
          <a:custGeom>
            <a:avLst/>
            <a:gdLst/>
            <a:ahLst/>
            <a:cxnLst/>
            <a:rect l="l" t="t" r="r" b="b"/>
            <a:pathLst>
              <a:path w="1187754" h="338213">
                <a:moveTo>
                  <a:pt x="0" y="0"/>
                </a:moveTo>
                <a:lnTo>
                  <a:pt x="1187754" y="338213"/>
                </a:lnTo>
              </a:path>
            </a:pathLst>
          </a:custGeom>
          <a:ln w="12700">
            <a:solidFill>
              <a:srgbClr val="4F81BD"/>
            </a:solidFill>
            <a:prstDash val="dash"/>
          </a:ln>
        </p:spPr>
        <p:txBody>
          <a:bodyPr wrap="square" lIns="0" tIns="0" rIns="0" bIns="0" rtlCol="0">
            <a:noAutofit/>
          </a:bodyPr>
          <a:lstStyle/>
          <a:p/>
        </p:txBody>
      </p:sp>
      <p:sp>
        <p:nvSpPr>
          <p:cNvPr id="107" name="object 107"/>
          <p:cNvSpPr/>
          <p:nvPr/>
        </p:nvSpPr>
        <p:spPr>
          <a:xfrm>
            <a:off x="6077903" y="3107960"/>
            <a:ext cx="83718" cy="73291"/>
          </a:xfrm>
          <a:custGeom>
            <a:avLst/>
            <a:gdLst/>
            <a:ahLst/>
            <a:cxnLst/>
            <a:rect l="l" t="t" r="r" b="b"/>
            <a:pathLst>
              <a:path w="83718" h="73291">
                <a:moveTo>
                  <a:pt x="20866" y="0"/>
                </a:moveTo>
                <a:lnTo>
                  <a:pt x="0" y="73291"/>
                </a:lnTo>
                <a:lnTo>
                  <a:pt x="83718" y="57518"/>
                </a:lnTo>
                <a:lnTo>
                  <a:pt x="20866" y="0"/>
                </a:lnTo>
                <a:close/>
              </a:path>
            </a:pathLst>
          </a:custGeom>
          <a:solidFill>
            <a:srgbClr val="4F81BD"/>
          </a:solidFill>
        </p:spPr>
        <p:txBody>
          <a:bodyPr wrap="square" lIns="0" tIns="0" rIns="0" bIns="0" rtlCol="0">
            <a:noAutofit/>
          </a:bodyPr>
          <a:lstStyle/>
          <a:p/>
        </p:txBody>
      </p:sp>
      <p:sp>
        <p:nvSpPr>
          <p:cNvPr id="108" name="object 108"/>
          <p:cNvSpPr/>
          <p:nvPr/>
        </p:nvSpPr>
        <p:spPr>
          <a:xfrm>
            <a:off x="5356861" y="3449319"/>
            <a:ext cx="777239" cy="241299"/>
          </a:xfrm>
          <a:prstGeom prst="rect">
            <a:avLst/>
          </a:prstGeom>
          <a:blipFill>
            <a:blip r:embed="rId52" cstate="print"/>
            <a:stretch>
              <a:fillRect/>
            </a:stretch>
          </a:blipFill>
        </p:spPr>
        <p:txBody>
          <a:bodyPr wrap="square" lIns="0" tIns="0" rIns="0" bIns="0" rtlCol="0">
            <a:noAutofit/>
          </a:bodyPr>
          <a:lstStyle/>
          <a:p/>
        </p:txBody>
      </p:sp>
      <p:sp>
        <p:nvSpPr>
          <p:cNvPr id="109" name="object 109"/>
          <p:cNvSpPr/>
          <p:nvPr/>
        </p:nvSpPr>
        <p:spPr>
          <a:xfrm>
            <a:off x="5399619" y="3553904"/>
            <a:ext cx="550481" cy="37020"/>
          </a:xfrm>
          <a:custGeom>
            <a:avLst/>
            <a:gdLst/>
            <a:ahLst/>
            <a:cxnLst/>
            <a:rect l="l" t="t" r="r" b="b"/>
            <a:pathLst>
              <a:path w="550481" h="37020">
                <a:moveTo>
                  <a:pt x="0" y="37020"/>
                </a:moveTo>
                <a:lnTo>
                  <a:pt x="550481" y="0"/>
                </a:lnTo>
              </a:path>
            </a:pathLst>
          </a:custGeom>
          <a:ln w="12700">
            <a:solidFill>
              <a:srgbClr val="4F81BD"/>
            </a:solidFill>
            <a:prstDash val="dash"/>
          </a:ln>
        </p:spPr>
        <p:txBody>
          <a:bodyPr wrap="square" lIns="0" tIns="0" rIns="0" bIns="0" rtlCol="0">
            <a:noAutofit/>
          </a:bodyPr>
          <a:lstStyle/>
          <a:p/>
        </p:txBody>
      </p:sp>
      <p:sp>
        <p:nvSpPr>
          <p:cNvPr id="110" name="object 110"/>
          <p:cNvSpPr/>
          <p:nvPr/>
        </p:nvSpPr>
        <p:spPr>
          <a:xfrm>
            <a:off x="5934863" y="3516758"/>
            <a:ext cx="78587" cy="76022"/>
          </a:xfrm>
          <a:custGeom>
            <a:avLst/>
            <a:gdLst/>
            <a:ahLst/>
            <a:cxnLst/>
            <a:rect l="l" t="t" r="r" b="b"/>
            <a:pathLst>
              <a:path w="78587" h="76022">
                <a:moveTo>
                  <a:pt x="0" y="0"/>
                </a:moveTo>
                <a:lnTo>
                  <a:pt x="5118" y="76022"/>
                </a:lnTo>
                <a:lnTo>
                  <a:pt x="78587" y="32892"/>
                </a:lnTo>
                <a:lnTo>
                  <a:pt x="0" y="0"/>
                </a:lnTo>
                <a:close/>
              </a:path>
            </a:pathLst>
          </a:custGeom>
          <a:solidFill>
            <a:srgbClr val="4F81BD"/>
          </a:solidFill>
        </p:spPr>
        <p:txBody>
          <a:bodyPr wrap="square" lIns="0" tIns="0" rIns="0" bIns="0" rtlCol="0">
            <a:noAutofit/>
          </a:bodyPr>
          <a:lstStyle/>
          <a:p/>
        </p:txBody>
      </p:sp>
      <p:sp>
        <p:nvSpPr>
          <p:cNvPr id="111" name="object 111"/>
          <p:cNvSpPr/>
          <p:nvPr/>
        </p:nvSpPr>
        <p:spPr>
          <a:xfrm>
            <a:off x="4635501" y="3144519"/>
            <a:ext cx="2204719" cy="238759"/>
          </a:xfrm>
          <a:prstGeom prst="rect">
            <a:avLst/>
          </a:prstGeom>
          <a:blipFill>
            <a:blip r:embed="rId53" cstate="print"/>
            <a:stretch>
              <a:fillRect/>
            </a:stretch>
          </a:blipFill>
        </p:spPr>
        <p:txBody>
          <a:bodyPr wrap="square" lIns="0" tIns="0" rIns="0" bIns="0" rtlCol="0">
            <a:noAutofit/>
          </a:bodyPr>
          <a:lstStyle/>
          <a:p/>
        </p:txBody>
      </p:sp>
      <p:sp>
        <p:nvSpPr>
          <p:cNvPr id="112" name="object 112"/>
          <p:cNvSpPr/>
          <p:nvPr/>
        </p:nvSpPr>
        <p:spPr>
          <a:xfrm>
            <a:off x="4677834" y="3205163"/>
            <a:ext cx="1979091" cy="36918"/>
          </a:xfrm>
          <a:custGeom>
            <a:avLst/>
            <a:gdLst/>
            <a:ahLst/>
            <a:cxnLst/>
            <a:rect l="l" t="t" r="r" b="b"/>
            <a:pathLst>
              <a:path w="1979091" h="36918">
                <a:moveTo>
                  <a:pt x="0" y="0"/>
                </a:moveTo>
                <a:lnTo>
                  <a:pt x="1979091" y="36918"/>
                </a:lnTo>
              </a:path>
            </a:pathLst>
          </a:custGeom>
          <a:ln w="12700">
            <a:solidFill>
              <a:srgbClr val="4F81BD"/>
            </a:solidFill>
            <a:prstDash val="dash"/>
          </a:ln>
        </p:spPr>
        <p:txBody>
          <a:bodyPr wrap="square" lIns="0" tIns="0" rIns="0" bIns="0" rtlCol="0">
            <a:noAutofit/>
          </a:bodyPr>
          <a:lstStyle/>
          <a:p/>
        </p:txBody>
      </p:sp>
      <p:sp>
        <p:nvSpPr>
          <p:cNvPr id="113" name="object 113"/>
          <p:cNvSpPr/>
          <p:nvPr/>
        </p:nvSpPr>
        <p:spPr>
          <a:xfrm>
            <a:off x="6643520" y="3203745"/>
            <a:ext cx="76898" cy="76187"/>
          </a:xfrm>
          <a:custGeom>
            <a:avLst/>
            <a:gdLst/>
            <a:ahLst/>
            <a:cxnLst/>
            <a:rect l="l" t="t" r="r" b="b"/>
            <a:pathLst>
              <a:path w="76898" h="76187">
                <a:moveTo>
                  <a:pt x="1422" y="0"/>
                </a:moveTo>
                <a:lnTo>
                  <a:pt x="0" y="76187"/>
                </a:lnTo>
                <a:lnTo>
                  <a:pt x="76898" y="39522"/>
                </a:lnTo>
                <a:lnTo>
                  <a:pt x="1422" y="0"/>
                </a:lnTo>
                <a:close/>
              </a:path>
            </a:pathLst>
          </a:custGeom>
          <a:solidFill>
            <a:srgbClr val="4F81BD"/>
          </a:solidFill>
        </p:spPr>
        <p:txBody>
          <a:bodyPr wrap="square" lIns="0" tIns="0" rIns="0" bIns="0" rtlCol="0">
            <a:noAutofit/>
          </a:bodyPr>
          <a:lstStyle/>
          <a:p/>
        </p:txBody>
      </p:sp>
      <p:sp>
        <p:nvSpPr>
          <p:cNvPr id="114" name="object 114"/>
          <p:cNvSpPr/>
          <p:nvPr/>
        </p:nvSpPr>
        <p:spPr>
          <a:xfrm>
            <a:off x="9645653" y="4703763"/>
            <a:ext cx="361950" cy="1587"/>
          </a:xfrm>
          <a:custGeom>
            <a:avLst/>
            <a:gdLst/>
            <a:ahLst/>
            <a:cxnLst/>
            <a:rect l="l" t="t" r="r" b="b"/>
            <a:pathLst>
              <a:path w="361950" h="1587">
                <a:moveTo>
                  <a:pt x="361950" y="0"/>
                </a:moveTo>
                <a:lnTo>
                  <a:pt x="0" y="1587"/>
                </a:lnTo>
              </a:path>
            </a:pathLst>
          </a:custGeom>
          <a:ln w="19050">
            <a:solidFill>
              <a:srgbClr val="2589D7"/>
            </a:solidFill>
            <a:prstDash val="dash"/>
          </a:ln>
        </p:spPr>
        <p:txBody>
          <a:bodyPr wrap="square" lIns="0" tIns="0" rIns="0" bIns="0" rtlCol="0">
            <a:noAutofit/>
          </a:bodyPr>
          <a:lstStyle/>
          <a:p/>
        </p:txBody>
      </p:sp>
      <p:sp>
        <p:nvSpPr>
          <p:cNvPr id="115" name="object 115"/>
          <p:cNvSpPr/>
          <p:nvPr/>
        </p:nvSpPr>
        <p:spPr>
          <a:xfrm>
            <a:off x="10720919" y="5268913"/>
            <a:ext cx="2120" cy="319087"/>
          </a:xfrm>
          <a:custGeom>
            <a:avLst/>
            <a:gdLst/>
            <a:ahLst/>
            <a:cxnLst/>
            <a:rect l="l" t="t" r="r" b="b"/>
            <a:pathLst>
              <a:path w="2120" h="319087">
                <a:moveTo>
                  <a:pt x="0" y="0"/>
                </a:moveTo>
                <a:lnTo>
                  <a:pt x="2120" y="319087"/>
                </a:lnTo>
              </a:path>
            </a:pathLst>
          </a:custGeom>
          <a:ln w="19050">
            <a:solidFill>
              <a:srgbClr val="2589D7"/>
            </a:solidFill>
            <a:prstDash val="dash"/>
          </a:ln>
        </p:spPr>
        <p:txBody>
          <a:bodyPr wrap="square" lIns="0" tIns="0" rIns="0" bIns="0" rtlCol="0">
            <a:noAutofit/>
          </a:bodyPr>
          <a:lstStyle/>
          <a:p/>
        </p:txBody>
      </p:sp>
      <p:sp>
        <p:nvSpPr>
          <p:cNvPr id="116" name="object 116"/>
          <p:cNvSpPr/>
          <p:nvPr/>
        </p:nvSpPr>
        <p:spPr>
          <a:xfrm>
            <a:off x="10720919" y="3757613"/>
            <a:ext cx="2120" cy="382587"/>
          </a:xfrm>
          <a:custGeom>
            <a:avLst/>
            <a:gdLst/>
            <a:ahLst/>
            <a:cxnLst/>
            <a:rect l="l" t="t" r="r" b="b"/>
            <a:pathLst>
              <a:path w="2120" h="382587">
                <a:moveTo>
                  <a:pt x="0" y="382587"/>
                </a:moveTo>
                <a:lnTo>
                  <a:pt x="2120" y="0"/>
                </a:lnTo>
              </a:path>
            </a:pathLst>
          </a:custGeom>
          <a:ln w="19050">
            <a:solidFill>
              <a:srgbClr val="2589D7"/>
            </a:solidFill>
            <a:prstDash val="dash"/>
          </a:ln>
        </p:spPr>
        <p:txBody>
          <a:bodyPr wrap="square" lIns="0" tIns="0" rIns="0" bIns="0" rtlCol="0">
            <a:noAutofit/>
          </a:bodyPr>
          <a:lstStyle/>
          <a:p/>
        </p:txBody>
      </p:sp>
      <p:sp>
        <p:nvSpPr>
          <p:cNvPr id="117" name="object 117"/>
          <p:cNvSpPr/>
          <p:nvPr/>
        </p:nvSpPr>
        <p:spPr>
          <a:xfrm>
            <a:off x="3470664" y="4365654"/>
            <a:ext cx="280069" cy="746097"/>
          </a:xfrm>
          <a:custGeom>
            <a:avLst/>
            <a:gdLst/>
            <a:ahLst/>
            <a:cxnLst/>
            <a:rect l="l" t="t" r="r" b="b"/>
            <a:pathLst>
              <a:path w="280069" h="746097">
                <a:moveTo>
                  <a:pt x="280069" y="746097"/>
                </a:moveTo>
                <a:lnTo>
                  <a:pt x="229541" y="740255"/>
                </a:lnTo>
                <a:lnTo>
                  <a:pt x="187034" y="724169"/>
                </a:lnTo>
                <a:lnTo>
                  <a:pt x="155974" y="699999"/>
                </a:lnTo>
                <a:lnTo>
                  <a:pt x="138292" y="658930"/>
                </a:lnTo>
                <a:lnTo>
                  <a:pt x="138248" y="462455"/>
                </a:lnTo>
                <a:lnTo>
                  <a:pt x="137176" y="451407"/>
                </a:lnTo>
                <a:lnTo>
                  <a:pt x="113567" y="412033"/>
                </a:lnTo>
                <a:lnTo>
                  <a:pt x="79125" y="389802"/>
                </a:lnTo>
                <a:lnTo>
                  <a:pt x="34147" y="376230"/>
                </a:lnTo>
                <a:lnTo>
                  <a:pt x="0" y="373062"/>
                </a:lnTo>
                <a:lnTo>
                  <a:pt x="17073" y="372356"/>
                </a:lnTo>
                <a:lnTo>
                  <a:pt x="64441" y="362514"/>
                </a:lnTo>
                <a:lnTo>
                  <a:pt x="103013" y="342859"/>
                </a:lnTo>
                <a:lnTo>
                  <a:pt x="134053" y="305324"/>
                </a:lnTo>
                <a:lnTo>
                  <a:pt x="138248" y="89392"/>
                </a:lnTo>
                <a:lnTo>
                  <a:pt x="139320" y="78343"/>
                </a:lnTo>
                <a:lnTo>
                  <a:pt x="162930" y="38967"/>
                </a:lnTo>
                <a:lnTo>
                  <a:pt x="197372" y="16739"/>
                </a:lnTo>
                <a:lnTo>
                  <a:pt x="242349" y="3169"/>
                </a:lnTo>
                <a:lnTo>
                  <a:pt x="259091" y="943"/>
                </a:lnTo>
                <a:lnTo>
                  <a:pt x="276494" y="0"/>
                </a:lnTo>
              </a:path>
            </a:pathLst>
          </a:custGeom>
          <a:ln w="19050">
            <a:solidFill>
              <a:srgbClr val="537ABA"/>
            </a:solidFill>
          </a:ln>
        </p:spPr>
        <p:txBody>
          <a:bodyPr wrap="square" lIns="0" tIns="0" rIns="0" bIns="0" rtlCol="0">
            <a:noAutofit/>
          </a:bodyPr>
          <a:lstStyle/>
          <a:p/>
        </p:txBody>
      </p:sp>
      <p:sp>
        <p:nvSpPr>
          <p:cNvPr id="118" name="object 118"/>
          <p:cNvSpPr/>
          <p:nvPr/>
        </p:nvSpPr>
        <p:spPr>
          <a:xfrm>
            <a:off x="6197600" y="5299075"/>
            <a:ext cx="544512" cy="315912"/>
          </a:xfrm>
          <a:prstGeom prst="rect">
            <a:avLst/>
          </a:prstGeom>
          <a:blipFill>
            <a:blip r:embed="rId54" cstate="print"/>
            <a:stretch>
              <a:fillRect/>
            </a:stretch>
          </a:blipFill>
        </p:spPr>
        <p:txBody>
          <a:bodyPr wrap="square" lIns="0" tIns="0" rIns="0" bIns="0" rtlCol="0">
            <a:noAutofit/>
          </a:bodyPr>
          <a:lstStyle/>
          <a:p/>
        </p:txBody>
      </p:sp>
      <p:sp>
        <p:nvSpPr>
          <p:cNvPr id="119" name="object 119"/>
          <p:cNvSpPr/>
          <p:nvPr/>
        </p:nvSpPr>
        <p:spPr>
          <a:xfrm>
            <a:off x="2679700" y="3735387"/>
            <a:ext cx="477837" cy="385762"/>
          </a:xfrm>
          <a:prstGeom prst="rect">
            <a:avLst/>
          </a:prstGeom>
          <a:blipFill>
            <a:blip r:embed="rId55" cstate="print"/>
            <a:stretch>
              <a:fillRect/>
            </a:stretch>
          </a:blipFill>
        </p:spPr>
        <p:txBody>
          <a:bodyPr wrap="square" lIns="0" tIns="0" rIns="0" bIns="0" rtlCol="0">
            <a:noAutofit/>
          </a:bodyPr>
          <a:lstStyle/>
          <a:p/>
        </p:txBody>
      </p:sp>
      <p:sp>
        <p:nvSpPr>
          <p:cNvPr id="120" name="object 120"/>
          <p:cNvSpPr/>
          <p:nvPr/>
        </p:nvSpPr>
        <p:spPr>
          <a:xfrm>
            <a:off x="3710520" y="3049588"/>
            <a:ext cx="294208" cy="387350"/>
          </a:xfrm>
          <a:custGeom>
            <a:avLst/>
            <a:gdLst/>
            <a:ahLst/>
            <a:cxnLst/>
            <a:rect l="l" t="t" r="r" b="b"/>
            <a:pathLst>
              <a:path w="294208" h="387350">
                <a:moveTo>
                  <a:pt x="147104" y="0"/>
                </a:moveTo>
                <a:lnTo>
                  <a:pt x="147104" y="96837"/>
                </a:lnTo>
                <a:lnTo>
                  <a:pt x="0" y="96837"/>
                </a:lnTo>
                <a:lnTo>
                  <a:pt x="0" y="290512"/>
                </a:lnTo>
                <a:lnTo>
                  <a:pt x="147104" y="290512"/>
                </a:lnTo>
                <a:lnTo>
                  <a:pt x="147104" y="387350"/>
                </a:lnTo>
                <a:lnTo>
                  <a:pt x="294208" y="193675"/>
                </a:lnTo>
                <a:lnTo>
                  <a:pt x="147104" y="0"/>
                </a:lnTo>
                <a:close/>
              </a:path>
            </a:pathLst>
          </a:custGeom>
          <a:solidFill>
            <a:srgbClr val="5F5BAE"/>
          </a:solidFill>
        </p:spPr>
        <p:txBody>
          <a:bodyPr wrap="square" lIns="0" tIns="0" rIns="0" bIns="0" rtlCol="0">
            <a:noAutofit/>
          </a:bodyPr>
          <a:lstStyle/>
          <a:p/>
        </p:txBody>
      </p:sp>
      <p:sp>
        <p:nvSpPr>
          <p:cNvPr id="121" name="object 121"/>
          <p:cNvSpPr/>
          <p:nvPr/>
        </p:nvSpPr>
        <p:spPr>
          <a:xfrm>
            <a:off x="6606120" y="2336812"/>
            <a:ext cx="552437" cy="307962"/>
          </a:xfrm>
          <a:prstGeom prst="rect">
            <a:avLst/>
          </a:prstGeom>
          <a:blipFill>
            <a:blip r:embed="rId56" cstate="print"/>
            <a:stretch>
              <a:fillRect/>
            </a:stretch>
          </a:blipFill>
        </p:spPr>
        <p:txBody>
          <a:bodyPr wrap="square" lIns="0" tIns="0" rIns="0" bIns="0" rtlCol="0">
            <a:noAutofit/>
          </a:bodyPr>
          <a:lstStyle/>
          <a:p/>
        </p:txBody>
      </p:sp>
      <p:sp>
        <p:nvSpPr>
          <p:cNvPr id="122" name="object 122"/>
          <p:cNvSpPr/>
          <p:nvPr/>
        </p:nvSpPr>
        <p:spPr>
          <a:xfrm>
            <a:off x="6803589" y="6415006"/>
            <a:ext cx="344467" cy="195973"/>
          </a:xfrm>
          <a:custGeom>
            <a:avLst/>
            <a:gdLst/>
            <a:ahLst/>
            <a:cxnLst/>
            <a:rect l="l" t="t" r="r" b="b"/>
            <a:pathLst>
              <a:path w="344467" h="195973">
                <a:moveTo>
                  <a:pt x="177965" y="139242"/>
                </a:moveTo>
                <a:lnTo>
                  <a:pt x="154958" y="139242"/>
                </a:lnTo>
                <a:lnTo>
                  <a:pt x="155008" y="139738"/>
                </a:lnTo>
                <a:lnTo>
                  <a:pt x="155118" y="143916"/>
                </a:lnTo>
                <a:lnTo>
                  <a:pt x="155229" y="146786"/>
                </a:lnTo>
                <a:lnTo>
                  <a:pt x="155300" y="148069"/>
                </a:lnTo>
                <a:lnTo>
                  <a:pt x="155504" y="149809"/>
                </a:lnTo>
                <a:lnTo>
                  <a:pt x="178846" y="155943"/>
                </a:lnTo>
                <a:lnTo>
                  <a:pt x="177894" y="151142"/>
                </a:lnTo>
                <a:lnTo>
                  <a:pt x="177634" y="148069"/>
                </a:lnTo>
                <a:lnTo>
                  <a:pt x="177693" y="143916"/>
                </a:lnTo>
                <a:lnTo>
                  <a:pt x="177965" y="139242"/>
                </a:lnTo>
                <a:close/>
              </a:path>
              <a:path w="344467" h="195973">
                <a:moveTo>
                  <a:pt x="132821" y="89496"/>
                </a:moveTo>
                <a:lnTo>
                  <a:pt x="99535" y="117195"/>
                </a:lnTo>
                <a:lnTo>
                  <a:pt x="100525" y="124193"/>
                </a:lnTo>
                <a:lnTo>
                  <a:pt x="108488" y="136931"/>
                </a:lnTo>
                <a:lnTo>
                  <a:pt x="115067" y="141325"/>
                </a:lnTo>
                <a:lnTo>
                  <a:pt x="129456" y="145110"/>
                </a:lnTo>
                <a:lnTo>
                  <a:pt x="134612" y="145414"/>
                </a:lnTo>
                <a:lnTo>
                  <a:pt x="144823" y="143916"/>
                </a:lnTo>
                <a:lnTo>
                  <a:pt x="149903" y="142112"/>
                </a:lnTo>
                <a:lnTo>
                  <a:pt x="154958" y="139242"/>
                </a:lnTo>
                <a:lnTo>
                  <a:pt x="177965" y="139242"/>
                </a:lnTo>
                <a:lnTo>
                  <a:pt x="177983" y="138937"/>
                </a:lnTo>
                <a:lnTo>
                  <a:pt x="179113" y="133057"/>
                </a:lnTo>
                <a:lnTo>
                  <a:pt x="179898" y="130086"/>
                </a:lnTo>
                <a:lnTo>
                  <a:pt x="139921" y="130086"/>
                </a:lnTo>
                <a:lnTo>
                  <a:pt x="131869" y="127965"/>
                </a:lnTo>
                <a:lnTo>
                  <a:pt x="129050" y="125945"/>
                </a:lnTo>
                <a:lnTo>
                  <a:pt x="125379" y="119837"/>
                </a:lnTo>
                <a:lnTo>
                  <a:pt x="124909" y="116649"/>
                </a:lnTo>
                <a:lnTo>
                  <a:pt x="126649" y="109994"/>
                </a:lnTo>
                <a:lnTo>
                  <a:pt x="128923" y="107632"/>
                </a:lnTo>
                <a:lnTo>
                  <a:pt x="132580" y="106248"/>
                </a:lnTo>
                <a:lnTo>
                  <a:pt x="134942" y="105435"/>
                </a:lnTo>
                <a:lnTo>
                  <a:pt x="139591" y="105194"/>
                </a:lnTo>
                <a:lnTo>
                  <a:pt x="186646" y="105194"/>
                </a:lnTo>
                <a:lnTo>
                  <a:pt x="188676" y="97751"/>
                </a:lnTo>
                <a:lnTo>
                  <a:pt x="190454" y="90982"/>
                </a:lnTo>
                <a:lnTo>
                  <a:pt x="161130" y="90982"/>
                </a:lnTo>
                <a:lnTo>
                  <a:pt x="152976" y="90906"/>
                </a:lnTo>
                <a:lnTo>
                  <a:pt x="132821" y="89496"/>
                </a:lnTo>
                <a:close/>
              </a:path>
              <a:path w="344467" h="195973">
                <a:moveTo>
                  <a:pt x="186514" y="105676"/>
                </a:moveTo>
                <a:lnTo>
                  <a:pt x="161816" y="105676"/>
                </a:lnTo>
                <a:lnTo>
                  <a:pt x="159085" y="116039"/>
                </a:lnTo>
                <a:lnTo>
                  <a:pt x="157745" y="119837"/>
                </a:lnTo>
                <a:lnTo>
                  <a:pt x="156621" y="121640"/>
                </a:lnTo>
                <a:lnTo>
                  <a:pt x="154919" y="124485"/>
                </a:lnTo>
                <a:lnTo>
                  <a:pt x="152367" y="126593"/>
                </a:lnTo>
                <a:lnTo>
                  <a:pt x="148950" y="127977"/>
                </a:lnTo>
                <a:lnTo>
                  <a:pt x="144353" y="129755"/>
                </a:lnTo>
                <a:lnTo>
                  <a:pt x="139921" y="130086"/>
                </a:lnTo>
                <a:lnTo>
                  <a:pt x="179898" y="130086"/>
                </a:lnTo>
                <a:lnTo>
                  <a:pt x="181464" y="124193"/>
                </a:lnTo>
                <a:lnTo>
                  <a:pt x="186514" y="105676"/>
                </a:lnTo>
                <a:close/>
              </a:path>
              <a:path w="344467" h="195973">
                <a:moveTo>
                  <a:pt x="82458" y="110439"/>
                </a:moveTo>
                <a:lnTo>
                  <a:pt x="59034" y="110439"/>
                </a:lnTo>
                <a:lnTo>
                  <a:pt x="55580" y="123532"/>
                </a:lnTo>
                <a:lnTo>
                  <a:pt x="77500" y="129298"/>
                </a:lnTo>
                <a:lnTo>
                  <a:pt x="82458" y="110439"/>
                </a:lnTo>
                <a:close/>
              </a:path>
              <a:path w="344467" h="195973">
                <a:moveTo>
                  <a:pt x="43052" y="23802"/>
                </a:moveTo>
                <a:lnTo>
                  <a:pt x="6069" y="51080"/>
                </a:lnTo>
                <a:lnTo>
                  <a:pt x="0" y="78231"/>
                </a:lnTo>
                <a:lnTo>
                  <a:pt x="32" y="79908"/>
                </a:lnTo>
                <a:lnTo>
                  <a:pt x="27183" y="118224"/>
                </a:lnTo>
                <a:lnTo>
                  <a:pt x="37546" y="119621"/>
                </a:lnTo>
                <a:lnTo>
                  <a:pt x="48760" y="117246"/>
                </a:lnTo>
                <a:lnTo>
                  <a:pt x="54056" y="114579"/>
                </a:lnTo>
                <a:lnTo>
                  <a:pt x="59034" y="110439"/>
                </a:lnTo>
                <a:lnTo>
                  <a:pt x="82458" y="110439"/>
                </a:lnTo>
                <a:lnTo>
                  <a:pt x="84472" y="102781"/>
                </a:lnTo>
                <a:lnTo>
                  <a:pt x="44226" y="102781"/>
                </a:lnTo>
                <a:lnTo>
                  <a:pt x="31971" y="99555"/>
                </a:lnTo>
                <a:lnTo>
                  <a:pt x="27462" y="95084"/>
                </a:lnTo>
                <a:lnTo>
                  <a:pt x="23754" y="82981"/>
                </a:lnTo>
                <a:lnTo>
                  <a:pt x="24249" y="75742"/>
                </a:lnTo>
                <a:lnTo>
                  <a:pt x="29075" y="57378"/>
                </a:lnTo>
                <a:lnTo>
                  <a:pt x="32720" y="51231"/>
                </a:lnTo>
                <a:lnTo>
                  <a:pt x="42613" y="44322"/>
                </a:lnTo>
                <a:lnTo>
                  <a:pt x="47884" y="43332"/>
                </a:lnTo>
                <a:lnTo>
                  <a:pt x="100101" y="43332"/>
                </a:lnTo>
                <a:lnTo>
                  <a:pt x="102148" y="35543"/>
                </a:lnTo>
                <a:lnTo>
                  <a:pt x="68553" y="35543"/>
                </a:lnTo>
                <a:lnTo>
                  <a:pt x="58662" y="28677"/>
                </a:lnTo>
                <a:lnTo>
                  <a:pt x="43052" y="23802"/>
                </a:lnTo>
                <a:close/>
              </a:path>
              <a:path w="344467" h="195973">
                <a:moveTo>
                  <a:pt x="186646" y="105194"/>
                </a:moveTo>
                <a:lnTo>
                  <a:pt x="139591" y="105194"/>
                </a:lnTo>
                <a:lnTo>
                  <a:pt x="153421" y="105841"/>
                </a:lnTo>
                <a:lnTo>
                  <a:pt x="158526" y="105892"/>
                </a:lnTo>
                <a:lnTo>
                  <a:pt x="161816" y="105676"/>
                </a:lnTo>
                <a:lnTo>
                  <a:pt x="186514" y="105676"/>
                </a:lnTo>
                <a:lnTo>
                  <a:pt x="186646" y="105194"/>
                </a:lnTo>
                <a:close/>
              </a:path>
              <a:path w="344467" h="195973">
                <a:moveTo>
                  <a:pt x="100101" y="43332"/>
                </a:moveTo>
                <a:lnTo>
                  <a:pt x="47884" y="43332"/>
                </a:lnTo>
                <a:lnTo>
                  <a:pt x="59250" y="46316"/>
                </a:lnTo>
                <a:lnTo>
                  <a:pt x="63391" y="49809"/>
                </a:lnTo>
                <a:lnTo>
                  <a:pt x="68401" y="60756"/>
                </a:lnTo>
                <a:lnTo>
                  <a:pt x="68288" y="68745"/>
                </a:lnTo>
                <a:lnTo>
                  <a:pt x="63213" y="88049"/>
                </a:lnTo>
                <a:lnTo>
                  <a:pt x="59492" y="94449"/>
                </a:lnTo>
                <a:lnTo>
                  <a:pt x="49446" y="101688"/>
                </a:lnTo>
                <a:lnTo>
                  <a:pt x="44226" y="102781"/>
                </a:lnTo>
                <a:lnTo>
                  <a:pt x="84472" y="102781"/>
                </a:lnTo>
                <a:lnTo>
                  <a:pt x="100101" y="43332"/>
                </a:lnTo>
                <a:close/>
              </a:path>
              <a:path w="344467" h="195973">
                <a:moveTo>
                  <a:pt x="189027" y="70015"/>
                </a:moveTo>
                <a:lnTo>
                  <a:pt x="146055" y="70015"/>
                </a:lnTo>
                <a:lnTo>
                  <a:pt x="149547" y="70053"/>
                </a:lnTo>
                <a:lnTo>
                  <a:pt x="159949" y="72783"/>
                </a:lnTo>
                <a:lnTo>
                  <a:pt x="163924" y="74866"/>
                </a:lnTo>
                <a:lnTo>
                  <a:pt x="167391" y="79908"/>
                </a:lnTo>
                <a:lnTo>
                  <a:pt x="167658" y="83426"/>
                </a:lnTo>
                <a:lnTo>
                  <a:pt x="165854" y="90309"/>
                </a:lnTo>
                <a:lnTo>
                  <a:pt x="161130" y="90982"/>
                </a:lnTo>
                <a:lnTo>
                  <a:pt x="190454" y="90982"/>
                </a:lnTo>
                <a:lnTo>
                  <a:pt x="191368" y="87502"/>
                </a:lnTo>
                <a:lnTo>
                  <a:pt x="192169" y="80187"/>
                </a:lnTo>
                <a:lnTo>
                  <a:pt x="189984" y="71424"/>
                </a:lnTo>
                <a:lnTo>
                  <a:pt x="189027" y="70015"/>
                </a:lnTo>
                <a:close/>
              </a:path>
              <a:path w="344467" h="195973">
                <a:moveTo>
                  <a:pt x="143053" y="51080"/>
                </a:moveTo>
                <a:lnTo>
                  <a:pt x="132339" y="52870"/>
                </a:lnTo>
                <a:lnTo>
                  <a:pt x="125367" y="55473"/>
                </a:lnTo>
                <a:lnTo>
                  <a:pt x="119542" y="60769"/>
                </a:lnTo>
                <a:lnTo>
                  <a:pt x="114876" y="68745"/>
                </a:lnTo>
                <a:lnTo>
                  <a:pt x="135273" y="78231"/>
                </a:lnTo>
                <a:lnTo>
                  <a:pt x="137813" y="74472"/>
                </a:lnTo>
                <a:lnTo>
                  <a:pt x="140480" y="72085"/>
                </a:lnTo>
                <a:lnTo>
                  <a:pt x="146055" y="70015"/>
                </a:lnTo>
                <a:lnTo>
                  <a:pt x="189027" y="70015"/>
                </a:lnTo>
                <a:lnTo>
                  <a:pt x="187190" y="67309"/>
                </a:lnTo>
                <a:lnTo>
                  <a:pt x="181213" y="62294"/>
                </a:lnTo>
                <a:lnTo>
                  <a:pt x="171905" y="57446"/>
                </a:lnTo>
                <a:lnTo>
                  <a:pt x="156534" y="52663"/>
                </a:lnTo>
                <a:lnTo>
                  <a:pt x="143053" y="51080"/>
                </a:lnTo>
                <a:close/>
              </a:path>
              <a:path w="344467" h="195973">
                <a:moveTo>
                  <a:pt x="86263" y="0"/>
                </a:moveTo>
                <a:lnTo>
                  <a:pt x="68553" y="35543"/>
                </a:lnTo>
                <a:lnTo>
                  <a:pt x="102148" y="35543"/>
                </a:lnTo>
                <a:lnTo>
                  <a:pt x="109860" y="6210"/>
                </a:lnTo>
                <a:lnTo>
                  <a:pt x="86263" y="0"/>
                </a:lnTo>
                <a:close/>
              </a:path>
              <a:path w="344467" h="195973">
                <a:moveTo>
                  <a:pt x="330264" y="179285"/>
                </a:moveTo>
                <a:lnTo>
                  <a:pt x="307269" y="179285"/>
                </a:lnTo>
                <a:lnTo>
                  <a:pt x="307319" y="179781"/>
                </a:lnTo>
                <a:lnTo>
                  <a:pt x="307420" y="183946"/>
                </a:lnTo>
                <a:lnTo>
                  <a:pt x="307533" y="186816"/>
                </a:lnTo>
                <a:lnTo>
                  <a:pt x="307612" y="188112"/>
                </a:lnTo>
                <a:lnTo>
                  <a:pt x="307815" y="189839"/>
                </a:lnTo>
                <a:lnTo>
                  <a:pt x="331157" y="195973"/>
                </a:lnTo>
                <a:lnTo>
                  <a:pt x="330205" y="191173"/>
                </a:lnTo>
                <a:lnTo>
                  <a:pt x="329946" y="188112"/>
                </a:lnTo>
                <a:lnTo>
                  <a:pt x="329999" y="183946"/>
                </a:lnTo>
                <a:lnTo>
                  <a:pt x="330264" y="179285"/>
                </a:lnTo>
                <a:close/>
              </a:path>
              <a:path w="344467" h="195973">
                <a:moveTo>
                  <a:pt x="285120" y="129539"/>
                </a:moveTo>
                <a:lnTo>
                  <a:pt x="251846" y="157238"/>
                </a:lnTo>
                <a:lnTo>
                  <a:pt x="252836" y="164223"/>
                </a:lnTo>
                <a:lnTo>
                  <a:pt x="260787" y="176974"/>
                </a:lnTo>
                <a:lnTo>
                  <a:pt x="267378" y="181368"/>
                </a:lnTo>
                <a:lnTo>
                  <a:pt x="281754" y="185140"/>
                </a:lnTo>
                <a:lnTo>
                  <a:pt x="286911" y="185458"/>
                </a:lnTo>
                <a:lnTo>
                  <a:pt x="297121" y="183946"/>
                </a:lnTo>
                <a:lnTo>
                  <a:pt x="302201" y="182143"/>
                </a:lnTo>
                <a:lnTo>
                  <a:pt x="307269" y="179285"/>
                </a:lnTo>
                <a:lnTo>
                  <a:pt x="330264" y="179285"/>
                </a:lnTo>
                <a:lnTo>
                  <a:pt x="330281" y="178981"/>
                </a:lnTo>
                <a:lnTo>
                  <a:pt x="331424" y="173100"/>
                </a:lnTo>
                <a:lnTo>
                  <a:pt x="332204" y="170129"/>
                </a:lnTo>
                <a:lnTo>
                  <a:pt x="292232" y="170129"/>
                </a:lnTo>
                <a:lnTo>
                  <a:pt x="284167" y="168008"/>
                </a:lnTo>
                <a:lnTo>
                  <a:pt x="281348" y="165976"/>
                </a:lnTo>
                <a:lnTo>
                  <a:pt x="277690" y="159867"/>
                </a:lnTo>
                <a:lnTo>
                  <a:pt x="277208" y="156692"/>
                </a:lnTo>
                <a:lnTo>
                  <a:pt x="278960" y="150025"/>
                </a:lnTo>
                <a:lnTo>
                  <a:pt x="281234" y="147662"/>
                </a:lnTo>
                <a:lnTo>
                  <a:pt x="284879" y="146291"/>
                </a:lnTo>
                <a:lnTo>
                  <a:pt x="287253" y="145478"/>
                </a:lnTo>
                <a:lnTo>
                  <a:pt x="291889" y="145237"/>
                </a:lnTo>
                <a:lnTo>
                  <a:pt x="338942" y="145237"/>
                </a:lnTo>
                <a:lnTo>
                  <a:pt x="340974" y="137782"/>
                </a:lnTo>
                <a:lnTo>
                  <a:pt x="342752" y="131025"/>
                </a:lnTo>
                <a:lnTo>
                  <a:pt x="313428" y="131025"/>
                </a:lnTo>
                <a:lnTo>
                  <a:pt x="305275" y="130949"/>
                </a:lnTo>
                <a:lnTo>
                  <a:pt x="285120" y="129539"/>
                </a:lnTo>
                <a:close/>
              </a:path>
              <a:path w="344467" h="195973">
                <a:moveTo>
                  <a:pt x="210850" y="69024"/>
                </a:moveTo>
                <a:lnTo>
                  <a:pt x="205910" y="87833"/>
                </a:lnTo>
                <a:lnTo>
                  <a:pt x="216743" y="90677"/>
                </a:lnTo>
                <a:lnTo>
                  <a:pt x="204335" y="137896"/>
                </a:lnTo>
                <a:lnTo>
                  <a:pt x="203129" y="143497"/>
                </a:lnTo>
                <a:lnTo>
                  <a:pt x="202854" y="146964"/>
                </a:lnTo>
                <a:lnTo>
                  <a:pt x="202545" y="150025"/>
                </a:lnTo>
                <a:lnTo>
                  <a:pt x="234269" y="171411"/>
                </a:lnTo>
                <a:lnTo>
                  <a:pt x="240378" y="170497"/>
                </a:lnTo>
                <a:lnTo>
                  <a:pt x="243110" y="152082"/>
                </a:lnTo>
                <a:lnTo>
                  <a:pt x="238638" y="152082"/>
                </a:lnTo>
                <a:lnTo>
                  <a:pt x="235272" y="152006"/>
                </a:lnTo>
                <a:lnTo>
                  <a:pt x="231526" y="151028"/>
                </a:lnTo>
                <a:lnTo>
                  <a:pt x="230294" y="150279"/>
                </a:lnTo>
                <a:lnTo>
                  <a:pt x="228516" y="148145"/>
                </a:lnTo>
                <a:lnTo>
                  <a:pt x="228084" y="146964"/>
                </a:lnTo>
                <a:lnTo>
                  <a:pt x="228097" y="144398"/>
                </a:lnTo>
                <a:lnTo>
                  <a:pt x="229062" y="140119"/>
                </a:lnTo>
                <a:lnTo>
                  <a:pt x="240416" y="96900"/>
                </a:lnTo>
                <a:lnTo>
                  <a:pt x="257659" y="96900"/>
                </a:lnTo>
                <a:lnTo>
                  <a:pt x="261485" y="82334"/>
                </a:lnTo>
                <a:lnTo>
                  <a:pt x="245369" y="78092"/>
                </a:lnTo>
                <a:lnTo>
                  <a:pt x="247003" y="71869"/>
                </a:lnTo>
                <a:lnTo>
                  <a:pt x="221683" y="71869"/>
                </a:lnTo>
                <a:lnTo>
                  <a:pt x="210850" y="69024"/>
                </a:lnTo>
                <a:close/>
              </a:path>
              <a:path w="344467" h="195973">
                <a:moveTo>
                  <a:pt x="338810" y="145719"/>
                </a:moveTo>
                <a:lnTo>
                  <a:pt x="314114" y="145719"/>
                </a:lnTo>
                <a:lnTo>
                  <a:pt x="311396" y="156070"/>
                </a:lnTo>
                <a:lnTo>
                  <a:pt x="310052" y="159867"/>
                </a:lnTo>
                <a:lnTo>
                  <a:pt x="308932" y="161683"/>
                </a:lnTo>
                <a:lnTo>
                  <a:pt x="307231" y="164528"/>
                </a:lnTo>
                <a:lnTo>
                  <a:pt x="304665" y="166636"/>
                </a:lnTo>
                <a:lnTo>
                  <a:pt x="301249" y="168008"/>
                </a:lnTo>
                <a:lnTo>
                  <a:pt x="296651" y="169798"/>
                </a:lnTo>
                <a:lnTo>
                  <a:pt x="292232" y="170129"/>
                </a:lnTo>
                <a:lnTo>
                  <a:pt x="332204" y="170129"/>
                </a:lnTo>
                <a:lnTo>
                  <a:pt x="333765" y="164223"/>
                </a:lnTo>
                <a:lnTo>
                  <a:pt x="338810" y="145719"/>
                </a:lnTo>
                <a:close/>
              </a:path>
              <a:path w="344467" h="195973">
                <a:moveTo>
                  <a:pt x="243172" y="151663"/>
                </a:moveTo>
                <a:lnTo>
                  <a:pt x="238638" y="152082"/>
                </a:lnTo>
                <a:lnTo>
                  <a:pt x="243110" y="152082"/>
                </a:lnTo>
                <a:lnTo>
                  <a:pt x="243172" y="151663"/>
                </a:lnTo>
                <a:close/>
              </a:path>
              <a:path w="344467" h="195973">
                <a:moveTo>
                  <a:pt x="338942" y="145237"/>
                </a:moveTo>
                <a:lnTo>
                  <a:pt x="291889" y="145237"/>
                </a:lnTo>
                <a:lnTo>
                  <a:pt x="305732" y="145872"/>
                </a:lnTo>
                <a:lnTo>
                  <a:pt x="310825" y="145935"/>
                </a:lnTo>
                <a:lnTo>
                  <a:pt x="314114" y="145719"/>
                </a:lnTo>
                <a:lnTo>
                  <a:pt x="338810" y="145719"/>
                </a:lnTo>
                <a:lnTo>
                  <a:pt x="338942" y="145237"/>
                </a:lnTo>
                <a:close/>
              </a:path>
              <a:path w="344467" h="195973">
                <a:moveTo>
                  <a:pt x="341334" y="110058"/>
                </a:moveTo>
                <a:lnTo>
                  <a:pt x="298353" y="110058"/>
                </a:lnTo>
                <a:lnTo>
                  <a:pt x="301846" y="110083"/>
                </a:lnTo>
                <a:lnTo>
                  <a:pt x="312260" y="112826"/>
                </a:lnTo>
                <a:lnTo>
                  <a:pt x="316235" y="114896"/>
                </a:lnTo>
                <a:lnTo>
                  <a:pt x="319689" y="119938"/>
                </a:lnTo>
                <a:lnTo>
                  <a:pt x="319969" y="123469"/>
                </a:lnTo>
                <a:lnTo>
                  <a:pt x="318153" y="130352"/>
                </a:lnTo>
                <a:lnTo>
                  <a:pt x="313428" y="131025"/>
                </a:lnTo>
                <a:lnTo>
                  <a:pt x="342752" y="131025"/>
                </a:lnTo>
                <a:lnTo>
                  <a:pt x="343667" y="127546"/>
                </a:lnTo>
                <a:lnTo>
                  <a:pt x="344467" y="120230"/>
                </a:lnTo>
                <a:lnTo>
                  <a:pt x="342283" y="111455"/>
                </a:lnTo>
                <a:lnTo>
                  <a:pt x="341334" y="110058"/>
                </a:lnTo>
                <a:close/>
              </a:path>
              <a:path w="344467" h="195973">
                <a:moveTo>
                  <a:pt x="295350" y="91118"/>
                </a:moveTo>
                <a:lnTo>
                  <a:pt x="284637" y="92913"/>
                </a:lnTo>
                <a:lnTo>
                  <a:pt x="277678" y="95503"/>
                </a:lnTo>
                <a:lnTo>
                  <a:pt x="271861" y="100799"/>
                </a:lnTo>
                <a:lnTo>
                  <a:pt x="267187" y="108788"/>
                </a:lnTo>
                <a:lnTo>
                  <a:pt x="287584" y="118275"/>
                </a:lnTo>
                <a:lnTo>
                  <a:pt x="290124" y="114515"/>
                </a:lnTo>
                <a:lnTo>
                  <a:pt x="292791" y="112115"/>
                </a:lnTo>
                <a:lnTo>
                  <a:pt x="298353" y="110058"/>
                </a:lnTo>
                <a:lnTo>
                  <a:pt x="341334" y="110058"/>
                </a:lnTo>
                <a:lnTo>
                  <a:pt x="339489" y="107340"/>
                </a:lnTo>
                <a:lnTo>
                  <a:pt x="333512" y="102326"/>
                </a:lnTo>
                <a:lnTo>
                  <a:pt x="324204" y="97481"/>
                </a:lnTo>
                <a:lnTo>
                  <a:pt x="308824" y="92702"/>
                </a:lnTo>
                <a:lnTo>
                  <a:pt x="295350" y="91118"/>
                </a:lnTo>
                <a:close/>
              </a:path>
              <a:path w="344467" h="195973">
                <a:moveTo>
                  <a:pt x="257659" y="96900"/>
                </a:moveTo>
                <a:lnTo>
                  <a:pt x="240416" y="96900"/>
                </a:lnTo>
                <a:lnTo>
                  <a:pt x="256545" y="101142"/>
                </a:lnTo>
                <a:lnTo>
                  <a:pt x="257659" y="96900"/>
                </a:lnTo>
                <a:close/>
              </a:path>
              <a:path w="344467" h="195973">
                <a:moveTo>
                  <a:pt x="253637" y="46608"/>
                </a:moveTo>
                <a:lnTo>
                  <a:pt x="226344" y="54152"/>
                </a:lnTo>
                <a:lnTo>
                  <a:pt x="221683" y="71869"/>
                </a:lnTo>
                <a:lnTo>
                  <a:pt x="247003" y="71869"/>
                </a:lnTo>
                <a:lnTo>
                  <a:pt x="253637" y="46608"/>
                </a:lnTo>
                <a:close/>
              </a:path>
            </a:pathLst>
          </a:custGeom>
          <a:solidFill>
            <a:srgbClr val="4BACC6"/>
          </a:solidFill>
        </p:spPr>
        <p:txBody>
          <a:bodyPr wrap="square" lIns="0" tIns="0" rIns="0" bIns="0" rtlCol="0">
            <a:noAutofit/>
          </a:bodyPr>
          <a:lstStyle/>
          <a:p/>
        </p:txBody>
      </p:sp>
      <p:sp>
        <p:nvSpPr>
          <p:cNvPr id="123" name="object 123"/>
          <p:cNvSpPr/>
          <p:nvPr/>
        </p:nvSpPr>
        <p:spPr>
          <a:xfrm>
            <a:off x="6125701" y="6092788"/>
            <a:ext cx="10515" cy="342938"/>
          </a:xfrm>
          <a:custGeom>
            <a:avLst/>
            <a:gdLst/>
            <a:ahLst/>
            <a:cxnLst/>
            <a:rect l="l" t="t" r="r" b="b"/>
            <a:pathLst>
              <a:path w="10515" h="342938">
                <a:moveTo>
                  <a:pt x="10515" y="342938"/>
                </a:moveTo>
                <a:lnTo>
                  <a:pt x="0" y="0"/>
                </a:lnTo>
              </a:path>
            </a:pathLst>
          </a:custGeom>
          <a:ln w="28575">
            <a:solidFill>
              <a:srgbClr val="4BACC6"/>
            </a:solidFill>
          </a:ln>
        </p:spPr>
        <p:txBody>
          <a:bodyPr wrap="square" lIns="0" tIns="0" rIns="0" bIns="0" rtlCol="0">
            <a:noAutofit/>
          </a:bodyPr>
          <a:lstStyle/>
          <a:p/>
        </p:txBody>
      </p:sp>
      <p:sp>
        <p:nvSpPr>
          <p:cNvPr id="124" name="object 124"/>
          <p:cNvSpPr/>
          <p:nvPr/>
        </p:nvSpPr>
        <p:spPr>
          <a:xfrm>
            <a:off x="6083297" y="6021388"/>
            <a:ext cx="85686" cy="86994"/>
          </a:xfrm>
          <a:custGeom>
            <a:avLst/>
            <a:gdLst/>
            <a:ahLst/>
            <a:cxnLst/>
            <a:rect l="l" t="t" r="r" b="b"/>
            <a:pathLst>
              <a:path w="85686" h="86995">
                <a:moveTo>
                  <a:pt x="40220" y="0"/>
                </a:moveTo>
                <a:lnTo>
                  <a:pt x="0" y="86995"/>
                </a:lnTo>
                <a:lnTo>
                  <a:pt x="85686" y="84378"/>
                </a:lnTo>
                <a:lnTo>
                  <a:pt x="40220" y="0"/>
                </a:lnTo>
                <a:close/>
              </a:path>
            </a:pathLst>
          </a:custGeom>
          <a:solidFill>
            <a:srgbClr val="4BACC6"/>
          </a:solidFill>
        </p:spPr>
        <p:txBody>
          <a:bodyPr wrap="square" lIns="0" tIns="0" rIns="0" bIns="0" rtlCol="0">
            <a:noAutofit/>
          </a:bodyPr>
          <a:lstStyle/>
          <a:p/>
        </p:txBody>
      </p:sp>
      <p:sp>
        <p:nvSpPr>
          <p:cNvPr id="125" name="object 125"/>
          <p:cNvSpPr/>
          <p:nvPr/>
        </p:nvSpPr>
        <p:spPr>
          <a:xfrm>
            <a:off x="6789983" y="6102325"/>
            <a:ext cx="8750" cy="341337"/>
          </a:xfrm>
          <a:custGeom>
            <a:avLst/>
            <a:gdLst/>
            <a:ahLst/>
            <a:cxnLst/>
            <a:rect l="l" t="t" r="r" b="b"/>
            <a:pathLst>
              <a:path w="8750" h="341337">
                <a:moveTo>
                  <a:pt x="8750" y="341337"/>
                </a:moveTo>
                <a:lnTo>
                  <a:pt x="0" y="0"/>
                </a:lnTo>
              </a:path>
            </a:pathLst>
          </a:custGeom>
          <a:ln w="28574">
            <a:solidFill>
              <a:srgbClr val="4BACC6"/>
            </a:solidFill>
          </a:ln>
        </p:spPr>
        <p:txBody>
          <a:bodyPr wrap="square" lIns="0" tIns="0" rIns="0" bIns="0" rtlCol="0">
            <a:noAutofit/>
          </a:bodyPr>
          <a:lstStyle/>
          <a:p/>
        </p:txBody>
      </p:sp>
      <p:sp>
        <p:nvSpPr>
          <p:cNvPr id="126" name="object 126"/>
          <p:cNvSpPr/>
          <p:nvPr/>
        </p:nvSpPr>
        <p:spPr>
          <a:xfrm>
            <a:off x="6747495" y="6030915"/>
            <a:ext cx="85699" cy="86791"/>
          </a:xfrm>
          <a:custGeom>
            <a:avLst/>
            <a:gdLst/>
            <a:ahLst/>
            <a:cxnLst/>
            <a:rect l="l" t="t" r="r" b="b"/>
            <a:pathLst>
              <a:path w="85699" h="86791">
                <a:moveTo>
                  <a:pt x="40652" y="0"/>
                </a:moveTo>
                <a:lnTo>
                  <a:pt x="0" y="86791"/>
                </a:lnTo>
                <a:lnTo>
                  <a:pt x="85699" y="84594"/>
                </a:lnTo>
                <a:lnTo>
                  <a:pt x="40652" y="0"/>
                </a:lnTo>
                <a:close/>
              </a:path>
            </a:pathLst>
          </a:custGeom>
          <a:solidFill>
            <a:srgbClr val="4BACC6"/>
          </a:solidFill>
        </p:spPr>
        <p:txBody>
          <a:bodyPr wrap="square" lIns="0" tIns="0" rIns="0" bIns="0" rtlCol="0">
            <a:noAutofit/>
          </a:bodyPr>
          <a:lstStyle/>
          <a:p/>
        </p:txBody>
      </p:sp>
      <p:sp>
        <p:nvSpPr>
          <p:cNvPr id="127" name="object 127"/>
          <p:cNvSpPr/>
          <p:nvPr/>
        </p:nvSpPr>
        <p:spPr>
          <a:xfrm>
            <a:off x="7084188" y="6092800"/>
            <a:ext cx="8763" cy="342925"/>
          </a:xfrm>
          <a:custGeom>
            <a:avLst/>
            <a:gdLst/>
            <a:ahLst/>
            <a:cxnLst/>
            <a:rect l="l" t="t" r="r" b="b"/>
            <a:pathLst>
              <a:path w="8763" h="342925">
                <a:moveTo>
                  <a:pt x="8763" y="342925"/>
                </a:moveTo>
                <a:lnTo>
                  <a:pt x="0" y="0"/>
                </a:lnTo>
              </a:path>
            </a:pathLst>
          </a:custGeom>
          <a:ln w="28575">
            <a:solidFill>
              <a:srgbClr val="4BACC6"/>
            </a:solidFill>
          </a:ln>
        </p:spPr>
        <p:txBody>
          <a:bodyPr wrap="square" lIns="0" tIns="0" rIns="0" bIns="0" rtlCol="0">
            <a:noAutofit/>
          </a:bodyPr>
          <a:lstStyle/>
          <a:p/>
        </p:txBody>
      </p:sp>
      <p:sp>
        <p:nvSpPr>
          <p:cNvPr id="128" name="object 128"/>
          <p:cNvSpPr/>
          <p:nvPr/>
        </p:nvSpPr>
        <p:spPr>
          <a:xfrm>
            <a:off x="7041704" y="6021386"/>
            <a:ext cx="85699" cy="86791"/>
          </a:xfrm>
          <a:custGeom>
            <a:avLst/>
            <a:gdLst/>
            <a:ahLst/>
            <a:cxnLst/>
            <a:rect l="l" t="t" r="r" b="b"/>
            <a:pathLst>
              <a:path w="85699" h="86791">
                <a:moveTo>
                  <a:pt x="40665" y="0"/>
                </a:moveTo>
                <a:lnTo>
                  <a:pt x="0" y="86791"/>
                </a:lnTo>
                <a:lnTo>
                  <a:pt x="85699" y="84607"/>
                </a:lnTo>
                <a:lnTo>
                  <a:pt x="40665" y="0"/>
                </a:lnTo>
                <a:close/>
              </a:path>
            </a:pathLst>
          </a:custGeom>
          <a:solidFill>
            <a:srgbClr val="4BACC6"/>
          </a:solidFill>
        </p:spPr>
        <p:txBody>
          <a:bodyPr wrap="square" lIns="0" tIns="0" rIns="0" bIns="0" rtlCol="0">
            <a:noAutofit/>
          </a:bodyPr>
          <a:lstStyle/>
          <a:p/>
        </p:txBody>
      </p:sp>
      <p:sp>
        <p:nvSpPr>
          <p:cNvPr id="129" name="object 129"/>
          <p:cNvSpPr/>
          <p:nvPr/>
        </p:nvSpPr>
        <p:spPr>
          <a:xfrm>
            <a:off x="6902450" y="6167437"/>
            <a:ext cx="440270" cy="201612"/>
          </a:xfrm>
          <a:custGeom>
            <a:avLst/>
            <a:gdLst/>
            <a:ahLst/>
            <a:cxnLst/>
            <a:rect l="l" t="t" r="r" b="b"/>
            <a:pathLst>
              <a:path w="440270" h="201612">
                <a:moveTo>
                  <a:pt x="0" y="0"/>
                </a:moveTo>
                <a:lnTo>
                  <a:pt x="440270" y="0"/>
                </a:lnTo>
                <a:lnTo>
                  <a:pt x="440270" y="201612"/>
                </a:lnTo>
                <a:lnTo>
                  <a:pt x="0" y="201612"/>
                </a:lnTo>
                <a:lnTo>
                  <a:pt x="0" y="0"/>
                </a:lnTo>
                <a:close/>
              </a:path>
            </a:pathLst>
          </a:custGeom>
          <a:solidFill>
            <a:srgbClr val="FFFFFF"/>
          </a:solidFill>
        </p:spPr>
        <p:txBody>
          <a:bodyPr wrap="square" lIns="0" tIns="0" rIns="0" bIns="0" rtlCol="0">
            <a:noAutofit/>
          </a:bodyPr>
          <a:lstStyle/>
          <a:p/>
        </p:txBody>
      </p:sp>
      <p:sp>
        <p:nvSpPr>
          <p:cNvPr id="130" name="object 130"/>
          <p:cNvSpPr/>
          <p:nvPr/>
        </p:nvSpPr>
        <p:spPr>
          <a:xfrm>
            <a:off x="5956300" y="6172200"/>
            <a:ext cx="478370" cy="193675"/>
          </a:xfrm>
          <a:custGeom>
            <a:avLst/>
            <a:gdLst/>
            <a:ahLst/>
            <a:cxnLst/>
            <a:rect l="l" t="t" r="r" b="b"/>
            <a:pathLst>
              <a:path w="478370" h="193675">
                <a:moveTo>
                  <a:pt x="0" y="0"/>
                </a:moveTo>
                <a:lnTo>
                  <a:pt x="478370" y="0"/>
                </a:lnTo>
                <a:lnTo>
                  <a:pt x="478370" y="193675"/>
                </a:lnTo>
                <a:lnTo>
                  <a:pt x="0" y="193675"/>
                </a:lnTo>
                <a:lnTo>
                  <a:pt x="0" y="0"/>
                </a:lnTo>
                <a:close/>
              </a:path>
            </a:pathLst>
          </a:custGeom>
          <a:solidFill>
            <a:srgbClr val="FFFFFF"/>
          </a:solidFill>
        </p:spPr>
        <p:txBody>
          <a:bodyPr wrap="square" lIns="0" tIns="0" rIns="0" bIns="0" rtlCol="0">
            <a:noAutofit/>
          </a:bodyPr>
          <a:lstStyle/>
          <a:p/>
        </p:txBody>
      </p:sp>
      <p:sp>
        <p:nvSpPr>
          <p:cNvPr id="131" name="object 131"/>
          <p:cNvSpPr/>
          <p:nvPr/>
        </p:nvSpPr>
        <p:spPr>
          <a:xfrm>
            <a:off x="7874000" y="4892675"/>
            <a:ext cx="643470" cy="160337"/>
          </a:xfrm>
          <a:custGeom>
            <a:avLst/>
            <a:gdLst/>
            <a:ahLst/>
            <a:cxnLst/>
            <a:rect l="l" t="t" r="r" b="b"/>
            <a:pathLst>
              <a:path w="643470" h="160337">
                <a:moveTo>
                  <a:pt x="0" y="0"/>
                </a:moveTo>
                <a:lnTo>
                  <a:pt x="643470" y="0"/>
                </a:lnTo>
                <a:lnTo>
                  <a:pt x="643470" y="160337"/>
                </a:lnTo>
                <a:lnTo>
                  <a:pt x="0" y="160337"/>
                </a:lnTo>
                <a:lnTo>
                  <a:pt x="0" y="0"/>
                </a:lnTo>
                <a:close/>
              </a:path>
            </a:pathLst>
          </a:custGeom>
          <a:solidFill>
            <a:srgbClr val="FFFFFF"/>
          </a:solidFill>
        </p:spPr>
        <p:txBody>
          <a:bodyPr wrap="square" lIns="0" tIns="0" rIns="0" bIns="0" rtlCol="0">
            <a:noAutofit/>
          </a:bodyPr>
          <a:lstStyle/>
          <a:p/>
        </p:txBody>
      </p:sp>
      <p:sp>
        <p:nvSpPr>
          <p:cNvPr id="132" name="object 132"/>
          <p:cNvSpPr/>
          <p:nvPr/>
        </p:nvSpPr>
        <p:spPr>
          <a:xfrm>
            <a:off x="8564029" y="4454525"/>
            <a:ext cx="681570" cy="176212"/>
          </a:xfrm>
          <a:custGeom>
            <a:avLst/>
            <a:gdLst/>
            <a:ahLst/>
            <a:cxnLst/>
            <a:rect l="l" t="t" r="r" b="b"/>
            <a:pathLst>
              <a:path w="681570" h="176212">
                <a:moveTo>
                  <a:pt x="0" y="0"/>
                </a:moveTo>
                <a:lnTo>
                  <a:pt x="681570" y="0"/>
                </a:lnTo>
                <a:lnTo>
                  <a:pt x="681570" y="176212"/>
                </a:lnTo>
                <a:lnTo>
                  <a:pt x="0" y="176212"/>
                </a:lnTo>
                <a:lnTo>
                  <a:pt x="0" y="0"/>
                </a:lnTo>
                <a:close/>
              </a:path>
            </a:pathLst>
          </a:custGeom>
          <a:solidFill>
            <a:srgbClr val="FFFFFF"/>
          </a:solidFill>
        </p:spPr>
        <p:txBody>
          <a:bodyPr wrap="square" lIns="0" tIns="0" rIns="0" bIns="0" rtlCol="0">
            <a:noAutofit/>
          </a:bodyPr>
          <a:lstStyle/>
          <a:p/>
        </p:txBody>
      </p:sp>
      <p:sp>
        <p:nvSpPr>
          <p:cNvPr id="133" name="object 133"/>
          <p:cNvSpPr txBox="1"/>
          <p:nvPr/>
        </p:nvSpPr>
        <p:spPr>
          <a:xfrm>
            <a:off x="7501466" y="4429856"/>
            <a:ext cx="2139315" cy="871855"/>
          </a:xfrm>
          <a:prstGeom prst="rect">
            <a:avLst/>
          </a:prstGeom>
        </p:spPr>
        <p:txBody>
          <a:bodyPr wrap="square" lIns="0" tIns="0" rIns="0" bIns="0" rtlCol="0" vert="horz">
            <a:noAutofit/>
          </a:bodyPr>
          <a:lstStyle/>
          <a:p>
            <a:pPr marL="31750">
              <a:lnSpc>
                <a:spcPct val="100000"/>
              </a:lnSpc>
              <a:tabLst>
                <a:tab pos="1062355" algn="l"/>
              </a:tabLst>
            </a:pPr>
            <a:r>
              <a:rPr dirty="0" smtClean="0" sz="1400">
                <a:solidFill>
                  <a:srgbClr val="537ABA"/>
                </a:solidFill>
                <a:latin typeface="Arial"/>
                <a:cs typeface="Arial"/>
              </a:rPr>
              <a:t>• </a:t>
            </a:r>
            <a:r>
              <a:rPr dirty="0" smtClean="0" sz="1400" spc="-130">
                <a:solidFill>
                  <a:srgbClr val="537ABA"/>
                </a:solidFill>
                <a:latin typeface="Arial"/>
                <a:cs typeface="Arial"/>
              </a:rPr>
              <a:t> </a:t>
            </a:r>
            <a:r>
              <a:rPr dirty="0" smtClean="0" sz="1300" spc="0" b="1">
                <a:solidFill>
                  <a:srgbClr val="303030"/>
                </a:solidFill>
                <a:latin typeface="Microsoft YaHei UI"/>
                <a:cs typeface="Microsoft YaHei UI"/>
              </a:rPr>
              <a:t>概念	</a:t>
            </a:r>
            <a:r>
              <a:rPr dirty="0" smtClean="0" sz="1400" spc="0">
                <a:solidFill>
                  <a:srgbClr val="537ABA"/>
                </a:solidFill>
                <a:latin typeface="Arial"/>
                <a:cs typeface="Arial"/>
              </a:rPr>
              <a:t>• </a:t>
            </a:r>
            <a:r>
              <a:rPr dirty="0" smtClean="0" sz="1400" spc="-130">
                <a:solidFill>
                  <a:srgbClr val="537ABA"/>
                </a:solidFill>
                <a:latin typeface="Arial"/>
                <a:cs typeface="Arial"/>
              </a:rPr>
              <a:t> </a:t>
            </a:r>
            <a:r>
              <a:rPr dirty="0" smtClean="0" sz="1300" spc="0" b="1">
                <a:solidFill>
                  <a:srgbClr val="303030"/>
                </a:solidFill>
                <a:latin typeface="Microsoft YaHei UI"/>
                <a:cs typeface="Microsoft YaHei UI"/>
              </a:rPr>
              <a:t>关系</a:t>
            </a:r>
            <a:endParaRPr sz="1300">
              <a:latin typeface="Microsoft YaHei UI"/>
              <a:cs typeface="Microsoft YaHei UI"/>
            </a:endParaRPr>
          </a:p>
          <a:p>
            <a:pPr>
              <a:lnSpc>
                <a:spcPts val="750"/>
              </a:lnSpc>
              <a:spcBef>
                <a:spcPts val="9"/>
              </a:spcBef>
            </a:pPr>
            <a:endParaRPr sz="750"/>
          </a:p>
          <a:p>
            <a:pPr>
              <a:lnSpc>
                <a:spcPts val="1000"/>
              </a:lnSpc>
            </a:pPr>
            <a:endParaRPr sz="1000"/>
          </a:p>
          <a:p>
            <a:pPr marL="372110">
              <a:lnSpc>
                <a:spcPct val="100000"/>
              </a:lnSpc>
            </a:pPr>
            <a:r>
              <a:rPr dirty="0" smtClean="0" sz="1300">
                <a:solidFill>
                  <a:srgbClr val="537ABA"/>
                </a:solidFill>
                <a:latin typeface="Arial"/>
                <a:cs typeface="Arial"/>
              </a:rPr>
              <a:t>•</a:t>
            </a:r>
            <a:r>
              <a:rPr dirty="0" smtClean="0" sz="1300" spc="-60">
                <a:solidFill>
                  <a:srgbClr val="537ABA"/>
                </a:solidFill>
                <a:latin typeface="Arial"/>
                <a:cs typeface="Arial"/>
              </a:rPr>
              <a:t> </a:t>
            </a:r>
            <a:r>
              <a:rPr dirty="0" smtClean="0" sz="1300" spc="0" b="1">
                <a:solidFill>
                  <a:srgbClr val="303030"/>
                </a:solidFill>
                <a:latin typeface="Microsoft YaHei UI"/>
                <a:cs typeface="Microsoft YaHei UI"/>
              </a:rPr>
              <a:t>实体</a:t>
            </a:r>
            <a:endParaRPr sz="1300">
              <a:latin typeface="Microsoft YaHei UI"/>
              <a:cs typeface="Microsoft YaHei UI"/>
            </a:endParaRPr>
          </a:p>
        </p:txBody>
      </p:sp>
      <p:sp>
        <p:nvSpPr>
          <p:cNvPr id="134" name="object 134"/>
          <p:cNvSpPr txBox="1"/>
          <p:nvPr/>
        </p:nvSpPr>
        <p:spPr>
          <a:xfrm>
            <a:off x="2457686" y="2697214"/>
            <a:ext cx="838200" cy="256540"/>
          </a:xfrm>
          <a:prstGeom prst="rect">
            <a:avLst/>
          </a:prstGeom>
        </p:spPr>
        <p:txBody>
          <a:bodyPr wrap="square" lIns="0" tIns="0" rIns="0" bIns="0" rtlCol="0" vert="horz">
            <a:noAutofit/>
          </a:bodyPr>
          <a:lstStyle/>
          <a:p>
            <a:pPr marL="12700">
              <a:lnSpc>
                <a:spcPct val="100000"/>
              </a:lnSpc>
            </a:pPr>
            <a:r>
              <a:rPr dirty="0" smtClean="0" sz="1600" b="1">
                <a:solidFill>
                  <a:srgbClr val="FFFFFF"/>
                </a:solidFill>
                <a:latin typeface="Microsoft YaHei UI"/>
                <a:cs typeface="Microsoft YaHei UI"/>
              </a:rPr>
              <a:t>知识导入</a:t>
            </a:r>
            <a:endParaRPr sz="1600">
              <a:latin typeface="Microsoft YaHei UI"/>
              <a:cs typeface="Microsoft YaHei UI"/>
            </a:endParaRPr>
          </a:p>
        </p:txBody>
      </p:sp>
      <p:sp>
        <p:nvSpPr>
          <p:cNvPr id="135" name="object 135"/>
          <p:cNvSpPr txBox="1"/>
          <p:nvPr/>
        </p:nvSpPr>
        <p:spPr>
          <a:xfrm>
            <a:off x="605472" y="3050857"/>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5F5BAE"/>
                </a:solidFill>
                <a:latin typeface="Microsoft YaHei UI"/>
                <a:cs typeface="Microsoft YaHei UI"/>
              </a:rPr>
              <a:t>知识整合</a:t>
            </a:r>
            <a:endParaRPr sz="1800">
              <a:latin typeface="Microsoft YaHei UI"/>
              <a:cs typeface="Microsoft YaHei UI"/>
            </a:endParaRPr>
          </a:p>
        </p:txBody>
      </p:sp>
      <p:sp>
        <p:nvSpPr>
          <p:cNvPr id="136" name="object 136"/>
          <p:cNvSpPr txBox="1"/>
          <p:nvPr/>
        </p:nvSpPr>
        <p:spPr>
          <a:xfrm>
            <a:off x="565255" y="1644332"/>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8064A2"/>
                </a:solidFill>
                <a:latin typeface="Microsoft YaHei UI"/>
                <a:cs typeface="Microsoft YaHei UI"/>
              </a:rPr>
              <a:t>知识应用</a:t>
            </a:r>
            <a:endParaRPr sz="1800">
              <a:latin typeface="Microsoft YaHei UI"/>
              <a:cs typeface="Microsoft YaHei UI"/>
            </a:endParaRPr>
          </a:p>
        </p:txBody>
      </p:sp>
      <p:sp>
        <p:nvSpPr>
          <p:cNvPr id="137" name="object 137"/>
          <p:cNvSpPr txBox="1"/>
          <p:nvPr/>
        </p:nvSpPr>
        <p:spPr>
          <a:xfrm>
            <a:off x="7084059" y="2833033"/>
            <a:ext cx="642620" cy="754380"/>
          </a:xfrm>
          <a:prstGeom prst="rect">
            <a:avLst/>
          </a:prstGeom>
        </p:spPr>
        <p:txBody>
          <a:bodyPr wrap="square" lIns="0" tIns="0" rIns="0" bIns="0" rtlCol="0" vert="horz">
            <a:noAutofit/>
          </a:bodyPr>
          <a:lstStyle/>
          <a:p>
            <a:pPr algn="just" marL="12700" marR="12700" indent="7620">
              <a:lnSpc>
                <a:spcPct val="101400"/>
              </a:lnSpc>
            </a:pPr>
            <a:r>
              <a:rPr dirty="0" smtClean="0" sz="1200" b="1">
                <a:solidFill>
                  <a:srgbClr val="FFFFFF"/>
                </a:solidFill>
                <a:latin typeface="Microsoft YaHei UI"/>
                <a:cs typeface="Microsoft YaHei UI"/>
              </a:rPr>
              <a:t>模式整合</a:t>
            </a:r>
            <a:r>
              <a:rPr dirty="0" smtClean="0" sz="1200" b="1">
                <a:solidFill>
                  <a:srgbClr val="FFFFFF"/>
                </a:solidFill>
                <a:latin typeface="Microsoft YaHei UI"/>
                <a:cs typeface="Microsoft YaHei UI"/>
              </a:rPr>
              <a:t> 实体对齐</a:t>
            </a:r>
            <a:r>
              <a:rPr dirty="0" smtClean="0" sz="1200" b="1">
                <a:solidFill>
                  <a:srgbClr val="FFFFFF"/>
                </a:solidFill>
                <a:latin typeface="Microsoft YaHei UI"/>
                <a:cs typeface="Microsoft YaHei UI"/>
              </a:rPr>
              <a:t> 冲突检测</a:t>
            </a:r>
            <a:r>
              <a:rPr dirty="0" smtClean="0" sz="1200" b="1">
                <a:solidFill>
                  <a:srgbClr val="FFFFFF"/>
                </a:solidFill>
                <a:latin typeface="Microsoft YaHei UI"/>
                <a:cs typeface="Microsoft YaHei UI"/>
              </a:rPr>
              <a:t> 冲突解决</a:t>
            </a:r>
            <a:endParaRPr sz="1200">
              <a:latin typeface="Microsoft YaHei UI"/>
              <a:cs typeface="Microsoft YaHei UI"/>
            </a:endParaRPr>
          </a:p>
        </p:txBody>
      </p:sp>
      <p:sp>
        <p:nvSpPr>
          <p:cNvPr id="138" name="object 138"/>
          <p:cNvSpPr txBox="1"/>
          <p:nvPr/>
        </p:nvSpPr>
        <p:spPr>
          <a:xfrm>
            <a:off x="4222751" y="2963387"/>
            <a:ext cx="406400" cy="469900"/>
          </a:xfrm>
          <a:prstGeom prst="rect">
            <a:avLst/>
          </a:prstGeom>
        </p:spPr>
        <p:txBody>
          <a:bodyPr wrap="square" lIns="0" tIns="0" rIns="0" bIns="0" rtlCol="0" vert="horz">
            <a:noAutofit/>
          </a:bodyPr>
          <a:lstStyle/>
          <a:p>
            <a:pPr marL="12700" marR="12700">
              <a:lnSpc>
                <a:spcPct val="100000"/>
              </a:lnSpc>
            </a:pPr>
            <a:r>
              <a:rPr dirty="0" smtClean="0" sz="1500" b="1">
                <a:solidFill>
                  <a:srgbClr val="303030"/>
                </a:solidFill>
                <a:latin typeface="Microsoft YaHei UI"/>
                <a:cs typeface="Microsoft YaHei UI"/>
              </a:rPr>
              <a:t>知识</a:t>
            </a:r>
            <a:r>
              <a:rPr dirty="0" smtClean="0" sz="1500" b="1">
                <a:solidFill>
                  <a:srgbClr val="303030"/>
                </a:solidFill>
                <a:latin typeface="Microsoft YaHei UI"/>
                <a:cs typeface="Microsoft YaHei UI"/>
              </a:rPr>
              <a:t> 融合</a:t>
            </a:r>
            <a:endParaRPr sz="1500">
              <a:latin typeface="Microsoft YaHei UI"/>
              <a:cs typeface="Microsoft YaHei UI"/>
            </a:endParaRPr>
          </a:p>
        </p:txBody>
      </p:sp>
      <p:sp>
        <p:nvSpPr>
          <p:cNvPr id="139" name="object 139"/>
          <p:cNvSpPr txBox="1"/>
          <p:nvPr/>
        </p:nvSpPr>
        <p:spPr>
          <a:xfrm>
            <a:off x="3874968" y="4140480"/>
            <a:ext cx="1016000" cy="688340"/>
          </a:xfrm>
          <a:prstGeom prst="rect">
            <a:avLst/>
          </a:prstGeom>
        </p:spPr>
        <p:txBody>
          <a:bodyPr wrap="square" lIns="0" tIns="0" rIns="0" bIns="0" rtlCol="0" vert="horz">
            <a:noAutofit/>
          </a:bodyPr>
          <a:lstStyle/>
          <a:p>
            <a:pPr marL="12700" marR="12700">
              <a:lnSpc>
                <a:spcPct val="170500"/>
              </a:lnSpc>
            </a:pPr>
            <a:r>
              <a:rPr dirty="0" smtClean="0" sz="1300">
                <a:solidFill>
                  <a:srgbClr val="303030"/>
                </a:solidFill>
                <a:latin typeface="Microsoft YaHei UI"/>
                <a:cs typeface="Microsoft YaHei UI"/>
              </a:rPr>
              <a:t>结构化数据</a:t>
            </a:r>
            <a:r>
              <a:rPr dirty="0" smtClean="0" sz="1300">
                <a:solidFill>
                  <a:srgbClr val="303030"/>
                </a:solidFill>
                <a:latin typeface="Microsoft YaHei UI"/>
                <a:cs typeface="Microsoft YaHei UI"/>
              </a:rPr>
              <a:t> 半结构化数据</a:t>
            </a:r>
            <a:endParaRPr sz="1300">
              <a:latin typeface="Microsoft YaHei UI"/>
              <a:cs typeface="Microsoft YaHei UI"/>
            </a:endParaRPr>
          </a:p>
        </p:txBody>
      </p:sp>
      <p:sp>
        <p:nvSpPr>
          <p:cNvPr id="140" name="object 140"/>
          <p:cNvSpPr txBox="1"/>
          <p:nvPr/>
        </p:nvSpPr>
        <p:spPr>
          <a:xfrm>
            <a:off x="3874968" y="4955744"/>
            <a:ext cx="1016000" cy="210820"/>
          </a:xfrm>
          <a:prstGeom prst="rect">
            <a:avLst/>
          </a:prstGeom>
        </p:spPr>
        <p:txBody>
          <a:bodyPr wrap="square" lIns="0" tIns="0" rIns="0" bIns="0" rtlCol="0" vert="horz">
            <a:noAutofit/>
          </a:bodyPr>
          <a:lstStyle/>
          <a:p>
            <a:pPr marL="12700">
              <a:lnSpc>
                <a:spcPct val="100000"/>
              </a:lnSpc>
            </a:pPr>
            <a:r>
              <a:rPr dirty="0" smtClean="0" sz="1300">
                <a:solidFill>
                  <a:srgbClr val="303030"/>
                </a:solidFill>
                <a:latin typeface="Microsoft YaHei UI"/>
                <a:cs typeface="Microsoft YaHei UI"/>
              </a:rPr>
              <a:t>非结构化文本</a:t>
            </a:r>
            <a:endParaRPr sz="1300">
              <a:latin typeface="Microsoft YaHei UI"/>
              <a:cs typeface="Microsoft YaHei UI"/>
            </a:endParaRPr>
          </a:p>
        </p:txBody>
      </p:sp>
      <p:sp>
        <p:nvSpPr>
          <p:cNvPr id="141" name="object 141"/>
          <p:cNvSpPr txBox="1"/>
          <p:nvPr/>
        </p:nvSpPr>
        <p:spPr>
          <a:xfrm>
            <a:off x="6889751" y="6171723"/>
            <a:ext cx="330200" cy="195580"/>
          </a:xfrm>
          <a:prstGeom prst="rect">
            <a:avLst/>
          </a:prstGeom>
        </p:spPr>
        <p:txBody>
          <a:bodyPr wrap="square" lIns="0" tIns="0" rIns="0" bIns="0" rtlCol="0" vert="horz">
            <a:noAutofit/>
          </a:bodyPr>
          <a:lstStyle/>
          <a:p>
            <a:pPr marL="12700">
              <a:lnSpc>
                <a:spcPct val="100000"/>
              </a:lnSpc>
            </a:pPr>
            <a:r>
              <a:rPr dirty="0" smtClean="0" sz="1200" b="1">
                <a:solidFill>
                  <a:srgbClr val="4BACC6"/>
                </a:solidFill>
                <a:latin typeface="Microsoft YaHei UI"/>
                <a:cs typeface="Microsoft YaHei UI"/>
              </a:rPr>
              <a:t>多源</a:t>
            </a:r>
            <a:endParaRPr sz="1200">
              <a:latin typeface="Microsoft YaHei UI"/>
              <a:cs typeface="Microsoft YaHei UI"/>
            </a:endParaRPr>
          </a:p>
        </p:txBody>
      </p:sp>
      <p:sp>
        <p:nvSpPr>
          <p:cNvPr id="142" name="object 142"/>
          <p:cNvSpPr txBox="1"/>
          <p:nvPr/>
        </p:nvSpPr>
        <p:spPr>
          <a:xfrm>
            <a:off x="5943601" y="6172518"/>
            <a:ext cx="330200" cy="195580"/>
          </a:xfrm>
          <a:prstGeom prst="rect">
            <a:avLst/>
          </a:prstGeom>
        </p:spPr>
        <p:txBody>
          <a:bodyPr wrap="square" lIns="0" tIns="0" rIns="0" bIns="0" rtlCol="0" vert="horz">
            <a:noAutofit/>
          </a:bodyPr>
          <a:lstStyle/>
          <a:p>
            <a:pPr marL="12700">
              <a:lnSpc>
                <a:spcPct val="100000"/>
              </a:lnSpc>
            </a:pPr>
            <a:r>
              <a:rPr dirty="0" smtClean="0" sz="1200" b="1">
                <a:solidFill>
                  <a:srgbClr val="4BACC6"/>
                </a:solidFill>
                <a:latin typeface="Microsoft YaHei UI"/>
                <a:cs typeface="Microsoft YaHei UI"/>
              </a:rPr>
              <a:t>异构</a:t>
            </a:r>
            <a:endParaRPr sz="1200">
              <a:latin typeface="Microsoft YaHei UI"/>
              <a:cs typeface="Microsoft YaHei UI"/>
            </a:endParaRPr>
          </a:p>
        </p:txBody>
      </p:sp>
      <p:sp>
        <p:nvSpPr>
          <p:cNvPr id="143" name="object 143"/>
          <p:cNvSpPr/>
          <p:nvPr/>
        </p:nvSpPr>
        <p:spPr>
          <a:xfrm>
            <a:off x="717551" y="996950"/>
            <a:ext cx="717548" cy="492388"/>
          </a:xfrm>
          <a:prstGeom prst="rect">
            <a:avLst/>
          </a:prstGeom>
          <a:blipFill>
            <a:blip r:embed="rId57" cstate="print"/>
            <a:stretch>
              <a:fillRect/>
            </a:stretch>
          </a:blipFill>
        </p:spPr>
        <p:txBody>
          <a:bodyPr wrap="square" lIns="0" tIns="0" rIns="0" bIns="0" rtlCol="0">
            <a:noAutofit/>
          </a:bodyPr>
          <a:lstStyle/>
          <a:p/>
        </p:txBody>
      </p:sp>
      <p:sp>
        <p:nvSpPr>
          <p:cNvPr id="144" name="object 144"/>
          <p:cNvSpPr txBox="1"/>
          <p:nvPr/>
        </p:nvSpPr>
        <p:spPr>
          <a:xfrm>
            <a:off x="2819401" y="4499293"/>
            <a:ext cx="406400" cy="469900"/>
          </a:xfrm>
          <a:prstGeom prst="rect">
            <a:avLst/>
          </a:prstGeom>
        </p:spPr>
        <p:txBody>
          <a:bodyPr wrap="square" lIns="0" tIns="0" rIns="0" bIns="0" rtlCol="0" vert="horz">
            <a:noAutofit/>
          </a:bodyPr>
          <a:lstStyle/>
          <a:p>
            <a:pPr marL="12700" marR="12700">
              <a:lnSpc>
                <a:spcPct val="100000"/>
              </a:lnSpc>
            </a:pPr>
            <a:r>
              <a:rPr dirty="0" smtClean="0" sz="1500" b="1">
                <a:solidFill>
                  <a:srgbClr val="303030"/>
                </a:solidFill>
                <a:latin typeface="Microsoft YaHei UI"/>
                <a:cs typeface="Microsoft YaHei UI"/>
              </a:rPr>
              <a:t>知识</a:t>
            </a:r>
            <a:r>
              <a:rPr dirty="0" smtClean="0" sz="1500" b="1">
                <a:solidFill>
                  <a:srgbClr val="303030"/>
                </a:solidFill>
                <a:latin typeface="Microsoft YaHei UI"/>
                <a:cs typeface="Microsoft YaHei UI"/>
              </a:rPr>
              <a:t> 抽取</a:t>
            </a:r>
            <a:endParaRPr sz="1500">
              <a:latin typeface="Microsoft YaHei UI"/>
              <a:cs typeface="Microsoft YaHei UI"/>
            </a:endParaRPr>
          </a:p>
        </p:txBody>
      </p:sp>
      <p:sp>
        <p:nvSpPr>
          <p:cNvPr id="145" name="object 145"/>
          <p:cNvSpPr/>
          <p:nvPr/>
        </p:nvSpPr>
        <p:spPr>
          <a:xfrm>
            <a:off x="8820150" y="3502025"/>
            <a:ext cx="1416050" cy="176212"/>
          </a:xfrm>
          <a:custGeom>
            <a:avLst/>
            <a:gdLst/>
            <a:ahLst/>
            <a:cxnLst/>
            <a:rect l="l" t="t" r="r" b="b"/>
            <a:pathLst>
              <a:path w="1416050" h="176212">
                <a:moveTo>
                  <a:pt x="0" y="0"/>
                </a:moveTo>
                <a:lnTo>
                  <a:pt x="1416050" y="0"/>
                </a:lnTo>
                <a:lnTo>
                  <a:pt x="1416050" y="176212"/>
                </a:lnTo>
                <a:lnTo>
                  <a:pt x="0" y="176212"/>
                </a:lnTo>
                <a:lnTo>
                  <a:pt x="0" y="0"/>
                </a:lnTo>
                <a:close/>
              </a:path>
            </a:pathLst>
          </a:custGeom>
          <a:solidFill>
            <a:srgbClr val="FFFFFF"/>
          </a:solidFill>
        </p:spPr>
        <p:txBody>
          <a:bodyPr wrap="square" lIns="0" tIns="0" rIns="0" bIns="0" rtlCol="0">
            <a:noAutofit/>
          </a:bodyPr>
          <a:lstStyle/>
          <a:p/>
        </p:txBody>
      </p:sp>
      <p:sp>
        <p:nvSpPr>
          <p:cNvPr id="146" name="object 146"/>
          <p:cNvSpPr txBox="1"/>
          <p:nvPr/>
        </p:nvSpPr>
        <p:spPr>
          <a:xfrm>
            <a:off x="8807451" y="3485992"/>
            <a:ext cx="1016000" cy="210820"/>
          </a:xfrm>
          <a:prstGeom prst="rect">
            <a:avLst/>
          </a:prstGeom>
        </p:spPr>
        <p:txBody>
          <a:bodyPr wrap="square" lIns="0" tIns="0" rIns="0" bIns="0" rtlCol="0" vert="horz">
            <a:noAutofit/>
          </a:bodyPr>
          <a:lstStyle/>
          <a:p>
            <a:pPr marL="12700">
              <a:lnSpc>
                <a:spcPct val="100000"/>
              </a:lnSpc>
            </a:pPr>
            <a:r>
              <a:rPr dirty="0" smtClean="0" sz="1300" b="1">
                <a:solidFill>
                  <a:srgbClr val="808080"/>
                </a:solidFill>
                <a:latin typeface="Microsoft YaHei UI"/>
                <a:cs typeface="Microsoft YaHei UI"/>
              </a:rPr>
              <a:t>行业知识图谱</a:t>
            </a:r>
            <a:endParaRPr sz="1300">
              <a:latin typeface="Microsoft YaHei UI"/>
              <a:cs typeface="Microsoft YaHei UI"/>
            </a:endParaRPr>
          </a:p>
        </p:txBody>
      </p:sp>
      <p:sp>
        <p:nvSpPr>
          <p:cNvPr id="147" name="object 147"/>
          <p:cNvSpPr/>
          <p:nvPr/>
        </p:nvSpPr>
        <p:spPr>
          <a:xfrm>
            <a:off x="2057401" y="1023938"/>
            <a:ext cx="9895420" cy="2881312"/>
          </a:xfrm>
          <a:custGeom>
            <a:avLst/>
            <a:gdLst/>
            <a:ahLst/>
            <a:cxnLst/>
            <a:rect l="l" t="t" r="r" b="b"/>
            <a:pathLst>
              <a:path w="9895420" h="2881312">
                <a:moveTo>
                  <a:pt x="0" y="116001"/>
                </a:moveTo>
                <a:lnTo>
                  <a:pt x="7904" y="73824"/>
                </a:lnTo>
                <a:lnTo>
                  <a:pt x="29624" y="38566"/>
                </a:lnTo>
                <a:lnTo>
                  <a:pt x="62169" y="13218"/>
                </a:lnTo>
                <a:lnTo>
                  <a:pt x="102548" y="771"/>
                </a:lnTo>
                <a:lnTo>
                  <a:pt x="9779419" y="0"/>
                </a:lnTo>
                <a:lnTo>
                  <a:pt x="9794060" y="915"/>
                </a:lnTo>
                <a:lnTo>
                  <a:pt x="9834260" y="13757"/>
                </a:lnTo>
                <a:lnTo>
                  <a:pt x="9866548" y="39417"/>
                </a:lnTo>
                <a:lnTo>
                  <a:pt x="9887931" y="74906"/>
                </a:lnTo>
                <a:lnTo>
                  <a:pt x="9895420" y="2765310"/>
                </a:lnTo>
                <a:lnTo>
                  <a:pt x="9894505" y="2779954"/>
                </a:lnTo>
                <a:lnTo>
                  <a:pt x="9881661" y="2820157"/>
                </a:lnTo>
                <a:lnTo>
                  <a:pt x="9855998" y="2852444"/>
                </a:lnTo>
                <a:lnTo>
                  <a:pt x="9820509" y="2873824"/>
                </a:lnTo>
                <a:lnTo>
                  <a:pt x="116001" y="2881312"/>
                </a:lnTo>
                <a:lnTo>
                  <a:pt x="101358" y="2880397"/>
                </a:lnTo>
                <a:lnTo>
                  <a:pt x="61154" y="2867555"/>
                </a:lnTo>
                <a:lnTo>
                  <a:pt x="28868" y="2841894"/>
                </a:lnTo>
                <a:lnTo>
                  <a:pt x="7488" y="2806406"/>
                </a:lnTo>
                <a:lnTo>
                  <a:pt x="0" y="116001"/>
                </a:lnTo>
                <a:close/>
              </a:path>
            </a:pathLst>
          </a:custGeom>
          <a:ln w="3175">
            <a:solidFill>
              <a:srgbClr val="8064A2"/>
            </a:solidFill>
            <a:prstDash val="dash"/>
          </a:ln>
        </p:spPr>
        <p:txBody>
          <a:bodyPr wrap="square" lIns="0" tIns="0" rIns="0" bIns="0" rtlCol="0">
            <a:noAutofit/>
          </a:bodyPr>
          <a:lstStyle/>
          <a:p/>
        </p:txBody>
      </p:sp>
      <p:sp>
        <p:nvSpPr>
          <p:cNvPr id="148" name="object 148"/>
          <p:cNvSpPr/>
          <p:nvPr/>
        </p:nvSpPr>
        <p:spPr>
          <a:xfrm>
            <a:off x="7501466" y="4179900"/>
            <a:ext cx="2138923" cy="1121460"/>
          </a:xfrm>
          <a:prstGeom prst="rect">
            <a:avLst/>
          </a:prstGeom>
          <a:blipFill>
            <a:blip r:embed="rId58" cstate="print"/>
            <a:stretch>
              <a:fillRect/>
            </a:stretch>
          </a:blipFill>
        </p:spPr>
        <p:txBody>
          <a:bodyPr wrap="square" lIns="0" tIns="0" rIns="0" bIns="0" rtlCol="0">
            <a:noAutofit/>
          </a:bodyPr>
          <a:lstStyle/>
          <a:p/>
        </p:txBody>
      </p:sp>
      <p:sp>
        <p:nvSpPr>
          <p:cNvPr id="149" name="object 149"/>
          <p:cNvSpPr/>
          <p:nvPr/>
        </p:nvSpPr>
        <p:spPr>
          <a:xfrm>
            <a:off x="7496365" y="6222557"/>
            <a:ext cx="505498" cy="499361"/>
          </a:xfrm>
          <a:prstGeom prst="rect">
            <a:avLst/>
          </a:prstGeom>
          <a:blipFill>
            <a:blip r:embed="rId59" cstate="print"/>
            <a:stretch>
              <a:fillRect/>
            </a:stretch>
          </a:blipFill>
        </p:spPr>
        <p:txBody>
          <a:bodyPr wrap="square" lIns="0" tIns="0" rIns="0" bIns="0" rtlCol="0">
            <a:noAutofit/>
          </a:bodyPr>
          <a:lstStyle/>
          <a:p/>
        </p:txBody>
      </p:sp>
      <p:sp>
        <p:nvSpPr>
          <p:cNvPr id="150" name="object 150"/>
          <p:cNvSpPr/>
          <p:nvPr/>
        </p:nvSpPr>
        <p:spPr>
          <a:xfrm>
            <a:off x="10019550" y="6142432"/>
            <a:ext cx="613219" cy="545310"/>
          </a:xfrm>
          <a:prstGeom prst="rect">
            <a:avLst/>
          </a:prstGeom>
          <a:blipFill>
            <a:blip r:embed="rId60" cstate="print"/>
            <a:stretch>
              <a:fillRect/>
            </a:stretch>
          </a:blipFill>
        </p:spPr>
        <p:txBody>
          <a:bodyPr wrap="square" lIns="0" tIns="0" rIns="0" bIns="0" rtlCol="0">
            <a:noAutofit/>
          </a:bodyPr>
          <a:lstStyl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0757" y="266191"/>
            <a:ext cx="45974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行业知识图谱相关项目</a:t>
            </a:r>
            <a:endParaRPr sz="3600">
              <a:latin typeface="Microsoft YaHei UI"/>
              <a:cs typeface="Microsoft YaHei UI"/>
            </a:endParaRPr>
          </a:p>
        </p:txBody>
      </p:sp>
      <p:sp>
        <p:nvSpPr>
          <p:cNvPr id="3" name="object 3"/>
          <p:cNvSpPr/>
          <p:nvPr/>
        </p:nvSpPr>
        <p:spPr>
          <a:xfrm>
            <a:off x="3493504" y="1878953"/>
            <a:ext cx="2189835" cy="1600403"/>
          </a:xfrm>
          <a:custGeom>
            <a:avLst/>
            <a:gdLst/>
            <a:ahLst/>
            <a:cxnLst/>
            <a:rect l="l" t="t" r="r" b="b"/>
            <a:pathLst>
              <a:path w="2189835" h="1600403">
                <a:moveTo>
                  <a:pt x="0" y="1600403"/>
                </a:moveTo>
                <a:lnTo>
                  <a:pt x="84456" y="1597449"/>
                </a:lnTo>
                <a:lnTo>
                  <a:pt x="168489" y="1588787"/>
                </a:lnTo>
                <a:lnTo>
                  <a:pt x="251678" y="1574719"/>
                </a:lnTo>
                <a:lnTo>
                  <a:pt x="333598" y="1555543"/>
                </a:lnTo>
                <a:lnTo>
                  <a:pt x="413828" y="1531561"/>
                </a:lnTo>
                <a:lnTo>
                  <a:pt x="491945" y="1503074"/>
                </a:lnTo>
                <a:lnTo>
                  <a:pt x="567526" y="1470380"/>
                </a:lnTo>
                <a:lnTo>
                  <a:pt x="640149" y="1433782"/>
                </a:lnTo>
                <a:lnTo>
                  <a:pt x="709390" y="1393579"/>
                </a:lnTo>
                <a:lnTo>
                  <a:pt x="774828" y="1350071"/>
                </a:lnTo>
                <a:lnTo>
                  <a:pt x="836040" y="1303560"/>
                </a:lnTo>
                <a:lnTo>
                  <a:pt x="892602" y="1254345"/>
                </a:lnTo>
                <a:lnTo>
                  <a:pt x="944093" y="1202727"/>
                </a:lnTo>
                <a:lnTo>
                  <a:pt x="990090" y="1149007"/>
                </a:lnTo>
                <a:lnTo>
                  <a:pt x="1030169" y="1093484"/>
                </a:lnTo>
                <a:lnTo>
                  <a:pt x="1063910" y="1036459"/>
                </a:lnTo>
                <a:lnTo>
                  <a:pt x="1090888" y="978233"/>
                </a:lnTo>
                <a:lnTo>
                  <a:pt x="1110681" y="919106"/>
                </a:lnTo>
                <a:lnTo>
                  <a:pt x="1122867" y="859378"/>
                </a:lnTo>
                <a:lnTo>
                  <a:pt x="1127023" y="799350"/>
                </a:lnTo>
                <a:lnTo>
                  <a:pt x="1130871" y="741597"/>
                </a:lnTo>
                <a:lnTo>
                  <a:pt x="1142166" y="684112"/>
                </a:lnTo>
                <a:lnTo>
                  <a:pt x="1160531" y="627161"/>
                </a:lnTo>
                <a:lnTo>
                  <a:pt x="1185589" y="571013"/>
                </a:lnTo>
                <a:lnTo>
                  <a:pt x="1216965" y="515935"/>
                </a:lnTo>
                <a:lnTo>
                  <a:pt x="1254282" y="462195"/>
                </a:lnTo>
                <a:lnTo>
                  <a:pt x="1297164" y="410059"/>
                </a:lnTo>
                <a:lnTo>
                  <a:pt x="1345235" y="359795"/>
                </a:lnTo>
                <a:lnTo>
                  <a:pt x="1398118" y="311671"/>
                </a:lnTo>
                <a:lnTo>
                  <a:pt x="1455437" y="265953"/>
                </a:lnTo>
                <a:lnTo>
                  <a:pt x="1516816" y="222911"/>
                </a:lnTo>
                <a:lnTo>
                  <a:pt x="1581878" y="182810"/>
                </a:lnTo>
                <a:lnTo>
                  <a:pt x="1650248" y="145918"/>
                </a:lnTo>
                <a:lnTo>
                  <a:pt x="1721549" y="112503"/>
                </a:lnTo>
                <a:lnTo>
                  <a:pt x="1795405" y="82832"/>
                </a:lnTo>
                <a:lnTo>
                  <a:pt x="1871439" y="57173"/>
                </a:lnTo>
                <a:lnTo>
                  <a:pt x="1949275" y="35792"/>
                </a:lnTo>
                <a:lnTo>
                  <a:pt x="2028538" y="18958"/>
                </a:lnTo>
                <a:lnTo>
                  <a:pt x="2108850" y="6938"/>
                </a:lnTo>
                <a:lnTo>
                  <a:pt x="2189835" y="0"/>
                </a:lnTo>
              </a:path>
            </a:pathLst>
          </a:custGeom>
          <a:ln w="19050">
            <a:solidFill>
              <a:srgbClr val="12AF9F"/>
            </a:solidFill>
          </a:ln>
        </p:spPr>
        <p:txBody>
          <a:bodyPr wrap="square" lIns="0" tIns="0" rIns="0" bIns="0" rtlCol="0">
            <a:noAutofit/>
          </a:bodyPr>
          <a:lstStyle/>
          <a:p/>
        </p:txBody>
      </p:sp>
      <p:sp>
        <p:nvSpPr>
          <p:cNvPr id="4" name="object 4"/>
          <p:cNvSpPr/>
          <p:nvPr/>
        </p:nvSpPr>
        <p:spPr>
          <a:xfrm>
            <a:off x="5670359" y="1841190"/>
            <a:ext cx="77190" cy="76174"/>
          </a:xfrm>
          <a:custGeom>
            <a:avLst/>
            <a:gdLst/>
            <a:ahLst/>
            <a:cxnLst/>
            <a:rect l="l" t="t" r="r" b="b"/>
            <a:pathLst>
              <a:path w="77190" h="76174">
                <a:moveTo>
                  <a:pt x="0" y="0"/>
                </a:moveTo>
                <a:lnTo>
                  <a:pt x="2032" y="76174"/>
                </a:lnTo>
                <a:lnTo>
                  <a:pt x="77190" y="36055"/>
                </a:lnTo>
                <a:lnTo>
                  <a:pt x="0" y="0"/>
                </a:lnTo>
                <a:close/>
              </a:path>
            </a:pathLst>
          </a:custGeom>
          <a:solidFill>
            <a:srgbClr val="12AF9F"/>
          </a:solidFill>
        </p:spPr>
        <p:txBody>
          <a:bodyPr wrap="square" lIns="0" tIns="0" rIns="0" bIns="0" rtlCol="0">
            <a:noAutofit/>
          </a:bodyPr>
          <a:lstStyle/>
          <a:p/>
        </p:txBody>
      </p:sp>
      <p:sp>
        <p:nvSpPr>
          <p:cNvPr id="5" name="object 5"/>
          <p:cNvSpPr/>
          <p:nvPr/>
        </p:nvSpPr>
        <p:spPr>
          <a:xfrm>
            <a:off x="3493504" y="3268016"/>
            <a:ext cx="2189835" cy="211340"/>
          </a:xfrm>
          <a:custGeom>
            <a:avLst/>
            <a:gdLst/>
            <a:ahLst/>
            <a:cxnLst/>
            <a:rect l="l" t="t" r="r" b="b"/>
            <a:pathLst>
              <a:path w="2189835" h="211340">
                <a:moveTo>
                  <a:pt x="0" y="211340"/>
                </a:moveTo>
                <a:lnTo>
                  <a:pt x="84456" y="210950"/>
                </a:lnTo>
                <a:lnTo>
                  <a:pt x="168489" y="209806"/>
                </a:lnTo>
                <a:lnTo>
                  <a:pt x="251678" y="207948"/>
                </a:lnTo>
                <a:lnTo>
                  <a:pt x="333598" y="205416"/>
                </a:lnTo>
                <a:lnTo>
                  <a:pt x="413828" y="202249"/>
                </a:lnTo>
                <a:lnTo>
                  <a:pt x="491945" y="198487"/>
                </a:lnTo>
                <a:lnTo>
                  <a:pt x="567526" y="194170"/>
                </a:lnTo>
                <a:lnTo>
                  <a:pt x="640149" y="189336"/>
                </a:lnTo>
                <a:lnTo>
                  <a:pt x="709390" y="184027"/>
                </a:lnTo>
                <a:lnTo>
                  <a:pt x="774828" y="178282"/>
                </a:lnTo>
                <a:lnTo>
                  <a:pt x="836040" y="172140"/>
                </a:lnTo>
                <a:lnTo>
                  <a:pt x="892602" y="165641"/>
                </a:lnTo>
                <a:lnTo>
                  <a:pt x="944093" y="158825"/>
                </a:lnTo>
                <a:lnTo>
                  <a:pt x="990090" y="151731"/>
                </a:lnTo>
                <a:lnTo>
                  <a:pt x="1030169" y="144400"/>
                </a:lnTo>
                <a:lnTo>
                  <a:pt x="1090888" y="129181"/>
                </a:lnTo>
                <a:lnTo>
                  <a:pt x="1127023" y="105562"/>
                </a:lnTo>
                <a:lnTo>
                  <a:pt x="1130871" y="97935"/>
                </a:lnTo>
                <a:lnTo>
                  <a:pt x="1142166" y="90343"/>
                </a:lnTo>
                <a:lnTo>
                  <a:pt x="1185589" y="75407"/>
                </a:lnTo>
                <a:lnTo>
                  <a:pt x="1254282" y="61036"/>
                </a:lnTo>
                <a:lnTo>
                  <a:pt x="1297164" y="54151"/>
                </a:lnTo>
                <a:lnTo>
                  <a:pt x="1345235" y="47514"/>
                </a:lnTo>
                <a:lnTo>
                  <a:pt x="1398118" y="41159"/>
                </a:lnTo>
                <a:lnTo>
                  <a:pt x="1455437" y="35121"/>
                </a:lnTo>
                <a:lnTo>
                  <a:pt x="1516816" y="29437"/>
                </a:lnTo>
                <a:lnTo>
                  <a:pt x="1581878" y="24142"/>
                </a:lnTo>
                <a:lnTo>
                  <a:pt x="1650248" y="19270"/>
                </a:lnTo>
                <a:lnTo>
                  <a:pt x="1721549" y="14858"/>
                </a:lnTo>
                <a:lnTo>
                  <a:pt x="1795405" y="10939"/>
                </a:lnTo>
                <a:lnTo>
                  <a:pt x="1871439" y="7551"/>
                </a:lnTo>
                <a:lnTo>
                  <a:pt x="1949275" y="4727"/>
                </a:lnTo>
                <a:lnTo>
                  <a:pt x="2028538" y="2504"/>
                </a:lnTo>
                <a:lnTo>
                  <a:pt x="2108850" y="916"/>
                </a:lnTo>
                <a:lnTo>
                  <a:pt x="2189835" y="0"/>
                </a:lnTo>
              </a:path>
            </a:pathLst>
          </a:custGeom>
          <a:ln w="19050">
            <a:solidFill>
              <a:srgbClr val="12AF9F"/>
            </a:solidFill>
          </a:ln>
        </p:spPr>
        <p:txBody>
          <a:bodyPr wrap="square" lIns="0" tIns="0" rIns="0" bIns="0" rtlCol="0">
            <a:noAutofit/>
          </a:bodyPr>
          <a:lstStyle/>
          <a:p/>
        </p:txBody>
      </p:sp>
      <p:sp>
        <p:nvSpPr>
          <p:cNvPr id="6" name="object 6"/>
          <p:cNvSpPr/>
          <p:nvPr/>
        </p:nvSpPr>
        <p:spPr>
          <a:xfrm>
            <a:off x="5671215" y="3229964"/>
            <a:ext cx="76326" cy="76200"/>
          </a:xfrm>
          <a:custGeom>
            <a:avLst/>
            <a:gdLst/>
            <a:ahLst/>
            <a:cxnLst/>
            <a:rect l="l" t="t" r="r" b="b"/>
            <a:pathLst>
              <a:path w="76326" h="76200">
                <a:moveTo>
                  <a:pt x="0" y="0"/>
                </a:moveTo>
                <a:lnTo>
                  <a:pt x="266" y="76200"/>
                </a:lnTo>
                <a:lnTo>
                  <a:pt x="76327" y="37833"/>
                </a:lnTo>
                <a:lnTo>
                  <a:pt x="0" y="0"/>
                </a:lnTo>
                <a:close/>
              </a:path>
            </a:pathLst>
          </a:custGeom>
          <a:solidFill>
            <a:srgbClr val="12AF9F"/>
          </a:solidFill>
        </p:spPr>
        <p:txBody>
          <a:bodyPr wrap="square" lIns="0" tIns="0" rIns="0" bIns="0" rtlCol="0">
            <a:noAutofit/>
          </a:bodyPr>
          <a:lstStyle/>
          <a:p/>
        </p:txBody>
      </p:sp>
      <p:sp>
        <p:nvSpPr>
          <p:cNvPr id="7" name="object 7"/>
          <p:cNvSpPr/>
          <p:nvPr/>
        </p:nvSpPr>
        <p:spPr>
          <a:xfrm>
            <a:off x="3493504" y="3429000"/>
            <a:ext cx="2189835" cy="529424"/>
          </a:xfrm>
          <a:custGeom>
            <a:avLst/>
            <a:gdLst/>
            <a:ahLst/>
            <a:cxnLst/>
            <a:rect l="l" t="t" r="r" b="b"/>
            <a:pathLst>
              <a:path w="2189835" h="529424">
                <a:moveTo>
                  <a:pt x="0" y="0"/>
                </a:moveTo>
                <a:lnTo>
                  <a:pt x="84456" y="977"/>
                </a:lnTo>
                <a:lnTo>
                  <a:pt x="168489" y="3842"/>
                </a:lnTo>
                <a:lnTo>
                  <a:pt x="251678" y="8496"/>
                </a:lnTo>
                <a:lnTo>
                  <a:pt x="333598" y="14839"/>
                </a:lnTo>
                <a:lnTo>
                  <a:pt x="413828" y="22773"/>
                </a:lnTo>
                <a:lnTo>
                  <a:pt x="491945" y="32197"/>
                </a:lnTo>
                <a:lnTo>
                  <a:pt x="567526" y="43012"/>
                </a:lnTo>
                <a:lnTo>
                  <a:pt x="640149" y="55119"/>
                </a:lnTo>
                <a:lnTo>
                  <a:pt x="709390" y="68419"/>
                </a:lnTo>
                <a:lnTo>
                  <a:pt x="774828" y="82811"/>
                </a:lnTo>
                <a:lnTo>
                  <a:pt x="836040" y="98198"/>
                </a:lnTo>
                <a:lnTo>
                  <a:pt x="892602" y="114479"/>
                </a:lnTo>
                <a:lnTo>
                  <a:pt x="944093" y="131555"/>
                </a:lnTo>
                <a:lnTo>
                  <a:pt x="990090" y="149326"/>
                </a:lnTo>
                <a:lnTo>
                  <a:pt x="1030169" y="167694"/>
                </a:lnTo>
                <a:lnTo>
                  <a:pt x="1063910" y="186558"/>
                </a:lnTo>
                <a:lnTo>
                  <a:pt x="1110681" y="225380"/>
                </a:lnTo>
                <a:lnTo>
                  <a:pt x="1127023" y="264998"/>
                </a:lnTo>
                <a:lnTo>
                  <a:pt x="1130871" y="284102"/>
                </a:lnTo>
                <a:lnTo>
                  <a:pt x="1142166" y="303117"/>
                </a:lnTo>
                <a:lnTo>
                  <a:pt x="1185589" y="340530"/>
                </a:lnTo>
                <a:lnTo>
                  <a:pt x="1254282" y="376527"/>
                </a:lnTo>
                <a:lnTo>
                  <a:pt x="1297164" y="393774"/>
                </a:lnTo>
                <a:lnTo>
                  <a:pt x="1345235" y="410402"/>
                </a:lnTo>
                <a:lnTo>
                  <a:pt x="1398118" y="426321"/>
                </a:lnTo>
                <a:lnTo>
                  <a:pt x="1455437" y="441445"/>
                </a:lnTo>
                <a:lnTo>
                  <a:pt x="1516816" y="455684"/>
                </a:lnTo>
                <a:lnTo>
                  <a:pt x="1581878" y="468950"/>
                </a:lnTo>
                <a:lnTo>
                  <a:pt x="1650248" y="481154"/>
                </a:lnTo>
                <a:lnTo>
                  <a:pt x="1721549" y="492208"/>
                </a:lnTo>
                <a:lnTo>
                  <a:pt x="1795405" y="502024"/>
                </a:lnTo>
                <a:lnTo>
                  <a:pt x="1871439" y="510512"/>
                </a:lnTo>
                <a:lnTo>
                  <a:pt x="1949275" y="517585"/>
                </a:lnTo>
                <a:lnTo>
                  <a:pt x="2028538" y="523153"/>
                </a:lnTo>
                <a:lnTo>
                  <a:pt x="2108850" y="527129"/>
                </a:lnTo>
                <a:lnTo>
                  <a:pt x="2189835" y="529424"/>
                </a:lnTo>
              </a:path>
            </a:pathLst>
          </a:custGeom>
          <a:ln w="19050">
            <a:solidFill>
              <a:srgbClr val="12AF9F"/>
            </a:solidFill>
          </a:ln>
        </p:spPr>
        <p:txBody>
          <a:bodyPr wrap="square" lIns="0" tIns="0" rIns="0" bIns="0" rtlCol="0">
            <a:noAutofit/>
          </a:bodyPr>
          <a:lstStyle/>
          <a:p/>
        </p:txBody>
      </p:sp>
      <p:sp>
        <p:nvSpPr>
          <p:cNvPr id="8" name="object 8"/>
          <p:cNvSpPr/>
          <p:nvPr/>
        </p:nvSpPr>
        <p:spPr>
          <a:xfrm>
            <a:off x="5671013" y="3920216"/>
            <a:ext cx="76530" cy="76200"/>
          </a:xfrm>
          <a:custGeom>
            <a:avLst/>
            <a:gdLst/>
            <a:ahLst/>
            <a:cxnLst/>
            <a:rect l="l" t="t" r="r" b="b"/>
            <a:pathLst>
              <a:path w="76530" h="76200">
                <a:moveTo>
                  <a:pt x="673" y="0"/>
                </a:moveTo>
                <a:lnTo>
                  <a:pt x="0" y="76200"/>
                </a:lnTo>
                <a:lnTo>
                  <a:pt x="76530" y="38773"/>
                </a:lnTo>
                <a:lnTo>
                  <a:pt x="673" y="0"/>
                </a:lnTo>
                <a:close/>
              </a:path>
            </a:pathLst>
          </a:custGeom>
          <a:solidFill>
            <a:srgbClr val="12AF9F"/>
          </a:solidFill>
        </p:spPr>
        <p:txBody>
          <a:bodyPr wrap="square" lIns="0" tIns="0" rIns="0" bIns="0" rtlCol="0">
            <a:noAutofit/>
          </a:bodyPr>
          <a:lstStyle/>
          <a:p/>
        </p:txBody>
      </p:sp>
      <p:sp>
        <p:nvSpPr>
          <p:cNvPr id="9" name="object 9"/>
          <p:cNvSpPr/>
          <p:nvPr/>
        </p:nvSpPr>
        <p:spPr>
          <a:xfrm>
            <a:off x="3493504" y="3429000"/>
            <a:ext cx="2189835" cy="1332522"/>
          </a:xfrm>
          <a:custGeom>
            <a:avLst/>
            <a:gdLst/>
            <a:ahLst/>
            <a:cxnLst/>
            <a:rect l="l" t="t" r="r" b="b"/>
            <a:pathLst>
              <a:path w="2189835" h="1332522">
                <a:moveTo>
                  <a:pt x="0" y="0"/>
                </a:moveTo>
                <a:lnTo>
                  <a:pt x="84456" y="2459"/>
                </a:lnTo>
                <a:lnTo>
                  <a:pt x="168489" y="9671"/>
                </a:lnTo>
                <a:lnTo>
                  <a:pt x="251678" y="21385"/>
                </a:lnTo>
                <a:lnTo>
                  <a:pt x="333598" y="37350"/>
                </a:lnTo>
                <a:lnTo>
                  <a:pt x="413828" y="57318"/>
                </a:lnTo>
                <a:lnTo>
                  <a:pt x="491945" y="81037"/>
                </a:lnTo>
                <a:lnTo>
                  <a:pt x="567526" y="108258"/>
                </a:lnTo>
                <a:lnTo>
                  <a:pt x="640149" y="138731"/>
                </a:lnTo>
                <a:lnTo>
                  <a:pt x="709390" y="172205"/>
                </a:lnTo>
                <a:lnTo>
                  <a:pt x="774828" y="208430"/>
                </a:lnTo>
                <a:lnTo>
                  <a:pt x="836040" y="247157"/>
                </a:lnTo>
                <a:lnTo>
                  <a:pt x="892602" y="288134"/>
                </a:lnTo>
                <a:lnTo>
                  <a:pt x="944093" y="331113"/>
                </a:lnTo>
                <a:lnTo>
                  <a:pt x="990090" y="375842"/>
                </a:lnTo>
                <a:lnTo>
                  <a:pt x="1030169" y="422072"/>
                </a:lnTo>
                <a:lnTo>
                  <a:pt x="1063910" y="469552"/>
                </a:lnTo>
                <a:lnTo>
                  <a:pt x="1090888" y="518033"/>
                </a:lnTo>
                <a:lnTo>
                  <a:pt x="1110681" y="567265"/>
                </a:lnTo>
                <a:lnTo>
                  <a:pt x="1122867" y="616996"/>
                </a:lnTo>
                <a:lnTo>
                  <a:pt x="1127023" y="666978"/>
                </a:lnTo>
                <a:lnTo>
                  <a:pt x="1130871" y="715063"/>
                </a:lnTo>
                <a:lnTo>
                  <a:pt x="1142166" y="762926"/>
                </a:lnTo>
                <a:lnTo>
                  <a:pt x="1160531" y="810343"/>
                </a:lnTo>
                <a:lnTo>
                  <a:pt x="1185589" y="857092"/>
                </a:lnTo>
                <a:lnTo>
                  <a:pt x="1216965" y="902950"/>
                </a:lnTo>
                <a:lnTo>
                  <a:pt x="1254282" y="947695"/>
                </a:lnTo>
                <a:lnTo>
                  <a:pt x="1297164" y="991104"/>
                </a:lnTo>
                <a:lnTo>
                  <a:pt x="1345235" y="1032954"/>
                </a:lnTo>
                <a:lnTo>
                  <a:pt x="1398118" y="1073023"/>
                </a:lnTo>
                <a:lnTo>
                  <a:pt x="1455437" y="1111088"/>
                </a:lnTo>
                <a:lnTo>
                  <a:pt x="1516816" y="1146926"/>
                </a:lnTo>
                <a:lnTo>
                  <a:pt x="1581878" y="1180314"/>
                </a:lnTo>
                <a:lnTo>
                  <a:pt x="1650248" y="1211030"/>
                </a:lnTo>
                <a:lnTo>
                  <a:pt x="1721549" y="1238852"/>
                </a:lnTo>
                <a:lnTo>
                  <a:pt x="1795405" y="1263556"/>
                </a:lnTo>
                <a:lnTo>
                  <a:pt x="1871439" y="1284920"/>
                </a:lnTo>
                <a:lnTo>
                  <a:pt x="1949275" y="1302722"/>
                </a:lnTo>
                <a:lnTo>
                  <a:pt x="2028538" y="1316737"/>
                </a:lnTo>
                <a:lnTo>
                  <a:pt x="2108850" y="1326745"/>
                </a:lnTo>
                <a:lnTo>
                  <a:pt x="2189835" y="1332522"/>
                </a:lnTo>
              </a:path>
            </a:pathLst>
          </a:custGeom>
          <a:ln w="19050">
            <a:solidFill>
              <a:srgbClr val="12AF9F"/>
            </a:solidFill>
          </a:ln>
        </p:spPr>
        <p:txBody>
          <a:bodyPr wrap="square" lIns="0" tIns="0" rIns="0" bIns="0" rtlCol="0">
            <a:noAutofit/>
          </a:bodyPr>
          <a:lstStyle/>
          <a:p/>
        </p:txBody>
      </p:sp>
      <p:sp>
        <p:nvSpPr>
          <p:cNvPr id="10" name="object 10"/>
          <p:cNvSpPr/>
          <p:nvPr/>
        </p:nvSpPr>
        <p:spPr>
          <a:xfrm>
            <a:off x="5670512" y="4723160"/>
            <a:ext cx="77038" cy="76187"/>
          </a:xfrm>
          <a:custGeom>
            <a:avLst/>
            <a:gdLst/>
            <a:ahLst/>
            <a:cxnLst/>
            <a:rect l="l" t="t" r="r" b="b"/>
            <a:pathLst>
              <a:path w="77038" h="76187">
                <a:moveTo>
                  <a:pt x="1701" y="0"/>
                </a:moveTo>
                <a:lnTo>
                  <a:pt x="0" y="76187"/>
                </a:lnTo>
                <a:lnTo>
                  <a:pt x="77038" y="39789"/>
                </a:lnTo>
                <a:lnTo>
                  <a:pt x="1701" y="0"/>
                </a:lnTo>
                <a:close/>
              </a:path>
            </a:pathLst>
          </a:custGeom>
          <a:solidFill>
            <a:srgbClr val="12AF9F"/>
          </a:solidFill>
        </p:spPr>
        <p:txBody>
          <a:bodyPr wrap="square" lIns="0" tIns="0" rIns="0" bIns="0" rtlCol="0">
            <a:noAutofit/>
          </a:bodyPr>
          <a:lstStyle/>
          <a:p/>
        </p:txBody>
      </p:sp>
      <p:sp>
        <p:nvSpPr>
          <p:cNvPr id="11" name="object 11"/>
          <p:cNvSpPr/>
          <p:nvPr/>
        </p:nvSpPr>
        <p:spPr>
          <a:xfrm>
            <a:off x="3398908" y="3429000"/>
            <a:ext cx="2281555" cy="2190178"/>
          </a:xfrm>
          <a:custGeom>
            <a:avLst/>
            <a:gdLst/>
            <a:ahLst/>
            <a:cxnLst/>
            <a:rect l="l" t="t" r="r" b="b"/>
            <a:pathLst>
              <a:path w="2281555" h="2190178">
                <a:moveTo>
                  <a:pt x="0" y="0"/>
                </a:moveTo>
                <a:lnTo>
                  <a:pt x="87926" y="4042"/>
                </a:lnTo>
                <a:lnTo>
                  <a:pt x="175412" y="15894"/>
                </a:lnTo>
                <a:lnTo>
                  <a:pt x="262017" y="35146"/>
                </a:lnTo>
                <a:lnTo>
                  <a:pt x="347303" y="61386"/>
                </a:lnTo>
                <a:lnTo>
                  <a:pt x="430829" y="94203"/>
                </a:lnTo>
                <a:lnTo>
                  <a:pt x="512154" y="133187"/>
                </a:lnTo>
                <a:lnTo>
                  <a:pt x="590840" y="177925"/>
                </a:lnTo>
                <a:lnTo>
                  <a:pt x="666445" y="228007"/>
                </a:lnTo>
                <a:lnTo>
                  <a:pt x="738530" y="283023"/>
                </a:lnTo>
                <a:lnTo>
                  <a:pt x="806656" y="342560"/>
                </a:lnTo>
                <a:lnTo>
                  <a:pt x="870381" y="406208"/>
                </a:lnTo>
                <a:lnTo>
                  <a:pt x="929267" y="473555"/>
                </a:lnTo>
                <a:lnTo>
                  <a:pt x="982872" y="544192"/>
                </a:lnTo>
                <a:lnTo>
                  <a:pt x="1030758" y="617706"/>
                </a:lnTo>
                <a:lnTo>
                  <a:pt x="1072484" y="693686"/>
                </a:lnTo>
                <a:lnTo>
                  <a:pt x="1107609" y="771722"/>
                </a:lnTo>
                <a:lnTo>
                  <a:pt x="1135695" y="851403"/>
                </a:lnTo>
                <a:lnTo>
                  <a:pt x="1156302" y="932316"/>
                </a:lnTo>
                <a:lnTo>
                  <a:pt x="1168988" y="1014053"/>
                </a:lnTo>
                <a:lnTo>
                  <a:pt x="1173314" y="1096200"/>
                </a:lnTo>
                <a:lnTo>
                  <a:pt x="1177329" y="1175312"/>
                </a:lnTo>
                <a:lnTo>
                  <a:pt x="1189112" y="1254058"/>
                </a:lnTo>
                <a:lnTo>
                  <a:pt x="1208270" y="1332068"/>
                </a:lnTo>
                <a:lnTo>
                  <a:pt x="1234410" y="1408978"/>
                </a:lnTo>
                <a:lnTo>
                  <a:pt x="1267138" y="1484418"/>
                </a:lnTo>
                <a:lnTo>
                  <a:pt x="1306063" y="1558023"/>
                </a:lnTo>
                <a:lnTo>
                  <a:pt x="1350791" y="1629426"/>
                </a:lnTo>
                <a:lnTo>
                  <a:pt x="1400930" y="1698258"/>
                </a:lnTo>
                <a:lnTo>
                  <a:pt x="1456085" y="1764154"/>
                </a:lnTo>
                <a:lnTo>
                  <a:pt x="1515865" y="1826745"/>
                </a:lnTo>
                <a:lnTo>
                  <a:pt x="1579876" y="1885666"/>
                </a:lnTo>
                <a:lnTo>
                  <a:pt x="1647726" y="1940548"/>
                </a:lnTo>
                <a:lnTo>
                  <a:pt x="1719021" y="1991025"/>
                </a:lnTo>
                <a:lnTo>
                  <a:pt x="1793369" y="2036729"/>
                </a:lnTo>
                <a:lnTo>
                  <a:pt x="1870377" y="2077294"/>
                </a:lnTo>
                <a:lnTo>
                  <a:pt x="1949651" y="2112352"/>
                </a:lnTo>
                <a:lnTo>
                  <a:pt x="2030798" y="2141537"/>
                </a:lnTo>
                <a:lnTo>
                  <a:pt x="2113427" y="2164481"/>
                </a:lnTo>
                <a:lnTo>
                  <a:pt x="2197143" y="2180817"/>
                </a:lnTo>
                <a:lnTo>
                  <a:pt x="2281555" y="2190178"/>
                </a:lnTo>
              </a:path>
            </a:pathLst>
          </a:custGeom>
          <a:ln w="19050">
            <a:solidFill>
              <a:srgbClr val="12AF9F"/>
            </a:solidFill>
          </a:ln>
        </p:spPr>
        <p:txBody>
          <a:bodyPr wrap="square" lIns="0" tIns="0" rIns="0" bIns="0" rtlCol="0">
            <a:noAutofit/>
          </a:bodyPr>
          <a:lstStyle/>
          <a:p/>
        </p:txBody>
      </p:sp>
      <p:sp>
        <p:nvSpPr>
          <p:cNvPr id="12" name="object 12"/>
          <p:cNvSpPr/>
          <p:nvPr/>
        </p:nvSpPr>
        <p:spPr>
          <a:xfrm>
            <a:off x="5668093" y="5580716"/>
            <a:ext cx="77457" cy="76149"/>
          </a:xfrm>
          <a:custGeom>
            <a:avLst/>
            <a:gdLst/>
            <a:ahLst/>
            <a:cxnLst/>
            <a:rect l="l" t="t" r="r" b="b"/>
            <a:pathLst>
              <a:path w="77457" h="76149">
                <a:moveTo>
                  <a:pt x="2603" y="0"/>
                </a:moveTo>
                <a:lnTo>
                  <a:pt x="0" y="76149"/>
                </a:lnTo>
                <a:lnTo>
                  <a:pt x="77457" y="40678"/>
                </a:lnTo>
                <a:lnTo>
                  <a:pt x="2603" y="0"/>
                </a:lnTo>
                <a:close/>
              </a:path>
            </a:pathLst>
          </a:custGeom>
          <a:solidFill>
            <a:srgbClr val="12AF9F"/>
          </a:solidFill>
        </p:spPr>
        <p:txBody>
          <a:bodyPr wrap="square" lIns="0" tIns="0" rIns="0" bIns="0" rtlCol="0">
            <a:noAutofit/>
          </a:bodyPr>
          <a:lstStyle/>
          <a:p/>
        </p:txBody>
      </p:sp>
      <p:sp>
        <p:nvSpPr>
          <p:cNvPr id="13" name="object 13"/>
          <p:cNvSpPr/>
          <p:nvPr/>
        </p:nvSpPr>
        <p:spPr>
          <a:xfrm>
            <a:off x="1036054" y="2366960"/>
            <a:ext cx="2457450" cy="3124200"/>
          </a:xfrm>
          <a:prstGeom prst="rect">
            <a:avLst/>
          </a:prstGeom>
          <a:blipFill>
            <a:blip r:embed="rId2" cstate="print"/>
            <a:stretch>
              <a:fillRect/>
            </a:stretch>
          </a:blipFill>
        </p:spPr>
        <p:txBody>
          <a:bodyPr wrap="square" lIns="0" tIns="0" rIns="0" bIns="0" rtlCol="0">
            <a:noAutofit/>
          </a:bodyPr>
          <a:lstStyle/>
          <a:p/>
        </p:txBody>
      </p:sp>
      <p:sp>
        <p:nvSpPr>
          <p:cNvPr id="14" name="object 14"/>
          <p:cNvSpPr txBox="1"/>
          <p:nvPr/>
        </p:nvSpPr>
        <p:spPr>
          <a:xfrm>
            <a:off x="5824254" y="1715287"/>
            <a:ext cx="2449830" cy="4058920"/>
          </a:xfrm>
          <a:prstGeom prst="rect">
            <a:avLst/>
          </a:prstGeom>
        </p:spPr>
        <p:txBody>
          <a:bodyPr wrap="square" lIns="0" tIns="0" rIns="0" bIns="0" rtlCol="0" vert="horz">
            <a:noAutofit/>
          </a:bodyPr>
          <a:lstStyle/>
          <a:p>
            <a:pPr marL="14604">
              <a:lnSpc>
                <a:spcPct val="100000"/>
              </a:lnSpc>
            </a:pPr>
            <a:r>
              <a:rPr dirty="0" smtClean="0" sz="2000" spc="-45">
                <a:solidFill>
                  <a:srgbClr val="303030"/>
                </a:solidFill>
                <a:latin typeface="Times New Roman"/>
                <a:cs typeface="Times New Roman"/>
              </a:rPr>
              <a:t>L</a:t>
            </a:r>
            <a:r>
              <a:rPr dirty="0" smtClean="0" sz="2000" spc="0">
                <a:solidFill>
                  <a:srgbClr val="303030"/>
                </a:solidFill>
                <a:latin typeface="Times New Roman"/>
                <a:cs typeface="Times New Roman"/>
              </a:rPr>
              <a:t>ink</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d</a:t>
            </a:r>
            <a:r>
              <a:rPr dirty="0" smtClean="0" sz="2000" spc="40">
                <a:solidFill>
                  <a:srgbClr val="303030"/>
                </a:solidFill>
                <a:latin typeface="Times New Roman"/>
                <a:cs typeface="Times New Roman"/>
              </a:rPr>
              <a:t> </a:t>
            </a:r>
            <a:r>
              <a:rPr dirty="0" smtClean="0" sz="2000" spc="0">
                <a:solidFill>
                  <a:srgbClr val="303030"/>
                </a:solidFill>
                <a:latin typeface="Times New Roman"/>
                <a:cs typeface="Times New Roman"/>
              </a:rPr>
              <a:t>li</a:t>
            </a:r>
            <a:r>
              <a:rPr dirty="0" smtClean="0" sz="2000" spc="-10">
                <a:solidFill>
                  <a:srgbClr val="303030"/>
                </a:solidFill>
                <a:latin typeface="Times New Roman"/>
                <a:cs typeface="Times New Roman"/>
              </a:rPr>
              <a:t>f</a:t>
            </a:r>
            <a:r>
              <a:rPr dirty="0" smtClean="0" sz="2000" spc="0">
                <a:solidFill>
                  <a:srgbClr val="303030"/>
                </a:solidFill>
                <a:latin typeface="Times New Roman"/>
                <a:cs typeface="Times New Roman"/>
              </a:rPr>
              <a:t>e</a:t>
            </a:r>
            <a:r>
              <a:rPr dirty="0" smtClean="0" sz="2000" spc="-10">
                <a:solidFill>
                  <a:srgbClr val="303030"/>
                </a:solidFill>
                <a:latin typeface="Times New Roman"/>
                <a:cs typeface="Times New Roman"/>
              </a:rPr>
              <a:t> </a:t>
            </a:r>
            <a:r>
              <a:rPr dirty="0" smtClean="0" sz="2000" spc="0">
                <a:solidFill>
                  <a:srgbClr val="303030"/>
                </a:solidFill>
                <a:latin typeface="Times New Roman"/>
                <a:cs typeface="Times New Roman"/>
              </a:rPr>
              <a:t>d</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ta</a:t>
            </a:r>
            <a:endParaRPr sz="2000">
              <a:latin typeface="Times New Roman"/>
              <a:cs typeface="Times New Roman"/>
            </a:endParaRPr>
          </a:p>
          <a:p>
            <a:pPr marL="14604" marR="12700" indent="-2540">
              <a:lnSpc>
                <a:spcPct val="223500"/>
              </a:lnSpc>
              <a:spcBef>
                <a:spcPts val="275"/>
              </a:spcBef>
            </a:pPr>
            <a:r>
              <a:rPr dirty="0" smtClean="0" sz="2000" spc="-5">
                <a:solidFill>
                  <a:srgbClr val="303030"/>
                </a:solidFill>
                <a:latin typeface="Times New Roman"/>
                <a:cs typeface="Times New Roman"/>
              </a:rPr>
              <a:t>O</a:t>
            </a:r>
            <a:r>
              <a:rPr dirty="0" smtClean="0" sz="2000" spc="0">
                <a:solidFill>
                  <a:srgbClr val="303030"/>
                </a:solidFill>
                <a:latin typeface="Times New Roman"/>
                <a:cs typeface="Times New Roman"/>
              </a:rPr>
              <a:t>p</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n</a:t>
            </a:r>
            <a:r>
              <a:rPr dirty="0" smtClean="0" sz="2000" spc="20">
                <a:solidFill>
                  <a:srgbClr val="303030"/>
                </a:solidFill>
                <a:latin typeface="Times New Roman"/>
                <a:cs typeface="Times New Roman"/>
              </a:rPr>
              <a:t> </a:t>
            </a:r>
            <a:r>
              <a:rPr dirty="0" smtClean="0" sz="2000" spc="-5">
                <a:solidFill>
                  <a:srgbClr val="303030"/>
                </a:solidFill>
                <a:latin typeface="Times New Roman"/>
                <a:cs typeface="Times New Roman"/>
              </a:rPr>
              <a:t>G</a:t>
            </a:r>
            <a:r>
              <a:rPr dirty="0" smtClean="0" sz="2000" spc="0">
                <a:solidFill>
                  <a:srgbClr val="303030"/>
                </a:solidFill>
                <a:latin typeface="Times New Roman"/>
                <a:cs typeface="Times New Roman"/>
              </a:rPr>
              <a:t>ov</a:t>
            </a:r>
            <a:r>
              <a:rPr dirty="0" smtClean="0" sz="2000" spc="-10">
                <a:solidFill>
                  <a:srgbClr val="303030"/>
                </a:solidFill>
                <a:latin typeface="Times New Roman"/>
                <a:cs typeface="Times New Roman"/>
              </a:rPr>
              <a:t>e</a:t>
            </a:r>
            <a:r>
              <a:rPr dirty="0" smtClean="0" sz="2000" spc="-10">
                <a:solidFill>
                  <a:srgbClr val="303030"/>
                </a:solidFill>
                <a:latin typeface="Times New Roman"/>
                <a:cs typeface="Times New Roman"/>
              </a:rPr>
              <a:t>r</a:t>
            </a:r>
            <a:r>
              <a:rPr dirty="0" smtClean="0" sz="2000" spc="0">
                <a:solidFill>
                  <a:srgbClr val="303030"/>
                </a:solidFill>
                <a:latin typeface="Times New Roman"/>
                <a:cs typeface="Times New Roman"/>
              </a:rPr>
              <a:t>nm</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nt </a:t>
            </a:r>
            <a:r>
              <a:rPr dirty="0" smtClean="0" sz="2000" spc="-5">
                <a:solidFill>
                  <a:srgbClr val="303030"/>
                </a:solidFill>
                <a:latin typeface="Times New Roman"/>
                <a:cs typeface="Times New Roman"/>
              </a:rPr>
              <a:t>D</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ta</a:t>
            </a:r>
            <a:r>
              <a:rPr dirty="0" smtClean="0" sz="2000" spc="0">
                <a:solidFill>
                  <a:srgbClr val="303030"/>
                </a:solidFill>
                <a:latin typeface="Times New Roman"/>
                <a:cs typeface="Times New Roman"/>
              </a:rPr>
              <a:t> </a:t>
            </a:r>
            <a:r>
              <a:rPr dirty="0" smtClean="0" sz="2000" spc="-5">
                <a:solidFill>
                  <a:srgbClr val="303030"/>
                </a:solidFill>
                <a:latin typeface="Times New Roman"/>
                <a:cs typeface="Times New Roman"/>
              </a:rPr>
              <a:t>G</a:t>
            </a:r>
            <a:r>
              <a:rPr dirty="0" smtClean="0" sz="2000" spc="-10">
                <a:solidFill>
                  <a:srgbClr val="303030"/>
                </a:solidFill>
                <a:latin typeface="Times New Roman"/>
                <a:cs typeface="Times New Roman"/>
              </a:rPr>
              <a:t>e</a:t>
            </a:r>
            <a:r>
              <a:rPr dirty="0" smtClean="0" sz="2000" spc="0">
                <a:solidFill>
                  <a:srgbClr val="303030"/>
                </a:solidFill>
                <a:latin typeface="Times New Roman"/>
                <a:cs typeface="Times New Roman"/>
              </a:rPr>
              <a:t>on</a:t>
            </a:r>
            <a:r>
              <a:rPr dirty="0" smtClean="0" sz="2000" spc="-10">
                <a:solidFill>
                  <a:srgbClr val="303030"/>
                </a:solidFill>
                <a:latin typeface="Times New Roman"/>
                <a:cs typeface="Times New Roman"/>
              </a:rPr>
              <a:t>a</a:t>
            </a:r>
            <a:r>
              <a:rPr dirty="0" smtClean="0" sz="2000" spc="0">
                <a:solidFill>
                  <a:srgbClr val="303030"/>
                </a:solidFill>
                <a:latin typeface="Times New Roman"/>
                <a:cs typeface="Times New Roman"/>
              </a:rPr>
              <a:t>m</a:t>
            </a:r>
            <a:r>
              <a:rPr dirty="0" smtClean="0" sz="2000" spc="-10">
                <a:solidFill>
                  <a:srgbClr val="303030"/>
                </a:solidFill>
                <a:latin typeface="Times New Roman"/>
                <a:cs typeface="Times New Roman"/>
              </a:rPr>
              <a:t>es</a:t>
            </a:r>
            <a:r>
              <a:rPr dirty="0" smtClean="0" sz="2000" spc="-10">
                <a:solidFill>
                  <a:srgbClr val="303030"/>
                </a:solidFill>
                <a:latin typeface="Times New Roman"/>
                <a:cs typeface="Times New Roman"/>
              </a:rPr>
              <a:t> </a:t>
            </a:r>
            <a:r>
              <a:rPr dirty="0" smtClean="0" sz="2000" spc="0">
                <a:solidFill>
                  <a:srgbClr val="303030"/>
                </a:solidFill>
                <a:latin typeface="Microsoft YaHei UI"/>
                <a:cs typeface="Microsoft YaHei UI"/>
              </a:rPr>
              <a:t>有色行业产业链图谱</a:t>
            </a:r>
            <a:endParaRPr sz="2000">
              <a:latin typeface="Microsoft YaHei UI"/>
              <a:cs typeface="Microsoft YaHei UI"/>
            </a:endParaRPr>
          </a:p>
          <a:p>
            <a:pPr>
              <a:lnSpc>
                <a:spcPts val="500"/>
              </a:lnSpc>
              <a:spcBef>
                <a:spcPts val="22"/>
              </a:spcBef>
            </a:pPr>
            <a:endParaRPr sz="500"/>
          </a:p>
          <a:p>
            <a:pPr marL="12700" marR="150495" indent="1905">
              <a:lnSpc>
                <a:spcPts val="6759"/>
              </a:lnSpc>
            </a:pPr>
            <a:r>
              <a:rPr dirty="0" smtClean="0" sz="2000">
                <a:solidFill>
                  <a:srgbClr val="303030"/>
                </a:solidFill>
                <a:latin typeface="Microsoft YaHei UI"/>
                <a:cs typeface="Microsoft YaHei UI"/>
              </a:rPr>
              <a:t>中医医案知识图谱</a:t>
            </a:r>
            <a:r>
              <a:rPr dirty="0" smtClean="0" sz="2000">
                <a:solidFill>
                  <a:srgbClr val="303030"/>
                </a:solidFill>
                <a:latin typeface="Microsoft YaHei UI"/>
                <a:cs typeface="Microsoft YaHei UI"/>
              </a:rPr>
              <a:t> 华人家谱关联数据集</a:t>
            </a:r>
            <a:endParaRPr sz="2000">
              <a:latin typeface="Microsoft YaHei UI"/>
              <a:cs typeface="Microsoft YaHei UI"/>
            </a:endParaRPr>
          </a:p>
        </p:txBody>
      </p:sp>
      <p:sp>
        <p:nvSpPr>
          <p:cNvPr id="15" name="object 15"/>
          <p:cNvSpPr/>
          <p:nvPr/>
        </p:nvSpPr>
        <p:spPr>
          <a:xfrm>
            <a:off x="3493504" y="2594801"/>
            <a:ext cx="2187892" cy="884554"/>
          </a:xfrm>
          <a:custGeom>
            <a:avLst/>
            <a:gdLst/>
            <a:ahLst/>
            <a:cxnLst/>
            <a:rect l="l" t="t" r="r" b="b"/>
            <a:pathLst>
              <a:path w="2187892" h="884554">
                <a:moveTo>
                  <a:pt x="0" y="884554"/>
                </a:moveTo>
                <a:lnTo>
                  <a:pt x="84381" y="882922"/>
                </a:lnTo>
                <a:lnTo>
                  <a:pt x="168341" y="878135"/>
                </a:lnTo>
                <a:lnTo>
                  <a:pt x="251456" y="870359"/>
                </a:lnTo>
                <a:lnTo>
                  <a:pt x="333304" y="859761"/>
                </a:lnTo>
                <a:lnTo>
                  <a:pt x="413463" y="846506"/>
                </a:lnTo>
                <a:lnTo>
                  <a:pt x="491510" y="830761"/>
                </a:lnTo>
                <a:lnTo>
                  <a:pt x="567024" y="812691"/>
                </a:lnTo>
                <a:lnTo>
                  <a:pt x="639582" y="792463"/>
                </a:lnTo>
                <a:lnTo>
                  <a:pt x="708761" y="770243"/>
                </a:lnTo>
                <a:lnTo>
                  <a:pt x="774141" y="746196"/>
                </a:lnTo>
                <a:lnTo>
                  <a:pt x="835297" y="720489"/>
                </a:lnTo>
                <a:lnTo>
                  <a:pt x="891809" y="693288"/>
                </a:lnTo>
                <a:lnTo>
                  <a:pt x="943254" y="664758"/>
                </a:lnTo>
                <a:lnTo>
                  <a:pt x="989209" y="635066"/>
                </a:lnTo>
                <a:lnTo>
                  <a:pt x="1029253" y="604378"/>
                </a:lnTo>
                <a:lnTo>
                  <a:pt x="1062963" y="572860"/>
                </a:lnTo>
                <a:lnTo>
                  <a:pt x="1089917" y="540678"/>
                </a:lnTo>
                <a:lnTo>
                  <a:pt x="1109692" y="507998"/>
                </a:lnTo>
                <a:lnTo>
                  <a:pt x="1126020" y="441807"/>
                </a:lnTo>
                <a:lnTo>
                  <a:pt x="1129865" y="409887"/>
                </a:lnTo>
                <a:lnTo>
                  <a:pt x="1141150" y="378114"/>
                </a:lnTo>
                <a:lnTo>
                  <a:pt x="1184535" y="315604"/>
                </a:lnTo>
                <a:lnTo>
                  <a:pt x="1215883" y="285162"/>
                </a:lnTo>
                <a:lnTo>
                  <a:pt x="1253167" y="255459"/>
                </a:lnTo>
                <a:lnTo>
                  <a:pt x="1296012" y="226643"/>
                </a:lnTo>
                <a:lnTo>
                  <a:pt x="1344040" y="198861"/>
                </a:lnTo>
                <a:lnTo>
                  <a:pt x="1396876" y="172263"/>
                </a:lnTo>
                <a:lnTo>
                  <a:pt x="1454145" y="146994"/>
                </a:lnTo>
                <a:lnTo>
                  <a:pt x="1515470" y="123204"/>
                </a:lnTo>
                <a:lnTo>
                  <a:pt x="1580475" y="101039"/>
                </a:lnTo>
                <a:lnTo>
                  <a:pt x="1648784" y="80649"/>
                </a:lnTo>
                <a:lnTo>
                  <a:pt x="1720022" y="62180"/>
                </a:lnTo>
                <a:lnTo>
                  <a:pt x="1793812" y="45781"/>
                </a:lnTo>
                <a:lnTo>
                  <a:pt x="1869779" y="31599"/>
                </a:lnTo>
                <a:lnTo>
                  <a:pt x="1947546" y="19782"/>
                </a:lnTo>
                <a:lnTo>
                  <a:pt x="2026738" y="10478"/>
                </a:lnTo>
                <a:lnTo>
                  <a:pt x="2106979" y="3834"/>
                </a:lnTo>
                <a:lnTo>
                  <a:pt x="2187892" y="0"/>
                </a:lnTo>
              </a:path>
            </a:pathLst>
          </a:custGeom>
          <a:ln w="19050">
            <a:solidFill>
              <a:srgbClr val="12AF9F"/>
            </a:solidFill>
          </a:ln>
        </p:spPr>
        <p:txBody>
          <a:bodyPr wrap="square" lIns="0" tIns="0" rIns="0" bIns="0" rtlCol="0">
            <a:noAutofit/>
          </a:bodyPr>
          <a:lstStyle/>
          <a:p/>
        </p:txBody>
      </p:sp>
      <p:sp>
        <p:nvSpPr>
          <p:cNvPr id="16" name="object 16"/>
          <p:cNvSpPr/>
          <p:nvPr/>
        </p:nvSpPr>
        <p:spPr>
          <a:xfrm>
            <a:off x="5668792" y="2556894"/>
            <a:ext cx="76758" cy="76187"/>
          </a:xfrm>
          <a:custGeom>
            <a:avLst/>
            <a:gdLst/>
            <a:ahLst/>
            <a:cxnLst/>
            <a:rect l="l" t="t" r="r" b="b"/>
            <a:pathLst>
              <a:path w="76758" h="76187">
                <a:moveTo>
                  <a:pt x="0" y="0"/>
                </a:moveTo>
                <a:lnTo>
                  <a:pt x="1130" y="76187"/>
                </a:lnTo>
                <a:lnTo>
                  <a:pt x="76758" y="36969"/>
                </a:lnTo>
                <a:lnTo>
                  <a:pt x="0" y="0"/>
                </a:lnTo>
                <a:close/>
              </a:path>
            </a:pathLst>
          </a:custGeom>
          <a:solidFill>
            <a:srgbClr val="12AF9F"/>
          </a:solidFill>
        </p:spPr>
        <p:txBody>
          <a:bodyPr wrap="square" lIns="0" tIns="0" rIns="0" bIns="0" rtlCol="0">
            <a:noAutofit/>
          </a:bodyPr>
          <a:lstStyle/>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56514" rIns="0" bIns="0" rtlCol="0" vert="horz">
            <a:noAutofit/>
          </a:bodyPr>
          <a:lstStyle/>
          <a:p>
            <a:pPr marL="30480">
              <a:lnSpc>
                <a:spcPct val="100000"/>
              </a:lnSpc>
            </a:pPr>
            <a:r>
              <a:rPr dirty="0" smtClean="0" sz="2800" b="1">
                <a:solidFill>
                  <a:srgbClr val="303030"/>
                </a:solidFill>
                <a:latin typeface="Microsoft YaHei UI"/>
                <a:cs typeface="Microsoft YaHei UI"/>
              </a:rPr>
              <a:t>P</a:t>
            </a:r>
            <a:r>
              <a:rPr dirty="0" smtClean="0" sz="2800" spc="-10" b="1">
                <a:solidFill>
                  <a:srgbClr val="303030"/>
                </a:solidFill>
                <a:latin typeface="Microsoft YaHei UI"/>
                <a:cs typeface="Microsoft YaHei UI"/>
              </a:rPr>
              <a:t>l</a:t>
            </a:r>
            <a:r>
              <a:rPr dirty="0" smtClean="0" sz="2800" spc="-20" b="1">
                <a:solidFill>
                  <a:srgbClr val="303030"/>
                </a:solidFill>
                <a:latin typeface="Microsoft YaHei UI"/>
                <a:cs typeface="Microsoft YaHei UI"/>
              </a:rPr>
              <a:t>a</a:t>
            </a:r>
            <a:r>
              <a:rPr dirty="0" smtClean="0" sz="2800" spc="-15" b="1">
                <a:solidFill>
                  <a:srgbClr val="303030"/>
                </a:solidFill>
                <a:latin typeface="Microsoft YaHei UI"/>
                <a:cs typeface="Microsoft YaHei UI"/>
              </a:rPr>
              <a:t>n</a:t>
            </a:r>
            <a:r>
              <a:rPr dirty="0" smtClean="0" sz="2800" spc="-20" b="1">
                <a:solidFill>
                  <a:srgbClr val="303030"/>
                </a:solidFill>
                <a:latin typeface="Microsoft YaHei UI"/>
                <a:cs typeface="Microsoft YaHei UI"/>
              </a:rPr>
              <a:t>tData</a:t>
            </a:r>
            <a:r>
              <a:rPr dirty="0" smtClean="0" sz="2800" spc="-35" b="1">
                <a:solidFill>
                  <a:srgbClr val="303030"/>
                </a:solidFill>
                <a:latin typeface="Microsoft YaHei UI"/>
                <a:cs typeface="Microsoft YaHei UI"/>
              </a:rPr>
              <a:t> </a:t>
            </a:r>
            <a:r>
              <a:rPr dirty="0" smtClean="0" sz="2800" spc="0" b="1">
                <a:solidFill>
                  <a:srgbClr val="303030"/>
                </a:solidFill>
                <a:latin typeface="Microsoft YaHei UI"/>
                <a:cs typeface="Microsoft YaHei UI"/>
              </a:rPr>
              <a:t>未来规划</a:t>
            </a:r>
            <a:endParaRPr sz="2800">
              <a:latin typeface="Microsoft YaHei UI"/>
              <a:cs typeface="Microsoft YaHei UI"/>
            </a:endParaRPr>
          </a:p>
        </p:txBody>
      </p:sp>
      <p:sp>
        <p:nvSpPr>
          <p:cNvPr id="3" name="object 3"/>
          <p:cNvSpPr txBox="1"/>
          <p:nvPr/>
        </p:nvSpPr>
        <p:spPr>
          <a:xfrm>
            <a:off x="798142" y="1302723"/>
            <a:ext cx="9207500" cy="395732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在更多的行业中应用知识图谱技术</a:t>
            </a:r>
            <a:endParaRPr sz="2400">
              <a:latin typeface="Microsoft YaHei UI"/>
              <a:cs typeface="Microsoft YaHei UI"/>
            </a:endParaRPr>
          </a:p>
          <a:p>
            <a:pPr>
              <a:lnSpc>
                <a:spcPts val="750"/>
              </a:lnSpc>
              <a:spcBef>
                <a:spcPts val="10"/>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研发更丰富的组件，使用户可以组合不同的组件实现应用场景</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面向非商业用户的开放知识图谱平台，为开放知识图谱社区作贡献</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基础平台开放：让用户可以快速地在线体验知识图谱行业应用</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开放平台中的数据集</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提供面向用户的开发接口、集成接口</a:t>
            </a:r>
            <a:endParaRPr sz="2000">
              <a:latin typeface="Microsoft YaHei UI"/>
              <a:cs typeface="Microsoft YaHei UI"/>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3890962" y="0"/>
            <a:ext cx="4351337" cy="1300632"/>
          </a:xfrm>
          <a:custGeom>
            <a:avLst/>
            <a:gdLst/>
            <a:ahLst/>
            <a:cxnLst/>
            <a:rect l="l" t="t" r="r" b="b"/>
            <a:pathLst>
              <a:path w="4351337" h="1300632">
                <a:moveTo>
                  <a:pt x="0" y="1300632"/>
                </a:moveTo>
                <a:lnTo>
                  <a:pt x="4351337" y="1300632"/>
                </a:lnTo>
                <a:lnTo>
                  <a:pt x="4351337" y="0"/>
                </a:lnTo>
                <a:lnTo>
                  <a:pt x="0" y="0"/>
                </a:lnTo>
                <a:lnTo>
                  <a:pt x="0" y="1300632"/>
                </a:lnTo>
                <a:close/>
              </a:path>
            </a:pathLst>
          </a:custGeom>
          <a:solidFill>
            <a:srgbClr val="38FFD2"/>
          </a:solidFill>
        </p:spPr>
        <p:txBody>
          <a:bodyPr wrap="square" lIns="0" tIns="0" rIns="0" bIns="0" rtlCol="0">
            <a:noAutofit/>
          </a:bodyPr>
          <a:lstStyle/>
          <a:p/>
        </p:txBody>
      </p:sp>
      <p:sp>
        <p:nvSpPr>
          <p:cNvPr id="4" name="object 4"/>
          <p:cNvSpPr txBox="1"/>
          <p:nvPr/>
        </p:nvSpPr>
        <p:spPr>
          <a:xfrm>
            <a:off x="4373879" y="30953"/>
            <a:ext cx="3461385" cy="925830"/>
          </a:xfrm>
          <a:prstGeom prst="rect">
            <a:avLst/>
          </a:prstGeom>
        </p:spPr>
        <p:txBody>
          <a:bodyPr wrap="square" lIns="0" tIns="0" rIns="0" bIns="0" rtlCol="0" vert="horz">
            <a:noAutofit/>
          </a:bodyPr>
          <a:lstStyle/>
          <a:p>
            <a:pPr marL="12700">
              <a:lnSpc>
                <a:spcPct val="100000"/>
              </a:lnSpc>
            </a:pPr>
            <a:r>
              <a:rPr dirty="0" smtClean="0" sz="6000" spc="204" b="1">
                <a:solidFill>
                  <a:srgbClr val="FFFFFF"/>
                </a:solidFill>
                <a:latin typeface="Microsoft YaHei UI"/>
                <a:cs typeface="Microsoft YaHei UI"/>
              </a:rPr>
              <a:t>T</a:t>
            </a:r>
            <a:r>
              <a:rPr dirty="0" smtClean="0" sz="6000" spc="190" b="1">
                <a:solidFill>
                  <a:srgbClr val="FFFFFF"/>
                </a:solidFill>
                <a:latin typeface="Microsoft YaHei UI"/>
                <a:cs typeface="Microsoft YaHei UI"/>
              </a:rPr>
              <a:t>H</a:t>
            </a:r>
            <a:r>
              <a:rPr dirty="0" smtClean="0" sz="6000" spc="204" b="1">
                <a:solidFill>
                  <a:srgbClr val="FFFFFF"/>
                </a:solidFill>
                <a:latin typeface="Microsoft YaHei UI"/>
                <a:cs typeface="Microsoft YaHei UI"/>
              </a:rPr>
              <a:t>A</a:t>
            </a:r>
            <a:r>
              <a:rPr dirty="0" smtClean="0" sz="6000" spc="190" b="1">
                <a:solidFill>
                  <a:srgbClr val="FFFFFF"/>
                </a:solidFill>
                <a:latin typeface="Microsoft YaHei UI"/>
                <a:cs typeface="Microsoft YaHei UI"/>
              </a:rPr>
              <a:t>N</a:t>
            </a:r>
            <a:r>
              <a:rPr dirty="0" smtClean="0" sz="6000" spc="200" b="1">
                <a:solidFill>
                  <a:srgbClr val="FFFFFF"/>
                </a:solidFill>
                <a:latin typeface="Microsoft YaHei UI"/>
                <a:cs typeface="Microsoft YaHei UI"/>
              </a:rPr>
              <a:t>K</a:t>
            </a:r>
            <a:r>
              <a:rPr dirty="0" smtClean="0" sz="6000" spc="-40" b="1">
                <a:solidFill>
                  <a:srgbClr val="FFFFFF"/>
                </a:solidFill>
                <a:latin typeface="Microsoft YaHei UI"/>
                <a:cs typeface="Microsoft YaHei UI"/>
              </a:rPr>
              <a:t>S</a:t>
            </a:r>
            <a:endParaRPr sz="6000">
              <a:latin typeface="Microsoft YaHei UI"/>
              <a:cs typeface="Microsoft YaHei UI"/>
            </a:endParaRPr>
          </a:p>
        </p:txBody>
      </p:sp>
      <p:sp>
        <p:nvSpPr>
          <p:cNvPr id="5" name="object 5"/>
          <p:cNvSpPr/>
          <p:nvPr/>
        </p:nvSpPr>
        <p:spPr>
          <a:xfrm>
            <a:off x="8080375" y="1681637"/>
            <a:ext cx="541337" cy="0"/>
          </a:xfrm>
          <a:custGeom>
            <a:avLst/>
            <a:gdLst/>
            <a:ahLst/>
            <a:cxnLst/>
            <a:rect l="l" t="t" r="r" b="b"/>
            <a:pathLst>
              <a:path w="541337" h="0">
                <a:moveTo>
                  <a:pt x="0" y="0"/>
                </a:moveTo>
                <a:lnTo>
                  <a:pt x="541337" y="0"/>
                </a:lnTo>
              </a:path>
            </a:pathLst>
          </a:custGeom>
          <a:ln w="6350">
            <a:solidFill>
              <a:srgbClr val="FFFFFF"/>
            </a:solidFill>
          </a:ln>
        </p:spPr>
        <p:txBody>
          <a:bodyPr wrap="square" lIns="0" tIns="0" rIns="0" bIns="0" rtlCol="0">
            <a:noAutofit/>
          </a:bodyPr>
          <a:lstStyle/>
          <a:p/>
        </p:txBody>
      </p:sp>
      <p:sp>
        <p:nvSpPr>
          <p:cNvPr id="6" name="object 6"/>
          <p:cNvSpPr/>
          <p:nvPr/>
        </p:nvSpPr>
        <p:spPr>
          <a:xfrm>
            <a:off x="8624889" y="1141887"/>
            <a:ext cx="3175" cy="539750"/>
          </a:xfrm>
          <a:custGeom>
            <a:avLst/>
            <a:gdLst/>
            <a:ahLst/>
            <a:cxnLst/>
            <a:rect l="l" t="t" r="r" b="b"/>
            <a:pathLst>
              <a:path w="3175" h="539750">
                <a:moveTo>
                  <a:pt x="3175" y="0"/>
                </a:moveTo>
                <a:lnTo>
                  <a:pt x="0" y="539750"/>
                </a:lnTo>
              </a:path>
            </a:pathLst>
          </a:custGeom>
          <a:ln w="6350">
            <a:solidFill>
              <a:srgbClr val="FFFFFF"/>
            </a:solidFill>
          </a:ln>
        </p:spPr>
        <p:txBody>
          <a:bodyPr wrap="square" lIns="0" tIns="0" rIns="0" bIns="0" rtlCol="0">
            <a:noAutofit/>
          </a:bodyPr>
          <a:lstStyl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6710" y="3976814"/>
            <a:ext cx="3731842" cy="2100557"/>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2214968" y="1349872"/>
            <a:ext cx="3704643" cy="2076219"/>
          </a:xfrm>
          <a:prstGeom prst="rect">
            <a:avLst/>
          </a:prstGeom>
          <a:blipFill>
            <a:blip r:embed="rId3" cstate="print"/>
            <a:stretch>
              <a:fillRect/>
            </a:stretch>
          </a:blipFill>
        </p:spPr>
        <p:txBody>
          <a:bodyPr wrap="square" lIns="0" tIns="0" rIns="0" bIns="0" rtlCol="0">
            <a:noAutofit/>
          </a:bodyPr>
          <a:lstStyle/>
          <a:p/>
        </p:txBody>
      </p:sp>
      <p:sp>
        <p:nvSpPr>
          <p:cNvPr id="4" name="object 4"/>
          <p:cNvSpPr txBox="1"/>
          <p:nvPr/>
        </p:nvSpPr>
        <p:spPr>
          <a:xfrm>
            <a:off x="7278878" y="4055652"/>
            <a:ext cx="3924300" cy="190246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44AC8D"/>
                </a:solidFill>
                <a:latin typeface="Tahoma"/>
                <a:cs typeface="Tahoma"/>
              </a:rPr>
              <a:t>	</a:t>
            </a:r>
            <a:r>
              <a:rPr dirty="0" smtClean="0" sz="2000">
                <a:solidFill>
                  <a:srgbClr val="808080"/>
                </a:solidFill>
                <a:latin typeface="Microsoft YaHei UI"/>
                <a:cs typeface="Microsoft YaHei UI"/>
              </a:rPr>
              <a:t>面向某一特定领域</a:t>
            </a:r>
            <a:endParaRPr sz="2000">
              <a:latin typeface="Microsoft YaHei UI"/>
              <a:cs typeface="Microsoft YaHei UI"/>
            </a:endParaRPr>
          </a:p>
          <a:p>
            <a:pPr>
              <a:lnSpc>
                <a:spcPts val="700"/>
              </a:lnSpc>
              <a:spcBef>
                <a:spcPts val="19"/>
              </a:spcBef>
            </a:pPr>
            <a:endParaRPr sz="700"/>
          </a:p>
          <a:p>
            <a:pPr marL="12700">
              <a:lnSpc>
                <a:spcPct val="100000"/>
              </a:lnSpc>
              <a:tabLst>
                <a:tab pos="354965" algn="l"/>
              </a:tabLst>
            </a:pPr>
            <a:r>
              <a:rPr dirty="0" smtClean="0" sz="2000">
                <a:solidFill>
                  <a:srgbClr val="44AC8D"/>
                </a:solidFill>
                <a:latin typeface="Tahoma"/>
                <a:cs typeface="Tahoma"/>
              </a:rPr>
              <a:t>	</a:t>
            </a:r>
            <a:r>
              <a:rPr dirty="0" smtClean="0" sz="2000">
                <a:solidFill>
                  <a:srgbClr val="808080"/>
                </a:solidFill>
                <a:latin typeface="Microsoft YaHei UI"/>
                <a:cs typeface="Microsoft YaHei UI"/>
              </a:rPr>
              <a:t>基于行业数据构建</a:t>
            </a:r>
            <a:endParaRPr sz="2000">
              <a:latin typeface="Microsoft YaHei UI"/>
              <a:cs typeface="Microsoft YaHei UI"/>
            </a:endParaRPr>
          </a:p>
          <a:p>
            <a:pPr>
              <a:lnSpc>
                <a:spcPts val="700"/>
              </a:lnSpc>
              <a:spcBef>
                <a:spcPts val="20"/>
              </a:spcBef>
            </a:pPr>
            <a:endParaRPr sz="700"/>
          </a:p>
          <a:p>
            <a:pPr marL="12700">
              <a:lnSpc>
                <a:spcPct val="100000"/>
              </a:lnSpc>
              <a:tabLst>
                <a:tab pos="354965" algn="l"/>
              </a:tabLst>
            </a:pPr>
            <a:r>
              <a:rPr dirty="0" smtClean="0" sz="2000">
                <a:solidFill>
                  <a:srgbClr val="44AC8D"/>
                </a:solidFill>
                <a:latin typeface="Tahoma"/>
                <a:cs typeface="Tahoma"/>
              </a:rPr>
              <a:t>	</a:t>
            </a:r>
            <a:r>
              <a:rPr dirty="0" smtClean="0" sz="2000" spc="160">
                <a:solidFill>
                  <a:srgbClr val="808080"/>
                </a:solidFill>
                <a:latin typeface="Microsoft YaHei UI"/>
                <a:cs typeface="Microsoft YaHei UI"/>
              </a:rPr>
              <a:t>“基于语义技术的行业知识库”</a:t>
            </a:r>
            <a:endParaRPr sz="2000">
              <a:latin typeface="Microsoft YaHei UI"/>
              <a:cs typeface="Microsoft YaHei UI"/>
            </a:endParaRPr>
          </a:p>
          <a:p>
            <a:pPr>
              <a:lnSpc>
                <a:spcPts val="700"/>
              </a:lnSpc>
              <a:spcBef>
                <a:spcPts val="19"/>
              </a:spcBef>
            </a:pPr>
            <a:endParaRPr sz="700"/>
          </a:p>
          <a:p>
            <a:pPr marL="12700">
              <a:lnSpc>
                <a:spcPct val="100000"/>
              </a:lnSpc>
              <a:tabLst>
                <a:tab pos="354965" algn="l"/>
              </a:tabLst>
            </a:pPr>
            <a:r>
              <a:rPr dirty="0" smtClean="0" sz="2000">
                <a:solidFill>
                  <a:srgbClr val="44AC8D"/>
                </a:solidFill>
                <a:latin typeface="Tahoma"/>
                <a:cs typeface="Tahoma"/>
              </a:rPr>
              <a:t>	</a:t>
            </a:r>
            <a:r>
              <a:rPr dirty="0" smtClean="0" sz="2000">
                <a:solidFill>
                  <a:srgbClr val="808080"/>
                </a:solidFill>
                <a:latin typeface="Microsoft YaHei UI"/>
                <a:cs typeface="Microsoft YaHei UI"/>
              </a:rPr>
              <a:t>强调知识的深度</a:t>
            </a:r>
            <a:endParaRPr sz="2000">
              <a:latin typeface="Microsoft YaHei UI"/>
              <a:cs typeface="Microsoft YaHei UI"/>
            </a:endParaRPr>
          </a:p>
          <a:p>
            <a:pPr>
              <a:lnSpc>
                <a:spcPts val="700"/>
              </a:lnSpc>
              <a:spcBef>
                <a:spcPts val="19"/>
              </a:spcBef>
            </a:pPr>
            <a:endParaRPr sz="700"/>
          </a:p>
          <a:p>
            <a:pPr marL="12700">
              <a:lnSpc>
                <a:spcPct val="100000"/>
              </a:lnSpc>
              <a:tabLst>
                <a:tab pos="354965" algn="l"/>
              </a:tabLst>
            </a:pPr>
            <a:r>
              <a:rPr dirty="0" smtClean="0" sz="2000">
                <a:solidFill>
                  <a:srgbClr val="44AC8D"/>
                </a:solidFill>
                <a:latin typeface="Tahoma"/>
                <a:cs typeface="Tahoma"/>
              </a:rPr>
              <a:t>	</a:t>
            </a:r>
            <a:r>
              <a:rPr dirty="0" smtClean="0" sz="2000">
                <a:solidFill>
                  <a:srgbClr val="808080"/>
                </a:solidFill>
                <a:latin typeface="Microsoft YaHei UI"/>
                <a:cs typeface="Microsoft YaHei UI"/>
              </a:rPr>
              <a:t>潜在使用者是行业人员</a:t>
            </a:r>
            <a:endParaRPr sz="2000">
              <a:latin typeface="Microsoft YaHei UI"/>
              <a:cs typeface="Microsoft YaHei UI"/>
            </a:endParaRPr>
          </a:p>
        </p:txBody>
      </p:sp>
      <p:sp>
        <p:nvSpPr>
          <p:cNvPr id="5" name="object 5"/>
          <p:cNvSpPr/>
          <p:nvPr/>
        </p:nvSpPr>
        <p:spPr>
          <a:xfrm>
            <a:off x="2113279" y="2270759"/>
            <a:ext cx="2240279" cy="685799"/>
          </a:xfrm>
          <a:prstGeom prst="rect">
            <a:avLst/>
          </a:prstGeom>
          <a:blipFill>
            <a:blip r:embed="rId4" cstate="print"/>
            <a:stretch>
              <a:fillRect/>
            </a:stretch>
          </a:blipFill>
        </p:spPr>
        <p:txBody>
          <a:bodyPr wrap="square" lIns="0" tIns="0" rIns="0" bIns="0" rtlCol="0">
            <a:noAutofit/>
          </a:bodyPr>
          <a:lstStyle/>
          <a:p/>
        </p:txBody>
      </p:sp>
      <p:sp>
        <p:nvSpPr>
          <p:cNvPr id="6" name="object 6"/>
          <p:cNvSpPr/>
          <p:nvPr/>
        </p:nvSpPr>
        <p:spPr>
          <a:xfrm>
            <a:off x="3942079" y="2268219"/>
            <a:ext cx="495299" cy="685799"/>
          </a:xfrm>
          <a:prstGeom prst="rect">
            <a:avLst/>
          </a:prstGeom>
          <a:blipFill>
            <a:blip r:embed="rId5" cstate="print"/>
            <a:stretch>
              <a:fillRect/>
            </a:stretch>
          </a:blipFill>
        </p:spPr>
        <p:txBody>
          <a:bodyPr wrap="square" lIns="0" tIns="0" rIns="0" bIns="0" rtlCol="0">
            <a:noAutofit/>
          </a:bodyPr>
          <a:lstStyle/>
          <a:p/>
        </p:txBody>
      </p:sp>
      <p:sp>
        <p:nvSpPr>
          <p:cNvPr id="7" name="object 7"/>
          <p:cNvSpPr txBox="1"/>
          <p:nvPr/>
        </p:nvSpPr>
        <p:spPr>
          <a:xfrm>
            <a:off x="2293705" y="2363456"/>
            <a:ext cx="1854200" cy="378460"/>
          </a:xfrm>
          <a:prstGeom prst="rect">
            <a:avLst/>
          </a:prstGeom>
        </p:spPr>
        <p:txBody>
          <a:bodyPr wrap="square" lIns="0" tIns="0" rIns="0" bIns="0" rtlCol="0" vert="horz">
            <a:noAutofit/>
          </a:bodyPr>
          <a:lstStyle/>
          <a:p>
            <a:pPr marL="12700">
              <a:lnSpc>
                <a:spcPct val="100000"/>
              </a:lnSpc>
            </a:pPr>
            <a:r>
              <a:rPr dirty="0" smtClean="0" sz="2400" b="1">
                <a:solidFill>
                  <a:srgbClr val="FFFFFF"/>
                </a:solidFill>
                <a:latin typeface="Microsoft YaHei UI"/>
                <a:cs typeface="Microsoft YaHei UI"/>
              </a:rPr>
              <a:t>通用知识图谱</a:t>
            </a:r>
            <a:endParaRPr sz="2400">
              <a:latin typeface="Microsoft YaHei UI"/>
              <a:cs typeface="Microsoft YaHei UI"/>
            </a:endParaRPr>
          </a:p>
        </p:txBody>
      </p:sp>
      <p:sp>
        <p:nvSpPr>
          <p:cNvPr id="8" name="object 8"/>
          <p:cNvSpPr/>
          <p:nvPr/>
        </p:nvSpPr>
        <p:spPr>
          <a:xfrm>
            <a:off x="2298699" y="5255259"/>
            <a:ext cx="2240279" cy="685799"/>
          </a:xfrm>
          <a:prstGeom prst="rect">
            <a:avLst/>
          </a:prstGeom>
          <a:blipFill>
            <a:blip r:embed="rId6" cstate="print"/>
            <a:stretch>
              <a:fillRect/>
            </a:stretch>
          </a:blipFill>
        </p:spPr>
        <p:txBody>
          <a:bodyPr wrap="square" lIns="0" tIns="0" rIns="0" bIns="0" rtlCol="0">
            <a:noAutofit/>
          </a:bodyPr>
          <a:lstStyle/>
          <a:p/>
        </p:txBody>
      </p:sp>
      <p:sp>
        <p:nvSpPr>
          <p:cNvPr id="9" name="object 9"/>
          <p:cNvSpPr/>
          <p:nvPr/>
        </p:nvSpPr>
        <p:spPr>
          <a:xfrm>
            <a:off x="4127499" y="5255259"/>
            <a:ext cx="502919" cy="685799"/>
          </a:xfrm>
          <a:prstGeom prst="rect">
            <a:avLst/>
          </a:prstGeom>
          <a:blipFill>
            <a:blip r:embed="rId7" cstate="print"/>
            <a:stretch>
              <a:fillRect/>
            </a:stretch>
          </a:blipFill>
        </p:spPr>
        <p:txBody>
          <a:bodyPr wrap="square" lIns="0" tIns="0" rIns="0" bIns="0" rtlCol="0">
            <a:noAutofit/>
          </a:bodyPr>
          <a:lstStyle/>
          <a:p/>
        </p:txBody>
      </p:sp>
      <p:sp>
        <p:nvSpPr>
          <p:cNvPr id="10" name="object 10"/>
          <p:cNvSpPr txBox="1"/>
          <p:nvPr/>
        </p:nvSpPr>
        <p:spPr>
          <a:xfrm>
            <a:off x="2478902" y="5345641"/>
            <a:ext cx="1854200" cy="378460"/>
          </a:xfrm>
          <a:prstGeom prst="rect">
            <a:avLst/>
          </a:prstGeom>
        </p:spPr>
        <p:txBody>
          <a:bodyPr wrap="square" lIns="0" tIns="0" rIns="0" bIns="0" rtlCol="0" vert="horz">
            <a:noAutofit/>
          </a:bodyPr>
          <a:lstStyle/>
          <a:p>
            <a:pPr marL="12700">
              <a:lnSpc>
                <a:spcPct val="100000"/>
              </a:lnSpc>
            </a:pPr>
            <a:r>
              <a:rPr dirty="0" smtClean="0" sz="2400" b="1">
                <a:solidFill>
                  <a:srgbClr val="FFFFFF"/>
                </a:solidFill>
                <a:latin typeface="Microsoft YaHei UI"/>
                <a:cs typeface="Microsoft YaHei UI"/>
              </a:rPr>
              <a:t>行业知识图谱</a:t>
            </a:r>
            <a:endParaRPr sz="2400">
              <a:latin typeface="Microsoft YaHei UI"/>
              <a:cs typeface="Microsoft YaHei UI"/>
            </a:endParaRPr>
          </a:p>
        </p:txBody>
      </p:sp>
      <p:sp>
        <p:nvSpPr>
          <p:cNvPr id="11" name="object 11"/>
          <p:cNvSpPr txBox="1"/>
          <p:nvPr/>
        </p:nvSpPr>
        <p:spPr>
          <a:xfrm>
            <a:off x="7278878" y="1414302"/>
            <a:ext cx="2908300" cy="190246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44AC8D"/>
                </a:solidFill>
                <a:latin typeface="Tahoma"/>
                <a:cs typeface="Tahoma"/>
              </a:rPr>
              <a:t>	</a:t>
            </a:r>
            <a:r>
              <a:rPr dirty="0" smtClean="0" sz="2000">
                <a:solidFill>
                  <a:srgbClr val="808080"/>
                </a:solidFill>
                <a:latin typeface="Microsoft YaHei UI"/>
                <a:cs typeface="Microsoft YaHei UI"/>
              </a:rPr>
              <a:t>面向通用领域</a:t>
            </a:r>
            <a:endParaRPr sz="2000">
              <a:latin typeface="Microsoft YaHei UI"/>
              <a:cs typeface="Microsoft YaHei UI"/>
            </a:endParaRPr>
          </a:p>
          <a:p>
            <a:pPr>
              <a:lnSpc>
                <a:spcPts val="700"/>
              </a:lnSpc>
              <a:spcBef>
                <a:spcPts val="20"/>
              </a:spcBef>
            </a:pPr>
            <a:endParaRPr sz="700"/>
          </a:p>
          <a:p>
            <a:pPr marL="12700">
              <a:lnSpc>
                <a:spcPct val="100000"/>
              </a:lnSpc>
              <a:tabLst>
                <a:tab pos="354965" algn="l"/>
              </a:tabLst>
            </a:pPr>
            <a:r>
              <a:rPr dirty="0" smtClean="0" sz="2000">
                <a:solidFill>
                  <a:srgbClr val="44AC8D"/>
                </a:solidFill>
                <a:latin typeface="Tahoma"/>
                <a:cs typeface="Tahoma"/>
              </a:rPr>
              <a:t>	</a:t>
            </a:r>
            <a:r>
              <a:rPr dirty="0" smtClean="0" sz="2000">
                <a:solidFill>
                  <a:srgbClr val="808080"/>
                </a:solidFill>
                <a:latin typeface="Microsoft YaHei UI"/>
                <a:cs typeface="Microsoft YaHei UI"/>
              </a:rPr>
              <a:t>以常识性知识为主</a:t>
            </a:r>
            <a:endParaRPr sz="2000">
              <a:latin typeface="Microsoft YaHei UI"/>
              <a:cs typeface="Microsoft YaHei UI"/>
            </a:endParaRPr>
          </a:p>
          <a:p>
            <a:pPr>
              <a:lnSpc>
                <a:spcPts val="700"/>
              </a:lnSpc>
              <a:spcBef>
                <a:spcPts val="19"/>
              </a:spcBef>
            </a:pPr>
            <a:endParaRPr sz="700"/>
          </a:p>
          <a:p>
            <a:pPr marL="12700">
              <a:lnSpc>
                <a:spcPct val="100000"/>
              </a:lnSpc>
              <a:tabLst>
                <a:tab pos="354965" algn="l"/>
              </a:tabLst>
            </a:pPr>
            <a:r>
              <a:rPr dirty="0" smtClean="0" sz="2000">
                <a:solidFill>
                  <a:srgbClr val="44AC8D"/>
                </a:solidFill>
                <a:latin typeface="Tahoma"/>
                <a:cs typeface="Tahoma"/>
              </a:rPr>
              <a:t>	</a:t>
            </a:r>
            <a:r>
              <a:rPr dirty="0" smtClean="0" sz="2000" spc="245">
                <a:solidFill>
                  <a:srgbClr val="808080"/>
                </a:solidFill>
                <a:latin typeface="Microsoft YaHei UI"/>
                <a:cs typeface="Microsoft YaHei UI"/>
              </a:rPr>
              <a:t>“结构化的百科知识”</a:t>
            </a:r>
            <a:endParaRPr sz="2000">
              <a:latin typeface="Microsoft YaHei UI"/>
              <a:cs typeface="Microsoft YaHei UI"/>
            </a:endParaRPr>
          </a:p>
          <a:p>
            <a:pPr>
              <a:lnSpc>
                <a:spcPts val="700"/>
              </a:lnSpc>
              <a:spcBef>
                <a:spcPts val="20"/>
              </a:spcBef>
            </a:pPr>
            <a:endParaRPr sz="700"/>
          </a:p>
          <a:p>
            <a:pPr marL="12700">
              <a:lnSpc>
                <a:spcPct val="100000"/>
              </a:lnSpc>
              <a:tabLst>
                <a:tab pos="354965" algn="l"/>
              </a:tabLst>
            </a:pPr>
            <a:r>
              <a:rPr dirty="0" smtClean="0" sz="2000">
                <a:solidFill>
                  <a:srgbClr val="44AC8D"/>
                </a:solidFill>
                <a:latin typeface="Tahoma"/>
                <a:cs typeface="Tahoma"/>
              </a:rPr>
              <a:t>	</a:t>
            </a:r>
            <a:r>
              <a:rPr dirty="0" smtClean="0" sz="2000">
                <a:solidFill>
                  <a:srgbClr val="808080"/>
                </a:solidFill>
                <a:latin typeface="Microsoft YaHei UI"/>
                <a:cs typeface="Microsoft YaHei UI"/>
              </a:rPr>
              <a:t>强调知识的广度</a:t>
            </a:r>
            <a:endParaRPr sz="2000">
              <a:latin typeface="Microsoft YaHei UI"/>
              <a:cs typeface="Microsoft YaHei UI"/>
            </a:endParaRPr>
          </a:p>
          <a:p>
            <a:pPr>
              <a:lnSpc>
                <a:spcPts val="700"/>
              </a:lnSpc>
              <a:spcBef>
                <a:spcPts val="20"/>
              </a:spcBef>
            </a:pPr>
            <a:endParaRPr sz="700"/>
          </a:p>
          <a:p>
            <a:pPr marL="12700">
              <a:lnSpc>
                <a:spcPct val="100000"/>
              </a:lnSpc>
              <a:tabLst>
                <a:tab pos="354965" algn="l"/>
              </a:tabLst>
            </a:pPr>
            <a:r>
              <a:rPr dirty="0" smtClean="0" sz="2000">
                <a:solidFill>
                  <a:srgbClr val="44AC8D"/>
                </a:solidFill>
                <a:latin typeface="Tahoma"/>
                <a:cs typeface="Tahoma"/>
              </a:rPr>
              <a:t>	</a:t>
            </a:r>
            <a:r>
              <a:rPr dirty="0" smtClean="0" sz="2000">
                <a:solidFill>
                  <a:srgbClr val="808080"/>
                </a:solidFill>
                <a:latin typeface="Microsoft YaHei UI"/>
                <a:cs typeface="Microsoft YaHei UI"/>
              </a:rPr>
              <a:t>使用者是普通用户</a:t>
            </a:r>
            <a:endParaRPr sz="2000">
              <a:latin typeface="Microsoft YaHei UI"/>
              <a:cs typeface="Microsoft YaHei UI"/>
            </a:endParaRPr>
          </a:p>
        </p:txBody>
      </p:sp>
      <p:sp>
        <p:nvSpPr>
          <p:cNvPr id="12" name="object 12"/>
          <p:cNvSpPr txBox="1"/>
          <p:nvPr/>
        </p:nvSpPr>
        <p:spPr>
          <a:xfrm>
            <a:off x="703157" y="240791"/>
            <a:ext cx="6116320" cy="560705"/>
          </a:xfrm>
          <a:prstGeom prst="rect">
            <a:avLst/>
          </a:prstGeom>
        </p:spPr>
        <p:txBody>
          <a:bodyPr wrap="square" lIns="0" tIns="0" rIns="0" bIns="0" rtlCol="0" vert="horz">
            <a:noAutofit/>
          </a:bodyPr>
          <a:lstStyle/>
          <a:p>
            <a:pPr marL="12700">
              <a:lnSpc>
                <a:spcPct val="100000"/>
              </a:lnSpc>
              <a:tabLst>
                <a:tab pos="3359785" algn="l"/>
              </a:tabLst>
            </a:pPr>
            <a:r>
              <a:rPr dirty="0" smtClean="0" sz="3600" b="1">
                <a:solidFill>
                  <a:srgbClr val="303030"/>
                </a:solidFill>
                <a:latin typeface="Microsoft YaHei UI"/>
                <a:cs typeface="Microsoft YaHei UI"/>
              </a:rPr>
              <a:t>通用知识图谱</a:t>
            </a:r>
            <a:r>
              <a:rPr dirty="0" smtClean="0" sz="3600" spc="5" b="1">
                <a:solidFill>
                  <a:srgbClr val="303030"/>
                </a:solidFill>
                <a:latin typeface="Microsoft YaHei UI"/>
                <a:cs typeface="Microsoft YaHei UI"/>
              </a:rPr>
              <a:t> </a:t>
            </a:r>
            <a:r>
              <a:rPr dirty="0" smtClean="0" sz="2000" spc="-45" b="1">
                <a:solidFill>
                  <a:srgbClr val="303030"/>
                </a:solidFill>
                <a:latin typeface="Microsoft YaHei UI"/>
                <a:cs typeface="Microsoft YaHei UI"/>
              </a:rPr>
              <a:t>V</a:t>
            </a:r>
            <a:r>
              <a:rPr dirty="0" smtClean="0" sz="2000" spc="-15" b="1">
                <a:solidFill>
                  <a:srgbClr val="303030"/>
                </a:solidFill>
                <a:latin typeface="Microsoft YaHei UI"/>
                <a:cs typeface="Microsoft YaHei UI"/>
              </a:rPr>
              <a:t>S</a:t>
            </a:r>
            <a:r>
              <a:rPr dirty="0" smtClean="0" sz="2000" spc="-15" b="1">
                <a:solidFill>
                  <a:srgbClr val="303030"/>
                </a:solidFill>
                <a:latin typeface="Microsoft YaHei UI"/>
                <a:cs typeface="Microsoft YaHei UI"/>
              </a:rPr>
              <a:t>	</a:t>
            </a:r>
            <a:r>
              <a:rPr dirty="0" smtClean="0" sz="3600" spc="-15" b="1">
                <a:solidFill>
                  <a:srgbClr val="303030"/>
                </a:solidFill>
                <a:latin typeface="Microsoft YaHei UI"/>
                <a:cs typeface="Microsoft YaHei UI"/>
              </a:rPr>
              <a:t>行业知识图谱</a:t>
            </a:r>
            <a:endParaRPr sz="3600">
              <a:latin typeface="Microsoft YaHei UI"/>
              <a:cs typeface="Microsoft YaHei U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0757" y="266191"/>
            <a:ext cx="613219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通用知识图谱</a:t>
            </a:r>
            <a:r>
              <a:rPr dirty="0" smtClean="0" sz="3600" spc="5" b="1">
                <a:solidFill>
                  <a:srgbClr val="303030"/>
                </a:solidFill>
                <a:latin typeface="Microsoft YaHei UI"/>
                <a:cs typeface="Microsoft YaHei UI"/>
              </a:rPr>
              <a:t> </a:t>
            </a:r>
            <a:r>
              <a:rPr dirty="0" smtClean="0" sz="3600" spc="0" b="1">
                <a:solidFill>
                  <a:srgbClr val="303030"/>
                </a:solidFill>
                <a:latin typeface="Microsoft YaHei UI"/>
                <a:cs typeface="Microsoft YaHei UI"/>
              </a:rPr>
              <a:t>+</a:t>
            </a:r>
            <a:r>
              <a:rPr dirty="0" smtClean="0" sz="3600" spc="-15" b="1">
                <a:solidFill>
                  <a:srgbClr val="303030"/>
                </a:solidFill>
                <a:latin typeface="Microsoft YaHei UI"/>
                <a:cs typeface="Microsoft YaHei UI"/>
              </a:rPr>
              <a:t> </a:t>
            </a:r>
            <a:r>
              <a:rPr dirty="0" smtClean="0" sz="3600" spc="0" b="1">
                <a:solidFill>
                  <a:srgbClr val="303030"/>
                </a:solidFill>
                <a:latin typeface="Microsoft YaHei UI"/>
                <a:cs typeface="Microsoft YaHei UI"/>
              </a:rPr>
              <a:t>行业知识图谱</a:t>
            </a:r>
            <a:endParaRPr sz="3600">
              <a:latin typeface="Microsoft YaHei UI"/>
              <a:cs typeface="Microsoft YaHei UI"/>
            </a:endParaRPr>
          </a:p>
        </p:txBody>
      </p:sp>
      <p:sp>
        <p:nvSpPr>
          <p:cNvPr id="3" name="object 3"/>
          <p:cNvSpPr txBox="1"/>
          <p:nvPr/>
        </p:nvSpPr>
        <p:spPr>
          <a:xfrm>
            <a:off x="563455" y="1180468"/>
            <a:ext cx="10414000" cy="1747520"/>
          </a:xfrm>
          <a:prstGeom prst="rect">
            <a:avLst/>
          </a:prstGeom>
        </p:spPr>
        <p:txBody>
          <a:bodyPr wrap="square" lIns="0" tIns="0" rIns="0" bIns="0" rtlCol="0" vert="horz">
            <a:noAutofit/>
          </a:bodyPr>
          <a:lstStyle/>
          <a:p>
            <a:pPr marL="342900" marR="12700" indent="-330200">
              <a:lnSpc>
                <a:spcPct val="1098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通用知识图谱的广度，行业知识图谱的深度，</a:t>
            </a:r>
            <a:r>
              <a:rPr dirty="0" smtClean="0" sz="2400" spc="15">
                <a:solidFill>
                  <a:srgbClr val="44AC8D"/>
                </a:solidFill>
                <a:latin typeface="Microsoft YaHei UI"/>
                <a:cs typeface="Microsoft YaHei UI"/>
              </a:rPr>
              <a:t>相互补充</a:t>
            </a:r>
            <a:r>
              <a:rPr dirty="0" smtClean="0" sz="2400" spc="15">
                <a:solidFill>
                  <a:srgbClr val="303030"/>
                </a:solidFill>
                <a:latin typeface="Microsoft YaHei UI"/>
                <a:cs typeface="Microsoft YaHei UI"/>
              </a:rPr>
              <a:t>，形成更加完善的知</a:t>
            </a:r>
            <a:r>
              <a:rPr dirty="0" smtClean="0" sz="2400" spc="15">
                <a:solidFill>
                  <a:srgbClr val="303030"/>
                </a:solidFill>
                <a:latin typeface="Microsoft YaHei UI"/>
                <a:cs typeface="Microsoft YaHei UI"/>
              </a:rPr>
              <a:t> 识图谱。</a:t>
            </a:r>
            <a:endParaRPr sz="2400">
              <a:latin typeface="Microsoft YaHei UI"/>
              <a:cs typeface="Microsoft YaHei UI"/>
            </a:endParaRPr>
          </a:p>
          <a:p>
            <a:pPr>
              <a:lnSpc>
                <a:spcPts val="1000"/>
              </a:lnSpc>
              <a:spcBef>
                <a:spcPts val="16"/>
              </a:spcBef>
            </a:pPr>
            <a:endParaRPr sz="1000"/>
          </a:p>
          <a:p>
            <a:pPr marL="342900" marR="12700" indent="-330200">
              <a:lnSpc>
                <a:spcPct val="1098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通用知识图谱中的知识，可以作为行业知识图谱构建的基础；而构建的行业</a:t>
            </a:r>
            <a:r>
              <a:rPr dirty="0" smtClean="0" sz="2400" spc="15">
                <a:solidFill>
                  <a:srgbClr val="303030"/>
                </a:solidFill>
                <a:latin typeface="Microsoft YaHei UI"/>
                <a:cs typeface="Microsoft YaHei UI"/>
              </a:rPr>
              <a:t> 知识图谱，再融合到通用知识图谱中。</a:t>
            </a:r>
            <a:endParaRPr sz="2400">
              <a:latin typeface="Microsoft YaHei UI"/>
              <a:cs typeface="Microsoft YaHei UI"/>
            </a:endParaRPr>
          </a:p>
        </p:txBody>
      </p:sp>
      <p:sp>
        <p:nvSpPr>
          <p:cNvPr id="4" name="object 4"/>
          <p:cNvSpPr/>
          <p:nvPr/>
        </p:nvSpPr>
        <p:spPr>
          <a:xfrm>
            <a:off x="2209800" y="2949509"/>
            <a:ext cx="7158038" cy="3779903"/>
          </a:xfrm>
          <a:prstGeom prst="rect">
            <a:avLst/>
          </a:prstGeom>
          <a:blipFill>
            <a:blip r:embed="rId2" cstate="print"/>
            <a:stretch>
              <a:fillRect/>
            </a:stretch>
          </a:blipFill>
        </p:spPr>
        <p:txBody>
          <a:bodyPr wrap="square" lIns="0" tIns="0" rIns="0" bIns="0" rtlCol="0">
            <a:noAutofit/>
          </a:bodyPr>
          <a:lstStyl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28859" y="6442393"/>
            <a:ext cx="203835" cy="195580"/>
          </a:xfrm>
          <a:prstGeom prst="rect">
            <a:avLst/>
          </a:prstGeom>
        </p:spPr>
        <p:txBody>
          <a:bodyPr wrap="square" lIns="0" tIns="0" rIns="0" bIns="0" rtlCol="0" vert="horz">
            <a:noAutofit/>
          </a:bodyPr>
          <a:lstStyle/>
          <a:p>
            <a:pPr marL="12700">
              <a:lnSpc>
                <a:spcPct val="100000"/>
              </a:lnSpc>
            </a:pPr>
            <a:r>
              <a:rPr dirty="0" smtClean="0" sz="1200" spc="-5">
                <a:solidFill>
                  <a:srgbClr val="8A8A8A"/>
                </a:solidFill>
                <a:latin typeface="Microsoft YaHei UI"/>
                <a:cs typeface="Microsoft YaHei UI"/>
              </a:rPr>
              <a:t>19</a:t>
            </a:r>
            <a:endParaRPr sz="1200">
              <a:latin typeface="Microsoft YaHei UI"/>
              <a:cs typeface="Microsoft YaHei UI"/>
            </a:endParaRPr>
          </a:p>
        </p:txBody>
      </p:sp>
      <p:sp>
        <p:nvSpPr>
          <p:cNvPr id="3" name="object 3"/>
          <p:cNvSpPr/>
          <p:nvPr/>
        </p:nvSpPr>
        <p:spPr>
          <a:xfrm>
            <a:off x="2569730" y="1952091"/>
            <a:ext cx="2294369" cy="2848508"/>
          </a:xfrm>
          <a:custGeom>
            <a:avLst/>
            <a:gdLst/>
            <a:ahLst/>
            <a:cxnLst/>
            <a:rect l="l" t="t" r="r" b="b"/>
            <a:pathLst>
              <a:path w="2294369" h="2848508">
                <a:moveTo>
                  <a:pt x="0" y="0"/>
                </a:moveTo>
                <a:lnTo>
                  <a:pt x="2294369" y="0"/>
                </a:lnTo>
                <a:lnTo>
                  <a:pt x="2294369" y="2848508"/>
                </a:lnTo>
                <a:lnTo>
                  <a:pt x="0" y="2848508"/>
                </a:lnTo>
                <a:lnTo>
                  <a:pt x="0" y="0"/>
                </a:lnTo>
                <a:close/>
              </a:path>
            </a:pathLst>
          </a:custGeom>
          <a:solidFill>
            <a:srgbClr val="23AB8C"/>
          </a:solidFill>
        </p:spPr>
        <p:txBody>
          <a:bodyPr wrap="square" lIns="0" tIns="0" rIns="0" bIns="0" rtlCol="0">
            <a:noAutofit/>
          </a:bodyPr>
          <a:lstStyle/>
          <a:p/>
        </p:txBody>
      </p:sp>
      <p:sp>
        <p:nvSpPr>
          <p:cNvPr id="4" name="object 4"/>
          <p:cNvSpPr txBox="1"/>
          <p:nvPr/>
        </p:nvSpPr>
        <p:spPr>
          <a:xfrm>
            <a:off x="5273898" y="1853449"/>
            <a:ext cx="3083560" cy="439420"/>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▍行业知识图谱简介</a:t>
            </a:r>
            <a:endParaRPr sz="2800">
              <a:latin typeface="Microsoft YaHei UI"/>
              <a:cs typeface="Microsoft YaHei UI"/>
            </a:endParaRPr>
          </a:p>
        </p:txBody>
      </p:sp>
      <p:sp>
        <p:nvSpPr>
          <p:cNvPr id="5" name="object 5"/>
          <p:cNvSpPr txBox="1"/>
          <p:nvPr/>
        </p:nvSpPr>
        <p:spPr>
          <a:xfrm>
            <a:off x="5273898" y="2656090"/>
            <a:ext cx="3957320" cy="548005"/>
          </a:xfrm>
          <a:prstGeom prst="rect">
            <a:avLst/>
          </a:prstGeom>
        </p:spPr>
        <p:txBody>
          <a:bodyPr wrap="square" lIns="0" tIns="0" rIns="0" bIns="0" rtlCol="0" vert="horz">
            <a:noAutofit/>
          </a:bodyPr>
          <a:lstStyle/>
          <a:p>
            <a:pPr marL="12700">
              <a:lnSpc>
                <a:spcPts val="4315"/>
              </a:lnSpc>
            </a:pPr>
            <a:r>
              <a:rPr dirty="0" smtClean="0" sz="3600">
                <a:solidFill>
                  <a:srgbClr val="23AB8C"/>
                </a:solidFill>
                <a:latin typeface="Microsoft YaHei UI"/>
                <a:cs typeface="Microsoft YaHei UI"/>
              </a:rPr>
              <a:t>▍行业知识图谱应用</a:t>
            </a:r>
            <a:endParaRPr sz="3600">
              <a:latin typeface="Microsoft YaHei UI"/>
              <a:cs typeface="Microsoft YaHei UI"/>
            </a:endParaRPr>
          </a:p>
        </p:txBody>
      </p:sp>
      <p:sp>
        <p:nvSpPr>
          <p:cNvPr id="6" name="object 6"/>
          <p:cNvSpPr txBox="1"/>
          <p:nvPr/>
        </p:nvSpPr>
        <p:spPr>
          <a:xfrm>
            <a:off x="5273898" y="3570490"/>
            <a:ext cx="3794760" cy="1205865"/>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a:t>
            </a:r>
            <a:r>
              <a:rPr dirty="0" smtClean="0" sz="2800" spc="-160">
                <a:solidFill>
                  <a:srgbClr val="7B7B7B"/>
                </a:solidFill>
                <a:latin typeface="Microsoft YaHei UI"/>
                <a:cs typeface="Microsoft YaHei UI"/>
              </a:rPr>
              <a:t>K</a:t>
            </a:r>
            <a:r>
              <a:rPr dirty="0" smtClean="0" sz="2800" spc="-30">
                <a:solidFill>
                  <a:srgbClr val="7B7B7B"/>
                </a:solidFill>
                <a:latin typeface="Microsoft YaHei UI"/>
                <a:cs typeface="Microsoft YaHei UI"/>
              </a:rPr>
              <a:t>G</a:t>
            </a:r>
            <a:r>
              <a:rPr dirty="0" smtClean="0" sz="2800" spc="0">
                <a:solidFill>
                  <a:srgbClr val="7B7B7B"/>
                </a:solidFill>
                <a:latin typeface="Microsoft YaHei UI"/>
                <a:cs typeface="Microsoft YaHei UI"/>
              </a:rPr>
              <a:t>应用需求与挑战</a:t>
            </a:r>
            <a:endParaRPr sz="2800">
              <a:latin typeface="Microsoft YaHei UI"/>
              <a:cs typeface="Microsoft YaHei UI"/>
            </a:endParaRPr>
          </a:p>
          <a:p>
            <a:pPr>
              <a:lnSpc>
                <a:spcPts val="650"/>
              </a:lnSpc>
              <a:spcBef>
                <a:spcPts val="29"/>
              </a:spcBef>
            </a:pPr>
            <a:endParaRPr sz="650"/>
          </a:p>
          <a:p>
            <a:pPr>
              <a:lnSpc>
                <a:spcPts val="1000"/>
              </a:lnSpc>
            </a:pPr>
            <a:endParaRPr sz="1000"/>
          </a:p>
          <a:p>
            <a:pPr>
              <a:lnSpc>
                <a:spcPts val="1000"/>
              </a:lnSpc>
            </a:pPr>
            <a:endParaRPr sz="1000"/>
          </a:p>
          <a:p>
            <a:pPr marL="12700">
              <a:lnSpc>
                <a:spcPct val="100000"/>
              </a:lnSpc>
            </a:pPr>
            <a:r>
              <a:rPr dirty="0" smtClean="0" sz="2800">
                <a:solidFill>
                  <a:srgbClr val="7B7B7B"/>
                </a:solidFill>
                <a:latin typeface="Microsoft YaHei UI"/>
                <a:cs typeface="Microsoft YaHei UI"/>
              </a:rPr>
              <a:t>▍行业知识图谱生命周期</a:t>
            </a:r>
            <a:endParaRPr sz="2800">
              <a:latin typeface="Microsoft YaHei UI"/>
              <a:cs typeface="Microsoft YaHei UI"/>
            </a:endParaRPr>
          </a:p>
        </p:txBody>
      </p:sp>
      <p:sp>
        <p:nvSpPr>
          <p:cNvPr id="7" name="object 7"/>
          <p:cNvSpPr txBox="1"/>
          <p:nvPr/>
        </p:nvSpPr>
        <p:spPr>
          <a:xfrm>
            <a:off x="2866017" y="2746926"/>
            <a:ext cx="1651000" cy="987425"/>
          </a:xfrm>
          <a:prstGeom prst="rect">
            <a:avLst/>
          </a:prstGeom>
        </p:spPr>
        <p:txBody>
          <a:bodyPr wrap="square" lIns="0" tIns="0" rIns="0" bIns="0" rtlCol="0" vert="horz">
            <a:noAutofit/>
          </a:bodyPr>
          <a:lstStyle/>
          <a:p>
            <a:pPr marL="12700" marR="12700">
              <a:lnSpc>
                <a:spcPct val="100000"/>
              </a:lnSpc>
            </a:pPr>
            <a:r>
              <a:rPr dirty="0" smtClean="0" sz="3200" b="1">
                <a:solidFill>
                  <a:srgbClr val="FFFFFF"/>
                </a:solidFill>
                <a:latin typeface="Microsoft YaHei UI"/>
                <a:cs typeface="Microsoft YaHei UI"/>
              </a:rPr>
              <a:t>行业知识</a:t>
            </a:r>
            <a:r>
              <a:rPr dirty="0" smtClean="0" sz="3200" b="1">
                <a:solidFill>
                  <a:srgbClr val="FFFFFF"/>
                </a:solidFill>
                <a:latin typeface="Microsoft YaHei UI"/>
                <a:cs typeface="Microsoft YaHei UI"/>
              </a:rPr>
              <a:t> 图谱概述</a:t>
            </a:r>
            <a:endParaRPr sz="3200">
              <a:latin typeface="Microsoft YaHei UI"/>
              <a:cs typeface="Microsoft YaHei U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0757" y="266191"/>
            <a:ext cx="2840355" cy="560705"/>
          </a:xfrm>
          <a:prstGeom prst="rect">
            <a:avLst/>
          </a:prstGeom>
        </p:spPr>
        <p:txBody>
          <a:bodyPr wrap="square" lIns="0" tIns="0" rIns="0" bIns="0" rtlCol="0" vert="horz">
            <a:noAutofit/>
          </a:bodyPr>
          <a:lstStyle/>
          <a:p>
            <a:pPr marL="12700">
              <a:lnSpc>
                <a:spcPct val="100000"/>
              </a:lnSpc>
            </a:pPr>
            <a:r>
              <a:rPr dirty="0" smtClean="0" sz="3600" spc="-275" b="1">
                <a:solidFill>
                  <a:srgbClr val="303030"/>
                </a:solidFill>
                <a:latin typeface="Microsoft YaHei UI"/>
                <a:cs typeface="Microsoft YaHei UI"/>
              </a:rPr>
              <a:t>T</a:t>
            </a:r>
            <a:r>
              <a:rPr dirty="0" smtClean="0" sz="3600" spc="-20" b="1">
                <a:solidFill>
                  <a:srgbClr val="303030"/>
                </a:solidFill>
                <a:latin typeface="Microsoft YaHei UI"/>
                <a:cs typeface="Microsoft YaHei UI"/>
              </a:rPr>
              <a:t>u</a:t>
            </a:r>
            <a:r>
              <a:rPr dirty="0" smtClean="0" sz="3600" spc="-15" b="1">
                <a:solidFill>
                  <a:srgbClr val="303030"/>
                </a:solidFill>
                <a:latin typeface="Microsoft YaHei UI"/>
                <a:cs typeface="Microsoft YaHei UI"/>
              </a:rPr>
              <a:t>t</a:t>
            </a:r>
            <a:r>
              <a:rPr dirty="0" smtClean="0" sz="3600" spc="-5" b="1">
                <a:solidFill>
                  <a:srgbClr val="303030"/>
                </a:solidFill>
                <a:latin typeface="Microsoft YaHei UI"/>
                <a:cs typeface="Microsoft YaHei UI"/>
              </a:rPr>
              <a:t>o</a:t>
            </a:r>
            <a:r>
              <a:rPr dirty="0" smtClean="0" sz="3600" spc="10" b="1">
                <a:solidFill>
                  <a:srgbClr val="303030"/>
                </a:solidFill>
                <a:latin typeface="Microsoft YaHei UI"/>
                <a:cs typeface="Microsoft YaHei UI"/>
              </a:rPr>
              <a:t>r</a:t>
            </a:r>
            <a:r>
              <a:rPr dirty="0" smtClean="0" sz="3600" spc="-25" b="1">
                <a:solidFill>
                  <a:srgbClr val="303030"/>
                </a:solidFill>
                <a:latin typeface="Microsoft YaHei UI"/>
                <a:cs typeface="Microsoft YaHei UI"/>
              </a:rPr>
              <a:t>i</a:t>
            </a:r>
            <a:r>
              <a:rPr dirty="0" smtClean="0" sz="3600" spc="-20" b="1">
                <a:solidFill>
                  <a:srgbClr val="303030"/>
                </a:solidFill>
                <a:latin typeface="Microsoft YaHei UI"/>
                <a:cs typeface="Microsoft YaHei UI"/>
              </a:rPr>
              <a:t>al</a:t>
            </a:r>
            <a:r>
              <a:rPr dirty="0" smtClean="0" sz="3600" spc="-20" b="1">
                <a:solidFill>
                  <a:srgbClr val="303030"/>
                </a:solidFill>
                <a:latin typeface="Microsoft YaHei UI"/>
                <a:cs typeface="Microsoft YaHei UI"/>
              </a:rPr>
              <a:t> </a:t>
            </a:r>
            <a:r>
              <a:rPr dirty="0" smtClean="0" sz="3600" spc="0" b="1">
                <a:solidFill>
                  <a:srgbClr val="303030"/>
                </a:solidFill>
                <a:latin typeface="Microsoft YaHei UI"/>
                <a:cs typeface="Microsoft YaHei UI"/>
              </a:rPr>
              <a:t>简介</a:t>
            </a:r>
            <a:endParaRPr sz="3600">
              <a:latin typeface="Microsoft YaHei UI"/>
              <a:cs typeface="Microsoft YaHei UI"/>
            </a:endParaRPr>
          </a:p>
        </p:txBody>
      </p:sp>
      <p:sp>
        <p:nvSpPr>
          <p:cNvPr id="3" name="object 3"/>
          <p:cNvSpPr txBox="1"/>
          <p:nvPr/>
        </p:nvSpPr>
        <p:spPr>
          <a:xfrm>
            <a:off x="563457" y="1510953"/>
            <a:ext cx="6756400" cy="3995420"/>
          </a:xfrm>
          <a:prstGeom prst="rect">
            <a:avLst/>
          </a:prstGeom>
        </p:spPr>
        <p:txBody>
          <a:bodyPr wrap="square" lIns="0" tIns="0" rIns="0" bIns="0" rtlCol="0" vert="horz">
            <a:noAutofit/>
          </a:bodyPr>
          <a:lstStyle/>
          <a:p>
            <a:pPr marL="12700">
              <a:lnSpc>
                <a:spcPct val="1000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以</a:t>
            </a:r>
            <a:r>
              <a:rPr dirty="0" smtClean="0" sz="2400" spc="15">
                <a:solidFill>
                  <a:srgbClr val="23AB8C"/>
                </a:solidFill>
                <a:latin typeface="Microsoft YaHei UI"/>
                <a:cs typeface="Microsoft YaHei UI"/>
              </a:rPr>
              <a:t>行业知识图谱</a:t>
            </a:r>
            <a:r>
              <a:rPr dirty="0" smtClean="0" sz="2400" spc="15">
                <a:solidFill>
                  <a:srgbClr val="303030"/>
                </a:solidFill>
                <a:latin typeface="Microsoft YaHei UI"/>
                <a:cs typeface="Microsoft YaHei UI"/>
              </a:rPr>
              <a:t>为主</a:t>
            </a:r>
            <a:endParaRPr sz="2400">
              <a:latin typeface="Microsoft YaHei UI"/>
              <a:cs typeface="Microsoft YaHei UI"/>
            </a:endParaRPr>
          </a:p>
          <a:p>
            <a:pPr>
              <a:lnSpc>
                <a:spcPts val="600"/>
              </a:lnSpc>
              <a:spcBef>
                <a:spcPts val="20"/>
              </a:spcBef>
            </a:pPr>
            <a:endParaRPr sz="6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偏向于行业知识图谱</a:t>
            </a:r>
            <a:r>
              <a:rPr dirty="0" smtClean="0" sz="2400" spc="15">
                <a:solidFill>
                  <a:srgbClr val="23AB8C"/>
                </a:solidFill>
                <a:latin typeface="Microsoft YaHei UI"/>
                <a:cs typeface="Microsoft YaHei UI"/>
              </a:rPr>
              <a:t>应用及相关的技术</a:t>
            </a:r>
            <a:endParaRPr sz="2400">
              <a:latin typeface="Microsoft YaHei UI"/>
              <a:cs typeface="Microsoft YaHei UI"/>
            </a:endParaRPr>
          </a:p>
          <a:p>
            <a:pPr>
              <a:lnSpc>
                <a:spcPts val="550"/>
              </a:lnSpc>
              <a:spcBef>
                <a:spcPts val="49"/>
              </a:spcBef>
            </a:pPr>
            <a:endParaRPr sz="5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结合行业应用的一些</a:t>
            </a:r>
            <a:r>
              <a:rPr dirty="0" smtClean="0" sz="2400" spc="15">
                <a:solidFill>
                  <a:srgbClr val="23AB8C"/>
                </a:solidFill>
                <a:latin typeface="Microsoft YaHei UI"/>
                <a:cs typeface="Microsoft YaHei UI"/>
              </a:rPr>
              <a:t>最佳实践</a:t>
            </a:r>
            <a:r>
              <a:rPr dirty="0" smtClean="0" sz="2400" spc="15">
                <a:solidFill>
                  <a:srgbClr val="303030"/>
                </a:solidFill>
                <a:latin typeface="Microsoft YaHei UI"/>
                <a:cs typeface="Microsoft YaHei UI"/>
              </a:rPr>
              <a:t>及相关的</a:t>
            </a:r>
            <a:r>
              <a:rPr dirty="0" smtClean="0" sz="2400" spc="15">
                <a:solidFill>
                  <a:srgbClr val="23AB8C"/>
                </a:solidFill>
                <a:latin typeface="Microsoft YaHei UI"/>
                <a:cs typeface="Microsoft YaHei UI"/>
              </a:rPr>
              <a:t>组件</a:t>
            </a:r>
            <a:endParaRPr sz="2400">
              <a:latin typeface="Microsoft YaHei UI"/>
              <a:cs typeface="Microsoft YaHei UI"/>
            </a:endParaRPr>
          </a:p>
          <a:p>
            <a:pPr>
              <a:lnSpc>
                <a:spcPts val="600"/>
              </a:lnSpc>
              <a:spcBef>
                <a:spcPts val="19"/>
              </a:spcBef>
            </a:pPr>
            <a:endParaRPr sz="6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针对行业知识图谱在行业中的应用进行</a:t>
            </a:r>
            <a:r>
              <a:rPr dirty="0" smtClean="0" sz="2400" spc="15">
                <a:solidFill>
                  <a:srgbClr val="23AB8C"/>
                </a:solidFill>
                <a:latin typeface="Microsoft YaHei UI"/>
                <a:cs typeface="Microsoft YaHei UI"/>
              </a:rPr>
              <a:t>实战演示</a:t>
            </a:r>
            <a:endParaRPr sz="2400">
              <a:latin typeface="Microsoft YaHei UI"/>
              <a:cs typeface="Microsoft YaHei U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09738" y="1409700"/>
            <a:ext cx="8620125" cy="2743200"/>
          </a:xfrm>
          <a:prstGeom prst="rect">
            <a:avLst/>
          </a:prstGeom>
          <a:blipFill>
            <a:blip r:embed="rId2" cstate="print"/>
            <a:stretch>
              <a:fillRect/>
            </a:stretch>
          </a:blipFill>
        </p:spPr>
        <p:txBody>
          <a:bodyPr wrap="square" lIns="0" tIns="0" rIns="0" bIns="0" rtlCol="0">
            <a:noAutofit/>
          </a:bodyPr>
          <a:lstStyle/>
          <a:p/>
        </p:txBody>
      </p:sp>
      <p:sp>
        <p:nvSpPr>
          <p:cNvPr id="3" name="object 3"/>
          <p:cNvSpPr txBox="1"/>
          <p:nvPr/>
        </p:nvSpPr>
        <p:spPr>
          <a:xfrm>
            <a:off x="1716585" y="5328192"/>
            <a:ext cx="1473200" cy="881380"/>
          </a:xfrm>
          <a:prstGeom prst="rect">
            <a:avLst/>
          </a:prstGeom>
        </p:spPr>
        <p:txBody>
          <a:bodyPr wrap="square" lIns="0" tIns="0" rIns="0" bIns="0" rtlCol="0" vert="horz">
            <a:noAutofit/>
          </a:bodyPr>
          <a:lstStyle/>
          <a:p>
            <a:pPr marL="12700" marR="12700">
              <a:lnSpc>
                <a:spcPct val="100000"/>
              </a:lnSpc>
            </a:pPr>
            <a:r>
              <a:rPr dirty="0" smtClean="0" sz="1900" b="1">
                <a:solidFill>
                  <a:srgbClr val="00B38A"/>
                </a:solidFill>
                <a:latin typeface="Microsoft YaHei UI"/>
                <a:cs typeface="Microsoft YaHei UI"/>
              </a:rPr>
              <a:t>企业基础数据</a:t>
            </a:r>
            <a:r>
              <a:rPr dirty="0" smtClean="0" sz="1900" b="1">
                <a:solidFill>
                  <a:srgbClr val="00B38A"/>
                </a:solidFill>
                <a:latin typeface="Microsoft YaHei UI"/>
                <a:cs typeface="Microsoft YaHei UI"/>
              </a:rPr>
              <a:t> 投资关系</a:t>
            </a:r>
            <a:r>
              <a:rPr dirty="0" smtClean="0" sz="1900" b="1">
                <a:solidFill>
                  <a:srgbClr val="00B38A"/>
                </a:solidFill>
                <a:latin typeface="Microsoft YaHei UI"/>
                <a:cs typeface="Microsoft YaHei UI"/>
              </a:rPr>
              <a:t> 任职关系</a:t>
            </a:r>
            <a:endParaRPr sz="1900">
              <a:latin typeface="Microsoft YaHei UI"/>
              <a:cs typeface="Microsoft YaHei UI"/>
            </a:endParaRPr>
          </a:p>
        </p:txBody>
      </p:sp>
      <p:sp>
        <p:nvSpPr>
          <p:cNvPr id="4" name="object 4"/>
          <p:cNvSpPr txBox="1"/>
          <p:nvPr/>
        </p:nvSpPr>
        <p:spPr>
          <a:xfrm>
            <a:off x="4998297" y="4163993"/>
            <a:ext cx="2082800" cy="424180"/>
          </a:xfrm>
          <a:prstGeom prst="rect">
            <a:avLst/>
          </a:prstGeom>
        </p:spPr>
        <p:txBody>
          <a:bodyPr wrap="square" lIns="0" tIns="0" rIns="0" bIns="0" rtlCol="0" vert="horz">
            <a:noAutofit/>
          </a:bodyPr>
          <a:lstStyle/>
          <a:p>
            <a:pPr marL="12700">
              <a:lnSpc>
                <a:spcPct val="100000"/>
              </a:lnSpc>
            </a:pPr>
            <a:r>
              <a:rPr dirty="0" smtClean="0" sz="2700" b="1">
                <a:latin typeface="Microsoft YaHei UI"/>
                <a:cs typeface="Microsoft YaHei UI"/>
              </a:rPr>
              <a:t>企业知识图谱</a:t>
            </a:r>
            <a:endParaRPr sz="2700">
              <a:latin typeface="Microsoft YaHei UI"/>
              <a:cs typeface="Microsoft YaHei UI"/>
            </a:endParaRPr>
          </a:p>
        </p:txBody>
      </p:sp>
      <p:sp>
        <p:nvSpPr>
          <p:cNvPr id="5" name="object 5"/>
          <p:cNvSpPr txBox="1"/>
          <p:nvPr/>
        </p:nvSpPr>
        <p:spPr>
          <a:xfrm>
            <a:off x="406824" y="275716"/>
            <a:ext cx="558355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金融证券</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企业知识图谱</a:t>
            </a:r>
            <a:endParaRPr sz="3600">
              <a:latin typeface="Microsoft YaHei UI"/>
              <a:cs typeface="Microsoft YaHei UI"/>
            </a:endParaRPr>
          </a:p>
        </p:txBody>
      </p:sp>
      <p:sp>
        <p:nvSpPr>
          <p:cNvPr id="6" name="object 6"/>
          <p:cNvSpPr txBox="1"/>
          <p:nvPr/>
        </p:nvSpPr>
        <p:spPr>
          <a:xfrm>
            <a:off x="4891689" y="5328192"/>
            <a:ext cx="1714500" cy="881380"/>
          </a:xfrm>
          <a:prstGeom prst="rect">
            <a:avLst/>
          </a:prstGeom>
        </p:spPr>
        <p:txBody>
          <a:bodyPr wrap="square" lIns="0" tIns="0" rIns="0" bIns="0" rtlCol="0" vert="horz">
            <a:noAutofit/>
          </a:bodyPr>
          <a:lstStyle/>
          <a:p>
            <a:pPr marL="12700" marR="12700">
              <a:lnSpc>
                <a:spcPct val="100000"/>
              </a:lnSpc>
            </a:pPr>
            <a:r>
              <a:rPr dirty="0" smtClean="0" sz="1900" b="1">
                <a:solidFill>
                  <a:srgbClr val="00B38A"/>
                </a:solidFill>
                <a:latin typeface="Microsoft YaHei UI"/>
                <a:cs typeface="Microsoft YaHei UI"/>
              </a:rPr>
              <a:t>企业专利数据</a:t>
            </a:r>
            <a:r>
              <a:rPr dirty="0" smtClean="0" sz="1900" b="1">
                <a:solidFill>
                  <a:srgbClr val="00B38A"/>
                </a:solidFill>
                <a:latin typeface="Microsoft YaHei UI"/>
                <a:cs typeface="Microsoft YaHei UI"/>
              </a:rPr>
              <a:t> 企业招投标数据</a:t>
            </a:r>
            <a:r>
              <a:rPr dirty="0" smtClean="0" sz="1900" b="1">
                <a:solidFill>
                  <a:srgbClr val="00B38A"/>
                </a:solidFill>
                <a:latin typeface="Microsoft YaHei UI"/>
                <a:cs typeface="Microsoft YaHei UI"/>
              </a:rPr>
              <a:t> 企业招聘数据</a:t>
            </a:r>
            <a:endParaRPr sz="1900">
              <a:latin typeface="Microsoft YaHei UI"/>
              <a:cs typeface="Microsoft YaHei UI"/>
            </a:endParaRPr>
          </a:p>
        </p:txBody>
      </p:sp>
      <p:sp>
        <p:nvSpPr>
          <p:cNvPr id="7" name="object 7"/>
          <p:cNvSpPr txBox="1"/>
          <p:nvPr/>
        </p:nvSpPr>
        <p:spPr>
          <a:xfrm>
            <a:off x="8216803" y="5328192"/>
            <a:ext cx="1473200" cy="881380"/>
          </a:xfrm>
          <a:prstGeom prst="rect">
            <a:avLst/>
          </a:prstGeom>
        </p:spPr>
        <p:txBody>
          <a:bodyPr wrap="square" lIns="0" tIns="0" rIns="0" bIns="0" rtlCol="0" vert="horz">
            <a:noAutofit/>
          </a:bodyPr>
          <a:lstStyle/>
          <a:p>
            <a:pPr algn="just" marL="12700" marR="12700">
              <a:lnSpc>
                <a:spcPct val="100000"/>
              </a:lnSpc>
            </a:pPr>
            <a:r>
              <a:rPr dirty="0" smtClean="0" sz="1900" b="1">
                <a:solidFill>
                  <a:srgbClr val="00B38A"/>
                </a:solidFill>
                <a:latin typeface="Microsoft YaHei UI"/>
                <a:cs typeface="Microsoft YaHei UI"/>
              </a:rPr>
              <a:t>企业诉讼数据</a:t>
            </a:r>
            <a:r>
              <a:rPr dirty="0" smtClean="0" sz="1900" b="1">
                <a:solidFill>
                  <a:srgbClr val="00B38A"/>
                </a:solidFill>
                <a:latin typeface="Microsoft YaHei UI"/>
                <a:cs typeface="Microsoft YaHei UI"/>
              </a:rPr>
              <a:t> 企业失信数据</a:t>
            </a:r>
            <a:r>
              <a:rPr dirty="0" smtClean="0" sz="1900" b="1">
                <a:solidFill>
                  <a:srgbClr val="00B38A"/>
                </a:solidFill>
                <a:latin typeface="Microsoft YaHei UI"/>
                <a:cs typeface="Microsoft YaHei UI"/>
              </a:rPr>
              <a:t> 企业新闻数据</a:t>
            </a:r>
            <a:endParaRPr sz="1900">
              <a:latin typeface="Microsoft YaHei UI"/>
              <a:cs typeface="Microsoft YaHei UI"/>
            </a:endParaRPr>
          </a:p>
        </p:txBody>
      </p:sp>
      <p:sp>
        <p:nvSpPr>
          <p:cNvPr id="8" name="object 8"/>
          <p:cNvSpPr/>
          <p:nvPr/>
        </p:nvSpPr>
        <p:spPr>
          <a:xfrm>
            <a:off x="2203451" y="1369383"/>
            <a:ext cx="1083729" cy="1083741"/>
          </a:xfrm>
          <a:custGeom>
            <a:avLst/>
            <a:gdLst/>
            <a:ahLst/>
            <a:cxnLst/>
            <a:rect l="l" t="t" r="r" b="b"/>
            <a:pathLst>
              <a:path w="1083729" h="1083741">
                <a:moveTo>
                  <a:pt x="0" y="541870"/>
                </a:moveTo>
                <a:lnTo>
                  <a:pt x="1796" y="497429"/>
                </a:lnTo>
                <a:lnTo>
                  <a:pt x="7092" y="453977"/>
                </a:lnTo>
                <a:lnTo>
                  <a:pt x="15748" y="411654"/>
                </a:lnTo>
                <a:lnTo>
                  <a:pt x="27625" y="370599"/>
                </a:lnTo>
                <a:lnTo>
                  <a:pt x="42583" y="330952"/>
                </a:lnTo>
                <a:lnTo>
                  <a:pt x="60483" y="292851"/>
                </a:lnTo>
                <a:lnTo>
                  <a:pt x="81185" y="256438"/>
                </a:lnTo>
                <a:lnTo>
                  <a:pt x="104550" y="221850"/>
                </a:lnTo>
                <a:lnTo>
                  <a:pt x="130439" y="189228"/>
                </a:lnTo>
                <a:lnTo>
                  <a:pt x="158711" y="158711"/>
                </a:lnTo>
                <a:lnTo>
                  <a:pt x="189228" y="130439"/>
                </a:lnTo>
                <a:lnTo>
                  <a:pt x="221850" y="104550"/>
                </a:lnTo>
                <a:lnTo>
                  <a:pt x="256438" y="81185"/>
                </a:lnTo>
                <a:lnTo>
                  <a:pt x="292851" y="60483"/>
                </a:lnTo>
                <a:lnTo>
                  <a:pt x="330952" y="42583"/>
                </a:lnTo>
                <a:lnTo>
                  <a:pt x="370599" y="27625"/>
                </a:lnTo>
                <a:lnTo>
                  <a:pt x="411654" y="15748"/>
                </a:lnTo>
                <a:lnTo>
                  <a:pt x="453977" y="7092"/>
                </a:lnTo>
                <a:lnTo>
                  <a:pt x="497429" y="1796"/>
                </a:lnTo>
                <a:lnTo>
                  <a:pt x="541870" y="0"/>
                </a:lnTo>
                <a:lnTo>
                  <a:pt x="586312" y="1796"/>
                </a:lnTo>
                <a:lnTo>
                  <a:pt x="629763" y="7092"/>
                </a:lnTo>
                <a:lnTo>
                  <a:pt x="672086" y="15748"/>
                </a:lnTo>
                <a:lnTo>
                  <a:pt x="713141" y="27625"/>
                </a:lnTo>
                <a:lnTo>
                  <a:pt x="752787" y="42583"/>
                </a:lnTo>
                <a:lnTo>
                  <a:pt x="790887" y="60483"/>
                </a:lnTo>
                <a:lnTo>
                  <a:pt x="827299" y="81185"/>
                </a:lnTo>
                <a:lnTo>
                  <a:pt x="861886" y="104550"/>
                </a:lnTo>
                <a:lnTo>
                  <a:pt x="894507" y="130439"/>
                </a:lnTo>
                <a:lnTo>
                  <a:pt x="925023" y="158711"/>
                </a:lnTo>
                <a:lnTo>
                  <a:pt x="953295" y="189228"/>
                </a:lnTo>
                <a:lnTo>
                  <a:pt x="979182" y="221850"/>
                </a:lnTo>
                <a:lnTo>
                  <a:pt x="1002546" y="256438"/>
                </a:lnTo>
                <a:lnTo>
                  <a:pt x="1023248" y="292851"/>
                </a:lnTo>
                <a:lnTo>
                  <a:pt x="1041147" y="330952"/>
                </a:lnTo>
                <a:lnTo>
                  <a:pt x="1056105" y="370599"/>
                </a:lnTo>
                <a:lnTo>
                  <a:pt x="1067981" y="411654"/>
                </a:lnTo>
                <a:lnTo>
                  <a:pt x="1076637" y="453977"/>
                </a:lnTo>
                <a:lnTo>
                  <a:pt x="1081932" y="497429"/>
                </a:lnTo>
                <a:lnTo>
                  <a:pt x="1083729" y="541870"/>
                </a:lnTo>
                <a:lnTo>
                  <a:pt x="1081932" y="586312"/>
                </a:lnTo>
                <a:lnTo>
                  <a:pt x="1076637" y="629764"/>
                </a:lnTo>
                <a:lnTo>
                  <a:pt x="1067981" y="672087"/>
                </a:lnTo>
                <a:lnTo>
                  <a:pt x="1056105" y="713142"/>
                </a:lnTo>
                <a:lnTo>
                  <a:pt x="1041147" y="752789"/>
                </a:lnTo>
                <a:lnTo>
                  <a:pt x="1023248" y="790889"/>
                </a:lnTo>
                <a:lnTo>
                  <a:pt x="1002546" y="827303"/>
                </a:lnTo>
                <a:lnTo>
                  <a:pt x="979182" y="861890"/>
                </a:lnTo>
                <a:lnTo>
                  <a:pt x="953295" y="894512"/>
                </a:lnTo>
                <a:lnTo>
                  <a:pt x="925023" y="925029"/>
                </a:lnTo>
                <a:lnTo>
                  <a:pt x="894507" y="953302"/>
                </a:lnTo>
                <a:lnTo>
                  <a:pt x="861886" y="979190"/>
                </a:lnTo>
                <a:lnTo>
                  <a:pt x="827299" y="1002556"/>
                </a:lnTo>
                <a:lnTo>
                  <a:pt x="790887" y="1023258"/>
                </a:lnTo>
                <a:lnTo>
                  <a:pt x="752787" y="1041158"/>
                </a:lnTo>
                <a:lnTo>
                  <a:pt x="713141" y="1056116"/>
                </a:lnTo>
                <a:lnTo>
                  <a:pt x="672086" y="1067993"/>
                </a:lnTo>
                <a:lnTo>
                  <a:pt x="629763" y="1076649"/>
                </a:lnTo>
                <a:lnTo>
                  <a:pt x="586312" y="1081945"/>
                </a:lnTo>
                <a:lnTo>
                  <a:pt x="541870" y="1083741"/>
                </a:lnTo>
                <a:lnTo>
                  <a:pt x="497429" y="1081945"/>
                </a:lnTo>
                <a:lnTo>
                  <a:pt x="453977" y="1076649"/>
                </a:lnTo>
                <a:lnTo>
                  <a:pt x="411654" y="1067993"/>
                </a:lnTo>
                <a:lnTo>
                  <a:pt x="370599" y="1056116"/>
                </a:lnTo>
                <a:lnTo>
                  <a:pt x="330952" y="1041158"/>
                </a:lnTo>
                <a:lnTo>
                  <a:pt x="292851" y="1023258"/>
                </a:lnTo>
                <a:lnTo>
                  <a:pt x="256438" y="1002556"/>
                </a:lnTo>
                <a:lnTo>
                  <a:pt x="221850" y="979190"/>
                </a:lnTo>
                <a:lnTo>
                  <a:pt x="189228" y="953302"/>
                </a:lnTo>
                <a:lnTo>
                  <a:pt x="158711" y="925029"/>
                </a:lnTo>
                <a:lnTo>
                  <a:pt x="130439" y="894512"/>
                </a:lnTo>
                <a:lnTo>
                  <a:pt x="104550" y="861890"/>
                </a:lnTo>
                <a:lnTo>
                  <a:pt x="81185" y="827303"/>
                </a:lnTo>
                <a:lnTo>
                  <a:pt x="60483" y="790889"/>
                </a:lnTo>
                <a:lnTo>
                  <a:pt x="42583" y="752789"/>
                </a:lnTo>
                <a:lnTo>
                  <a:pt x="27625" y="713142"/>
                </a:lnTo>
                <a:lnTo>
                  <a:pt x="15748" y="672087"/>
                </a:lnTo>
                <a:lnTo>
                  <a:pt x="7092" y="629764"/>
                </a:lnTo>
                <a:lnTo>
                  <a:pt x="1796" y="586312"/>
                </a:lnTo>
                <a:lnTo>
                  <a:pt x="0" y="541870"/>
                </a:lnTo>
                <a:close/>
              </a:path>
            </a:pathLst>
          </a:custGeom>
          <a:ln w="12700">
            <a:solidFill>
              <a:srgbClr val="A7A8A7"/>
            </a:solidFill>
            <a:prstDash val="dash"/>
          </a:ln>
        </p:spPr>
        <p:txBody>
          <a:bodyPr wrap="square" lIns="0" tIns="0" rIns="0" bIns="0" rtlCol="0">
            <a:noAutofit/>
          </a:bodyPr>
          <a:lstStyle/>
          <a:p/>
        </p:txBody>
      </p:sp>
      <p:sp>
        <p:nvSpPr>
          <p:cNvPr id="9" name="object 9"/>
          <p:cNvSpPr/>
          <p:nvPr/>
        </p:nvSpPr>
        <p:spPr>
          <a:xfrm>
            <a:off x="8904816" y="1369385"/>
            <a:ext cx="1083729" cy="1083741"/>
          </a:xfrm>
          <a:custGeom>
            <a:avLst/>
            <a:gdLst/>
            <a:ahLst/>
            <a:cxnLst/>
            <a:rect l="l" t="t" r="r" b="b"/>
            <a:pathLst>
              <a:path w="1083729" h="1083741">
                <a:moveTo>
                  <a:pt x="0" y="541870"/>
                </a:moveTo>
                <a:lnTo>
                  <a:pt x="1796" y="497429"/>
                </a:lnTo>
                <a:lnTo>
                  <a:pt x="7092" y="453977"/>
                </a:lnTo>
                <a:lnTo>
                  <a:pt x="15748" y="411654"/>
                </a:lnTo>
                <a:lnTo>
                  <a:pt x="27625" y="370599"/>
                </a:lnTo>
                <a:lnTo>
                  <a:pt x="42583" y="330952"/>
                </a:lnTo>
                <a:lnTo>
                  <a:pt x="60483" y="292851"/>
                </a:lnTo>
                <a:lnTo>
                  <a:pt x="81185" y="256438"/>
                </a:lnTo>
                <a:lnTo>
                  <a:pt x="104550" y="221850"/>
                </a:lnTo>
                <a:lnTo>
                  <a:pt x="130439" y="189228"/>
                </a:lnTo>
                <a:lnTo>
                  <a:pt x="158711" y="158711"/>
                </a:lnTo>
                <a:lnTo>
                  <a:pt x="189228" y="130439"/>
                </a:lnTo>
                <a:lnTo>
                  <a:pt x="221850" y="104550"/>
                </a:lnTo>
                <a:lnTo>
                  <a:pt x="256438" y="81185"/>
                </a:lnTo>
                <a:lnTo>
                  <a:pt x="292851" y="60483"/>
                </a:lnTo>
                <a:lnTo>
                  <a:pt x="330952" y="42583"/>
                </a:lnTo>
                <a:lnTo>
                  <a:pt x="370599" y="27625"/>
                </a:lnTo>
                <a:lnTo>
                  <a:pt x="411654" y="15748"/>
                </a:lnTo>
                <a:lnTo>
                  <a:pt x="453977" y="7092"/>
                </a:lnTo>
                <a:lnTo>
                  <a:pt x="497429" y="1796"/>
                </a:lnTo>
                <a:lnTo>
                  <a:pt x="541870" y="0"/>
                </a:lnTo>
                <a:lnTo>
                  <a:pt x="586312" y="1796"/>
                </a:lnTo>
                <a:lnTo>
                  <a:pt x="629763" y="7092"/>
                </a:lnTo>
                <a:lnTo>
                  <a:pt x="672086" y="15748"/>
                </a:lnTo>
                <a:lnTo>
                  <a:pt x="713141" y="27625"/>
                </a:lnTo>
                <a:lnTo>
                  <a:pt x="752787" y="42583"/>
                </a:lnTo>
                <a:lnTo>
                  <a:pt x="790887" y="60483"/>
                </a:lnTo>
                <a:lnTo>
                  <a:pt x="827299" y="81185"/>
                </a:lnTo>
                <a:lnTo>
                  <a:pt x="861886" y="104550"/>
                </a:lnTo>
                <a:lnTo>
                  <a:pt x="894507" y="130439"/>
                </a:lnTo>
                <a:lnTo>
                  <a:pt x="925023" y="158711"/>
                </a:lnTo>
                <a:lnTo>
                  <a:pt x="953295" y="189228"/>
                </a:lnTo>
                <a:lnTo>
                  <a:pt x="979182" y="221850"/>
                </a:lnTo>
                <a:lnTo>
                  <a:pt x="1002546" y="256438"/>
                </a:lnTo>
                <a:lnTo>
                  <a:pt x="1023248" y="292851"/>
                </a:lnTo>
                <a:lnTo>
                  <a:pt x="1041147" y="330952"/>
                </a:lnTo>
                <a:lnTo>
                  <a:pt x="1056105" y="370599"/>
                </a:lnTo>
                <a:lnTo>
                  <a:pt x="1067981" y="411654"/>
                </a:lnTo>
                <a:lnTo>
                  <a:pt x="1076637" y="453977"/>
                </a:lnTo>
                <a:lnTo>
                  <a:pt x="1081932" y="497429"/>
                </a:lnTo>
                <a:lnTo>
                  <a:pt x="1083729" y="541870"/>
                </a:lnTo>
                <a:lnTo>
                  <a:pt x="1081932" y="586312"/>
                </a:lnTo>
                <a:lnTo>
                  <a:pt x="1076637" y="629764"/>
                </a:lnTo>
                <a:lnTo>
                  <a:pt x="1067981" y="672087"/>
                </a:lnTo>
                <a:lnTo>
                  <a:pt x="1056105" y="713142"/>
                </a:lnTo>
                <a:lnTo>
                  <a:pt x="1041147" y="752789"/>
                </a:lnTo>
                <a:lnTo>
                  <a:pt x="1023248" y="790889"/>
                </a:lnTo>
                <a:lnTo>
                  <a:pt x="1002546" y="827303"/>
                </a:lnTo>
                <a:lnTo>
                  <a:pt x="979182" y="861890"/>
                </a:lnTo>
                <a:lnTo>
                  <a:pt x="953295" y="894512"/>
                </a:lnTo>
                <a:lnTo>
                  <a:pt x="925023" y="925029"/>
                </a:lnTo>
                <a:lnTo>
                  <a:pt x="894507" y="953302"/>
                </a:lnTo>
                <a:lnTo>
                  <a:pt x="861886" y="979190"/>
                </a:lnTo>
                <a:lnTo>
                  <a:pt x="827299" y="1002556"/>
                </a:lnTo>
                <a:lnTo>
                  <a:pt x="790887" y="1023258"/>
                </a:lnTo>
                <a:lnTo>
                  <a:pt x="752787" y="1041158"/>
                </a:lnTo>
                <a:lnTo>
                  <a:pt x="713141" y="1056116"/>
                </a:lnTo>
                <a:lnTo>
                  <a:pt x="672086" y="1067993"/>
                </a:lnTo>
                <a:lnTo>
                  <a:pt x="629763" y="1076649"/>
                </a:lnTo>
                <a:lnTo>
                  <a:pt x="586312" y="1081945"/>
                </a:lnTo>
                <a:lnTo>
                  <a:pt x="541870" y="1083741"/>
                </a:lnTo>
                <a:lnTo>
                  <a:pt x="497429" y="1081945"/>
                </a:lnTo>
                <a:lnTo>
                  <a:pt x="453977" y="1076649"/>
                </a:lnTo>
                <a:lnTo>
                  <a:pt x="411654" y="1067993"/>
                </a:lnTo>
                <a:lnTo>
                  <a:pt x="370599" y="1056116"/>
                </a:lnTo>
                <a:lnTo>
                  <a:pt x="330952" y="1041158"/>
                </a:lnTo>
                <a:lnTo>
                  <a:pt x="292851" y="1023258"/>
                </a:lnTo>
                <a:lnTo>
                  <a:pt x="256438" y="1002556"/>
                </a:lnTo>
                <a:lnTo>
                  <a:pt x="221850" y="979190"/>
                </a:lnTo>
                <a:lnTo>
                  <a:pt x="189228" y="953302"/>
                </a:lnTo>
                <a:lnTo>
                  <a:pt x="158711" y="925029"/>
                </a:lnTo>
                <a:lnTo>
                  <a:pt x="130439" y="894512"/>
                </a:lnTo>
                <a:lnTo>
                  <a:pt x="104550" y="861890"/>
                </a:lnTo>
                <a:lnTo>
                  <a:pt x="81185" y="827303"/>
                </a:lnTo>
                <a:lnTo>
                  <a:pt x="60483" y="790889"/>
                </a:lnTo>
                <a:lnTo>
                  <a:pt x="42583" y="752789"/>
                </a:lnTo>
                <a:lnTo>
                  <a:pt x="27625" y="713142"/>
                </a:lnTo>
                <a:lnTo>
                  <a:pt x="15748" y="672087"/>
                </a:lnTo>
                <a:lnTo>
                  <a:pt x="7092" y="629764"/>
                </a:lnTo>
                <a:lnTo>
                  <a:pt x="1796" y="586312"/>
                </a:lnTo>
                <a:lnTo>
                  <a:pt x="0" y="541870"/>
                </a:lnTo>
                <a:close/>
              </a:path>
            </a:pathLst>
          </a:custGeom>
          <a:ln w="12700">
            <a:solidFill>
              <a:srgbClr val="A7A8A7"/>
            </a:solidFill>
            <a:prstDash val="dash"/>
          </a:ln>
        </p:spPr>
        <p:txBody>
          <a:bodyPr wrap="square" lIns="0" tIns="0" rIns="0" bIns="0" rtlCol="0">
            <a:noAutofit/>
          </a:bodyPr>
          <a:lstStyle/>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2210" y="2405329"/>
            <a:ext cx="101599" cy="287870"/>
          </a:xfrm>
          <a:custGeom>
            <a:avLst/>
            <a:gdLst/>
            <a:ahLst/>
            <a:cxnLst/>
            <a:rect l="l" t="t" r="r" b="b"/>
            <a:pathLst>
              <a:path w="101600" h="287870">
                <a:moveTo>
                  <a:pt x="0" y="0"/>
                </a:moveTo>
                <a:lnTo>
                  <a:pt x="101599" y="0"/>
                </a:lnTo>
                <a:lnTo>
                  <a:pt x="101599" y="287870"/>
                </a:lnTo>
                <a:lnTo>
                  <a:pt x="0" y="287870"/>
                </a:lnTo>
                <a:lnTo>
                  <a:pt x="0" y="0"/>
                </a:lnTo>
                <a:close/>
              </a:path>
            </a:pathLst>
          </a:custGeom>
          <a:solidFill>
            <a:srgbClr val="00B38A"/>
          </a:solidFill>
        </p:spPr>
        <p:txBody>
          <a:bodyPr wrap="square" lIns="0" tIns="0" rIns="0" bIns="0" rtlCol="0">
            <a:noAutofit/>
          </a:bodyPr>
          <a:lstStyle/>
          <a:p/>
        </p:txBody>
      </p:sp>
      <p:sp>
        <p:nvSpPr>
          <p:cNvPr id="3" name="object 3"/>
          <p:cNvSpPr/>
          <p:nvPr/>
        </p:nvSpPr>
        <p:spPr>
          <a:xfrm>
            <a:off x="747610" y="3678707"/>
            <a:ext cx="101599" cy="287870"/>
          </a:xfrm>
          <a:custGeom>
            <a:avLst/>
            <a:gdLst/>
            <a:ahLst/>
            <a:cxnLst/>
            <a:rect l="l" t="t" r="r" b="b"/>
            <a:pathLst>
              <a:path w="101600" h="287870">
                <a:moveTo>
                  <a:pt x="0" y="0"/>
                </a:moveTo>
                <a:lnTo>
                  <a:pt x="101599" y="0"/>
                </a:lnTo>
                <a:lnTo>
                  <a:pt x="101599" y="287870"/>
                </a:lnTo>
                <a:lnTo>
                  <a:pt x="0" y="287870"/>
                </a:lnTo>
                <a:lnTo>
                  <a:pt x="0" y="0"/>
                </a:lnTo>
                <a:close/>
              </a:path>
            </a:pathLst>
          </a:custGeom>
          <a:solidFill>
            <a:srgbClr val="00B38A"/>
          </a:solidFill>
        </p:spPr>
        <p:txBody>
          <a:bodyPr wrap="square" lIns="0" tIns="0" rIns="0" bIns="0" rtlCol="0">
            <a:noAutofit/>
          </a:bodyPr>
          <a:lstStyle/>
          <a:p/>
        </p:txBody>
      </p:sp>
      <p:sp>
        <p:nvSpPr>
          <p:cNvPr id="4" name="object 4"/>
          <p:cNvSpPr txBox="1"/>
          <p:nvPr/>
        </p:nvSpPr>
        <p:spPr>
          <a:xfrm>
            <a:off x="683257" y="1183152"/>
            <a:ext cx="9626600" cy="4935855"/>
          </a:xfrm>
          <a:prstGeom prst="rect">
            <a:avLst/>
          </a:prstGeom>
        </p:spPr>
        <p:txBody>
          <a:bodyPr wrap="square" lIns="0" tIns="0" rIns="0" bIns="0" rtlCol="0" vert="horz">
            <a:noAutofit/>
          </a:bodyPr>
          <a:lstStyle/>
          <a:p>
            <a:pPr marL="12700" marR="12700">
              <a:lnSpc>
                <a:spcPct val="125400"/>
              </a:lnSpc>
            </a:pPr>
            <a:r>
              <a:rPr dirty="0" smtClean="0" sz="2100">
                <a:solidFill>
                  <a:srgbClr val="303030"/>
                </a:solidFill>
                <a:latin typeface="Microsoft YaHei UI"/>
                <a:cs typeface="Microsoft YaHei UI"/>
              </a:rPr>
              <a:t>基于企业的基础信息、投资关系、诉讼、失信等多维度关联数据，利用图计算等方</a:t>
            </a:r>
            <a:r>
              <a:rPr dirty="0" smtClean="0" sz="2100">
                <a:solidFill>
                  <a:srgbClr val="303030"/>
                </a:solidFill>
                <a:latin typeface="Microsoft YaHei UI"/>
                <a:cs typeface="Microsoft YaHei UI"/>
              </a:rPr>
              <a:t> 法构建科学、严谨的企业风险评估体系，有效规避潜在的经营风险与资金风险。</a:t>
            </a:r>
            <a:endParaRPr sz="2100">
              <a:latin typeface="Microsoft YaHei UI"/>
              <a:cs typeface="Microsoft YaHei UI"/>
            </a:endParaRPr>
          </a:p>
          <a:p>
            <a:pPr>
              <a:lnSpc>
                <a:spcPts val="950"/>
              </a:lnSpc>
              <a:spcBef>
                <a:spcPts val="39"/>
              </a:spcBef>
            </a:pPr>
            <a:endParaRPr sz="950"/>
          </a:p>
          <a:p>
            <a:pPr>
              <a:lnSpc>
                <a:spcPts val="1000"/>
              </a:lnSpc>
            </a:pPr>
            <a:endParaRPr sz="1000"/>
          </a:p>
          <a:p>
            <a:pPr>
              <a:lnSpc>
                <a:spcPts val="1000"/>
              </a:lnSpc>
            </a:pPr>
            <a:endParaRPr sz="1000"/>
          </a:p>
          <a:p>
            <a:pPr marL="346710">
              <a:lnSpc>
                <a:spcPct val="100000"/>
              </a:lnSpc>
            </a:pPr>
            <a:r>
              <a:rPr dirty="0" smtClean="0" sz="2100" b="1">
                <a:solidFill>
                  <a:srgbClr val="00B38A"/>
                </a:solidFill>
                <a:latin typeface="Microsoft YaHei UI"/>
                <a:cs typeface="Microsoft YaHei UI"/>
              </a:rPr>
              <a:t>用户群体</a:t>
            </a:r>
            <a:endParaRPr sz="2100">
              <a:latin typeface="Microsoft YaHei UI"/>
              <a:cs typeface="Microsoft YaHei UI"/>
            </a:endParaRPr>
          </a:p>
          <a:p>
            <a:pPr>
              <a:lnSpc>
                <a:spcPts val="1100"/>
              </a:lnSpc>
              <a:spcBef>
                <a:spcPts val="76"/>
              </a:spcBef>
            </a:pPr>
            <a:endParaRPr sz="1100"/>
          </a:p>
          <a:p>
            <a:pPr marL="346710">
              <a:lnSpc>
                <a:spcPct val="100000"/>
              </a:lnSpc>
            </a:pPr>
            <a:r>
              <a:rPr dirty="0" smtClean="0" sz="1800">
                <a:solidFill>
                  <a:srgbClr val="666666"/>
                </a:solidFill>
                <a:latin typeface="Microsoft YaHei UI"/>
                <a:cs typeface="Microsoft YaHei UI"/>
              </a:rPr>
              <a:t>银行、担保、投行、政府</a:t>
            </a:r>
            <a:r>
              <a:rPr dirty="0" smtClean="0" sz="1800" spc="-5">
                <a:solidFill>
                  <a:srgbClr val="666666"/>
                </a:solidFill>
                <a:latin typeface="Microsoft YaHei UI"/>
                <a:cs typeface="Microsoft YaHei UI"/>
              </a:rPr>
              <a:t>……</a:t>
            </a:r>
            <a:endParaRPr sz="18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000"/>
              </a:lnSpc>
              <a:spcBef>
                <a:spcPts val="53"/>
              </a:spcBef>
            </a:pPr>
            <a:endParaRPr sz="1000"/>
          </a:p>
          <a:p>
            <a:pPr marL="346710">
              <a:lnSpc>
                <a:spcPct val="100000"/>
              </a:lnSpc>
            </a:pPr>
            <a:r>
              <a:rPr dirty="0" smtClean="0" sz="2100" b="1">
                <a:solidFill>
                  <a:srgbClr val="00B38A"/>
                </a:solidFill>
                <a:latin typeface="Microsoft YaHei UI"/>
                <a:cs typeface="Microsoft YaHei UI"/>
              </a:rPr>
              <a:t>应用环节</a:t>
            </a:r>
            <a:endParaRPr sz="2100">
              <a:latin typeface="Microsoft YaHei UI"/>
              <a:cs typeface="Microsoft YaHei UI"/>
            </a:endParaRPr>
          </a:p>
          <a:p>
            <a:pPr>
              <a:lnSpc>
                <a:spcPts val="800"/>
              </a:lnSpc>
              <a:spcBef>
                <a:spcPts val="23"/>
              </a:spcBef>
            </a:pPr>
            <a:endParaRPr sz="800"/>
          </a:p>
          <a:p>
            <a:pPr marL="346710" marR="7222490">
              <a:lnSpc>
                <a:spcPct val="150000"/>
              </a:lnSpc>
            </a:pPr>
            <a:r>
              <a:rPr dirty="0" smtClean="0" sz="1800">
                <a:solidFill>
                  <a:srgbClr val="666666"/>
                </a:solidFill>
                <a:latin typeface="Microsoft YaHei UI"/>
                <a:cs typeface="Microsoft YaHei UI"/>
              </a:rPr>
              <a:t>客户资源分类管理</a:t>
            </a:r>
            <a:r>
              <a:rPr dirty="0" smtClean="0" sz="1800">
                <a:solidFill>
                  <a:srgbClr val="666666"/>
                </a:solidFill>
                <a:latin typeface="Microsoft YaHei UI"/>
                <a:cs typeface="Microsoft YaHei UI"/>
              </a:rPr>
              <a:t> 信贷前期风险评估</a:t>
            </a:r>
            <a:r>
              <a:rPr dirty="0" smtClean="0" sz="1800">
                <a:solidFill>
                  <a:srgbClr val="666666"/>
                </a:solidFill>
                <a:latin typeface="Microsoft YaHei UI"/>
                <a:cs typeface="Microsoft YaHei UI"/>
              </a:rPr>
              <a:t> 采购企业风险审核</a:t>
            </a:r>
            <a:r>
              <a:rPr dirty="0" smtClean="0" sz="1800">
                <a:solidFill>
                  <a:srgbClr val="666666"/>
                </a:solidFill>
                <a:latin typeface="Microsoft YaHei UI"/>
                <a:cs typeface="Microsoft YaHei UI"/>
              </a:rPr>
              <a:t> 招投标企业资质评级</a:t>
            </a:r>
            <a:endParaRPr sz="1800">
              <a:latin typeface="Microsoft YaHei UI"/>
              <a:cs typeface="Microsoft YaHei UI"/>
            </a:endParaRPr>
          </a:p>
          <a:p>
            <a:pPr>
              <a:lnSpc>
                <a:spcPts val="1000"/>
              </a:lnSpc>
              <a:spcBef>
                <a:spcPts val="80"/>
              </a:spcBef>
            </a:pPr>
            <a:endParaRPr sz="1000"/>
          </a:p>
          <a:p>
            <a:pPr marL="346710">
              <a:lnSpc>
                <a:spcPct val="100000"/>
              </a:lnSpc>
            </a:pPr>
            <a:r>
              <a:rPr dirty="0" smtClean="0" sz="1800" spc="-5">
                <a:solidFill>
                  <a:srgbClr val="666666"/>
                </a:solidFill>
                <a:latin typeface="Microsoft YaHei UI"/>
                <a:cs typeface="Microsoft YaHei UI"/>
              </a:rPr>
              <a:t>……</a:t>
            </a:r>
            <a:endParaRPr sz="1800">
              <a:latin typeface="Microsoft YaHei UI"/>
              <a:cs typeface="Microsoft YaHei UI"/>
            </a:endParaRPr>
          </a:p>
        </p:txBody>
      </p:sp>
      <p:sp>
        <p:nvSpPr>
          <p:cNvPr id="5" name="object 5"/>
          <p:cNvSpPr/>
          <p:nvPr/>
        </p:nvSpPr>
        <p:spPr>
          <a:xfrm>
            <a:off x="4876800" y="1816125"/>
            <a:ext cx="6812392" cy="4697228"/>
          </a:xfrm>
          <a:prstGeom prst="rect">
            <a:avLst/>
          </a:prstGeom>
          <a:blipFill>
            <a:blip r:embed="rId2" cstate="print"/>
            <a:stretch>
              <a:fillRect/>
            </a:stretch>
          </a:blipFill>
        </p:spPr>
        <p:txBody>
          <a:bodyPr wrap="square" lIns="0" tIns="0" rIns="0" bIns="0" rtlCol="0">
            <a:noAutofit/>
          </a:bodyPr>
          <a:lstStyle/>
          <a:p/>
        </p:txBody>
      </p:sp>
      <p:sp>
        <p:nvSpPr>
          <p:cNvPr id="6" name="object 6"/>
          <p:cNvSpPr txBox="1"/>
          <p:nvPr/>
        </p:nvSpPr>
        <p:spPr>
          <a:xfrm>
            <a:off x="673524" y="263016"/>
            <a:ext cx="741235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企业知识图谱应用</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企业风险评估</a:t>
            </a:r>
            <a:endParaRPr sz="3600">
              <a:latin typeface="Microsoft YaHei UI"/>
              <a:cs typeface="Microsoft YaHei U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26364">
              <a:lnSpc>
                <a:spcPct val="100000"/>
              </a:lnSpc>
            </a:pPr>
            <a:r>
              <a:rPr dirty="0" smtClean="0" sz="3600" b="1">
                <a:solidFill>
                  <a:srgbClr val="303030"/>
                </a:solidFill>
                <a:latin typeface="Microsoft YaHei UI"/>
                <a:cs typeface="Microsoft YaHei UI"/>
              </a:rPr>
              <a:t>企业知识图谱应用</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企业社交图谱查询</a:t>
            </a:r>
            <a:endParaRPr sz="3600">
              <a:latin typeface="Microsoft YaHei UI"/>
              <a:cs typeface="Microsoft YaHei UI"/>
            </a:endParaRPr>
          </a:p>
        </p:txBody>
      </p:sp>
      <p:sp>
        <p:nvSpPr>
          <p:cNvPr id="3" name="object 3"/>
          <p:cNvSpPr/>
          <p:nvPr/>
        </p:nvSpPr>
        <p:spPr>
          <a:xfrm>
            <a:off x="6215608" y="1072146"/>
            <a:ext cx="5704344" cy="5747613"/>
          </a:xfrm>
          <a:prstGeom prst="rect">
            <a:avLst/>
          </a:prstGeom>
          <a:blipFill>
            <a:blip r:embed="rId2" cstate="print"/>
            <a:stretch>
              <a:fillRect/>
            </a:stretch>
          </a:blipFill>
        </p:spPr>
        <p:txBody>
          <a:bodyPr wrap="square" lIns="0" tIns="0" rIns="0" bIns="0" rtlCol="0">
            <a:noAutofit/>
          </a:bodyPr>
          <a:lstStyle/>
          <a:p/>
        </p:txBody>
      </p:sp>
      <p:sp>
        <p:nvSpPr>
          <p:cNvPr id="4" name="object 4"/>
          <p:cNvSpPr/>
          <p:nvPr/>
        </p:nvSpPr>
        <p:spPr>
          <a:xfrm>
            <a:off x="3952417" y="5812391"/>
            <a:ext cx="1997710" cy="814285"/>
          </a:xfrm>
          <a:prstGeom prst="rect">
            <a:avLst/>
          </a:prstGeom>
          <a:blipFill>
            <a:blip r:embed="rId3" cstate="print"/>
            <a:stretch>
              <a:fillRect/>
            </a:stretch>
          </a:blipFill>
        </p:spPr>
        <p:txBody>
          <a:bodyPr wrap="square" lIns="0" tIns="0" rIns="0" bIns="0" rtlCol="0">
            <a:noAutofit/>
          </a:bodyPr>
          <a:lstStyle/>
          <a:p/>
        </p:txBody>
      </p:sp>
      <p:sp>
        <p:nvSpPr>
          <p:cNvPr id="5" name="object 5"/>
          <p:cNvSpPr txBox="1"/>
          <p:nvPr/>
        </p:nvSpPr>
        <p:spPr>
          <a:xfrm>
            <a:off x="776678" y="1173759"/>
            <a:ext cx="4330700" cy="2755900"/>
          </a:xfrm>
          <a:prstGeom prst="rect">
            <a:avLst/>
          </a:prstGeom>
        </p:spPr>
        <p:txBody>
          <a:bodyPr wrap="square" lIns="0" tIns="0" rIns="0" bIns="0" rtlCol="0" vert="horz">
            <a:noAutofit/>
          </a:bodyPr>
          <a:lstStyle/>
          <a:p>
            <a:pPr algn="just"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基于投资、任职、专利、招投</a:t>
            </a:r>
            <a:r>
              <a:rPr dirty="0" smtClean="0" sz="2400" spc="0">
                <a:solidFill>
                  <a:srgbClr val="303030"/>
                </a:solidFill>
                <a:latin typeface="Microsoft YaHei UI"/>
                <a:cs typeface="Microsoft YaHei UI"/>
              </a:rPr>
              <a:t> 标、涉诉关系以目标企业为核</a:t>
            </a:r>
            <a:r>
              <a:rPr dirty="0" smtClean="0" sz="2400" spc="0">
                <a:solidFill>
                  <a:srgbClr val="303030"/>
                </a:solidFill>
                <a:latin typeface="Microsoft YaHei UI"/>
                <a:cs typeface="Microsoft YaHei UI"/>
              </a:rPr>
              <a:t> 心向外层层扩散，形成一个网</a:t>
            </a:r>
            <a:r>
              <a:rPr dirty="0" smtClean="0" sz="2400" spc="0">
                <a:solidFill>
                  <a:srgbClr val="303030"/>
                </a:solidFill>
                <a:latin typeface="Microsoft YaHei UI"/>
                <a:cs typeface="Microsoft YaHei UI"/>
              </a:rPr>
              <a:t> 络关系图，直观立体展现企业</a:t>
            </a:r>
            <a:r>
              <a:rPr dirty="0" smtClean="0" sz="2400" spc="0">
                <a:solidFill>
                  <a:srgbClr val="303030"/>
                </a:solidFill>
                <a:latin typeface="Microsoft YaHei UI"/>
                <a:cs typeface="Microsoft YaHei UI"/>
              </a:rPr>
              <a:t> 关联。</a:t>
            </a:r>
            <a:endParaRPr sz="2400">
              <a:latin typeface="Microsoft YaHei UI"/>
              <a:cs typeface="Microsoft YaHei U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19185" y="2331339"/>
            <a:ext cx="8720783" cy="4288116"/>
          </a:xfrm>
          <a:prstGeom prst="rect">
            <a:avLst/>
          </a:prstGeom>
          <a:blipFill>
            <a:blip r:embed="rId2" cstate="print"/>
            <a:stretch>
              <a:fillRect/>
            </a:stretch>
          </a:blipFill>
        </p:spPr>
        <p:txBody>
          <a:bodyPr wrap="square" lIns="0" tIns="0" rIns="0" bIns="0" rtlCol="0">
            <a:noAutofit/>
          </a:bodyPr>
          <a:lstStyle/>
          <a:p/>
        </p:txBody>
      </p:sp>
      <p:sp>
        <p:nvSpPr>
          <p:cNvPr id="3" name="object 3"/>
          <p:cNvSpPr txBox="1"/>
          <p:nvPr/>
        </p:nvSpPr>
        <p:spPr>
          <a:xfrm>
            <a:off x="771607" y="1154921"/>
            <a:ext cx="9207500" cy="1109980"/>
          </a:xfrm>
          <a:prstGeom prst="rect">
            <a:avLst/>
          </a:prstGeom>
        </p:spPr>
        <p:txBody>
          <a:bodyPr wrap="square" lIns="0" tIns="0" rIns="0" bIns="0" rtlCol="0" vert="horz">
            <a:noAutofit/>
          </a:bodyPr>
          <a:lstStyle/>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基于股权投资关系寻找持股比例最大的股东，最终追溯至自然人或</a:t>
            </a:r>
            <a:r>
              <a:rPr dirty="0" smtClean="0" sz="2400" spc="0">
                <a:solidFill>
                  <a:srgbClr val="303030"/>
                </a:solidFill>
                <a:latin typeface="Microsoft YaHei UI"/>
                <a:cs typeface="Microsoft YaHei UI"/>
              </a:rPr>
              <a:t> 国有资产管理部门。</a:t>
            </a:r>
            <a:endParaRPr sz="2400">
              <a:latin typeface="Microsoft YaHei UI"/>
              <a:cs typeface="Microsoft YaHei UI"/>
            </a:endParaRPr>
          </a:p>
        </p:txBody>
      </p:sp>
      <p:sp>
        <p:nvSpPr>
          <p:cNvPr id="4" name="object 4"/>
          <p:cNvSpPr/>
          <p:nvPr/>
        </p:nvSpPr>
        <p:spPr>
          <a:xfrm>
            <a:off x="1919818" y="3500443"/>
            <a:ext cx="336550" cy="73025"/>
          </a:xfrm>
          <a:custGeom>
            <a:avLst/>
            <a:gdLst/>
            <a:ahLst/>
            <a:cxnLst/>
            <a:rect l="l" t="t" r="r" b="b"/>
            <a:pathLst>
              <a:path w="336550" h="73025">
                <a:moveTo>
                  <a:pt x="331101" y="0"/>
                </a:moveTo>
                <a:lnTo>
                  <a:pt x="5448" y="0"/>
                </a:lnTo>
                <a:lnTo>
                  <a:pt x="0" y="5448"/>
                </a:lnTo>
                <a:lnTo>
                  <a:pt x="0" y="67576"/>
                </a:lnTo>
                <a:lnTo>
                  <a:pt x="5448" y="73025"/>
                </a:lnTo>
                <a:lnTo>
                  <a:pt x="331101" y="73025"/>
                </a:lnTo>
                <a:lnTo>
                  <a:pt x="336550" y="67576"/>
                </a:lnTo>
                <a:lnTo>
                  <a:pt x="336550" y="5448"/>
                </a:lnTo>
                <a:lnTo>
                  <a:pt x="331101" y="0"/>
                </a:lnTo>
                <a:close/>
              </a:path>
            </a:pathLst>
          </a:custGeom>
          <a:solidFill>
            <a:srgbClr val="FFFFFF"/>
          </a:solidFill>
        </p:spPr>
        <p:txBody>
          <a:bodyPr wrap="square" lIns="0" tIns="0" rIns="0" bIns="0" rtlCol="0">
            <a:noAutofit/>
          </a:bodyPr>
          <a:lstStyle/>
          <a:p/>
        </p:txBody>
      </p:sp>
      <p:sp>
        <p:nvSpPr>
          <p:cNvPr id="5" name="object 5"/>
          <p:cNvSpPr/>
          <p:nvPr/>
        </p:nvSpPr>
        <p:spPr>
          <a:xfrm>
            <a:off x="1919818" y="3500443"/>
            <a:ext cx="336550" cy="73025"/>
          </a:xfrm>
          <a:custGeom>
            <a:avLst/>
            <a:gdLst/>
            <a:ahLst/>
            <a:cxnLst/>
            <a:rect l="l" t="t" r="r" b="b"/>
            <a:pathLst>
              <a:path w="336550" h="73025">
                <a:moveTo>
                  <a:pt x="0" y="12166"/>
                </a:moveTo>
                <a:lnTo>
                  <a:pt x="0" y="5448"/>
                </a:lnTo>
                <a:lnTo>
                  <a:pt x="5448" y="0"/>
                </a:lnTo>
                <a:lnTo>
                  <a:pt x="12166" y="0"/>
                </a:lnTo>
                <a:lnTo>
                  <a:pt x="324383" y="0"/>
                </a:lnTo>
                <a:lnTo>
                  <a:pt x="331101" y="0"/>
                </a:lnTo>
                <a:lnTo>
                  <a:pt x="336550" y="5448"/>
                </a:lnTo>
                <a:lnTo>
                  <a:pt x="336550" y="12166"/>
                </a:lnTo>
                <a:lnTo>
                  <a:pt x="336550" y="60845"/>
                </a:lnTo>
                <a:lnTo>
                  <a:pt x="336550" y="67576"/>
                </a:lnTo>
                <a:lnTo>
                  <a:pt x="331101" y="73025"/>
                </a:lnTo>
                <a:lnTo>
                  <a:pt x="324383" y="73025"/>
                </a:lnTo>
                <a:lnTo>
                  <a:pt x="12166" y="73025"/>
                </a:lnTo>
                <a:lnTo>
                  <a:pt x="5448" y="73025"/>
                </a:lnTo>
                <a:lnTo>
                  <a:pt x="0" y="67576"/>
                </a:lnTo>
                <a:lnTo>
                  <a:pt x="0" y="60845"/>
                </a:lnTo>
                <a:lnTo>
                  <a:pt x="0" y="12166"/>
                </a:lnTo>
                <a:close/>
              </a:path>
            </a:pathLst>
          </a:custGeom>
          <a:ln w="12700">
            <a:solidFill>
              <a:srgbClr val="FFFFFF"/>
            </a:solidFill>
          </a:ln>
        </p:spPr>
        <p:txBody>
          <a:bodyPr wrap="square" lIns="0" tIns="0" rIns="0" bIns="0" rtlCol="0">
            <a:noAutofit/>
          </a:bodyPr>
          <a:lstStyle/>
          <a:p/>
        </p:txBody>
      </p:sp>
      <p:sp>
        <p:nvSpPr>
          <p:cNvPr id="6" name="object 6"/>
          <p:cNvSpPr/>
          <p:nvPr/>
        </p:nvSpPr>
        <p:spPr>
          <a:xfrm>
            <a:off x="2544234" y="3536944"/>
            <a:ext cx="334429" cy="71437"/>
          </a:xfrm>
          <a:custGeom>
            <a:avLst/>
            <a:gdLst/>
            <a:ahLst/>
            <a:cxnLst/>
            <a:rect l="l" t="t" r="r" b="b"/>
            <a:pathLst>
              <a:path w="334429" h="71437">
                <a:moveTo>
                  <a:pt x="329107" y="0"/>
                </a:moveTo>
                <a:lnTo>
                  <a:pt x="5334" y="0"/>
                </a:lnTo>
                <a:lnTo>
                  <a:pt x="0" y="5333"/>
                </a:lnTo>
                <a:lnTo>
                  <a:pt x="0" y="66116"/>
                </a:lnTo>
                <a:lnTo>
                  <a:pt x="5334" y="71437"/>
                </a:lnTo>
                <a:lnTo>
                  <a:pt x="329107" y="71437"/>
                </a:lnTo>
                <a:lnTo>
                  <a:pt x="334429" y="66116"/>
                </a:lnTo>
                <a:lnTo>
                  <a:pt x="334429" y="5333"/>
                </a:lnTo>
                <a:lnTo>
                  <a:pt x="329107" y="0"/>
                </a:lnTo>
                <a:close/>
              </a:path>
            </a:pathLst>
          </a:custGeom>
          <a:solidFill>
            <a:srgbClr val="FFFFFF"/>
          </a:solidFill>
        </p:spPr>
        <p:txBody>
          <a:bodyPr wrap="square" lIns="0" tIns="0" rIns="0" bIns="0" rtlCol="0">
            <a:noAutofit/>
          </a:bodyPr>
          <a:lstStyle/>
          <a:p/>
        </p:txBody>
      </p:sp>
      <p:sp>
        <p:nvSpPr>
          <p:cNvPr id="7" name="object 7"/>
          <p:cNvSpPr/>
          <p:nvPr/>
        </p:nvSpPr>
        <p:spPr>
          <a:xfrm>
            <a:off x="2544234" y="3536944"/>
            <a:ext cx="334429" cy="71437"/>
          </a:xfrm>
          <a:custGeom>
            <a:avLst/>
            <a:gdLst/>
            <a:ahLst/>
            <a:cxnLst/>
            <a:rect l="l" t="t" r="r" b="b"/>
            <a:pathLst>
              <a:path w="334429" h="71437">
                <a:moveTo>
                  <a:pt x="0" y="11912"/>
                </a:moveTo>
                <a:lnTo>
                  <a:pt x="0" y="5333"/>
                </a:lnTo>
                <a:lnTo>
                  <a:pt x="5334" y="0"/>
                </a:lnTo>
                <a:lnTo>
                  <a:pt x="11912" y="0"/>
                </a:lnTo>
                <a:lnTo>
                  <a:pt x="322529" y="0"/>
                </a:lnTo>
                <a:lnTo>
                  <a:pt x="329107" y="0"/>
                </a:lnTo>
                <a:lnTo>
                  <a:pt x="334429" y="5333"/>
                </a:lnTo>
                <a:lnTo>
                  <a:pt x="334429" y="11912"/>
                </a:lnTo>
                <a:lnTo>
                  <a:pt x="334429" y="59537"/>
                </a:lnTo>
                <a:lnTo>
                  <a:pt x="334429" y="66116"/>
                </a:lnTo>
                <a:lnTo>
                  <a:pt x="329107" y="71437"/>
                </a:lnTo>
                <a:lnTo>
                  <a:pt x="322529" y="71437"/>
                </a:lnTo>
                <a:lnTo>
                  <a:pt x="11912" y="71437"/>
                </a:lnTo>
                <a:lnTo>
                  <a:pt x="5334" y="71437"/>
                </a:lnTo>
                <a:lnTo>
                  <a:pt x="0" y="66116"/>
                </a:lnTo>
                <a:lnTo>
                  <a:pt x="0" y="59537"/>
                </a:lnTo>
                <a:lnTo>
                  <a:pt x="0" y="11912"/>
                </a:lnTo>
                <a:close/>
              </a:path>
            </a:pathLst>
          </a:custGeom>
          <a:ln w="12700">
            <a:solidFill>
              <a:srgbClr val="FFFFFF"/>
            </a:solidFill>
          </a:ln>
        </p:spPr>
        <p:txBody>
          <a:bodyPr wrap="square" lIns="0" tIns="0" rIns="0" bIns="0" rtlCol="0">
            <a:noAutofit/>
          </a:bodyPr>
          <a:lstStyle/>
          <a:p/>
        </p:txBody>
      </p:sp>
      <p:sp>
        <p:nvSpPr>
          <p:cNvPr id="8" name="object 8"/>
          <p:cNvSpPr/>
          <p:nvPr/>
        </p:nvSpPr>
        <p:spPr>
          <a:xfrm>
            <a:off x="3168652" y="3536944"/>
            <a:ext cx="334429" cy="71437"/>
          </a:xfrm>
          <a:custGeom>
            <a:avLst/>
            <a:gdLst/>
            <a:ahLst/>
            <a:cxnLst/>
            <a:rect l="l" t="t" r="r" b="b"/>
            <a:pathLst>
              <a:path w="334429" h="71437">
                <a:moveTo>
                  <a:pt x="329107" y="0"/>
                </a:moveTo>
                <a:lnTo>
                  <a:pt x="5334" y="0"/>
                </a:lnTo>
                <a:lnTo>
                  <a:pt x="0" y="5333"/>
                </a:lnTo>
                <a:lnTo>
                  <a:pt x="0" y="66116"/>
                </a:lnTo>
                <a:lnTo>
                  <a:pt x="5334" y="71437"/>
                </a:lnTo>
                <a:lnTo>
                  <a:pt x="329107" y="71437"/>
                </a:lnTo>
                <a:lnTo>
                  <a:pt x="334429" y="66116"/>
                </a:lnTo>
                <a:lnTo>
                  <a:pt x="334429" y="5333"/>
                </a:lnTo>
                <a:lnTo>
                  <a:pt x="329107" y="0"/>
                </a:lnTo>
                <a:close/>
              </a:path>
            </a:pathLst>
          </a:custGeom>
          <a:solidFill>
            <a:srgbClr val="FFFFFF"/>
          </a:solidFill>
        </p:spPr>
        <p:txBody>
          <a:bodyPr wrap="square" lIns="0" tIns="0" rIns="0" bIns="0" rtlCol="0">
            <a:noAutofit/>
          </a:bodyPr>
          <a:lstStyle/>
          <a:p/>
        </p:txBody>
      </p:sp>
      <p:sp>
        <p:nvSpPr>
          <p:cNvPr id="9" name="object 9"/>
          <p:cNvSpPr/>
          <p:nvPr/>
        </p:nvSpPr>
        <p:spPr>
          <a:xfrm>
            <a:off x="3168651" y="3536944"/>
            <a:ext cx="334429" cy="71437"/>
          </a:xfrm>
          <a:custGeom>
            <a:avLst/>
            <a:gdLst/>
            <a:ahLst/>
            <a:cxnLst/>
            <a:rect l="l" t="t" r="r" b="b"/>
            <a:pathLst>
              <a:path w="334429" h="71437">
                <a:moveTo>
                  <a:pt x="0" y="11912"/>
                </a:moveTo>
                <a:lnTo>
                  <a:pt x="0" y="5333"/>
                </a:lnTo>
                <a:lnTo>
                  <a:pt x="5334" y="0"/>
                </a:lnTo>
                <a:lnTo>
                  <a:pt x="11912" y="0"/>
                </a:lnTo>
                <a:lnTo>
                  <a:pt x="322529" y="0"/>
                </a:lnTo>
                <a:lnTo>
                  <a:pt x="329107" y="0"/>
                </a:lnTo>
                <a:lnTo>
                  <a:pt x="334429" y="5333"/>
                </a:lnTo>
                <a:lnTo>
                  <a:pt x="334429" y="11912"/>
                </a:lnTo>
                <a:lnTo>
                  <a:pt x="334429" y="59537"/>
                </a:lnTo>
                <a:lnTo>
                  <a:pt x="334429" y="66116"/>
                </a:lnTo>
                <a:lnTo>
                  <a:pt x="329107" y="71437"/>
                </a:lnTo>
                <a:lnTo>
                  <a:pt x="322529" y="71437"/>
                </a:lnTo>
                <a:lnTo>
                  <a:pt x="11912" y="71437"/>
                </a:lnTo>
                <a:lnTo>
                  <a:pt x="5334" y="71437"/>
                </a:lnTo>
                <a:lnTo>
                  <a:pt x="0" y="66116"/>
                </a:lnTo>
                <a:lnTo>
                  <a:pt x="0" y="59537"/>
                </a:lnTo>
                <a:lnTo>
                  <a:pt x="0" y="11912"/>
                </a:lnTo>
                <a:close/>
              </a:path>
            </a:pathLst>
          </a:custGeom>
          <a:ln w="12700">
            <a:solidFill>
              <a:srgbClr val="FFFFFF"/>
            </a:solidFill>
          </a:ln>
        </p:spPr>
        <p:txBody>
          <a:bodyPr wrap="square" lIns="0" tIns="0" rIns="0" bIns="0" rtlCol="0">
            <a:noAutofit/>
          </a:bodyPr>
          <a:lstStyle/>
          <a:p/>
        </p:txBody>
      </p:sp>
      <p:sp>
        <p:nvSpPr>
          <p:cNvPr id="10" name="object 10"/>
          <p:cNvSpPr/>
          <p:nvPr/>
        </p:nvSpPr>
        <p:spPr>
          <a:xfrm>
            <a:off x="4464051" y="3521080"/>
            <a:ext cx="336550" cy="73025"/>
          </a:xfrm>
          <a:custGeom>
            <a:avLst/>
            <a:gdLst/>
            <a:ahLst/>
            <a:cxnLst/>
            <a:rect l="l" t="t" r="r" b="b"/>
            <a:pathLst>
              <a:path w="336550" h="73025">
                <a:moveTo>
                  <a:pt x="331101" y="0"/>
                </a:moveTo>
                <a:lnTo>
                  <a:pt x="5448" y="0"/>
                </a:lnTo>
                <a:lnTo>
                  <a:pt x="0" y="5448"/>
                </a:lnTo>
                <a:lnTo>
                  <a:pt x="0" y="67576"/>
                </a:lnTo>
                <a:lnTo>
                  <a:pt x="5448" y="73025"/>
                </a:lnTo>
                <a:lnTo>
                  <a:pt x="331101" y="73025"/>
                </a:lnTo>
                <a:lnTo>
                  <a:pt x="336550" y="67576"/>
                </a:lnTo>
                <a:lnTo>
                  <a:pt x="336550" y="5448"/>
                </a:lnTo>
                <a:lnTo>
                  <a:pt x="331101" y="0"/>
                </a:lnTo>
                <a:close/>
              </a:path>
            </a:pathLst>
          </a:custGeom>
          <a:solidFill>
            <a:srgbClr val="FFFFFF"/>
          </a:solidFill>
        </p:spPr>
        <p:txBody>
          <a:bodyPr wrap="square" lIns="0" tIns="0" rIns="0" bIns="0" rtlCol="0">
            <a:noAutofit/>
          </a:bodyPr>
          <a:lstStyle/>
          <a:p/>
        </p:txBody>
      </p:sp>
      <p:sp>
        <p:nvSpPr>
          <p:cNvPr id="11" name="object 11"/>
          <p:cNvSpPr/>
          <p:nvPr/>
        </p:nvSpPr>
        <p:spPr>
          <a:xfrm>
            <a:off x="4464051" y="3521080"/>
            <a:ext cx="336550" cy="73025"/>
          </a:xfrm>
          <a:custGeom>
            <a:avLst/>
            <a:gdLst/>
            <a:ahLst/>
            <a:cxnLst/>
            <a:rect l="l" t="t" r="r" b="b"/>
            <a:pathLst>
              <a:path w="336550" h="73025">
                <a:moveTo>
                  <a:pt x="0" y="12166"/>
                </a:moveTo>
                <a:lnTo>
                  <a:pt x="0" y="5448"/>
                </a:lnTo>
                <a:lnTo>
                  <a:pt x="5448" y="0"/>
                </a:lnTo>
                <a:lnTo>
                  <a:pt x="12166" y="0"/>
                </a:lnTo>
                <a:lnTo>
                  <a:pt x="324383" y="0"/>
                </a:lnTo>
                <a:lnTo>
                  <a:pt x="331101" y="0"/>
                </a:lnTo>
                <a:lnTo>
                  <a:pt x="336550" y="5448"/>
                </a:lnTo>
                <a:lnTo>
                  <a:pt x="336550" y="12166"/>
                </a:lnTo>
                <a:lnTo>
                  <a:pt x="336550" y="60845"/>
                </a:lnTo>
                <a:lnTo>
                  <a:pt x="336550" y="67576"/>
                </a:lnTo>
                <a:lnTo>
                  <a:pt x="331101" y="73025"/>
                </a:lnTo>
                <a:lnTo>
                  <a:pt x="324383" y="73025"/>
                </a:lnTo>
                <a:lnTo>
                  <a:pt x="12166" y="73025"/>
                </a:lnTo>
                <a:lnTo>
                  <a:pt x="5448" y="73025"/>
                </a:lnTo>
                <a:lnTo>
                  <a:pt x="0" y="67576"/>
                </a:lnTo>
                <a:lnTo>
                  <a:pt x="0" y="60845"/>
                </a:lnTo>
                <a:lnTo>
                  <a:pt x="0" y="12166"/>
                </a:lnTo>
                <a:close/>
              </a:path>
            </a:pathLst>
          </a:custGeom>
          <a:ln w="12700">
            <a:solidFill>
              <a:srgbClr val="FFFFFF"/>
            </a:solidFill>
          </a:ln>
        </p:spPr>
        <p:txBody>
          <a:bodyPr wrap="square" lIns="0" tIns="0" rIns="0" bIns="0" rtlCol="0">
            <a:noAutofit/>
          </a:bodyPr>
          <a:lstStyle/>
          <a:p/>
        </p:txBody>
      </p:sp>
      <p:sp>
        <p:nvSpPr>
          <p:cNvPr id="12" name="object 12"/>
          <p:cNvSpPr/>
          <p:nvPr/>
        </p:nvSpPr>
        <p:spPr>
          <a:xfrm>
            <a:off x="5039783" y="3521080"/>
            <a:ext cx="336550" cy="73025"/>
          </a:xfrm>
          <a:custGeom>
            <a:avLst/>
            <a:gdLst/>
            <a:ahLst/>
            <a:cxnLst/>
            <a:rect l="l" t="t" r="r" b="b"/>
            <a:pathLst>
              <a:path w="336550" h="73025">
                <a:moveTo>
                  <a:pt x="331101" y="0"/>
                </a:moveTo>
                <a:lnTo>
                  <a:pt x="5448" y="0"/>
                </a:lnTo>
                <a:lnTo>
                  <a:pt x="0" y="5448"/>
                </a:lnTo>
                <a:lnTo>
                  <a:pt x="0" y="67576"/>
                </a:lnTo>
                <a:lnTo>
                  <a:pt x="5448" y="73025"/>
                </a:lnTo>
                <a:lnTo>
                  <a:pt x="331101" y="73025"/>
                </a:lnTo>
                <a:lnTo>
                  <a:pt x="336550" y="67576"/>
                </a:lnTo>
                <a:lnTo>
                  <a:pt x="336550" y="5448"/>
                </a:lnTo>
                <a:lnTo>
                  <a:pt x="331101" y="0"/>
                </a:lnTo>
                <a:close/>
              </a:path>
            </a:pathLst>
          </a:custGeom>
          <a:solidFill>
            <a:srgbClr val="FFFFFF"/>
          </a:solidFill>
        </p:spPr>
        <p:txBody>
          <a:bodyPr wrap="square" lIns="0" tIns="0" rIns="0" bIns="0" rtlCol="0">
            <a:noAutofit/>
          </a:bodyPr>
          <a:lstStyle/>
          <a:p/>
        </p:txBody>
      </p:sp>
      <p:sp>
        <p:nvSpPr>
          <p:cNvPr id="13" name="object 13"/>
          <p:cNvSpPr/>
          <p:nvPr/>
        </p:nvSpPr>
        <p:spPr>
          <a:xfrm>
            <a:off x="5039783" y="3521080"/>
            <a:ext cx="336550" cy="73025"/>
          </a:xfrm>
          <a:custGeom>
            <a:avLst/>
            <a:gdLst/>
            <a:ahLst/>
            <a:cxnLst/>
            <a:rect l="l" t="t" r="r" b="b"/>
            <a:pathLst>
              <a:path w="336550" h="73025">
                <a:moveTo>
                  <a:pt x="0" y="12166"/>
                </a:moveTo>
                <a:lnTo>
                  <a:pt x="0" y="5448"/>
                </a:lnTo>
                <a:lnTo>
                  <a:pt x="5448" y="0"/>
                </a:lnTo>
                <a:lnTo>
                  <a:pt x="12166" y="0"/>
                </a:lnTo>
                <a:lnTo>
                  <a:pt x="324383" y="0"/>
                </a:lnTo>
                <a:lnTo>
                  <a:pt x="331101" y="0"/>
                </a:lnTo>
                <a:lnTo>
                  <a:pt x="336550" y="5448"/>
                </a:lnTo>
                <a:lnTo>
                  <a:pt x="336550" y="12166"/>
                </a:lnTo>
                <a:lnTo>
                  <a:pt x="336550" y="60845"/>
                </a:lnTo>
                <a:lnTo>
                  <a:pt x="336550" y="67576"/>
                </a:lnTo>
                <a:lnTo>
                  <a:pt x="331101" y="73025"/>
                </a:lnTo>
                <a:lnTo>
                  <a:pt x="324383" y="73025"/>
                </a:lnTo>
                <a:lnTo>
                  <a:pt x="12166" y="73025"/>
                </a:lnTo>
                <a:lnTo>
                  <a:pt x="5448" y="73025"/>
                </a:lnTo>
                <a:lnTo>
                  <a:pt x="0" y="67576"/>
                </a:lnTo>
                <a:lnTo>
                  <a:pt x="0" y="60845"/>
                </a:lnTo>
                <a:lnTo>
                  <a:pt x="0" y="12166"/>
                </a:lnTo>
                <a:close/>
              </a:path>
            </a:pathLst>
          </a:custGeom>
          <a:ln w="12700">
            <a:solidFill>
              <a:srgbClr val="FFFFFF"/>
            </a:solidFill>
          </a:ln>
        </p:spPr>
        <p:txBody>
          <a:bodyPr wrap="square" lIns="0" tIns="0" rIns="0" bIns="0" rtlCol="0">
            <a:noAutofit/>
          </a:bodyPr>
          <a:lstStyle/>
          <a:p/>
        </p:txBody>
      </p:sp>
      <p:sp>
        <p:nvSpPr>
          <p:cNvPr id="14" name="object 14"/>
          <p:cNvSpPr/>
          <p:nvPr/>
        </p:nvSpPr>
        <p:spPr>
          <a:xfrm>
            <a:off x="6288616" y="3532193"/>
            <a:ext cx="334429" cy="71424"/>
          </a:xfrm>
          <a:custGeom>
            <a:avLst/>
            <a:gdLst/>
            <a:ahLst/>
            <a:cxnLst/>
            <a:rect l="l" t="t" r="r" b="b"/>
            <a:pathLst>
              <a:path w="334429" h="71424">
                <a:moveTo>
                  <a:pt x="329107" y="0"/>
                </a:moveTo>
                <a:lnTo>
                  <a:pt x="5334" y="0"/>
                </a:lnTo>
                <a:lnTo>
                  <a:pt x="0" y="5321"/>
                </a:lnTo>
                <a:lnTo>
                  <a:pt x="0" y="66103"/>
                </a:lnTo>
                <a:lnTo>
                  <a:pt x="5334" y="71424"/>
                </a:lnTo>
                <a:lnTo>
                  <a:pt x="329107" y="71424"/>
                </a:lnTo>
                <a:lnTo>
                  <a:pt x="334429" y="66103"/>
                </a:lnTo>
                <a:lnTo>
                  <a:pt x="334429" y="5321"/>
                </a:lnTo>
                <a:lnTo>
                  <a:pt x="329107" y="0"/>
                </a:lnTo>
                <a:close/>
              </a:path>
            </a:pathLst>
          </a:custGeom>
          <a:solidFill>
            <a:srgbClr val="FFFFFF"/>
          </a:solidFill>
        </p:spPr>
        <p:txBody>
          <a:bodyPr wrap="square" lIns="0" tIns="0" rIns="0" bIns="0" rtlCol="0">
            <a:noAutofit/>
          </a:bodyPr>
          <a:lstStyle/>
          <a:p/>
        </p:txBody>
      </p:sp>
      <p:sp>
        <p:nvSpPr>
          <p:cNvPr id="15" name="object 15"/>
          <p:cNvSpPr/>
          <p:nvPr/>
        </p:nvSpPr>
        <p:spPr>
          <a:xfrm>
            <a:off x="6288616" y="3532193"/>
            <a:ext cx="334429" cy="71424"/>
          </a:xfrm>
          <a:custGeom>
            <a:avLst/>
            <a:gdLst/>
            <a:ahLst/>
            <a:cxnLst/>
            <a:rect l="l" t="t" r="r" b="b"/>
            <a:pathLst>
              <a:path w="334429" h="71424">
                <a:moveTo>
                  <a:pt x="0" y="11899"/>
                </a:moveTo>
                <a:lnTo>
                  <a:pt x="0" y="5321"/>
                </a:lnTo>
                <a:lnTo>
                  <a:pt x="5334" y="0"/>
                </a:lnTo>
                <a:lnTo>
                  <a:pt x="11899" y="0"/>
                </a:lnTo>
                <a:lnTo>
                  <a:pt x="322529" y="0"/>
                </a:lnTo>
                <a:lnTo>
                  <a:pt x="329107" y="0"/>
                </a:lnTo>
                <a:lnTo>
                  <a:pt x="334429" y="5321"/>
                </a:lnTo>
                <a:lnTo>
                  <a:pt x="334429" y="11899"/>
                </a:lnTo>
                <a:lnTo>
                  <a:pt x="334429" y="59524"/>
                </a:lnTo>
                <a:lnTo>
                  <a:pt x="334429" y="66103"/>
                </a:lnTo>
                <a:lnTo>
                  <a:pt x="329107" y="71424"/>
                </a:lnTo>
                <a:lnTo>
                  <a:pt x="322529" y="71424"/>
                </a:lnTo>
                <a:lnTo>
                  <a:pt x="11899" y="71424"/>
                </a:lnTo>
                <a:lnTo>
                  <a:pt x="5334" y="71424"/>
                </a:lnTo>
                <a:lnTo>
                  <a:pt x="0" y="66103"/>
                </a:lnTo>
                <a:lnTo>
                  <a:pt x="0" y="59524"/>
                </a:lnTo>
                <a:lnTo>
                  <a:pt x="0" y="11899"/>
                </a:lnTo>
                <a:close/>
              </a:path>
            </a:pathLst>
          </a:custGeom>
          <a:ln w="12700">
            <a:solidFill>
              <a:srgbClr val="FFFFFF"/>
            </a:solidFill>
          </a:ln>
        </p:spPr>
        <p:txBody>
          <a:bodyPr wrap="square" lIns="0" tIns="0" rIns="0" bIns="0" rtlCol="0">
            <a:noAutofit/>
          </a:bodyPr>
          <a:lstStyle/>
          <a:p/>
        </p:txBody>
      </p:sp>
      <p:sp>
        <p:nvSpPr>
          <p:cNvPr id="16" name="object 16"/>
          <p:cNvSpPr/>
          <p:nvPr/>
        </p:nvSpPr>
        <p:spPr>
          <a:xfrm>
            <a:off x="7535333" y="3536944"/>
            <a:ext cx="336550" cy="71437"/>
          </a:xfrm>
          <a:custGeom>
            <a:avLst/>
            <a:gdLst/>
            <a:ahLst/>
            <a:cxnLst/>
            <a:rect l="l" t="t" r="r" b="b"/>
            <a:pathLst>
              <a:path w="336550" h="71437">
                <a:moveTo>
                  <a:pt x="331216" y="0"/>
                </a:moveTo>
                <a:lnTo>
                  <a:pt x="5334" y="0"/>
                </a:lnTo>
                <a:lnTo>
                  <a:pt x="0" y="5333"/>
                </a:lnTo>
                <a:lnTo>
                  <a:pt x="0" y="66116"/>
                </a:lnTo>
                <a:lnTo>
                  <a:pt x="5334" y="71437"/>
                </a:lnTo>
                <a:lnTo>
                  <a:pt x="331216" y="71437"/>
                </a:lnTo>
                <a:lnTo>
                  <a:pt x="336550" y="66116"/>
                </a:lnTo>
                <a:lnTo>
                  <a:pt x="336550" y="5333"/>
                </a:lnTo>
                <a:lnTo>
                  <a:pt x="331216" y="0"/>
                </a:lnTo>
                <a:close/>
              </a:path>
            </a:pathLst>
          </a:custGeom>
          <a:solidFill>
            <a:srgbClr val="FFFFFF"/>
          </a:solidFill>
        </p:spPr>
        <p:txBody>
          <a:bodyPr wrap="square" lIns="0" tIns="0" rIns="0" bIns="0" rtlCol="0">
            <a:noAutofit/>
          </a:bodyPr>
          <a:lstStyle/>
          <a:p/>
        </p:txBody>
      </p:sp>
      <p:sp>
        <p:nvSpPr>
          <p:cNvPr id="17" name="object 17"/>
          <p:cNvSpPr/>
          <p:nvPr/>
        </p:nvSpPr>
        <p:spPr>
          <a:xfrm>
            <a:off x="7535333" y="3536944"/>
            <a:ext cx="336550" cy="71437"/>
          </a:xfrm>
          <a:custGeom>
            <a:avLst/>
            <a:gdLst/>
            <a:ahLst/>
            <a:cxnLst/>
            <a:rect l="l" t="t" r="r" b="b"/>
            <a:pathLst>
              <a:path w="336550" h="71437">
                <a:moveTo>
                  <a:pt x="0" y="11912"/>
                </a:moveTo>
                <a:lnTo>
                  <a:pt x="0" y="5333"/>
                </a:lnTo>
                <a:lnTo>
                  <a:pt x="5334" y="0"/>
                </a:lnTo>
                <a:lnTo>
                  <a:pt x="11912" y="0"/>
                </a:lnTo>
                <a:lnTo>
                  <a:pt x="324637" y="0"/>
                </a:lnTo>
                <a:lnTo>
                  <a:pt x="331216" y="0"/>
                </a:lnTo>
                <a:lnTo>
                  <a:pt x="336550" y="5333"/>
                </a:lnTo>
                <a:lnTo>
                  <a:pt x="336550" y="11912"/>
                </a:lnTo>
                <a:lnTo>
                  <a:pt x="336550" y="59537"/>
                </a:lnTo>
                <a:lnTo>
                  <a:pt x="336550" y="66116"/>
                </a:lnTo>
                <a:lnTo>
                  <a:pt x="331216" y="71437"/>
                </a:lnTo>
                <a:lnTo>
                  <a:pt x="324637" y="71437"/>
                </a:lnTo>
                <a:lnTo>
                  <a:pt x="11912" y="71437"/>
                </a:lnTo>
                <a:lnTo>
                  <a:pt x="5334" y="71437"/>
                </a:lnTo>
                <a:lnTo>
                  <a:pt x="0" y="66116"/>
                </a:lnTo>
                <a:lnTo>
                  <a:pt x="0" y="59537"/>
                </a:lnTo>
                <a:lnTo>
                  <a:pt x="0" y="11912"/>
                </a:lnTo>
                <a:close/>
              </a:path>
            </a:pathLst>
          </a:custGeom>
          <a:ln w="12700">
            <a:solidFill>
              <a:srgbClr val="FFFFFF"/>
            </a:solidFill>
          </a:ln>
        </p:spPr>
        <p:txBody>
          <a:bodyPr wrap="square" lIns="0" tIns="0" rIns="0" bIns="0" rtlCol="0">
            <a:noAutofit/>
          </a:bodyPr>
          <a:lstStyle/>
          <a:p/>
        </p:txBody>
      </p:sp>
      <p:sp>
        <p:nvSpPr>
          <p:cNvPr id="18" name="object 18"/>
          <p:cNvSpPr/>
          <p:nvPr/>
        </p:nvSpPr>
        <p:spPr>
          <a:xfrm>
            <a:off x="8113183" y="3506793"/>
            <a:ext cx="334429" cy="73025"/>
          </a:xfrm>
          <a:custGeom>
            <a:avLst/>
            <a:gdLst/>
            <a:ahLst/>
            <a:cxnLst/>
            <a:rect l="l" t="t" r="r" b="b"/>
            <a:pathLst>
              <a:path w="334429" h="73025">
                <a:moveTo>
                  <a:pt x="328980" y="0"/>
                </a:moveTo>
                <a:lnTo>
                  <a:pt x="5448" y="0"/>
                </a:lnTo>
                <a:lnTo>
                  <a:pt x="0" y="5448"/>
                </a:lnTo>
                <a:lnTo>
                  <a:pt x="0" y="67576"/>
                </a:lnTo>
                <a:lnTo>
                  <a:pt x="5448" y="73025"/>
                </a:lnTo>
                <a:lnTo>
                  <a:pt x="328980" y="73025"/>
                </a:lnTo>
                <a:lnTo>
                  <a:pt x="334429" y="67576"/>
                </a:lnTo>
                <a:lnTo>
                  <a:pt x="334429" y="5448"/>
                </a:lnTo>
                <a:lnTo>
                  <a:pt x="328980" y="0"/>
                </a:lnTo>
                <a:close/>
              </a:path>
            </a:pathLst>
          </a:custGeom>
          <a:solidFill>
            <a:srgbClr val="FFFFFF"/>
          </a:solidFill>
        </p:spPr>
        <p:txBody>
          <a:bodyPr wrap="square" lIns="0" tIns="0" rIns="0" bIns="0" rtlCol="0">
            <a:noAutofit/>
          </a:bodyPr>
          <a:lstStyle/>
          <a:p/>
        </p:txBody>
      </p:sp>
      <p:sp>
        <p:nvSpPr>
          <p:cNvPr id="19" name="object 19"/>
          <p:cNvSpPr/>
          <p:nvPr/>
        </p:nvSpPr>
        <p:spPr>
          <a:xfrm>
            <a:off x="8113183" y="3506793"/>
            <a:ext cx="334429" cy="73025"/>
          </a:xfrm>
          <a:custGeom>
            <a:avLst/>
            <a:gdLst/>
            <a:ahLst/>
            <a:cxnLst/>
            <a:rect l="l" t="t" r="r" b="b"/>
            <a:pathLst>
              <a:path w="334429" h="73025">
                <a:moveTo>
                  <a:pt x="0" y="12166"/>
                </a:moveTo>
                <a:lnTo>
                  <a:pt x="0" y="5448"/>
                </a:lnTo>
                <a:lnTo>
                  <a:pt x="5448" y="0"/>
                </a:lnTo>
                <a:lnTo>
                  <a:pt x="12166" y="0"/>
                </a:lnTo>
                <a:lnTo>
                  <a:pt x="322262" y="0"/>
                </a:lnTo>
                <a:lnTo>
                  <a:pt x="328980" y="0"/>
                </a:lnTo>
                <a:lnTo>
                  <a:pt x="334429" y="5448"/>
                </a:lnTo>
                <a:lnTo>
                  <a:pt x="334429" y="12166"/>
                </a:lnTo>
                <a:lnTo>
                  <a:pt x="334429" y="60845"/>
                </a:lnTo>
                <a:lnTo>
                  <a:pt x="334429" y="67576"/>
                </a:lnTo>
                <a:lnTo>
                  <a:pt x="328980" y="73025"/>
                </a:lnTo>
                <a:lnTo>
                  <a:pt x="322262" y="73025"/>
                </a:lnTo>
                <a:lnTo>
                  <a:pt x="12166" y="73025"/>
                </a:lnTo>
                <a:lnTo>
                  <a:pt x="5448" y="73025"/>
                </a:lnTo>
                <a:lnTo>
                  <a:pt x="0" y="67576"/>
                </a:lnTo>
                <a:lnTo>
                  <a:pt x="0" y="60845"/>
                </a:lnTo>
                <a:lnTo>
                  <a:pt x="0" y="12166"/>
                </a:lnTo>
                <a:close/>
              </a:path>
            </a:pathLst>
          </a:custGeom>
          <a:ln w="12700">
            <a:solidFill>
              <a:srgbClr val="FFFFFF"/>
            </a:solidFill>
          </a:ln>
        </p:spPr>
        <p:txBody>
          <a:bodyPr wrap="square" lIns="0" tIns="0" rIns="0" bIns="0" rtlCol="0">
            <a:noAutofit/>
          </a:bodyPr>
          <a:lstStyle/>
          <a:p/>
        </p:txBody>
      </p:sp>
      <p:sp>
        <p:nvSpPr>
          <p:cNvPr id="20" name="object 20"/>
          <p:cNvSpPr/>
          <p:nvPr/>
        </p:nvSpPr>
        <p:spPr>
          <a:xfrm>
            <a:off x="3888316" y="4292605"/>
            <a:ext cx="334429" cy="73025"/>
          </a:xfrm>
          <a:custGeom>
            <a:avLst/>
            <a:gdLst/>
            <a:ahLst/>
            <a:cxnLst/>
            <a:rect l="l" t="t" r="r" b="b"/>
            <a:pathLst>
              <a:path w="334429" h="73025">
                <a:moveTo>
                  <a:pt x="328980" y="0"/>
                </a:moveTo>
                <a:lnTo>
                  <a:pt x="5448" y="0"/>
                </a:lnTo>
                <a:lnTo>
                  <a:pt x="0" y="5448"/>
                </a:lnTo>
                <a:lnTo>
                  <a:pt x="0" y="67576"/>
                </a:lnTo>
                <a:lnTo>
                  <a:pt x="5448" y="73024"/>
                </a:lnTo>
                <a:lnTo>
                  <a:pt x="328980" y="73024"/>
                </a:lnTo>
                <a:lnTo>
                  <a:pt x="334429" y="67576"/>
                </a:lnTo>
                <a:lnTo>
                  <a:pt x="334429" y="5448"/>
                </a:lnTo>
                <a:lnTo>
                  <a:pt x="328980" y="0"/>
                </a:lnTo>
                <a:close/>
              </a:path>
            </a:pathLst>
          </a:custGeom>
          <a:solidFill>
            <a:srgbClr val="FFFFFF"/>
          </a:solidFill>
        </p:spPr>
        <p:txBody>
          <a:bodyPr wrap="square" lIns="0" tIns="0" rIns="0" bIns="0" rtlCol="0">
            <a:noAutofit/>
          </a:bodyPr>
          <a:lstStyle/>
          <a:p/>
        </p:txBody>
      </p:sp>
      <p:sp>
        <p:nvSpPr>
          <p:cNvPr id="21" name="object 21"/>
          <p:cNvSpPr/>
          <p:nvPr/>
        </p:nvSpPr>
        <p:spPr>
          <a:xfrm>
            <a:off x="3888316" y="4292605"/>
            <a:ext cx="334429" cy="73025"/>
          </a:xfrm>
          <a:custGeom>
            <a:avLst/>
            <a:gdLst/>
            <a:ahLst/>
            <a:cxnLst/>
            <a:rect l="l" t="t" r="r" b="b"/>
            <a:pathLst>
              <a:path w="334429" h="73025">
                <a:moveTo>
                  <a:pt x="0" y="12166"/>
                </a:moveTo>
                <a:lnTo>
                  <a:pt x="0" y="5448"/>
                </a:lnTo>
                <a:lnTo>
                  <a:pt x="5448" y="0"/>
                </a:lnTo>
                <a:lnTo>
                  <a:pt x="12166" y="0"/>
                </a:lnTo>
                <a:lnTo>
                  <a:pt x="322262" y="0"/>
                </a:lnTo>
                <a:lnTo>
                  <a:pt x="328980" y="0"/>
                </a:lnTo>
                <a:lnTo>
                  <a:pt x="334429" y="5448"/>
                </a:lnTo>
                <a:lnTo>
                  <a:pt x="334429" y="12166"/>
                </a:lnTo>
                <a:lnTo>
                  <a:pt x="334429" y="60845"/>
                </a:lnTo>
                <a:lnTo>
                  <a:pt x="334429" y="67576"/>
                </a:lnTo>
                <a:lnTo>
                  <a:pt x="328980" y="73024"/>
                </a:lnTo>
                <a:lnTo>
                  <a:pt x="322262" y="73024"/>
                </a:lnTo>
                <a:lnTo>
                  <a:pt x="12166" y="73024"/>
                </a:lnTo>
                <a:lnTo>
                  <a:pt x="5448" y="73024"/>
                </a:lnTo>
                <a:lnTo>
                  <a:pt x="0" y="67576"/>
                </a:lnTo>
                <a:lnTo>
                  <a:pt x="0" y="60845"/>
                </a:lnTo>
                <a:lnTo>
                  <a:pt x="0" y="12166"/>
                </a:lnTo>
                <a:close/>
              </a:path>
            </a:pathLst>
          </a:custGeom>
          <a:ln w="12700">
            <a:solidFill>
              <a:srgbClr val="FFFFFF"/>
            </a:solidFill>
          </a:ln>
        </p:spPr>
        <p:txBody>
          <a:bodyPr wrap="square" lIns="0" tIns="0" rIns="0" bIns="0" rtlCol="0">
            <a:noAutofit/>
          </a:bodyPr>
          <a:lstStyle/>
          <a:p/>
        </p:txBody>
      </p:sp>
      <p:sp>
        <p:nvSpPr>
          <p:cNvPr id="22" name="object 22"/>
          <p:cNvSpPr/>
          <p:nvPr/>
        </p:nvSpPr>
        <p:spPr>
          <a:xfrm>
            <a:off x="3805766" y="5029194"/>
            <a:ext cx="336550" cy="71437"/>
          </a:xfrm>
          <a:custGeom>
            <a:avLst/>
            <a:gdLst/>
            <a:ahLst/>
            <a:cxnLst/>
            <a:rect l="l" t="t" r="r" b="b"/>
            <a:pathLst>
              <a:path w="336550" h="71437">
                <a:moveTo>
                  <a:pt x="331216" y="0"/>
                </a:moveTo>
                <a:lnTo>
                  <a:pt x="5334" y="0"/>
                </a:lnTo>
                <a:lnTo>
                  <a:pt x="0" y="5334"/>
                </a:lnTo>
                <a:lnTo>
                  <a:pt x="0" y="66116"/>
                </a:lnTo>
                <a:lnTo>
                  <a:pt x="5334" y="71437"/>
                </a:lnTo>
                <a:lnTo>
                  <a:pt x="331216" y="71437"/>
                </a:lnTo>
                <a:lnTo>
                  <a:pt x="336550" y="66116"/>
                </a:lnTo>
                <a:lnTo>
                  <a:pt x="336550" y="5334"/>
                </a:lnTo>
                <a:lnTo>
                  <a:pt x="331216" y="0"/>
                </a:lnTo>
                <a:close/>
              </a:path>
            </a:pathLst>
          </a:custGeom>
          <a:solidFill>
            <a:srgbClr val="FFFFFF"/>
          </a:solidFill>
        </p:spPr>
        <p:txBody>
          <a:bodyPr wrap="square" lIns="0" tIns="0" rIns="0" bIns="0" rtlCol="0">
            <a:noAutofit/>
          </a:bodyPr>
          <a:lstStyle/>
          <a:p/>
        </p:txBody>
      </p:sp>
      <p:sp>
        <p:nvSpPr>
          <p:cNvPr id="23" name="object 23"/>
          <p:cNvSpPr/>
          <p:nvPr/>
        </p:nvSpPr>
        <p:spPr>
          <a:xfrm>
            <a:off x="3805766" y="5029194"/>
            <a:ext cx="336550" cy="71437"/>
          </a:xfrm>
          <a:custGeom>
            <a:avLst/>
            <a:gdLst/>
            <a:ahLst/>
            <a:cxnLst/>
            <a:rect l="l" t="t" r="r" b="b"/>
            <a:pathLst>
              <a:path w="336550" h="71437">
                <a:moveTo>
                  <a:pt x="0" y="11912"/>
                </a:moveTo>
                <a:lnTo>
                  <a:pt x="0" y="5334"/>
                </a:lnTo>
                <a:lnTo>
                  <a:pt x="5334" y="0"/>
                </a:lnTo>
                <a:lnTo>
                  <a:pt x="11912" y="0"/>
                </a:lnTo>
                <a:lnTo>
                  <a:pt x="324650" y="0"/>
                </a:lnTo>
                <a:lnTo>
                  <a:pt x="331216" y="0"/>
                </a:lnTo>
                <a:lnTo>
                  <a:pt x="336550" y="5334"/>
                </a:lnTo>
                <a:lnTo>
                  <a:pt x="336550" y="11912"/>
                </a:lnTo>
                <a:lnTo>
                  <a:pt x="336550" y="59537"/>
                </a:lnTo>
                <a:lnTo>
                  <a:pt x="336550" y="66116"/>
                </a:lnTo>
                <a:lnTo>
                  <a:pt x="331216" y="71437"/>
                </a:lnTo>
                <a:lnTo>
                  <a:pt x="324650" y="71437"/>
                </a:lnTo>
                <a:lnTo>
                  <a:pt x="11912" y="71437"/>
                </a:lnTo>
                <a:lnTo>
                  <a:pt x="5334" y="71437"/>
                </a:lnTo>
                <a:lnTo>
                  <a:pt x="0" y="66116"/>
                </a:lnTo>
                <a:lnTo>
                  <a:pt x="0" y="59537"/>
                </a:lnTo>
                <a:lnTo>
                  <a:pt x="0" y="11912"/>
                </a:lnTo>
                <a:close/>
              </a:path>
            </a:pathLst>
          </a:custGeom>
          <a:ln w="12700">
            <a:solidFill>
              <a:srgbClr val="FFFFFF"/>
            </a:solidFill>
          </a:ln>
        </p:spPr>
        <p:txBody>
          <a:bodyPr wrap="square" lIns="0" tIns="0" rIns="0" bIns="0" rtlCol="0">
            <a:noAutofit/>
          </a:bodyPr>
          <a:lstStyle/>
          <a:p/>
        </p:txBody>
      </p:sp>
      <p:sp>
        <p:nvSpPr>
          <p:cNvPr id="24" name="object 24"/>
          <p:cNvSpPr/>
          <p:nvPr/>
        </p:nvSpPr>
        <p:spPr>
          <a:xfrm>
            <a:off x="4398433" y="5029194"/>
            <a:ext cx="336550" cy="71437"/>
          </a:xfrm>
          <a:custGeom>
            <a:avLst/>
            <a:gdLst/>
            <a:ahLst/>
            <a:cxnLst/>
            <a:rect l="l" t="t" r="r" b="b"/>
            <a:pathLst>
              <a:path w="336550" h="71437">
                <a:moveTo>
                  <a:pt x="331216" y="0"/>
                </a:moveTo>
                <a:lnTo>
                  <a:pt x="5334" y="0"/>
                </a:lnTo>
                <a:lnTo>
                  <a:pt x="0" y="5334"/>
                </a:lnTo>
                <a:lnTo>
                  <a:pt x="0" y="66116"/>
                </a:lnTo>
                <a:lnTo>
                  <a:pt x="5334" y="71437"/>
                </a:lnTo>
                <a:lnTo>
                  <a:pt x="331216" y="71437"/>
                </a:lnTo>
                <a:lnTo>
                  <a:pt x="336550" y="66116"/>
                </a:lnTo>
                <a:lnTo>
                  <a:pt x="336550" y="5334"/>
                </a:lnTo>
                <a:lnTo>
                  <a:pt x="331216" y="0"/>
                </a:lnTo>
                <a:close/>
              </a:path>
            </a:pathLst>
          </a:custGeom>
          <a:solidFill>
            <a:srgbClr val="FFFFFF"/>
          </a:solidFill>
        </p:spPr>
        <p:txBody>
          <a:bodyPr wrap="square" lIns="0" tIns="0" rIns="0" bIns="0" rtlCol="0">
            <a:noAutofit/>
          </a:bodyPr>
          <a:lstStyle/>
          <a:p/>
        </p:txBody>
      </p:sp>
      <p:sp>
        <p:nvSpPr>
          <p:cNvPr id="25" name="object 25"/>
          <p:cNvSpPr/>
          <p:nvPr/>
        </p:nvSpPr>
        <p:spPr>
          <a:xfrm>
            <a:off x="4398433" y="5029194"/>
            <a:ext cx="336550" cy="71437"/>
          </a:xfrm>
          <a:custGeom>
            <a:avLst/>
            <a:gdLst/>
            <a:ahLst/>
            <a:cxnLst/>
            <a:rect l="l" t="t" r="r" b="b"/>
            <a:pathLst>
              <a:path w="336550" h="71437">
                <a:moveTo>
                  <a:pt x="0" y="11912"/>
                </a:moveTo>
                <a:lnTo>
                  <a:pt x="0" y="5334"/>
                </a:lnTo>
                <a:lnTo>
                  <a:pt x="5334" y="0"/>
                </a:lnTo>
                <a:lnTo>
                  <a:pt x="11912" y="0"/>
                </a:lnTo>
                <a:lnTo>
                  <a:pt x="324650" y="0"/>
                </a:lnTo>
                <a:lnTo>
                  <a:pt x="331216" y="0"/>
                </a:lnTo>
                <a:lnTo>
                  <a:pt x="336550" y="5334"/>
                </a:lnTo>
                <a:lnTo>
                  <a:pt x="336550" y="11912"/>
                </a:lnTo>
                <a:lnTo>
                  <a:pt x="336550" y="59537"/>
                </a:lnTo>
                <a:lnTo>
                  <a:pt x="336550" y="66116"/>
                </a:lnTo>
                <a:lnTo>
                  <a:pt x="331216" y="71437"/>
                </a:lnTo>
                <a:lnTo>
                  <a:pt x="324650" y="71437"/>
                </a:lnTo>
                <a:lnTo>
                  <a:pt x="11912" y="71437"/>
                </a:lnTo>
                <a:lnTo>
                  <a:pt x="5334" y="71437"/>
                </a:lnTo>
                <a:lnTo>
                  <a:pt x="0" y="66116"/>
                </a:lnTo>
                <a:lnTo>
                  <a:pt x="0" y="59537"/>
                </a:lnTo>
                <a:lnTo>
                  <a:pt x="0" y="11912"/>
                </a:lnTo>
                <a:close/>
              </a:path>
            </a:pathLst>
          </a:custGeom>
          <a:ln w="12700">
            <a:solidFill>
              <a:srgbClr val="FFFFFF"/>
            </a:solidFill>
          </a:ln>
        </p:spPr>
        <p:txBody>
          <a:bodyPr wrap="square" lIns="0" tIns="0" rIns="0" bIns="0" rtlCol="0">
            <a:noAutofit/>
          </a:bodyPr>
          <a:lstStyle/>
          <a:p/>
        </p:txBody>
      </p:sp>
      <p:sp>
        <p:nvSpPr>
          <p:cNvPr id="26" name="object 26"/>
          <p:cNvSpPr/>
          <p:nvPr/>
        </p:nvSpPr>
        <p:spPr>
          <a:xfrm>
            <a:off x="5039783" y="5065720"/>
            <a:ext cx="336550" cy="71424"/>
          </a:xfrm>
          <a:custGeom>
            <a:avLst/>
            <a:gdLst/>
            <a:ahLst/>
            <a:cxnLst/>
            <a:rect l="l" t="t" r="r" b="b"/>
            <a:pathLst>
              <a:path w="336550" h="71424">
                <a:moveTo>
                  <a:pt x="331216" y="0"/>
                </a:moveTo>
                <a:lnTo>
                  <a:pt x="5334" y="0"/>
                </a:lnTo>
                <a:lnTo>
                  <a:pt x="0" y="5321"/>
                </a:lnTo>
                <a:lnTo>
                  <a:pt x="0" y="66103"/>
                </a:lnTo>
                <a:lnTo>
                  <a:pt x="5334" y="71424"/>
                </a:lnTo>
                <a:lnTo>
                  <a:pt x="331216" y="71424"/>
                </a:lnTo>
                <a:lnTo>
                  <a:pt x="336550" y="66103"/>
                </a:lnTo>
                <a:lnTo>
                  <a:pt x="336550" y="5321"/>
                </a:lnTo>
                <a:lnTo>
                  <a:pt x="331216" y="0"/>
                </a:lnTo>
                <a:close/>
              </a:path>
            </a:pathLst>
          </a:custGeom>
          <a:solidFill>
            <a:srgbClr val="FFFFFF"/>
          </a:solidFill>
        </p:spPr>
        <p:txBody>
          <a:bodyPr wrap="square" lIns="0" tIns="0" rIns="0" bIns="0" rtlCol="0">
            <a:noAutofit/>
          </a:bodyPr>
          <a:lstStyle/>
          <a:p/>
        </p:txBody>
      </p:sp>
      <p:sp>
        <p:nvSpPr>
          <p:cNvPr id="27" name="object 27"/>
          <p:cNvSpPr/>
          <p:nvPr/>
        </p:nvSpPr>
        <p:spPr>
          <a:xfrm>
            <a:off x="5039781" y="5065720"/>
            <a:ext cx="336550" cy="71424"/>
          </a:xfrm>
          <a:custGeom>
            <a:avLst/>
            <a:gdLst/>
            <a:ahLst/>
            <a:cxnLst/>
            <a:rect l="l" t="t" r="r" b="b"/>
            <a:pathLst>
              <a:path w="336550" h="71424">
                <a:moveTo>
                  <a:pt x="0" y="11899"/>
                </a:moveTo>
                <a:lnTo>
                  <a:pt x="0" y="5321"/>
                </a:lnTo>
                <a:lnTo>
                  <a:pt x="5334" y="0"/>
                </a:lnTo>
                <a:lnTo>
                  <a:pt x="11899" y="0"/>
                </a:lnTo>
                <a:lnTo>
                  <a:pt x="324637" y="0"/>
                </a:lnTo>
                <a:lnTo>
                  <a:pt x="331216" y="0"/>
                </a:lnTo>
                <a:lnTo>
                  <a:pt x="336550" y="5321"/>
                </a:lnTo>
                <a:lnTo>
                  <a:pt x="336550" y="11899"/>
                </a:lnTo>
                <a:lnTo>
                  <a:pt x="336550" y="59524"/>
                </a:lnTo>
                <a:lnTo>
                  <a:pt x="336550" y="66103"/>
                </a:lnTo>
                <a:lnTo>
                  <a:pt x="331216" y="71424"/>
                </a:lnTo>
                <a:lnTo>
                  <a:pt x="324637" y="71424"/>
                </a:lnTo>
                <a:lnTo>
                  <a:pt x="11899" y="71424"/>
                </a:lnTo>
                <a:lnTo>
                  <a:pt x="5334" y="71424"/>
                </a:lnTo>
                <a:lnTo>
                  <a:pt x="0" y="66103"/>
                </a:lnTo>
                <a:lnTo>
                  <a:pt x="0" y="59524"/>
                </a:lnTo>
                <a:lnTo>
                  <a:pt x="0" y="11899"/>
                </a:lnTo>
                <a:close/>
              </a:path>
            </a:pathLst>
          </a:custGeom>
          <a:ln w="12700">
            <a:solidFill>
              <a:srgbClr val="FFFFFF"/>
            </a:solidFill>
          </a:ln>
        </p:spPr>
        <p:txBody>
          <a:bodyPr wrap="square" lIns="0" tIns="0" rIns="0" bIns="0" rtlCol="0">
            <a:noAutofit/>
          </a:bodyPr>
          <a:lstStyle/>
          <a:p/>
        </p:txBody>
      </p:sp>
      <p:sp>
        <p:nvSpPr>
          <p:cNvPr id="28" name="object 28"/>
          <p:cNvSpPr/>
          <p:nvPr/>
        </p:nvSpPr>
        <p:spPr>
          <a:xfrm>
            <a:off x="5670550" y="5059370"/>
            <a:ext cx="334429" cy="71424"/>
          </a:xfrm>
          <a:custGeom>
            <a:avLst/>
            <a:gdLst/>
            <a:ahLst/>
            <a:cxnLst/>
            <a:rect l="l" t="t" r="r" b="b"/>
            <a:pathLst>
              <a:path w="334429" h="71424">
                <a:moveTo>
                  <a:pt x="329107" y="0"/>
                </a:moveTo>
                <a:lnTo>
                  <a:pt x="5334" y="0"/>
                </a:lnTo>
                <a:lnTo>
                  <a:pt x="0" y="5321"/>
                </a:lnTo>
                <a:lnTo>
                  <a:pt x="0" y="66103"/>
                </a:lnTo>
                <a:lnTo>
                  <a:pt x="5334" y="71424"/>
                </a:lnTo>
                <a:lnTo>
                  <a:pt x="329107" y="71424"/>
                </a:lnTo>
                <a:lnTo>
                  <a:pt x="334429" y="66103"/>
                </a:lnTo>
                <a:lnTo>
                  <a:pt x="334429" y="5321"/>
                </a:lnTo>
                <a:lnTo>
                  <a:pt x="329107" y="0"/>
                </a:lnTo>
                <a:close/>
              </a:path>
            </a:pathLst>
          </a:custGeom>
          <a:solidFill>
            <a:srgbClr val="FFFFFF"/>
          </a:solidFill>
        </p:spPr>
        <p:txBody>
          <a:bodyPr wrap="square" lIns="0" tIns="0" rIns="0" bIns="0" rtlCol="0">
            <a:noAutofit/>
          </a:bodyPr>
          <a:lstStyle/>
          <a:p/>
        </p:txBody>
      </p:sp>
      <p:sp>
        <p:nvSpPr>
          <p:cNvPr id="29" name="object 29"/>
          <p:cNvSpPr/>
          <p:nvPr/>
        </p:nvSpPr>
        <p:spPr>
          <a:xfrm>
            <a:off x="5670550" y="5059370"/>
            <a:ext cx="334429" cy="71424"/>
          </a:xfrm>
          <a:custGeom>
            <a:avLst/>
            <a:gdLst/>
            <a:ahLst/>
            <a:cxnLst/>
            <a:rect l="l" t="t" r="r" b="b"/>
            <a:pathLst>
              <a:path w="334429" h="71424">
                <a:moveTo>
                  <a:pt x="0" y="11899"/>
                </a:moveTo>
                <a:lnTo>
                  <a:pt x="0" y="5321"/>
                </a:lnTo>
                <a:lnTo>
                  <a:pt x="5334" y="0"/>
                </a:lnTo>
                <a:lnTo>
                  <a:pt x="11899" y="0"/>
                </a:lnTo>
                <a:lnTo>
                  <a:pt x="322529" y="0"/>
                </a:lnTo>
                <a:lnTo>
                  <a:pt x="329107" y="0"/>
                </a:lnTo>
                <a:lnTo>
                  <a:pt x="334429" y="5321"/>
                </a:lnTo>
                <a:lnTo>
                  <a:pt x="334429" y="11899"/>
                </a:lnTo>
                <a:lnTo>
                  <a:pt x="334429" y="59524"/>
                </a:lnTo>
                <a:lnTo>
                  <a:pt x="334429" y="66103"/>
                </a:lnTo>
                <a:lnTo>
                  <a:pt x="329107" y="71424"/>
                </a:lnTo>
                <a:lnTo>
                  <a:pt x="322529" y="71424"/>
                </a:lnTo>
                <a:lnTo>
                  <a:pt x="11899" y="71424"/>
                </a:lnTo>
                <a:lnTo>
                  <a:pt x="5334" y="71424"/>
                </a:lnTo>
                <a:lnTo>
                  <a:pt x="0" y="66103"/>
                </a:lnTo>
                <a:lnTo>
                  <a:pt x="0" y="59524"/>
                </a:lnTo>
                <a:lnTo>
                  <a:pt x="0" y="11899"/>
                </a:lnTo>
                <a:close/>
              </a:path>
            </a:pathLst>
          </a:custGeom>
          <a:ln w="12700">
            <a:solidFill>
              <a:srgbClr val="FFFFFF"/>
            </a:solidFill>
          </a:ln>
        </p:spPr>
        <p:txBody>
          <a:bodyPr wrap="square" lIns="0" tIns="0" rIns="0" bIns="0" rtlCol="0">
            <a:noAutofit/>
          </a:bodyPr>
          <a:lstStyle/>
          <a:p/>
        </p:txBody>
      </p:sp>
      <p:sp>
        <p:nvSpPr>
          <p:cNvPr id="30" name="object 30"/>
          <p:cNvSpPr/>
          <p:nvPr/>
        </p:nvSpPr>
        <p:spPr>
          <a:xfrm>
            <a:off x="6288615" y="5059370"/>
            <a:ext cx="334429" cy="71424"/>
          </a:xfrm>
          <a:custGeom>
            <a:avLst/>
            <a:gdLst/>
            <a:ahLst/>
            <a:cxnLst/>
            <a:rect l="l" t="t" r="r" b="b"/>
            <a:pathLst>
              <a:path w="334429" h="71424">
                <a:moveTo>
                  <a:pt x="329107" y="0"/>
                </a:moveTo>
                <a:lnTo>
                  <a:pt x="5334" y="0"/>
                </a:lnTo>
                <a:lnTo>
                  <a:pt x="0" y="5321"/>
                </a:lnTo>
                <a:lnTo>
                  <a:pt x="0" y="66103"/>
                </a:lnTo>
                <a:lnTo>
                  <a:pt x="5334" y="71424"/>
                </a:lnTo>
                <a:lnTo>
                  <a:pt x="329107" y="71424"/>
                </a:lnTo>
                <a:lnTo>
                  <a:pt x="334429" y="66103"/>
                </a:lnTo>
                <a:lnTo>
                  <a:pt x="334429" y="5321"/>
                </a:lnTo>
                <a:lnTo>
                  <a:pt x="329107" y="0"/>
                </a:lnTo>
                <a:close/>
              </a:path>
            </a:pathLst>
          </a:custGeom>
          <a:solidFill>
            <a:srgbClr val="FFFFFF"/>
          </a:solidFill>
        </p:spPr>
        <p:txBody>
          <a:bodyPr wrap="square" lIns="0" tIns="0" rIns="0" bIns="0" rtlCol="0">
            <a:noAutofit/>
          </a:bodyPr>
          <a:lstStyle/>
          <a:p/>
        </p:txBody>
      </p:sp>
      <p:sp>
        <p:nvSpPr>
          <p:cNvPr id="31" name="object 31"/>
          <p:cNvSpPr/>
          <p:nvPr/>
        </p:nvSpPr>
        <p:spPr>
          <a:xfrm>
            <a:off x="6288615" y="5059370"/>
            <a:ext cx="334429" cy="71424"/>
          </a:xfrm>
          <a:custGeom>
            <a:avLst/>
            <a:gdLst/>
            <a:ahLst/>
            <a:cxnLst/>
            <a:rect l="l" t="t" r="r" b="b"/>
            <a:pathLst>
              <a:path w="334429" h="71424">
                <a:moveTo>
                  <a:pt x="0" y="11899"/>
                </a:moveTo>
                <a:lnTo>
                  <a:pt x="0" y="5321"/>
                </a:lnTo>
                <a:lnTo>
                  <a:pt x="5334" y="0"/>
                </a:lnTo>
                <a:lnTo>
                  <a:pt x="11899" y="0"/>
                </a:lnTo>
                <a:lnTo>
                  <a:pt x="322529" y="0"/>
                </a:lnTo>
                <a:lnTo>
                  <a:pt x="329107" y="0"/>
                </a:lnTo>
                <a:lnTo>
                  <a:pt x="334429" y="5321"/>
                </a:lnTo>
                <a:lnTo>
                  <a:pt x="334429" y="11899"/>
                </a:lnTo>
                <a:lnTo>
                  <a:pt x="334429" y="59524"/>
                </a:lnTo>
                <a:lnTo>
                  <a:pt x="334429" y="66103"/>
                </a:lnTo>
                <a:lnTo>
                  <a:pt x="329107" y="71424"/>
                </a:lnTo>
                <a:lnTo>
                  <a:pt x="322529" y="71424"/>
                </a:lnTo>
                <a:lnTo>
                  <a:pt x="11899" y="71424"/>
                </a:lnTo>
                <a:lnTo>
                  <a:pt x="5334" y="71424"/>
                </a:lnTo>
                <a:lnTo>
                  <a:pt x="0" y="66103"/>
                </a:lnTo>
                <a:lnTo>
                  <a:pt x="0" y="59524"/>
                </a:lnTo>
                <a:lnTo>
                  <a:pt x="0" y="11899"/>
                </a:lnTo>
                <a:close/>
              </a:path>
            </a:pathLst>
          </a:custGeom>
          <a:ln w="12700">
            <a:solidFill>
              <a:srgbClr val="FFFFFF"/>
            </a:solidFill>
          </a:ln>
        </p:spPr>
        <p:txBody>
          <a:bodyPr wrap="square" lIns="0" tIns="0" rIns="0" bIns="0" rtlCol="0">
            <a:noAutofit/>
          </a:bodyPr>
          <a:lstStyle/>
          <a:p/>
        </p:txBody>
      </p:sp>
      <p:sp>
        <p:nvSpPr>
          <p:cNvPr id="32" name="object 32"/>
          <p:cNvSpPr/>
          <p:nvPr/>
        </p:nvSpPr>
        <p:spPr>
          <a:xfrm>
            <a:off x="6959598" y="5033970"/>
            <a:ext cx="336550" cy="71424"/>
          </a:xfrm>
          <a:custGeom>
            <a:avLst/>
            <a:gdLst/>
            <a:ahLst/>
            <a:cxnLst/>
            <a:rect l="l" t="t" r="r" b="b"/>
            <a:pathLst>
              <a:path w="336550" h="71424">
                <a:moveTo>
                  <a:pt x="331216" y="0"/>
                </a:moveTo>
                <a:lnTo>
                  <a:pt x="5334" y="0"/>
                </a:lnTo>
                <a:lnTo>
                  <a:pt x="0" y="5321"/>
                </a:lnTo>
                <a:lnTo>
                  <a:pt x="0" y="66103"/>
                </a:lnTo>
                <a:lnTo>
                  <a:pt x="5334" y="71424"/>
                </a:lnTo>
                <a:lnTo>
                  <a:pt x="331216" y="71424"/>
                </a:lnTo>
                <a:lnTo>
                  <a:pt x="336550" y="66103"/>
                </a:lnTo>
                <a:lnTo>
                  <a:pt x="336550" y="5321"/>
                </a:lnTo>
                <a:lnTo>
                  <a:pt x="331216" y="0"/>
                </a:lnTo>
                <a:close/>
              </a:path>
            </a:pathLst>
          </a:custGeom>
          <a:solidFill>
            <a:srgbClr val="FFFFFF"/>
          </a:solidFill>
        </p:spPr>
        <p:txBody>
          <a:bodyPr wrap="square" lIns="0" tIns="0" rIns="0" bIns="0" rtlCol="0">
            <a:noAutofit/>
          </a:bodyPr>
          <a:lstStyle/>
          <a:p/>
        </p:txBody>
      </p:sp>
      <p:sp>
        <p:nvSpPr>
          <p:cNvPr id="33" name="object 33"/>
          <p:cNvSpPr/>
          <p:nvPr/>
        </p:nvSpPr>
        <p:spPr>
          <a:xfrm>
            <a:off x="6959598" y="5033970"/>
            <a:ext cx="336550" cy="71424"/>
          </a:xfrm>
          <a:custGeom>
            <a:avLst/>
            <a:gdLst/>
            <a:ahLst/>
            <a:cxnLst/>
            <a:rect l="l" t="t" r="r" b="b"/>
            <a:pathLst>
              <a:path w="336550" h="71424">
                <a:moveTo>
                  <a:pt x="0" y="11899"/>
                </a:moveTo>
                <a:lnTo>
                  <a:pt x="0" y="5321"/>
                </a:lnTo>
                <a:lnTo>
                  <a:pt x="5334" y="0"/>
                </a:lnTo>
                <a:lnTo>
                  <a:pt x="11899" y="0"/>
                </a:lnTo>
                <a:lnTo>
                  <a:pt x="324650" y="0"/>
                </a:lnTo>
                <a:lnTo>
                  <a:pt x="331216" y="0"/>
                </a:lnTo>
                <a:lnTo>
                  <a:pt x="336550" y="5321"/>
                </a:lnTo>
                <a:lnTo>
                  <a:pt x="336550" y="11899"/>
                </a:lnTo>
                <a:lnTo>
                  <a:pt x="336550" y="59524"/>
                </a:lnTo>
                <a:lnTo>
                  <a:pt x="336550" y="66103"/>
                </a:lnTo>
                <a:lnTo>
                  <a:pt x="331216" y="71424"/>
                </a:lnTo>
                <a:lnTo>
                  <a:pt x="324650" y="71424"/>
                </a:lnTo>
                <a:lnTo>
                  <a:pt x="11899" y="71424"/>
                </a:lnTo>
                <a:lnTo>
                  <a:pt x="5334" y="71424"/>
                </a:lnTo>
                <a:lnTo>
                  <a:pt x="0" y="66103"/>
                </a:lnTo>
                <a:lnTo>
                  <a:pt x="0" y="59524"/>
                </a:lnTo>
                <a:lnTo>
                  <a:pt x="0" y="11899"/>
                </a:lnTo>
                <a:close/>
              </a:path>
            </a:pathLst>
          </a:custGeom>
          <a:ln w="12700">
            <a:solidFill>
              <a:srgbClr val="FFFFFF"/>
            </a:solidFill>
          </a:ln>
        </p:spPr>
        <p:txBody>
          <a:bodyPr wrap="square" lIns="0" tIns="0" rIns="0" bIns="0" rtlCol="0">
            <a:noAutofit/>
          </a:bodyPr>
          <a:lstStyle/>
          <a:p/>
        </p:txBody>
      </p:sp>
      <p:sp>
        <p:nvSpPr>
          <p:cNvPr id="34" name="object 34"/>
          <p:cNvSpPr/>
          <p:nvPr/>
        </p:nvSpPr>
        <p:spPr>
          <a:xfrm>
            <a:off x="7548033" y="5059370"/>
            <a:ext cx="336550" cy="71424"/>
          </a:xfrm>
          <a:custGeom>
            <a:avLst/>
            <a:gdLst/>
            <a:ahLst/>
            <a:cxnLst/>
            <a:rect l="l" t="t" r="r" b="b"/>
            <a:pathLst>
              <a:path w="336550" h="71424">
                <a:moveTo>
                  <a:pt x="331216" y="0"/>
                </a:moveTo>
                <a:lnTo>
                  <a:pt x="5334" y="0"/>
                </a:lnTo>
                <a:lnTo>
                  <a:pt x="0" y="5321"/>
                </a:lnTo>
                <a:lnTo>
                  <a:pt x="0" y="66103"/>
                </a:lnTo>
                <a:lnTo>
                  <a:pt x="5334" y="71424"/>
                </a:lnTo>
                <a:lnTo>
                  <a:pt x="331216" y="71424"/>
                </a:lnTo>
                <a:lnTo>
                  <a:pt x="336550" y="66103"/>
                </a:lnTo>
                <a:lnTo>
                  <a:pt x="336550" y="5321"/>
                </a:lnTo>
                <a:lnTo>
                  <a:pt x="331216" y="0"/>
                </a:lnTo>
                <a:close/>
              </a:path>
            </a:pathLst>
          </a:custGeom>
          <a:solidFill>
            <a:srgbClr val="FFFFFF"/>
          </a:solidFill>
        </p:spPr>
        <p:txBody>
          <a:bodyPr wrap="square" lIns="0" tIns="0" rIns="0" bIns="0" rtlCol="0">
            <a:noAutofit/>
          </a:bodyPr>
          <a:lstStyle/>
          <a:p/>
        </p:txBody>
      </p:sp>
      <p:sp>
        <p:nvSpPr>
          <p:cNvPr id="35" name="object 35"/>
          <p:cNvSpPr/>
          <p:nvPr/>
        </p:nvSpPr>
        <p:spPr>
          <a:xfrm>
            <a:off x="7548033" y="5059370"/>
            <a:ext cx="336550" cy="71424"/>
          </a:xfrm>
          <a:custGeom>
            <a:avLst/>
            <a:gdLst/>
            <a:ahLst/>
            <a:cxnLst/>
            <a:rect l="l" t="t" r="r" b="b"/>
            <a:pathLst>
              <a:path w="336550" h="71424">
                <a:moveTo>
                  <a:pt x="0" y="11899"/>
                </a:moveTo>
                <a:lnTo>
                  <a:pt x="0" y="5321"/>
                </a:lnTo>
                <a:lnTo>
                  <a:pt x="5334" y="0"/>
                </a:lnTo>
                <a:lnTo>
                  <a:pt x="11899" y="0"/>
                </a:lnTo>
                <a:lnTo>
                  <a:pt x="324650" y="0"/>
                </a:lnTo>
                <a:lnTo>
                  <a:pt x="331216" y="0"/>
                </a:lnTo>
                <a:lnTo>
                  <a:pt x="336550" y="5321"/>
                </a:lnTo>
                <a:lnTo>
                  <a:pt x="336550" y="11899"/>
                </a:lnTo>
                <a:lnTo>
                  <a:pt x="336550" y="59524"/>
                </a:lnTo>
                <a:lnTo>
                  <a:pt x="336550" y="66103"/>
                </a:lnTo>
                <a:lnTo>
                  <a:pt x="331216" y="71424"/>
                </a:lnTo>
                <a:lnTo>
                  <a:pt x="324650" y="71424"/>
                </a:lnTo>
                <a:lnTo>
                  <a:pt x="11899" y="71424"/>
                </a:lnTo>
                <a:lnTo>
                  <a:pt x="5334" y="71424"/>
                </a:lnTo>
                <a:lnTo>
                  <a:pt x="0" y="66103"/>
                </a:lnTo>
                <a:lnTo>
                  <a:pt x="0" y="59524"/>
                </a:lnTo>
                <a:lnTo>
                  <a:pt x="0" y="11899"/>
                </a:lnTo>
                <a:close/>
              </a:path>
            </a:pathLst>
          </a:custGeom>
          <a:ln w="12700">
            <a:solidFill>
              <a:srgbClr val="FFFFFF"/>
            </a:solidFill>
          </a:ln>
        </p:spPr>
        <p:txBody>
          <a:bodyPr wrap="square" lIns="0" tIns="0" rIns="0" bIns="0" rtlCol="0">
            <a:noAutofit/>
          </a:bodyPr>
          <a:lstStyle/>
          <a:p/>
        </p:txBody>
      </p:sp>
      <p:sp>
        <p:nvSpPr>
          <p:cNvPr id="36" name="object 36"/>
          <p:cNvSpPr txBox="1">
            <a:spLocks noGrp="1"/>
          </p:cNvSpPr>
          <p:nvPr>
            <p:ph type="title"/>
          </p:nvPr>
        </p:nvSpPr>
        <p:spPr>
          <a:prstGeom prst="rect"/>
        </p:spPr>
        <p:txBody>
          <a:bodyPr wrap="square" lIns="0" tIns="0" rIns="0" bIns="0" rtlCol="0" vert="horz">
            <a:noAutofit/>
          </a:bodyPr>
          <a:lstStyle/>
          <a:p>
            <a:pPr marL="126364">
              <a:lnSpc>
                <a:spcPct val="100000"/>
              </a:lnSpc>
            </a:pPr>
            <a:r>
              <a:rPr dirty="0" smtClean="0" sz="3600" b="1">
                <a:solidFill>
                  <a:srgbClr val="303030"/>
                </a:solidFill>
                <a:latin typeface="Microsoft YaHei UI"/>
                <a:cs typeface="Microsoft YaHei UI"/>
              </a:rPr>
              <a:t>企业知识图谱应用</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企业最终控制人查询</a:t>
            </a:r>
            <a:endParaRPr sz="3600">
              <a:latin typeface="Microsoft YaHei UI"/>
              <a:cs typeface="Microsoft YaHei U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98471" y="2428798"/>
            <a:ext cx="8993233" cy="4000754"/>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135467" y="4868862"/>
            <a:ext cx="2009524" cy="1790470"/>
          </a:xfrm>
          <a:prstGeom prst="rect">
            <a:avLst/>
          </a:prstGeom>
          <a:blipFill>
            <a:blip r:embed="rId3" cstate="print"/>
            <a:stretch>
              <a:fillRect/>
            </a:stretch>
          </a:blipFill>
        </p:spPr>
        <p:txBody>
          <a:bodyPr wrap="square" lIns="0" tIns="0" rIns="0" bIns="0" rtlCol="0">
            <a:noAutofit/>
          </a:bodyPr>
          <a:lstStyle/>
          <a:p/>
        </p:txBody>
      </p:sp>
      <p:sp>
        <p:nvSpPr>
          <p:cNvPr id="4" name="object 4"/>
          <p:cNvSpPr txBox="1"/>
          <p:nvPr/>
        </p:nvSpPr>
        <p:spPr>
          <a:xfrm>
            <a:off x="794249" y="1331912"/>
            <a:ext cx="9207500" cy="927100"/>
          </a:xfrm>
          <a:prstGeom prst="rect">
            <a:avLst/>
          </a:prstGeom>
        </p:spPr>
        <p:txBody>
          <a:bodyPr wrap="square" lIns="0" tIns="0" rIns="0" bIns="0" rtlCol="0" vert="horz">
            <a:noAutofit/>
          </a:bodyPr>
          <a:lstStyle/>
          <a:p>
            <a:pPr algn="ctr">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在基于股权、任职、专利、招投标、涉诉等关系形成的网络关系中</a:t>
            </a:r>
            <a:endParaRPr sz="2400">
              <a:latin typeface="Microsoft YaHei UI"/>
              <a:cs typeface="Microsoft YaHei UI"/>
            </a:endParaRPr>
          </a:p>
          <a:p>
            <a:pPr>
              <a:lnSpc>
                <a:spcPts val="1400"/>
              </a:lnSpc>
              <a:spcBef>
                <a:spcPts val="40"/>
              </a:spcBef>
            </a:pPr>
            <a:endParaRPr sz="1400"/>
          </a:p>
          <a:p>
            <a:pPr algn="ctr" marL="38100">
              <a:lnSpc>
                <a:spcPct val="100000"/>
              </a:lnSpc>
            </a:pPr>
            <a:r>
              <a:rPr dirty="0" smtClean="0" sz="2400">
                <a:solidFill>
                  <a:srgbClr val="303030"/>
                </a:solidFill>
                <a:latin typeface="Microsoft YaHei UI"/>
                <a:cs typeface="Microsoft YaHei UI"/>
              </a:rPr>
              <a:t>，查询企业之间的最短关系路径，衡量企业之间的联系密切度。</a:t>
            </a:r>
            <a:endParaRPr sz="2400">
              <a:latin typeface="Microsoft YaHei UI"/>
              <a:cs typeface="Microsoft YaHei UI"/>
            </a:endParaRPr>
          </a:p>
        </p:txBody>
      </p:sp>
      <p:sp>
        <p:nvSpPr>
          <p:cNvPr id="5" name="object 5"/>
          <p:cNvSpPr/>
          <p:nvPr/>
        </p:nvSpPr>
        <p:spPr>
          <a:xfrm>
            <a:off x="5736166" y="3860805"/>
            <a:ext cx="334429" cy="73025"/>
          </a:xfrm>
          <a:custGeom>
            <a:avLst/>
            <a:gdLst/>
            <a:ahLst/>
            <a:cxnLst/>
            <a:rect l="l" t="t" r="r" b="b"/>
            <a:pathLst>
              <a:path w="334429" h="73025">
                <a:moveTo>
                  <a:pt x="328980" y="0"/>
                </a:moveTo>
                <a:lnTo>
                  <a:pt x="5448" y="0"/>
                </a:lnTo>
                <a:lnTo>
                  <a:pt x="0" y="5448"/>
                </a:lnTo>
                <a:lnTo>
                  <a:pt x="0" y="67576"/>
                </a:lnTo>
                <a:lnTo>
                  <a:pt x="5448" y="73024"/>
                </a:lnTo>
                <a:lnTo>
                  <a:pt x="328980" y="73024"/>
                </a:lnTo>
                <a:lnTo>
                  <a:pt x="334429" y="67576"/>
                </a:lnTo>
                <a:lnTo>
                  <a:pt x="334429" y="5448"/>
                </a:lnTo>
                <a:lnTo>
                  <a:pt x="328980" y="0"/>
                </a:lnTo>
                <a:close/>
              </a:path>
            </a:pathLst>
          </a:custGeom>
          <a:solidFill>
            <a:srgbClr val="FFFFFF"/>
          </a:solidFill>
        </p:spPr>
        <p:txBody>
          <a:bodyPr wrap="square" lIns="0" tIns="0" rIns="0" bIns="0" rtlCol="0">
            <a:noAutofit/>
          </a:bodyPr>
          <a:lstStyle/>
          <a:p/>
        </p:txBody>
      </p:sp>
      <p:sp>
        <p:nvSpPr>
          <p:cNvPr id="6" name="object 6"/>
          <p:cNvSpPr/>
          <p:nvPr/>
        </p:nvSpPr>
        <p:spPr>
          <a:xfrm>
            <a:off x="5736166" y="3860805"/>
            <a:ext cx="334429" cy="73025"/>
          </a:xfrm>
          <a:custGeom>
            <a:avLst/>
            <a:gdLst/>
            <a:ahLst/>
            <a:cxnLst/>
            <a:rect l="l" t="t" r="r" b="b"/>
            <a:pathLst>
              <a:path w="334429" h="73025">
                <a:moveTo>
                  <a:pt x="0" y="12166"/>
                </a:moveTo>
                <a:lnTo>
                  <a:pt x="0" y="5448"/>
                </a:lnTo>
                <a:lnTo>
                  <a:pt x="5448" y="0"/>
                </a:lnTo>
                <a:lnTo>
                  <a:pt x="12166" y="0"/>
                </a:lnTo>
                <a:lnTo>
                  <a:pt x="322262" y="0"/>
                </a:lnTo>
                <a:lnTo>
                  <a:pt x="328980" y="0"/>
                </a:lnTo>
                <a:lnTo>
                  <a:pt x="334429" y="5448"/>
                </a:lnTo>
                <a:lnTo>
                  <a:pt x="334429" y="12166"/>
                </a:lnTo>
                <a:lnTo>
                  <a:pt x="334429" y="60845"/>
                </a:lnTo>
                <a:lnTo>
                  <a:pt x="334429" y="67576"/>
                </a:lnTo>
                <a:lnTo>
                  <a:pt x="328980" y="73024"/>
                </a:lnTo>
                <a:lnTo>
                  <a:pt x="322262" y="73024"/>
                </a:lnTo>
                <a:lnTo>
                  <a:pt x="12166" y="73024"/>
                </a:lnTo>
                <a:lnTo>
                  <a:pt x="5448" y="73024"/>
                </a:lnTo>
                <a:lnTo>
                  <a:pt x="0" y="67576"/>
                </a:lnTo>
                <a:lnTo>
                  <a:pt x="0" y="60845"/>
                </a:lnTo>
                <a:lnTo>
                  <a:pt x="0" y="12166"/>
                </a:lnTo>
                <a:close/>
              </a:path>
            </a:pathLst>
          </a:custGeom>
          <a:ln w="12700">
            <a:solidFill>
              <a:srgbClr val="FFFFFF"/>
            </a:solidFill>
          </a:ln>
        </p:spPr>
        <p:txBody>
          <a:bodyPr wrap="square" lIns="0" tIns="0" rIns="0" bIns="0" rtlCol="0">
            <a:noAutofit/>
          </a:bodyPr>
          <a:lstStyle/>
          <a:p/>
        </p:txBody>
      </p:sp>
      <p:sp>
        <p:nvSpPr>
          <p:cNvPr id="7" name="object 7"/>
          <p:cNvSpPr/>
          <p:nvPr/>
        </p:nvSpPr>
        <p:spPr>
          <a:xfrm>
            <a:off x="3249084" y="4027495"/>
            <a:ext cx="336549" cy="71424"/>
          </a:xfrm>
          <a:custGeom>
            <a:avLst/>
            <a:gdLst/>
            <a:ahLst/>
            <a:cxnLst/>
            <a:rect l="l" t="t" r="r" b="b"/>
            <a:pathLst>
              <a:path w="336550" h="71424">
                <a:moveTo>
                  <a:pt x="331216" y="0"/>
                </a:moveTo>
                <a:lnTo>
                  <a:pt x="5334" y="0"/>
                </a:lnTo>
                <a:lnTo>
                  <a:pt x="0" y="5321"/>
                </a:lnTo>
                <a:lnTo>
                  <a:pt x="0" y="66103"/>
                </a:lnTo>
                <a:lnTo>
                  <a:pt x="5334" y="71424"/>
                </a:lnTo>
                <a:lnTo>
                  <a:pt x="331216" y="71424"/>
                </a:lnTo>
                <a:lnTo>
                  <a:pt x="336550" y="66103"/>
                </a:lnTo>
                <a:lnTo>
                  <a:pt x="336550" y="5321"/>
                </a:lnTo>
                <a:lnTo>
                  <a:pt x="331216" y="0"/>
                </a:lnTo>
                <a:close/>
              </a:path>
            </a:pathLst>
          </a:custGeom>
          <a:solidFill>
            <a:srgbClr val="FFFFFF"/>
          </a:solidFill>
        </p:spPr>
        <p:txBody>
          <a:bodyPr wrap="square" lIns="0" tIns="0" rIns="0" bIns="0" rtlCol="0">
            <a:noAutofit/>
          </a:bodyPr>
          <a:lstStyle/>
          <a:p/>
        </p:txBody>
      </p:sp>
      <p:sp>
        <p:nvSpPr>
          <p:cNvPr id="8" name="object 8"/>
          <p:cNvSpPr/>
          <p:nvPr/>
        </p:nvSpPr>
        <p:spPr>
          <a:xfrm>
            <a:off x="3249084" y="4027495"/>
            <a:ext cx="336549" cy="71424"/>
          </a:xfrm>
          <a:custGeom>
            <a:avLst/>
            <a:gdLst/>
            <a:ahLst/>
            <a:cxnLst/>
            <a:rect l="l" t="t" r="r" b="b"/>
            <a:pathLst>
              <a:path w="336550" h="71424">
                <a:moveTo>
                  <a:pt x="0" y="11899"/>
                </a:moveTo>
                <a:lnTo>
                  <a:pt x="0" y="5321"/>
                </a:lnTo>
                <a:lnTo>
                  <a:pt x="5334" y="0"/>
                </a:lnTo>
                <a:lnTo>
                  <a:pt x="11899" y="0"/>
                </a:lnTo>
                <a:lnTo>
                  <a:pt x="324637" y="0"/>
                </a:lnTo>
                <a:lnTo>
                  <a:pt x="331216" y="0"/>
                </a:lnTo>
                <a:lnTo>
                  <a:pt x="336550" y="5321"/>
                </a:lnTo>
                <a:lnTo>
                  <a:pt x="336550" y="11899"/>
                </a:lnTo>
                <a:lnTo>
                  <a:pt x="336550" y="59524"/>
                </a:lnTo>
                <a:lnTo>
                  <a:pt x="336550" y="66103"/>
                </a:lnTo>
                <a:lnTo>
                  <a:pt x="331216" y="71424"/>
                </a:lnTo>
                <a:lnTo>
                  <a:pt x="324637" y="71424"/>
                </a:lnTo>
                <a:lnTo>
                  <a:pt x="11899" y="71424"/>
                </a:lnTo>
                <a:lnTo>
                  <a:pt x="5334" y="71424"/>
                </a:lnTo>
                <a:lnTo>
                  <a:pt x="0" y="66103"/>
                </a:lnTo>
                <a:lnTo>
                  <a:pt x="0" y="59524"/>
                </a:lnTo>
                <a:lnTo>
                  <a:pt x="0" y="11899"/>
                </a:lnTo>
                <a:close/>
              </a:path>
            </a:pathLst>
          </a:custGeom>
          <a:ln w="12699">
            <a:solidFill>
              <a:srgbClr val="FFFFFF"/>
            </a:solidFill>
          </a:ln>
        </p:spPr>
        <p:txBody>
          <a:bodyPr wrap="square" lIns="0" tIns="0" rIns="0" bIns="0" rtlCol="0">
            <a:noAutofit/>
          </a:bodyPr>
          <a:lstStyle/>
          <a:p/>
        </p:txBody>
      </p:sp>
      <p:sp>
        <p:nvSpPr>
          <p:cNvPr id="9" name="object 9"/>
          <p:cNvSpPr txBox="1">
            <a:spLocks noGrp="1"/>
          </p:cNvSpPr>
          <p:nvPr>
            <p:ph type="title"/>
          </p:nvPr>
        </p:nvSpPr>
        <p:spPr>
          <a:prstGeom prst="rect"/>
        </p:spPr>
        <p:txBody>
          <a:bodyPr wrap="square" lIns="0" tIns="0" rIns="0" bIns="0" rtlCol="0" vert="horz">
            <a:noAutofit/>
          </a:bodyPr>
          <a:lstStyle/>
          <a:p>
            <a:pPr marL="126364">
              <a:lnSpc>
                <a:spcPct val="100000"/>
              </a:lnSpc>
            </a:pPr>
            <a:r>
              <a:rPr dirty="0" smtClean="0" sz="3600" b="1">
                <a:solidFill>
                  <a:srgbClr val="303030"/>
                </a:solidFill>
                <a:latin typeface="Microsoft YaHei UI"/>
                <a:cs typeface="Microsoft YaHei UI"/>
              </a:rPr>
              <a:t>企业知识图谱应用</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企业之间路径发现</a:t>
            </a:r>
            <a:endParaRPr sz="3600">
              <a:latin typeface="Microsoft YaHei UI"/>
              <a:cs typeface="Microsoft YaHei U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26364">
              <a:lnSpc>
                <a:spcPct val="100000"/>
              </a:lnSpc>
            </a:pPr>
            <a:r>
              <a:rPr dirty="0" smtClean="0" sz="3600" b="1">
                <a:solidFill>
                  <a:srgbClr val="303030"/>
                </a:solidFill>
                <a:latin typeface="Microsoft YaHei UI"/>
                <a:cs typeface="Microsoft YaHei UI"/>
              </a:rPr>
              <a:t>企业知识图谱应用</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初创企业融资发展历程</a:t>
            </a:r>
            <a:endParaRPr sz="3600">
              <a:latin typeface="Microsoft YaHei UI"/>
              <a:cs typeface="Microsoft YaHei UI"/>
            </a:endParaRPr>
          </a:p>
        </p:txBody>
      </p:sp>
      <p:sp>
        <p:nvSpPr>
          <p:cNvPr id="3" name="object 3"/>
          <p:cNvSpPr txBox="1"/>
          <p:nvPr/>
        </p:nvSpPr>
        <p:spPr>
          <a:xfrm>
            <a:off x="794249" y="1149032"/>
            <a:ext cx="4025900" cy="1658620"/>
          </a:xfrm>
          <a:prstGeom prst="rect">
            <a:avLst/>
          </a:prstGeom>
        </p:spPr>
        <p:txBody>
          <a:bodyPr wrap="square" lIns="0" tIns="0" rIns="0" bIns="0" rtlCol="0" vert="horz">
            <a:noAutofit/>
          </a:bodyPr>
          <a:lstStyle/>
          <a:p>
            <a:pPr algn="just"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基于企业知识图谱中的投融</a:t>
            </a:r>
            <a:r>
              <a:rPr dirty="0" smtClean="0" sz="2400" spc="0">
                <a:solidFill>
                  <a:srgbClr val="303030"/>
                </a:solidFill>
                <a:latin typeface="Microsoft YaHei UI"/>
                <a:cs typeface="Microsoft YaHei UI"/>
              </a:rPr>
              <a:t> 资事件发生的时间顺序，记</a:t>
            </a:r>
            <a:r>
              <a:rPr dirty="0" smtClean="0" sz="2400" spc="0">
                <a:solidFill>
                  <a:srgbClr val="303030"/>
                </a:solidFill>
                <a:latin typeface="Microsoft YaHei UI"/>
                <a:cs typeface="Microsoft YaHei UI"/>
              </a:rPr>
              <a:t> 录企业的融资发展历程。</a:t>
            </a:r>
            <a:endParaRPr sz="2400">
              <a:latin typeface="Microsoft YaHei UI"/>
              <a:cs typeface="Microsoft YaHei UI"/>
            </a:endParaRPr>
          </a:p>
        </p:txBody>
      </p:sp>
      <p:sp>
        <p:nvSpPr>
          <p:cNvPr id="4" name="object 4"/>
          <p:cNvSpPr/>
          <p:nvPr/>
        </p:nvSpPr>
        <p:spPr>
          <a:xfrm>
            <a:off x="272438" y="3207610"/>
            <a:ext cx="5113020" cy="1348740"/>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5862497" y="1500974"/>
            <a:ext cx="6240777" cy="4488165"/>
          </a:xfrm>
          <a:prstGeom prst="rect">
            <a:avLst/>
          </a:prstGeom>
          <a:blipFill>
            <a:blip r:embed="rId3" cstate="print"/>
            <a:stretch>
              <a:fillRect/>
            </a:stretch>
          </a:blipFill>
        </p:spPr>
        <p:txBody>
          <a:bodyPr wrap="square" lIns="0" tIns="0" rIns="0" bIns="0" rtlCol="0">
            <a:noAutofit/>
          </a:bodyPr>
          <a:lstStyl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77509" y="1604513"/>
            <a:ext cx="1121434" cy="293298"/>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6314536" y="3968150"/>
            <a:ext cx="1742536" cy="931652"/>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4276684" y="569343"/>
            <a:ext cx="982948" cy="0"/>
          </a:xfrm>
          <a:custGeom>
            <a:avLst/>
            <a:gdLst/>
            <a:ahLst/>
            <a:cxnLst/>
            <a:rect l="l" t="t" r="r" b="b"/>
            <a:pathLst>
              <a:path w="982948" h="0">
                <a:moveTo>
                  <a:pt x="0" y="0"/>
                </a:moveTo>
                <a:lnTo>
                  <a:pt x="982948" y="0"/>
                </a:lnTo>
              </a:path>
            </a:pathLst>
          </a:custGeom>
          <a:ln w="51734">
            <a:solidFill>
              <a:srgbClr val="2F2F2F"/>
            </a:solidFill>
          </a:ln>
        </p:spPr>
        <p:txBody>
          <a:bodyPr wrap="square" lIns="0" tIns="0" rIns="0" bIns="0" rtlCol="0">
            <a:noAutofit/>
          </a:bodyPr>
          <a:lstStyle/>
          <a:p/>
        </p:txBody>
      </p:sp>
      <p:sp>
        <p:nvSpPr>
          <p:cNvPr id="5" name="object 5"/>
          <p:cNvSpPr/>
          <p:nvPr/>
        </p:nvSpPr>
        <p:spPr>
          <a:xfrm>
            <a:off x="3173023" y="1613140"/>
            <a:ext cx="4518110" cy="0"/>
          </a:xfrm>
          <a:custGeom>
            <a:avLst/>
            <a:gdLst/>
            <a:ahLst/>
            <a:cxnLst/>
            <a:rect l="l" t="t" r="r" b="b"/>
            <a:pathLst>
              <a:path w="4518110" h="0">
                <a:moveTo>
                  <a:pt x="0" y="0"/>
                </a:moveTo>
                <a:lnTo>
                  <a:pt x="4518110" y="0"/>
                </a:lnTo>
              </a:path>
            </a:pathLst>
          </a:custGeom>
          <a:ln w="17244">
            <a:solidFill>
              <a:srgbClr val="BFD4F4"/>
            </a:solidFill>
          </a:ln>
        </p:spPr>
        <p:txBody>
          <a:bodyPr wrap="square" lIns="0" tIns="0" rIns="0" bIns="0" rtlCol="0">
            <a:noAutofit/>
          </a:bodyPr>
          <a:lstStyle/>
          <a:p/>
        </p:txBody>
      </p:sp>
      <p:sp>
        <p:nvSpPr>
          <p:cNvPr id="6" name="object 6"/>
          <p:cNvSpPr/>
          <p:nvPr/>
        </p:nvSpPr>
        <p:spPr>
          <a:xfrm>
            <a:off x="3173023" y="1884871"/>
            <a:ext cx="4492244" cy="0"/>
          </a:xfrm>
          <a:custGeom>
            <a:avLst/>
            <a:gdLst/>
            <a:ahLst/>
            <a:cxnLst/>
            <a:rect l="l" t="t" r="r" b="b"/>
            <a:pathLst>
              <a:path w="4492244" h="0">
                <a:moveTo>
                  <a:pt x="0" y="0"/>
                </a:moveTo>
                <a:lnTo>
                  <a:pt x="4492244" y="0"/>
                </a:lnTo>
              </a:path>
            </a:pathLst>
          </a:custGeom>
          <a:ln w="8622">
            <a:solidFill>
              <a:srgbClr val="C8D4E8"/>
            </a:solidFill>
          </a:ln>
        </p:spPr>
        <p:txBody>
          <a:bodyPr wrap="square" lIns="0" tIns="0" rIns="0" bIns="0" rtlCol="0">
            <a:noAutofit/>
          </a:bodyPr>
          <a:lstStyle/>
          <a:p/>
        </p:txBody>
      </p:sp>
      <p:sp>
        <p:nvSpPr>
          <p:cNvPr id="7" name="object 7"/>
          <p:cNvSpPr/>
          <p:nvPr/>
        </p:nvSpPr>
        <p:spPr>
          <a:xfrm>
            <a:off x="4690557" y="4822165"/>
            <a:ext cx="3224758" cy="0"/>
          </a:xfrm>
          <a:custGeom>
            <a:avLst/>
            <a:gdLst/>
            <a:ahLst/>
            <a:cxnLst/>
            <a:rect l="l" t="t" r="r" b="b"/>
            <a:pathLst>
              <a:path w="3224758" h="0">
                <a:moveTo>
                  <a:pt x="0" y="0"/>
                </a:moveTo>
                <a:lnTo>
                  <a:pt x="3224758" y="0"/>
                </a:lnTo>
              </a:path>
            </a:pathLst>
          </a:custGeom>
          <a:ln w="17244">
            <a:solidFill>
              <a:srgbClr val="D46474"/>
            </a:solidFill>
          </a:ln>
        </p:spPr>
        <p:txBody>
          <a:bodyPr wrap="square" lIns="0" tIns="0" rIns="0" bIns="0" rtlCol="0">
            <a:noAutofit/>
          </a:bodyPr>
          <a:lstStyle/>
          <a:p/>
        </p:txBody>
      </p:sp>
      <p:sp>
        <p:nvSpPr>
          <p:cNvPr id="8" name="object 8"/>
          <p:cNvSpPr txBox="1"/>
          <p:nvPr/>
        </p:nvSpPr>
        <p:spPr>
          <a:xfrm>
            <a:off x="1289274" y="4261090"/>
            <a:ext cx="889635" cy="121920"/>
          </a:xfrm>
          <a:prstGeom prst="rect">
            <a:avLst/>
          </a:prstGeom>
        </p:spPr>
        <p:txBody>
          <a:bodyPr wrap="square" lIns="0" tIns="0" rIns="0" bIns="0" rtlCol="0" vert="horz">
            <a:noAutofit/>
          </a:bodyPr>
          <a:lstStyle/>
          <a:p>
            <a:pPr marL="12700">
              <a:lnSpc>
                <a:spcPct val="100000"/>
              </a:lnSpc>
            </a:pPr>
            <a:r>
              <a:rPr dirty="0" smtClean="0" sz="750" spc="395">
                <a:solidFill>
                  <a:srgbClr val="D82124"/>
                </a:solidFill>
                <a:latin typeface="Segoe UI Light"/>
                <a:cs typeface="Segoe UI Light"/>
              </a:rPr>
              <a:t>-</a:t>
            </a:r>
            <a:r>
              <a:rPr dirty="0" smtClean="0" sz="750" spc="395">
                <a:solidFill>
                  <a:srgbClr val="D82124"/>
                </a:solidFill>
                <a:latin typeface="Segoe UI Light"/>
                <a:cs typeface="Segoe UI Light"/>
              </a:rPr>
              <a:t>  </a:t>
            </a:r>
            <a:r>
              <a:rPr dirty="0" smtClean="0" sz="750" spc="85">
                <a:solidFill>
                  <a:srgbClr val="D82124"/>
                </a:solidFill>
                <a:latin typeface="Segoe UI Light"/>
                <a:cs typeface="Segoe UI Light"/>
              </a:rPr>
              <a:t> </a:t>
            </a:r>
            <a:r>
              <a:rPr dirty="0" smtClean="0" sz="750" spc="280">
                <a:solidFill>
                  <a:srgbClr val="B5B5B8"/>
                </a:solidFill>
                <a:latin typeface="Segoe UI Light"/>
                <a:cs typeface="Segoe UI Light"/>
              </a:rPr>
              <a:t>'..</a:t>
            </a:r>
            <a:r>
              <a:rPr dirty="0" smtClean="0" sz="750" spc="280">
                <a:solidFill>
                  <a:srgbClr val="B5B5B8"/>
                </a:solidFill>
                <a:latin typeface="Segoe UI Light"/>
                <a:cs typeface="Segoe UI Light"/>
              </a:rPr>
              <a:t> </a:t>
            </a:r>
            <a:r>
              <a:rPr dirty="0" smtClean="0" sz="750" spc="35">
                <a:solidFill>
                  <a:srgbClr val="B5B5B8"/>
                </a:solidFill>
                <a:latin typeface="Segoe UI Light"/>
                <a:cs typeface="Segoe UI Light"/>
              </a:rPr>
              <a:t> </a:t>
            </a:r>
            <a:r>
              <a:rPr dirty="0" smtClean="0" sz="750" spc="285">
                <a:solidFill>
                  <a:srgbClr val="B5B5B8"/>
                </a:solidFill>
                <a:latin typeface="Segoe UI Light"/>
                <a:cs typeface="Segoe UI Light"/>
              </a:rPr>
              <a:t>'</a:t>
            </a:r>
            <a:r>
              <a:rPr dirty="0" smtClean="0" sz="750" spc="285">
                <a:solidFill>
                  <a:srgbClr val="B5B5B8"/>
                </a:solidFill>
                <a:latin typeface="Segoe UI Light"/>
                <a:cs typeface="Segoe UI Light"/>
              </a:rPr>
              <a:t> </a:t>
            </a:r>
            <a:r>
              <a:rPr dirty="0" smtClean="0" sz="750" spc="35">
                <a:solidFill>
                  <a:srgbClr val="B5B5B8"/>
                </a:solidFill>
                <a:latin typeface="Segoe UI Light"/>
                <a:cs typeface="Segoe UI Light"/>
              </a:rPr>
              <a:t> </a:t>
            </a:r>
            <a:r>
              <a:rPr dirty="0" smtClean="0" sz="750" spc="254">
                <a:solidFill>
                  <a:srgbClr val="B5B5B8"/>
                </a:solidFill>
                <a:latin typeface="Segoe UI Light"/>
                <a:cs typeface="Segoe UI Light"/>
              </a:rPr>
              <a:t>..tl!!</a:t>
            </a:r>
            <a:endParaRPr sz="750">
              <a:latin typeface="Segoe UI Light"/>
              <a:cs typeface="Segoe UI Light"/>
            </a:endParaRPr>
          </a:p>
        </p:txBody>
      </p:sp>
      <p:sp>
        <p:nvSpPr>
          <p:cNvPr id="9" name="object 9"/>
          <p:cNvSpPr txBox="1"/>
          <p:nvPr/>
        </p:nvSpPr>
        <p:spPr>
          <a:xfrm>
            <a:off x="1703147" y="4481303"/>
            <a:ext cx="309245" cy="139065"/>
          </a:xfrm>
          <a:prstGeom prst="rect">
            <a:avLst/>
          </a:prstGeom>
        </p:spPr>
        <p:txBody>
          <a:bodyPr wrap="square" lIns="0" tIns="0" rIns="0" bIns="0" rtlCol="0" vert="horz">
            <a:noAutofit/>
          </a:bodyPr>
          <a:lstStyle/>
          <a:p>
            <a:pPr marL="12700">
              <a:lnSpc>
                <a:spcPct val="100000"/>
              </a:lnSpc>
            </a:pPr>
            <a:r>
              <a:rPr dirty="0" smtClean="0" sz="750" spc="-10">
                <a:solidFill>
                  <a:srgbClr val="BCCAEB"/>
                </a:solidFill>
                <a:latin typeface="Arial"/>
                <a:cs typeface="Arial"/>
              </a:rPr>
              <a:t>.</a:t>
            </a:r>
            <a:r>
              <a:rPr dirty="0" smtClean="0" sz="750" spc="-114">
                <a:solidFill>
                  <a:srgbClr val="B5B5B8"/>
                </a:solidFill>
                <a:latin typeface="Arial"/>
                <a:cs typeface="Arial"/>
              </a:rPr>
              <a:t>O</a:t>
            </a:r>
            <a:r>
              <a:rPr dirty="0" smtClean="0" sz="850" spc="-140">
                <a:solidFill>
                  <a:srgbClr val="B5B5B8"/>
                </a:solidFill>
                <a:latin typeface="Segoe UI Light"/>
                <a:cs typeface="Segoe UI Light"/>
              </a:rPr>
              <a:t>loC</a:t>
            </a:r>
            <a:r>
              <a:rPr dirty="0" smtClean="0" sz="850" spc="15">
                <a:solidFill>
                  <a:srgbClr val="B5B5B8"/>
                </a:solidFill>
                <a:latin typeface="Segoe UI Light"/>
                <a:cs typeface="Segoe UI Light"/>
              </a:rPr>
              <a:t>)</a:t>
            </a:r>
            <a:r>
              <a:rPr dirty="0" smtClean="0" sz="850" spc="-110">
                <a:solidFill>
                  <a:srgbClr val="B5B5B8"/>
                </a:solidFill>
                <a:latin typeface="Segoe UI Light"/>
                <a:cs typeface="Segoe UI Light"/>
              </a:rPr>
              <a:t>&lt;i</a:t>
            </a:r>
            <a:endParaRPr sz="850">
              <a:latin typeface="Segoe UI Light"/>
              <a:cs typeface="Segoe UI Light"/>
            </a:endParaRPr>
          </a:p>
        </p:txBody>
      </p:sp>
      <p:sp>
        <p:nvSpPr>
          <p:cNvPr id="10" name="object 10"/>
          <p:cNvSpPr txBox="1"/>
          <p:nvPr/>
        </p:nvSpPr>
        <p:spPr>
          <a:xfrm>
            <a:off x="1589714" y="4946650"/>
            <a:ext cx="168275" cy="107314"/>
          </a:xfrm>
          <a:prstGeom prst="rect">
            <a:avLst/>
          </a:prstGeom>
        </p:spPr>
        <p:txBody>
          <a:bodyPr wrap="square" lIns="0" tIns="0" rIns="0" bIns="0" rtlCol="0" vert="horz">
            <a:noAutofit/>
          </a:bodyPr>
          <a:lstStyle/>
          <a:p>
            <a:pPr marL="12700">
              <a:lnSpc>
                <a:spcPct val="100000"/>
              </a:lnSpc>
            </a:pPr>
            <a:r>
              <a:rPr dirty="0" smtClean="0" sz="650" spc="345">
                <a:solidFill>
                  <a:srgbClr val="8C8C8E"/>
                </a:solidFill>
                <a:latin typeface="Segoe UI Light"/>
                <a:cs typeface="Segoe UI Light"/>
              </a:rPr>
              <a:t>I?</a:t>
            </a:r>
            <a:endParaRPr sz="650">
              <a:latin typeface="Segoe UI Light"/>
              <a:cs typeface="Segoe UI Light"/>
            </a:endParaRPr>
          </a:p>
        </p:txBody>
      </p:sp>
      <p:sp>
        <p:nvSpPr>
          <p:cNvPr id="11" name="object 11"/>
          <p:cNvSpPr txBox="1"/>
          <p:nvPr/>
        </p:nvSpPr>
        <p:spPr>
          <a:xfrm>
            <a:off x="1935951" y="4933950"/>
            <a:ext cx="532130" cy="127000"/>
          </a:xfrm>
          <a:prstGeom prst="rect">
            <a:avLst/>
          </a:prstGeom>
        </p:spPr>
        <p:txBody>
          <a:bodyPr wrap="square" lIns="0" tIns="0" rIns="0" bIns="0" rtlCol="0" vert="horz">
            <a:noAutofit/>
          </a:bodyPr>
          <a:lstStyle/>
          <a:p>
            <a:pPr marL="12700">
              <a:lnSpc>
                <a:spcPct val="100000"/>
              </a:lnSpc>
            </a:pPr>
            <a:r>
              <a:rPr dirty="0" smtClean="0" sz="750" spc="90">
                <a:solidFill>
                  <a:srgbClr val="E1BFBF"/>
                </a:solidFill>
                <a:latin typeface="Times New Roman"/>
                <a:cs typeface="Times New Roman"/>
              </a:rPr>
              <a:t>)1</a:t>
            </a:r>
            <a:r>
              <a:rPr dirty="0" smtClean="0" sz="750" spc="90">
                <a:solidFill>
                  <a:srgbClr val="E1BFBF"/>
                </a:solidFill>
                <a:latin typeface="Times New Roman"/>
                <a:cs typeface="Times New Roman"/>
              </a:rPr>
              <a:t>  </a:t>
            </a:r>
            <a:r>
              <a:rPr dirty="0" smtClean="0" sz="750" spc="-15">
                <a:solidFill>
                  <a:srgbClr val="E1BFBF"/>
                </a:solidFill>
                <a:latin typeface="Times New Roman"/>
                <a:cs typeface="Times New Roman"/>
              </a:rPr>
              <a:t> </a:t>
            </a:r>
            <a:r>
              <a:rPr dirty="0" smtClean="0" sz="750" spc="195">
                <a:solidFill>
                  <a:srgbClr val="E1BFBF"/>
                </a:solidFill>
                <a:latin typeface="Times New Roman"/>
                <a:cs typeface="Times New Roman"/>
              </a:rPr>
              <a:t>l</a:t>
            </a:r>
            <a:r>
              <a:rPr dirty="0" smtClean="0" sz="700" spc="204">
                <a:solidFill>
                  <a:srgbClr val="E1BFBF"/>
                </a:solidFill>
                <a:latin typeface="Segoe UI Light"/>
                <a:cs typeface="Segoe UI Light"/>
              </a:rPr>
              <a:t>Jl</a:t>
            </a:r>
            <a:r>
              <a:rPr dirty="0" smtClean="0" sz="700" spc="190">
                <a:solidFill>
                  <a:srgbClr val="E1BFBF"/>
                </a:solidFill>
                <a:latin typeface="Segoe UI Light"/>
                <a:cs typeface="Segoe UI Light"/>
              </a:rPr>
              <a:t>)</a:t>
            </a:r>
            <a:r>
              <a:rPr dirty="0" smtClean="0" sz="700" spc="125">
                <a:solidFill>
                  <a:srgbClr val="E1BFBF"/>
                </a:solidFill>
                <a:latin typeface="Segoe UI Light"/>
                <a:cs typeface="Segoe UI Light"/>
              </a:rPr>
              <a:t>/</a:t>
            </a:r>
            <a:r>
              <a:rPr dirty="0" smtClean="0" sz="750" spc="-5">
                <a:solidFill>
                  <a:srgbClr val="E1BFBF"/>
                </a:solidFill>
                <a:latin typeface="Times New Roman"/>
                <a:cs typeface="Times New Roman"/>
              </a:rPr>
              <a:t>S!</a:t>
            </a:r>
            <a:endParaRPr sz="750">
              <a:latin typeface="Times New Roman"/>
              <a:cs typeface="Times New Roman"/>
            </a:endParaRPr>
          </a:p>
        </p:txBody>
      </p:sp>
      <p:sp>
        <p:nvSpPr>
          <p:cNvPr id="12" name="object 12"/>
          <p:cNvSpPr txBox="1"/>
          <p:nvPr/>
        </p:nvSpPr>
        <p:spPr>
          <a:xfrm>
            <a:off x="1183180" y="5317225"/>
            <a:ext cx="525145" cy="225425"/>
          </a:xfrm>
          <a:prstGeom prst="rect">
            <a:avLst/>
          </a:prstGeom>
        </p:spPr>
        <p:txBody>
          <a:bodyPr wrap="square" lIns="0" tIns="0" rIns="0" bIns="0" rtlCol="0" vert="horz">
            <a:noAutofit/>
          </a:bodyPr>
          <a:lstStyle/>
          <a:p>
            <a:pPr marL="12700">
              <a:lnSpc>
                <a:spcPct val="100000"/>
              </a:lnSpc>
            </a:pPr>
            <a:r>
              <a:rPr dirty="0" smtClean="0" sz="800" spc="-1655">
                <a:solidFill>
                  <a:srgbClr val="B5B5B8"/>
                </a:solidFill>
                <a:latin typeface="Segoe UI Light"/>
                <a:cs typeface="Segoe UI Light"/>
              </a:rPr>
              <a:t>'</a:t>
            </a:r>
            <a:r>
              <a:rPr dirty="0" smtClean="0" sz="1400" spc="20">
                <a:solidFill>
                  <a:srgbClr val="B5B5B8"/>
                </a:solidFill>
                <a:latin typeface="Times New Roman"/>
                <a:cs typeface="Times New Roman"/>
              </a:rPr>
              <a:t>a</a:t>
            </a:r>
            <a:endParaRPr sz="1400">
              <a:latin typeface="Times New Roman"/>
              <a:cs typeface="Times New Roman"/>
            </a:endParaRPr>
          </a:p>
        </p:txBody>
      </p:sp>
      <p:sp>
        <p:nvSpPr>
          <p:cNvPr id="13" name="object 13"/>
          <p:cNvSpPr txBox="1"/>
          <p:nvPr/>
        </p:nvSpPr>
        <p:spPr>
          <a:xfrm>
            <a:off x="1996306" y="5342625"/>
            <a:ext cx="210820" cy="194945"/>
          </a:xfrm>
          <a:prstGeom prst="rect">
            <a:avLst/>
          </a:prstGeom>
        </p:spPr>
        <p:txBody>
          <a:bodyPr wrap="square" lIns="0" tIns="0" rIns="0" bIns="0" rtlCol="0" vert="horz">
            <a:noAutofit/>
          </a:bodyPr>
          <a:lstStyle/>
          <a:p>
            <a:pPr marL="12700">
              <a:lnSpc>
                <a:spcPct val="100000"/>
              </a:lnSpc>
            </a:pPr>
            <a:r>
              <a:rPr dirty="0" smtClean="0" sz="1200" spc="75">
                <a:solidFill>
                  <a:srgbClr val="BCCAEB"/>
                </a:solidFill>
                <a:latin typeface="Times New Roman"/>
                <a:cs typeface="Times New Roman"/>
              </a:rPr>
              <a:t>ø</a:t>
            </a:r>
            <a:r>
              <a:rPr dirty="0" smtClean="0" sz="750" spc="35">
                <a:solidFill>
                  <a:srgbClr val="BCCAEB"/>
                </a:solidFill>
                <a:latin typeface="Segoe UI Light"/>
                <a:cs typeface="Segoe UI Light"/>
              </a:rPr>
              <a:t>ill:</a:t>
            </a:r>
            <a:endParaRPr sz="750">
              <a:latin typeface="Segoe UI Light"/>
              <a:cs typeface="Segoe UI Light"/>
            </a:endParaRPr>
          </a:p>
        </p:txBody>
      </p:sp>
      <p:sp>
        <p:nvSpPr>
          <p:cNvPr id="14" name="object 14"/>
          <p:cNvSpPr txBox="1"/>
          <p:nvPr/>
        </p:nvSpPr>
        <p:spPr>
          <a:xfrm>
            <a:off x="1660036" y="5736685"/>
            <a:ext cx="503555" cy="157480"/>
          </a:xfrm>
          <a:prstGeom prst="rect">
            <a:avLst/>
          </a:prstGeom>
        </p:spPr>
        <p:txBody>
          <a:bodyPr wrap="square" lIns="0" tIns="0" rIns="0" bIns="0" rtlCol="0" vert="horz">
            <a:noAutofit/>
          </a:bodyPr>
          <a:lstStyle/>
          <a:p>
            <a:pPr marL="12700">
              <a:lnSpc>
                <a:spcPct val="100000"/>
              </a:lnSpc>
            </a:pPr>
            <a:r>
              <a:rPr dirty="0" smtClean="0" sz="950" spc="120">
                <a:solidFill>
                  <a:srgbClr val="7C7C7E"/>
                </a:solidFill>
                <a:latin typeface="Times New Roman"/>
                <a:cs typeface="Times New Roman"/>
              </a:rPr>
              <a:t>11</a:t>
            </a:r>
            <a:r>
              <a:rPr dirty="0" smtClean="0" sz="950" spc="65">
                <a:solidFill>
                  <a:srgbClr val="7C7C7E"/>
                </a:solidFill>
                <a:latin typeface="Times New Roman"/>
                <a:cs typeface="Times New Roman"/>
              </a:rPr>
              <a:t>.</a:t>
            </a:r>
            <a:r>
              <a:rPr dirty="0" smtClean="0" sz="950" spc="105">
                <a:solidFill>
                  <a:srgbClr val="A1A1A3"/>
                </a:solidFill>
                <a:latin typeface="Times New Roman"/>
                <a:cs typeface="Times New Roman"/>
              </a:rPr>
              <a:t>'</a:t>
            </a:r>
            <a:r>
              <a:rPr dirty="0" smtClean="0" sz="950" spc="1185">
                <a:solidFill>
                  <a:srgbClr val="7C7C7E"/>
                </a:solidFill>
                <a:latin typeface="Times New Roman"/>
                <a:cs typeface="Times New Roman"/>
              </a:rPr>
              <a:t>.</a:t>
            </a:r>
            <a:endParaRPr sz="950">
              <a:latin typeface="Times New Roman"/>
              <a:cs typeface="Times New Roman"/>
            </a:endParaRPr>
          </a:p>
        </p:txBody>
      </p:sp>
      <p:sp>
        <p:nvSpPr>
          <p:cNvPr id="15" name="object 15"/>
          <p:cNvSpPr txBox="1"/>
          <p:nvPr/>
        </p:nvSpPr>
        <p:spPr>
          <a:xfrm>
            <a:off x="1804887" y="5768435"/>
            <a:ext cx="730885" cy="424180"/>
          </a:xfrm>
          <a:prstGeom prst="rect">
            <a:avLst/>
          </a:prstGeom>
        </p:spPr>
        <p:txBody>
          <a:bodyPr wrap="square" lIns="0" tIns="0" rIns="0" bIns="0" rtlCol="0" vert="horz">
            <a:noAutofit/>
          </a:bodyPr>
          <a:lstStyle/>
          <a:p>
            <a:pPr algn="r" marR="12700">
              <a:lnSpc>
                <a:spcPct val="100000"/>
              </a:lnSpc>
            </a:pPr>
            <a:r>
              <a:rPr dirty="0" smtClean="0" sz="700" spc="765">
                <a:solidFill>
                  <a:srgbClr val="B5B5B8"/>
                </a:solidFill>
                <a:latin typeface="Segoe UI Light"/>
                <a:cs typeface="Segoe UI Light"/>
              </a:rPr>
              <a:t>:</a:t>
            </a:r>
            <a:endParaRPr sz="700">
              <a:latin typeface="Segoe UI Light"/>
              <a:cs typeface="Segoe UI Light"/>
            </a:endParaRPr>
          </a:p>
          <a:p>
            <a:pPr algn="ctr" marR="1270">
              <a:lnSpc>
                <a:spcPts val="1310"/>
              </a:lnSpc>
              <a:spcBef>
                <a:spcPts val="155"/>
              </a:spcBef>
              <a:tabLst>
                <a:tab pos="465455" algn="l"/>
              </a:tabLst>
            </a:pPr>
            <a:r>
              <a:rPr dirty="0" smtClean="0" sz="1050" spc="185">
                <a:solidFill>
                  <a:srgbClr val="B5B5B8"/>
                </a:solidFill>
                <a:latin typeface="Times New Roman"/>
                <a:cs typeface="Times New Roman"/>
              </a:rPr>
              <a:t>a</a:t>
            </a:r>
            <a:r>
              <a:rPr dirty="0" smtClean="0" sz="1050" spc="185">
                <a:solidFill>
                  <a:srgbClr val="B5B5B8"/>
                </a:solidFill>
                <a:latin typeface="Times New Roman"/>
                <a:cs typeface="Times New Roman"/>
              </a:rPr>
              <a:t> </a:t>
            </a:r>
            <a:r>
              <a:rPr dirty="0" smtClean="0" sz="1050" spc="40">
                <a:solidFill>
                  <a:srgbClr val="B5B5B8"/>
                </a:solidFill>
                <a:latin typeface="Times New Roman"/>
                <a:cs typeface="Times New Roman"/>
              </a:rPr>
              <a:t> </a:t>
            </a:r>
            <a:r>
              <a:rPr dirty="0" smtClean="0" sz="1200" spc="225" i="1">
                <a:solidFill>
                  <a:srgbClr val="B5B5B8"/>
                </a:solidFill>
                <a:latin typeface="Times New Roman"/>
                <a:cs typeface="Times New Roman"/>
              </a:rPr>
              <a:t>"r</a:t>
            </a:r>
            <a:r>
              <a:rPr dirty="0" smtClean="0" sz="1200" spc="225" i="1">
                <a:solidFill>
                  <a:srgbClr val="B5B5B8"/>
                </a:solidFill>
                <a:latin typeface="Times New Roman"/>
                <a:cs typeface="Times New Roman"/>
              </a:rPr>
              <a:t>	</a:t>
            </a:r>
            <a:r>
              <a:rPr dirty="0" smtClean="0" sz="1200" spc="75">
                <a:solidFill>
                  <a:srgbClr val="B5B5B8"/>
                </a:solidFill>
                <a:latin typeface="Times New Roman"/>
                <a:cs typeface="Times New Roman"/>
              </a:rPr>
              <a:t>;</a:t>
            </a:r>
            <a:r>
              <a:rPr dirty="0" smtClean="0" sz="1200" spc="-140">
                <a:solidFill>
                  <a:srgbClr val="B5B5B8"/>
                </a:solidFill>
                <a:latin typeface="Times New Roman"/>
                <a:cs typeface="Times New Roman"/>
              </a:rPr>
              <a:t>:</a:t>
            </a:r>
            <a:r>
              <a:rPr dirty="0" smtClean="0" sz="1200" spc="-150">
                <a:solidFill>
                  <a:srgbClr val="C8C8C8"/>
                </a:solidFill>
                <a:latin typeface="Times New Roman"/>
                <a:cs typeface="Times New Roman"/>
              </a:rPr>
              <a:t>.</a:t>
            </a:r>
            <a:endParaRPr sz="1200">
              <a:latin typeface="Times New Roman"/>
              <a:cs typeface="Times New Roman"/>
            </a:endParaRPr>
          </a:p>
          <a:p>
            <a:pPr algn="ctr" marR="93980">
              <a:lnSpc>
                <a:spcPts val="985"/>
              </a:lnSpc>
              <a:tabLst>
                <a:tab pos="527050" algn="l"/>
              </a:tabLst>
            </a:pPr>
            <a:r>
              <a:rPr dirty="0" smtClean="0" sz="1050" spc="155">
                <a:solidFill>
                  <a:srgbClr val="C8C8C8"/>
                </a:solidFill>
                <a:latin typeface="Segoe UI Light"/>
                <a:cs typeface="Segoe UI Light"/>
              </a:rPr>
              <a:t>..</a:t>
            </a:r>
            <a:r>
              <a:rPr dirty="0" smtClean="0" sz="1050" spc="-45">
                <a:solidFill>
                  <a:srgbClr val="C8C8C8"/>
                </a:solidFill>
                <a:latin typeface="Segoe UI Light"/>
                <a:cs typeface="Segoe UI Light"/>
              </a:rPr>
              <a:t> </a:t>
            </a:r>
            <a:r>
              <a:rPr dirty="0" smtClean="0" sz="600" spc="120">
                <a:solidFill>
                  <a:srgbClr val="C8C8C8"/>
                </a:solidFill>
                <a:latin typeface="Segoe UI Light"/>
                <a:cs typeface="Segoe UI Light"/>
              </a:rPr>
              <a:t>.....</a:t>
            </a:r>
            <a:r>
              <a:rPr dirty="0" smtClean="0" sz="600" spc="-100">
                <a:solidFill>
                  <a:srgbClr val="C8C8C8"/>
                </a:solidFill>
                <a:latin typeface="Segoe UI Light"/>
                <a:cs typeface="Segoe UI Light"/>
              </a:rPr>
              <a:t> </a:t>
            </a:r>
            <a:r>
              <a:rPr dirty="0" smtClean="0" sz="250" spc="320">
                <a:solidFill>
                  <a:srgbClr val="C8C8C8"/>
                </a:solidFill>
                <a:latin typeface="Arial"/>
                <a:cs typeface="Arial"/>
              </a:rPr>
              <a:t>I</a:t>
            </a:r>
            <a:r>
              <a:rPr dirty="0" smtClean="0" sz="250" spc="320">
                <a:solidFill>
                  <a:srgbClr val="C8C8C8"/>
                </a:solidFill>
                <a:latin typeface="Arial"/>
                <a:cs typeface="Arial"/>
              </a:rPr>
              <a:t>	</a:t>
            </a:r>
            <a:r>
              <a:rPr dirty="0" smtClean="0" sz="850" spc="-80">
                <a:solidFill>
                  <a:srgbClr val="C8C8C8"/>
                </a:solidFill>
                <a:latin typeface="Arial"/>
                <a:cs typeface="Arial"/>
              </a:rPr>
              <a:t>AI</a:t>
            </a:r>
            <a:endParaRPr sz="850">
              <a:latin typeface="Arial"/>
              <a:cs typeface="Arial"/>
            </a:endParaRPr>
          </a:p>
        </p:txBody>
      </p:sp>
      <p:sp>
        <p:nvSpPr>
          <p:cNvPr id="16" name="object 16"/>
          <p:cNvSpPr txBox="1"/>
          <p:nvPr/>
        </p:nvSpPr>
        <p:spPr>
          <a:xfrm>
            <a:off x="1384120" y="6069282"/>
            <a:ext cx="1080770" cy="440055"/>
          </a:xfrm>
          <a:prstGeom prst="rect">
            <a:avLst/>
          </a:prstGeom>
        </p:spPr>
        <p:txBody>
          <a:bodyPr wrap="square" lIns="0" tIns="0" rIns="0" bIns="0" rtlCol="0" vert="horz">
            <a:noAutofit/>
          </a:bodyPr>
          <a:lstStyle/>
          <a:p>
            <a:pPr marL="12700">
              <a:lnSpc>
                <a:spcPts val="3465"/>
              </a:lnSpc>
              <a:tabLst>
                <a:tab pos="1012825" algn="l"/>
              </a:tabLst>
            </a:pPr>
            <a:r>
              <a:rPr dirty="0" smtClean="0" sz="1950" spc="690">
                <a:solidFill>
                  <a:srgbClr val="D82124"/>
                </a:solidFill>
                <a:latin typeface="Times New Roman"/>
                <a:cs typeface="Times New Roman"/>
              </a:rPr>
              <a:t>1</a:t>
            </a:r>
            <a:r>
              <a:rPr dirty="0" smtClean="0" sz="1950" spc="-50">
                <a:solidFill>
                  <a:srgbClr val="D82124"/>
                </a:solidFill>
                <a:latin typeface="Times New Roman"/>
                <a:cs typeface="Times New Roman"/>
              </a:rPr>
              <a:t> </a:t>
            </a:r>
            <a:r>
              <a:rPr dirty="0" smtClean="0" sz="2950" spc="915">
                <a:solidFill>
                  <a:srgbClr val="8C8C8E"/>
                </a:solidFill>
                <a:latin typeface="Segoe UI Light"/>
                <a:cs typeface="Segoe UI Light"/>
              </a:rPr>
              <a:t>::</a:t>
            </a:r>
            <a:r>
              <a:rPr dirty="0" smtClean="0" sz="2950" spc="915">
                <a:solidFill>
                  <a:srgbClr val="8C8C8E"/>
                </a:solidFill>
                <a:latin typeface="Segoe UI Light"/>
                <a:cs typeface="Segoe UI Light"/>
              </a:rPr>
              <a:t>	</a:t>
            </a:r>
            <a:r>
              <a:rPr dirty="0" smtClean="0" sz="1200" spc="-110">
                <a:solidFill>
                  <a:srgbClr val="8C8C8E"/>
                </a:solidFill>
                <a:latin typeface="Times New Roman"/>
                <a:cs typeface="Times New Roman"/>
              </a:rPr>
              <a:t>a</a:t>
            </a:r>
            <a:endParaRPr sz="1200">
              <a:latin typeface="Times New Roman"/>
              <a:cs typeface="Times New Roman"/>
            </a:endParaRPr>
          </a:p>
        </p:txBody>
      </p:sp>
      <p:sp>
        <p:nvSpPr>
          <p:cNvPr id="17" name="object 17"/>
          <p:cNvSpPr txBox="1"/>
          <p:nvPr/>
        </p:nvSpPr>
        <p:spPr>
          <a:xfrm>
            <a:off x="1826672" y="6488502"/>
            <a:ext cx="113030" cy="99695"/>
          </a:xfrm>
          <a:prstGeom prst="rect">
            <a:avLst/>
          </a:prstGeom>
        </p:spPr>
        <p:txBody>
          <a:bodyPr wrap="square" lIns="0" tIns="0" rIns="0" bIns="0" rtlCol="0" vert="horz">
            <a:noAutofit/>
          </a:bodyPr>
          <a:lstStyle/>
          <a:p>
            <a:pPr marL="12700">
              <a:lnSpc>
                <a:spcPct val="100000"/>
              </a:lnSpc>
            </a:pPr>
            <a:r>
              <a:rPr dirty="0" smtClean="0" sz="600" spc="560">
                <a:solidFill>
                  <a:srgbClr val="B5B5B8"/>
                </a:solidFill>
                <a:latin typeface="Segoe UI Light"/>
                <a:cs typeface="Segoe UI Light"/>
              </a:rPr>
              <a:t>'</a:t>
            </a:r>
            <a:endParaRPr sz="600">
              <a:latin typeface="Segoe UI Light"/>
              <a:cs typeface="Segoe UI Light"/>
            </a:endParaRPr>
          </a:p>
        </p:txBody>
      </p:sp>
      <p:sp>
        <p:nvSpPr>
          <p:cNvPr id="18" name="object 18"/>
          <p:cNvSpPr txBox="1"/>
          <p:nvPr/>
        </p:nvSpPr>
        <p:spPr>
          <a:xfrm>
            <a:off x="2030796" y="6465378"/>
            <a:ext cx="414020" cy="141605"/>
          </a:xfrm>
          <a:prstGeom prst="rect">
            <a:avLst/>
          </a:prstGeom>
        </p:spPr>
        <p:txBody>
          <a:bodyPr wrap="square" lIns="0" tIns="0" rIns="0" bIns="0" rtlCol="0" vert="horz">
            <a:noAutofit/>
          </a:bodyPr>
          <a:lstStyle/>
          <a:p>
            <a:pPr marL="12700">
              <a:lnSpc>
                <a:spcPct val="100000"/>
              </a:lnSpc>
            </a:pPr>
            <a:r>
              <a:rPr dirty="0" smtClean="0" sz="850" spc="85">
                <a:solidFill>
                  <a:srgbClr val="B5B5B8"/>
                </a:solidFill>
                <a:latin typeface="Arial"/>
                <a:cs typeface="Arial"/>
              </a:rPr>
              <a:t>l</a:t>
            </a:r>
            <a:r>
              <a:rPr dirty="0" smtClean="0" sz="850" spc="-170">
                <a:solidFill>
                  <a:srgbClr val="B5B5B8"/>
                </a:solidFill>
                <a:latin typeface="Arial"/>
                <a:cs typeface="Arial"/>
              </a:rPr>
              <a:t>l</a:t>
            </a:r>
            <a:r>
              <a:rPr dirty="0" smtClean="0" sz="600" spc="335">
                <a:solidFill>
                  <a:srgbClr val="B5B5B8"/>
                </a:solidFill>
                <a:latin typeface="Segoe UI Light"/>
                <a:cs typeface="Segoe UI Light"/>
              </a:rPr>
              <a:t>il"</a:t>
            </a:r>
            <a:r>
              <a:rPr dirty="0" smtClean="0" sz="600" spc="335">
                <a:solidFill>
                  <a:srgbClr val="B5B5B8"/>
                </a:solidFill>
                <a:latin typeface="Segoe UI Light"/>
                <a:cs typeface="Segoe UI Light"/>
              </a:rPr>
              <a:t>  </a:t>
            </a:r>
            <a:r>
              <a:rPr dirty="0" smtClean="0" sz="600" spc="-5">
                <a:solidFill>
                  <a:srgbClr val="B5B5B8"/>
                </a:solidFill>
                <a:latin typeface="Segoe UI Light"/>
                <a:cs typeface="Segoe UI Light"/>
              </a:rPr>
              <a:t> </a:t>
            </a:r>
            <a:r>
              <a:rPr dirty="0" smtClean="0" sz="600" spc="285">
                <a:solidFill>
                  <a:srgbClr val="B5B5B8"/>
                </a:solidFill>
                <a:latin typeface="Segoe UI Light"/>
                <a:cs typeface="Segoe UI Light"/>
              </a:rPr>
              <a:t>"</a:t>
            </a:r>
            <a:endParaRPr sz="600">
              <a:latin typeface="Segoe UI Light"/>
              <a:cs typeface="Segoe UI Light"/>
            </a:endParaRPr>
          </a:p>
        </p:txBody>
      </p:sp>
      <p:sp>
        <p:nvSpPr>
          <p:cNvPr id="19" name="object 19"/>
          <p:cNvSpPr txBox="1"/>
          <p:nvPr/>
        </p:nvSpPr>
        <p:spPr>
          <a:xfrm>
            <a:off x="3194813" y="1995577"/>
            <a:ext cx="1075690" cy="841375"/>
          </a:xfrm>
          <a:prstGeom prst="rect">
            <a:avLst/>
          </a:prstGeom>
        </p:spPr>
        <p:txBody>
          <a:bodyPr wrap="square" lIns="0" tIns="0" rIns="0" bIns="0" rtlCol="0" vert="horz">
            <a:noAutofit/>
          </a:bodyPr>
          <a:lstStyle/>
          <a:p>
            <a:pPr marL="140970">
              <a:lnSpc>
                <a:spcPct val="100000"/>
              </a:lnSpc>
            </a:pPr>
            <a:r>
              <a:rPr dirty="0" smtClean="0" sz="700" spc="690">
                <a:solidFill>
                  <a:srgbClr val="8C8C8E"/>
                </a:solidFill>
                <a:latin typeface="Segoe UI Light"/>
                <a:cs typeface="Segoe UI Light"/>
              </a:rPr>
              <a:t>'</a:t>
            </a:r>
            <a:r>
              <a:rPr dirty="0" smtClean="0" sz="1200" spc="265">
                <a:solidFill>
                  <a:srgbClr val="8C8C8E"/>
                </a:solidFill>
                <a:latin typeface="Times New Roman"/>
                <a:cs typeface="Times New Roman"/>
              </a:rPr>
              <a:t>a</a:t>
            </a:r>
            <a:endParaRPr sz="1200">
              <a:latin typeface="Times New Roman"/>
              <a:cs typeface="Times New Roman"/>
            </a:endParaRPr>
          </a:p>
          <a:p>
            <a:pPr marL="12700" marR="377190">
              <a:lnSpc>
                <a:spcPct val="113199"/>
              </a:lnSpc>
              <a:spcBef>
                <a:spcPts val="335"/>
              </a:spcBef>
            </a:pPr>
            <a:r>
              <a:rPr dirty="0" smtClean="0" sz="800" spc="114">
                <a:solidFill>
                  <a:srgbClr val="C8C8C8"/>
                </a:solidFill>
                <a:latin typeface="Segoe UI Light"/>
                <a:cs typeface="Segoe UI Light"/>
              </a:rPr>
              <a:t>'"</a:t>
            </a:r>
            <a:r>
              <a:rPr dirty="0" smtClean="0" sz="800" spc="114">
                <a:solidFill>
                  <a:srgbClr val="C8C8C8"/>
                </a:solidFill>
                <a:latin typeface="Segoe UI Light"/>
                <a:cs typeface="Segoe UI Light"/>
              </a:rPr>
              <a:t>  </a:t>
            </a:r>
            <a:r>
              <a:rPr dirty="0" smtClean="0" sz="800" spc="10">
                <a:solidFill>
                  <a:srgbClr val="C8C8C8"/>
                </a:solidFill>
                <a:latin typeface="Segoe UI Light"/>
                <a:cs typeface="Segoe UI Light"/>
              </a:rPr>
              <a:t> </a:t>
            </a:r>
            <a:r>
              <a:rPr dirty="0" smtClean="0" sz="800" spc="150">
                <a:solidFill>
                  <a:srgbClr val="C8C8C8"/>
                </a:solidFill>
                <a:latin typeface="Segoe UI Light"/>
                <a:cs typeface="Segoe UI Light"/>
              </a:rPr>
              <a:t>'I.l:l!</a:t>
            </a:r>
            <a:r>
              <a:rPr dirty="0" smtClean="0" sz="800" spc="60">
                <a:solidFill>
                  <a:srgbClr val="C8C8C8"/>
                </a:solidFill>
                <a:latin typeface="Segoe UI Light"/>
                <a:cs typeface="Segoe UI Light"/>
              </a:rPr>
              <a:t>I</a:t>
            </a:r>
            <a:r>
              <a:rPr dirty="0" smtClean="0" sz="850" spc="135">
                <a:solidFill>
                  <a:srgbClr val="C8C8C8"/>
                </a:solidFill>
                <a:latin typeface="Arial"/>
                <a:cs typeface="Arial"/>
              </a:rPr>
              <a:t>ttfi</a:t>
            </a:r>
            <a:r>
              <a:rPr dirty="0" smtClean="0" sz="850" spc="145">
                <a:solidFill>
                  <a:srgbClr val="C8C8C8"/>
                </a:solidFill>
                <a:latin typeface="Arial"/>
                <a:cs typeface="Arial"/>
              </a:rPr>
              <a:t> </a:t>
            </a:r>
            <a:r>
              <a:rPr dirty="0" smtClean="0" sz="850" spc="229">
                <a:solidFill>
                  <a:srgbClr val="C8C8C8"/>
                </a:solidFill>
                <a:latin typeface="Arial"/>
                <a:cs typeface="Arial"/>
              </a:rPr>
              <a:t>e</a:t>
            </a:r>
            <a:r>
              <a:rPr dirty="0" smtClean="0" sz="850" spc="229">
                <a:solidFill>
                  <a:srgbClr val="C8C8C8"/>
                </a:solidFill>
                <a:latin typeface="Arial"/>
                <a:cs typeface="Arial"/>
              </a:rPr>
              <a:t>  </a:t>
            </a:r>
            <a:r>
              <a:rPr dirty="0" smtClean="0" sz="850" spc="-60">
                <a:solidFill>
                  <a:srgbClr val="C8C8C8"/>
                </a:solidFill>
                <a:latin typeface="Arial"/>
                <a:cs typeface="Arial"/>
              </a:rPr>
              <a:t> </a:t>
            </a:r>
            <a:r>
              <a:rPr dirty="0" smtClean="0" sz="850" spc="80">
                <a:solidFill>
                  <a:srgbClr val="C8C8C8"/>
                </a:solidFill>
                <a:latin typeface="Arial"/>
                <a:cs typeface="Arial"/>
              </a:rPr>
              <a:t>(</a:t>
            </a:r>
            <a:r>
              <a:rPr dirty="0" smtClean="0" sz="850" spc="114">
                <a:solidFill>
                  <a:srgbClr val="C8C8C8"/>
                </a:solidFill>
                <a:latin typeface="Arial"/>
                <a:cs typeface="Arial"/>
              </a:rPr>
              <a:t>Bnt</a:t>
            </a:r>
            <a:endParaRPr sz="850">
              <a:latin typeface="Arial"/>
              <a:cs typeface="Arial"/>
            </a:endParaRPr>
          </a:p>
          <a:p>
            <a:pPr marL="184785">
              <a:lnSpc>
                <a:spcPct val="100000"/>
              </a:lnSpc>
              <a:spcBef>
                <a:spcPts val="100"/>
              </a:spcBef>
            </a:pPr>
            <a:r>
              <a:rPr dirty="0" smtClean="0" sz="950" spc="-114" i="1">
                <a:solidFill>
                  <a:srgbClr val="C8C8C8"/>
                </a:solidFill>
                <a:latin typeface="Times New Roman"/>
                <a:cs typeface="Times New Roman"/>
              </a:rPr>
              <a:t>JI</a:t>
            </a:r>
            <a:r>
              <a:rPr dirty="0" smtClean="0" sz="950" spc="-114" i="1">
                <a:solidFill>
                  <a:srgbClr val="C8C8C8"/>
                </a:solidFill>
                <a:latin typeface="Times New Roman"/>
                <a:cs typeface="Times New Roman"/>
              </a:rPr>
              <a:t>  </a:t>
            </a:r>
            <a:r>
              <a:rPr dirty="0" smtClean="0" sz="950" spc="65" i="1">
                <a:solidFill>
                  <a:srgbClr val="C8C8C8"/>
                </a:solidFill>
                <a:latin typeface="Times New Roman"/>
                <a:cs typeface="Times New Roman"/>
              </a:rPr>
              <a:t> </a:t>
            </a:r>
            <a:r>
              <a:rPr dirty="0" smtClean="0" sz="700" spc="175">
                <a:solidFill>
                  <a:srgbClr val="C8C8C8"/>
                </a:solidFill>
                <a:latin typeface="Segoe UI Light"/>
                <a:cs typeface="Segoe UI Light"/>
              </a:rPr>
              <a:t>:f.</a:t>
            </a:r>
            <a:r>
              <a:rPr dirty="0" smtClean="0" sz="700" spc="70">
                <a:solidFill>
                  <a:srgbClr val="C8C8C8"/>
                </a:solidFill>
                <a:latin typeface="Segoe UI Light"/>
                <a:cs typeface="Segoe UI Light"/>
              </a:rPr>
              <a:t>:</a:t>
            </a:r>
            <a:r>
              <a:rPr dirty="0" smtClean="0" sz="800" spc="5">
                <a:solidFill>
                  <a:srgbClr val="C8C8C8"/>
                </a:solidFill>
                <a:latin typeface="Times New Roman"/>
                <a:cs typeface="Times New Roman"/>
              </a:rPr>
              <a:t>8</a:t>
            </a:r>
            <a:r>
              <a:rPr dirty="0" smtClean="0" sz="800" spc="-65">
                <a:solidFill>
                  <a:srgbClr val="C8C8C8"/>
                </a:solidFill>
                <a:latin typeface="Times New Roman"/>
                <a:cs typeface="Times New Roman"/>
              </a:rPr>
              <a:t>1</a:t>
            </a:r>
            <a:r>
              <a:rPr dirty="0" smtClean="0" sz="700" spc="250">
                <a:solidFill>
                  <a:srgbClr val="C8C8C8"/>
                </a:solidFill>
                <a:latin typeface="Segoe UI Light"/>
                <a:cs typeface="Segoe UI Light"/>
              </a:rPr>
              <a:t>.i!</a:t>
            </a:r>
            <a:endParaRPr sz="700">
              <a:latin typeface="Segoe UI Light"/>
              <a:cs typeface="Segoe UI Light"/>
            </a:endParaRPr>
          </a:p>
          <a:p>
            <a:pPr marL="20955">
              <a:lnSpc>
                <a:spcPct val="100000"/>
              </a:lnSpc>
              <a:spcBef>
                <a:spcPts val="130"/>
              </a:spcBef>
              <a:tabLst>
                <a:tab pos="365125" algn="l"/>
              </a:tabLst>
            </a:pPr>
            <a:r>
              <a:rPr dirty="0" smtClean="0" sz="700" spc="270">
                <a:solidFill>
                  <a:srgbClr val="C8C8C8"/>
                </a:solidFill>
                <a:latin typeface="Segoe UI Light"/>
                <a:cs typeface="Segoe UI Light"/>
              </a:rPr>
              <a:t>!I</a:t>
            </a:r>
            <a:r>
              <a:rPr dirty="0" smtClean="0" sz="700" spc="270">
                <a:solidFill>
                  <a:srgbClr val="C8C8C8"/>
                </a:solidFill>
                <a:latin typeface="Segoe UI Light"/>
                <a:cs typeface="Segoe UI Light"/>
              </a:rPr>
              <a:t>	</a:t>
            </a:r>
            <a:r>
              <a:rPr dirty="0" smtClean="0" sz="700" spc="130">
                <a:solidFill>
                  <a:srgbClr val="C8C8C8"/>
                </a:solidFill>
                <a:latin typeface="Segoe UI Light"/>
                <a:cs typeface="Segoe UI Light"/>
              </a:rPr>
              <a:t>11&gt;</a:t>
            </a:r>
            <a:r>
              <a:rPr dirty="0" smtClean="0" sz="700" spc="130">
                <a:solidFill>
                  <a:srgbClr val="C8C8C8"/>
                </a:solidFill>
                <a:latin typeface="Segoe UI Light"/>
                <a:cs typeface="Segoe UI Light"/>
              </a:rPr>
              <a:t> </a:t>
            </a:r>
            <a:r>
              <a:rPr dirty="0" smtClean="0" sz="700" spc="65">
                <a:solidFill>
                  <a:srgbClr val="C8C8C8"/>
                </a:solidFill>
                <a:latin typeface="Segoe UI Light"/>
                <a:cs typeface="Segoe UI Light"/>
              </a:rPr>
              <a:t> </a:t>
            </a:r>
            <a:r>
              <a:rPr dirty="0" smtClean="0" sz="700" spc="290">
                <a:solidFill>
                  <a:srgbClr val="C8C8C8"/>
                </a:solidFill>
                <a:latin typeface="Segoe UI Light"/>
                <a:cs typeface="Segoe UI Light"/>
              </a:rPr>
              <a:t>I</a:t>
            </a:r>
            <a:r>
              <a:rPr dirty="0" smtClean="0" sz="700" spc="125">
                <a:solidFill>
                  <a:srgbClr val="C8C8C8"/>
                </a:solidFill>
                <a:latin typeface="Segoe UI Light"/>
                <a:cs typeface="Segoe UI Light"/>
              </a:rPr>
              <a:t>!</a:t>
            </a:r>
            <a:r>
              <a:rPr dirty="0" smtClean="0" sz="850" spc="-50">
                <a:solidFill>
                  <a:srgbClr val="C8C8C8"/>
                </a:solidFill>
                <a:latin typeface="Arial"/>
                <a:cs typeface="Arial"/>
              </a:rPr>
              <a:t>A</a:t>
            </a:r>
            <a:r>
              <a:rPr dirty="0" smtClean="0" sz="850" spc="-155">
                <a:solidFill>
                  <a:srgbClr val="C8C8C8"/>
                </a:solidFill>
                <a:latin typeface="Arial"/>
                <a:cs typeface="Arial"/>
              </a:rPr>
              <a:t> </a:t>
            </a:r>
            <a:r>
              <a:rPr dirty="0" smtClean="0" sz="900" spc="225">
                <a:solidFill>
                  <a:srgbClr val="C8C8C8"/>
                </a:solidFill>
                <a:latin typeface="Segoe UI Light"/>
                <a:cs typeface="Segoe UI Light"/>
              </a:rPr>
              <a:t>I</a:t>
            </a:r>
            <a:r>
              <a:rPr dirty="0" smtClean="0" sz="900" spc="125">
                <a:solidFill>
                  <a:srgbClr val="C8C8C8"/>
                </a:solidFill>
                <a:latin typeface="Segoe UI Light"/>
                <a:cs typeface="Segoe UI Light"/>
              </a:rPr>
              <a:t>l</a:t>
            </a:r>
            <a:r>
              <a:rPr dirty="0" smtClean="0" sz="850" spc="275">
                <a:solidFill>
                  <a:srgbClr val="C8C8C8"/>
                </a:solidFill>
                <a:latin typeface="Arial"/>
                <a:cs typeface="Arial"/>
              </a:rPr>
              <a:t>II.</a:t>
            </a:r>
            <a:endParaRPr sz="850">
              <a:latin typeface="Arial"/>
              <a:cs typeface="Arial"/>
            </a:endParaRPr>
          </a:p>
        </p:txBody>
      </p:sp>
      <p:sp>
        <p:nvSpPr>
          <p:cNvPr id="20" name="object 20"/>
          <p:cNvSpPr txBox="1"/>
          <p:nvPr/>
        </p:nvSpPr>
        <p:spPr>
          <a:xfrm>
            <a:off x="3194813" y="2937653"/>
            <a:ext cx="729615" cy="659130"/>
          </a:xfrm>
          <a:prstGeom prst="rect">
            <a:avLst/>
          </a:prstGeom>
        </p:spPr>
        <p:txBody>
          <a:bodyPr wrap="square" lIns="0" tIns="0" rIns="0" bIns="0" rtlCol="0" vert="horz">
            <a:noAutofit/>
          </a:bodyPr>
          <a:lstStyle/>
          <a:p>
            <a:pPr marL="12700">
              <a:lnSpc>
                <a:spcPct val="100000"/>
              </a:lnSpc>
            </a:pPr>
            <a:r>
              <a:rPr dirty="0" smtClean="0" sz="1050" spc="225">
                <a:solidFill>
                  <a:srgbClr val="A1A1A3"/>
                </a:solidFill>
                <a:latin typeface="Segoe UI Light"/>
                <a:cs typeface="Segoe UI Light"/>
              </a:rPr>
              <a:t>*f</a:t>
            </a:r>
            <a:r>
              <a:rPr dirty="0" smtClean="0" sz="1050" spc="-60">
                <a:solidFill>
                  <a:srgbClr val="A1A1A3"/>
                </a:solidFill>
                <a:latin typeface="Segoe UI Light"/>
                <a:cs typeface="Segoe UI Light"/>
              </a:rPr>
              <a:t>.</a:t>
            </a:r>
            <a:r>
              <a:rPr dirty="0" smtClean="0" sz="850" spc="1115">
                <a:solidFill>
                  <a:srgbClr val="A1A1A3"/>
                </a:solidFill>
                <a:latin typeface="Arial"/>
                <a:cs typeface="Arial"/>
              </a:rPr>
              <a:t>U</a:t>
            </a:r>
            <a:endParaRPr sz="850">
              <a:latin typeface="Arial"/>
              <a:cs typeface="Arial"/>
            </a:endParaRPr>
          </a:p>
          <a:p>
            <a:pPr algn="ctr" marL="125095">
              <a:lnSpc>
                <a:spcPct val="100000"/>
              </a:lnSpc>
              <a:spcBef>
                <a:spcPts val="470"/>
              </a:spcBef>
            </a:pPr>
            <a:r>
              <a:rPr dirty="0" smtClean="0" sz="700" spc="220">
                <a:solidFill>
                  <a:srgbClr val="C8C8C8"/>
                </a:solidFill>
                <a:latin typeface="Segoe UI Light"/>
                <a:cs typeface="Segoe UI Light"/>
              </a:rPr>
              <a:t>'</a:t>
            </a:r>
            <a:r>
              <a:rPr dirty="0" smtClean="0" sz="700" spc="355">
                <a:solidFill>
                  <a:srgbClr val="C8C8C8"/>
                </a:solidFill>
                <a:latin typeface="Segoe UI Light"/>
                <a:cs typeface="Segoe UI Light"/>
              </a:rPr>
              <a:t>1</a:t>
            </a:r>
            <a:r>
              <a:rPr dirty="0" smtClean="0" sz="950" spc="30">
                <a:solidFill>
                  <a:srgbClr val="C8C8C8"/>
                </a:solidFill>
                <a:latin typeface="Times New Roman"/>
                <a:cs typeface="Times New Roman"/>
              </a:rPr>
              <a:t>B</a:t>
            </a:r>
            <a:r>
              <a:rPr dirty="0" smtClean="0" sz="950" spc="-30">
                <a:solidFill>
                  <a:srgbClr val="C8C8C8"/>
                </a:solidFill>
                <a:latin typeface="Times New Roman"/>
                <a:cs typeface="Times New Roman"/>
              </a:rPr>
              <a:t> </a:t>
            </a:r>
            <a:r>
              <a:rPr dirty="0" smtClean="0" sz="950" spc="-15">
                <a:solidFill>
                  <a:srgbClr val="C8C8C8"/>
                </a:solidFill>
                <a:latin typeface="Segoe UI Light"/>
                <a:cs typeface="Segoe UI Light"/>
              </a:rPr>
              <a:t>.1</a:t>
            </a:r>
            <a:r>
              <a:rPr dirty="0" smtClean="0" sz="950" spc="-65">
                <a:solidFill>
                  <a:srgbClr val="C8C8C8"/>
                </a:solidFill>
                <a:latin typeface="Segoe UI Light"/>
                <a:cs typeface="Segoe UI Light"/>
              </a:rPr>
              <a:t>:</a:t>
            </a:r>
            <a:r>
              <a:rPr dirty="0" smtClean="0" sz="950" spc="-25">
                <a:solidFill>
                  <a:srgbClr val="C8C8C8"/>
                </a:solidFill>
                <a:latin typeface="Times New Roman"/>
                <a:cs typeface="Times New Roman"/>
              </a:rPr>
              <a:t>"11&amp;</a:t>
            </a:r>
            <a:endParaRPr sz="950">
              <a:latin typeface="Times New Roman"/>
              <a:cs typeface="Times New Roman"/>
            </a:endParaRPr>
          </a:p>
          <a:p>
            <a:pPr marL="12700">
              <a:lnSpc>
                <a:spcPts val="1085"/>
              </a:lnSpc>
              <a:tabLst>
                <a:tab pos="374650" algn="l"/>
              </a:tabLst>
            </a:pPr>
            <a:r>
              <a:rPr dirty="0" smtClean="0" sz="850" spc="180">
                <a:solidFill>
                  <a:srgbClr val="C8C8C8"/>
                </a:solidFill>
                <a:latin typeface="Arial"/>
                <a:cs typeface="Arial"/>
              </a:rPr>
              <a:t>E</a:t>
            </a:r>
            <a:r>
              <a:rPr dirty="0" smtClean="0" sz="850" spc="180">
                <a:solidFill>
                  <a:srgbClr val="C8C8C8"/>
                </a:solidFill>
                <a:latin typeface="Arial"/>
                <a:cs typeface="Arial"/>
              </a:rPr>
              <a:t>	</a:t>
            </a:r>
            <a:r>
              <a:rPr dirty="0" smtClean="0" sz="850" spc="105">
                <a:solidFill>
                  <a:srgbClr val="C8C8C8"/>
                </a:solidFill>
                <a:latin typeface="Arial"/>
                <a:cs typeface="Arial"/>
              </a:rPr>
              <a:t>E</a:t>
            </a:r>
            <a:r>
              <a:rPr dirty="0" smtClean="0" sz="950" spc="195">
                <a:solidFill>
                  <a:srgbClr val="C8C8C8"/>
                </a:solidFill>
                <a:latin typeface="Segoe UI Light"/>
                <a:cs typeface="Segoe UI Light"/>
              </a:rPr>
              <a:t>r.t</a:t>
            </a:r>
            <a:endParaRPr sz="950">
              <a:latin typeface="Segoe UI Light"/>
              <a:cs typeface="Segoe UI Light"/>
            </a:endParaRPr>
          </a:p>
          <a:p>
            <a:pPr algn="ctr" marL="51435">
              <a:lnSpc>
                <a:spcPct val="100000"/>
              </a:lnSpc>
              <a:spcBef>
                <a:spcPts val="330"/>
              </a:spcBef>
            </a:pPr>
            <a:r>
              <a:rPr dirty="0" smtClean="0" sz="700" spc="390">
                <a:solidFill>
                  <a:srgbClr val="C8C8C8"/>
                </a:solidFill>
                <a:latin typeface="Segoe UI Light"/>
                <a:cs typeface="Segoe UI Light"/>
              </a:rPr>
              <a:t>.11'</a:t>
            </a:r>
            <a:endParaRPr sz="700">
              <a:latin typeface="Segoe UI Light"/>
              <a:cs typeface="Segoe UI Light"/>
            </a:endParaRPr>
          </a:p>
        </p:txBody>
      </p:sp>
      <p:sp>
        <p:nvSpPr>
          <p:cNvPr id="21" name="object 21"/>
          <p:cNvSpPr txBox="1"/>
          <p:nvPr/>
        </p:nvSpPr>
        <p:spPr>
          <a:xfrm>
            <a:off x="3194813" y="3629563"/>
            <a:ext cx="648335" cy="147955"/>
          </a:xfrm>
          <a:prstGeom prst="rect">
            <a:avLst/>
          </a:prstGeom>
        </p:spPr>
        <p:txBody>
          <a:bodyPr wrap="square" lIns="0" tIns="0" rIns="0" bIns="0" rtlCol="0" vert="horz">
            <a:noAutofit/>
          </a:bodyPr>
          <a:lstStyle/>
          <a:p>
            <a:pPr marL="12700">
              <a:lnSpc>
                <a:spcPct val="100000"/>
              </a:lnSpc>
              <a:tabLst>
                <a:tab pos="548005" algn="l"/>
              </a:tabLst>
            </a:pPr>
            <a:r>
              <a:rPr dirty="0" smtClean="0" sz="900" spc="-45">
                <a:solidFill>
                  <a:srgbClr val="C8C8C8"/>
                </a:solidFill>
                <a:latin typeface="Segoe UI Light"/>
                <a:cs typeface="Segoe UI Light"/>
              </a:rPr>
              <a:t>7</a:t>
            </a:r>
            <a:r>
              <a:rPr dirty="0" smtClean="0" sz="900" spc="65">
                <a:solidFill>
                  <a:srgbClr val="C8C8C8"/>
                </a:solidFill>
                <a:latin typeface="Segoe UI Light"/>
                <a:cs typeface="Segoe UI Light"/>
              </a:rPr>
              <a:t>;</a:t>
            </a:r>
            <a:r>
              <a:rPr dirty="0" smtClean="0" sz="850" spc="135">
                <a:solidFill>
                  <a:srgbClr val="C8C8C8"/>
                </a:solidFill>
                <a:latin typeface="Arial"/>
                <a:cs typeface="Arial"/>
              </a:rPr>
              <a:t>itltll</a:t>
            </a:r>
            <a:r>
              <a:rPr dirty="0" smtClean="0" sz="850" spc="135">
                <a:solidFill>
                  <a:srgbClr val="C8C8C8"/>
                </a:solidFill>
                <a:latin typeface="Arial"/>
                <a:cs typeface="Arial"/>
              </a:rPr>
              <a:t>	</a:t>
            </a:r>
            <a:r>
              <a:rPr dirty="0" smtClean="0" sz="800" spc="415">
                <a:solidFill>
                  <a:srgbClr val="C8C8C8"/>
                </a:solidFill>
                <a:latin typeface="Segoe UI Light"/>
                <a:cs typeface="Segoe UI Light"/>
              </a:rPr>
              <a:t>"</a:t>
            </a:r>
            <a:endParaRPr sz="800">
              <a:latin typeface="Segoe UI Light"/>
              <a:cs typeface="Segoe UI Light"/>
            </a:endParaRPr>
          </a:p>
        </p:txBody>
      </p:sp>
      <p:sp>
        <p:nvSpPr>
          <p:cNvPr id="22" name="object 22"/>
          <p:cNvSpPr txBox="1"/>
          <p:nvPr/>
        </p:nvSpPr>
        <p:spPr>
          <a:xfrm>
            <a:off x="5268741" y="2031400"/>
            <a:ext cx="265430" cy="135890"/>
          </a:xfrm>
          <a:prstGeom prst="rect">
            <a:avLst/>
          </a:prstGeom>
        </p:spPr>
        <p:txBody>
          <a:bodyPr wrap="square" lIns="0" tIns="0" rIns="0" bIns="0" rtlCol="0" vert="horz">
            <a:noAutofit/>
          </a:bodyPr>
          <a:lstStyle/>
          <a:p>
            <a:pPr marL="12700">
              <a:lnSpc>
                <a:spcPct val="100000"/>
              </a:lnSpc>
            </a:pPr>
            <a:r>
              <a:rPr dirty="0" smtClean="0" sz="850" spc="434">
                <a:solidFill>
                  <a:srgbClr val="8C8C8E"/>
                </a:solidFill>
                <a:latin typeface="Segoe UI Light"/>
                <a:cs typeface="Segoe UI Light"/>
              </a:rPr>
              <a:t>:..</a:t>
            </a:r>
            <a:endParaRPr sz="850">
              <a:latin typeface="Segoe UI Light"/>
              <a:cs typeface="Segoe UI Light"/>
            </a:endParaRPr>
          </a:p>
        </p:txBody>
      </p:sp>
      <p:sp>
        <p:nvSpPr>
          <p:cNvPr id="23" name="object 23"/>
          <p:cNvSpPr txBox="1"/>
          <p:nvPr/>
        </p:nvSpPr>
        <p:spPr>
          <a:xfrm>
            <a:off x="5108974" y="2225734"/>
            <a:ext cx="626110" cy="157480"/>
          </a:xfrm>
          <a:prstGeom prst="rect">
            <a:avLst/>
          </a:prstGeom>
        </p:spPr>
        <p:txBody>
          <a:bodyPr wrap="square" lIns="0" tIns="0" rIns="0" bIns="0" rtlCol="0" vert="horz">
            <a:noAutofit/>
          </a:bodyPr>
          <a:lstStyle/>
          <a:p>
            <a:pPr marL="12700">
              <a:lnSpc>
                <a:spcPct val="100000"/>
              </a:lnSpc>
            </a:pPr>
            <a:r>
              <a:rPr dirty="0" smtClean="0" sz="800" spc="965">
                <a:solidFill>
                  <a:srgbClr val="C8C8C8"/>
                </a:solidFill>
                <a:latin typeface="Segoe UI Light"/>
                <a:cs typeface="Segoe UI Light"/>
              </a:rPr>
              <a:t>"</a:t>
            </a:r>
            <a:r>
              <a:rPr dirty="0" smtClean="0" sz="950" spc="130">
                <a:solidFill>
                  <a:srgbClr val="C8C8C8"/>
                </a:solidFill>
                <a:latin typeface="Times New Roman"/>
                <a:cs typeface="Times New Roman"/>
              </a:rPr>
              <a:t>E</a:t>
            </a:r>
            <a:r>
              <a:rPr dirty="0" smtClean="0" sz="950" spc="130">
                <a:solidFill>
                  <a:srgbClr val="C8C8C8"/>
                </a:solidFill>
                <a:latin typeface="Times New Roman"/>
                <a:cs typeface="Times New Roman"/>
              </a:rPr>
              <a:t> </a:t>
            </a:r>
            <a:r>
              <a:rPr dirty="0" smtClean="0" sz="950" spc="95">
                <a:solidFill>
                  <a:srgbClr val="C8C8C8"/>
                </a:solidFill>
                <a:latin typeface="Times New Roman"/>
                <a:cs typeface="Times New Roman"/>
              </a:rPr>
              <a:t> </a:t>
            </a:r>
            <a:r>
              <a:rPr dirty="0" smtClean="0" sz="950" spc="-95">
                <a:solidFill>
                  <a:srgbClr val="C8C8C8"/>
                </a:solidFill>
                <a:latin typeface="Times New Roman"/>
                <a:cs typeface="Times New Roman"/>
              </a:rPr>
              <a:t>1</a:t>
            </a:r>
            <a:r>
              <a:rPr dirty="0" smtClean="0" sz="950" spc="-40">
                <a:solidFill>
                  <a:srgbClr val="C8C8C8"/>
                </a:solidFill>
                <a:latin typeface="Times New Roman"/>
                <a:cs typeface="Times New Roman"/>
              </a:rPr>
              <a:t> </a:t>
            </a:r>
            <a:r>
              <a:rPr dirty="0" smtClean="0" sz="750" spc="215">
                <a:solidFill>
                  <a:srgbClr val="C8C8C8"/>
                </a:solidFill>
                <a:latin typeface="Segoe UI Light"/>
                <a:cs typeface="Segoe UI Light"/>
              </a:rPr>
              <a:t>l</a:t>
            </a:r>
            <a:r>
              <a:rPr dirty="0" smtClean="0" sz="750" spc="215">
                <a:solidFill>
                  <a:srgbClr val="C8C8C8"/>
                </a:solidFill>
                <a:latin typeface="Segoe UI Light"/>
                <a:cs typeface="Segoe UI Light"/>
              </a:rPr>
              <a:t> </a:t>
            </a:r>
            <a:r>
              <a:rPr dirty="0" smtClean="0" sz="750" spc="-40">
                <a:solidFill>
                  <a:srgbClr val="C8C8C8"/>
                </a:solidFill>
                <a:latin typeface="Segoe UI Light"/>
                <a:cs typeface="Segoe UI Light"/>
              </a:rPr>
              <a:t> </a:t>
            </a:r>
            <a:r>
              <a:rPr dirty="0" smtClean="0" sz="750" spc="145">
                <a:solidFill>
                  <a:srgbClr val="C8C8C8"/>
                </a:solidFill>
                <a:latin typeface="Segoe UI Light"/>
                <a:cs typeface="Segoe UI Light"/>
              </a:rPr>
              <a:t>J!</a:t>
            </a:r>
            <a:endParaRPr sz="750">
              <a:latin typeface="Segoe UI Light"/>
              <a:cs typeface="Segoe UI Light"/>
            </a:endParaRPr>
          </a:p>
        </p:txBody>
      </p:sp>
      <p:sp>
        <p:nvSpPr>
          <p:cNvPr id="24" name="object 24"/>
          <p:cNvSpPr txBox="1"/>
          <p:nvPr/>
        </p:nvSpPr>
        <p:spPr>
          <a:xfrm>
            <a:off x="5126219" y="1858034"/>
            <a:ext cx="858519" cy="772160"/>
          </a:xfrm>
          <a:prstGeom prst="rect">
            <a:avLst/>
          </a:prstGeom>
        </p:spPr>
        <p:txBody>
          <a:bodyPr wrap="square" lIns="0" tIns="0" rIns="0" bIns="0" rtlCol="0" vert="horz">
            <a:noAutofit/>
          </a:bodyPr>
          <a:lstStyle/>
          <a:p>
            <a:pPr marL="12700">
              <a:lnSpc>
                <a:spcPct val="100000"/>
              </a:lnSpc>
              <a:tabLst>
                <a:tab pos="589915" algn="l"/>
              </a:tabLst>
            </a:pPr>
            <a:r>
              <a:rPr dirty="0" smtClean="0" sz="5000" spc="-650">
                <a:solidFill>
                  <a:srgbClr val="C8C8C8"/>
                </a:solidFill>
                <a:latin typeface="Times New Roman"/>
                <a:cs typeface="Times New Roman"/>
              </a:rPr>
              <a:t>t..</a:t>
            </a:r>
            <a:r>
              <a:rPr dirty="0" smtClean="0" sz="5000" spc="-650">
                <a:solidFill>
                  <a:srgbClr val="C8C8C8"/>
                </a:solidFill>
                <a:latin typeface="Times New Roman"/>
                <a:cs typeface="Times New Roman"/>
              </a:rPr>
              <a:t>	</a:t>
            </a:r>
            <a:r>
              <a:rPr dirty="0" smtClean="0" sz="850" spc="45">
                <a:solidFill>
                  <a:srgbClr val="C8C8C8"/>
                </a:solidFill>
                <a:latin typeface="Times New Roman"/>
                <a:cs typeface="Times New Roman"/>
              </a:rPr>
              <a:t>I</a:t>
            </a:r>
            <a:r>
              <a:rPr dirty="0" smtClean="0" sz="850" spc="70">
                <a:solidFill>
                  <a:srgbClr val="C8C8C8"/>
                </a:solidFill>
                <a:latin typeface="Times New Roman"/>
                <a:cs typeface="Times New Roman"/>
              </a:rPr>
              <a:t>U</a:t>
            </a:r>
            <a:r>
              <a:rPr dirty="0" smtClean="0" sz="800" spc="40">
                <a:solidFill>
                  <a:srgbClr val="C8C8C8"/>
                </a:solidFill>
                <a:latin typeface="Segoe UI Light"/>
                <a:cs typeface="Segoe UI Light"/>
              </a:rPr>
              <a:t>'II1</a:t>
            </a:r>
            <a:endParaRPr sz="800">
              <a:latin typeface="Segoe UI Light"/>
              <a:cs typeface="Segoe UI Light"/>
            </a:endParaRPr>
          </a:p>
        </p:txBody>
      </p:sp>
      <p:sp>
        <p:nvSpPr>
          <p:cNvPr id="25" name="object 25"/>
          <p:cNvSpPr txBox="1"/>
          <p:nvPr/>
        </p:nvSpPr>
        <p:spPr>
          <a:xfrm>
            <a:off x="5108974" y="2536286"/>
            <a:ext cx="993140" cy="155575"/>
          </a:xfrm>
          <a:prstGeom prst="rect">
            <a:avLst/>
          </a:prstGeom>
        </p:spPr>
        <p:txBody>
          <a:bodyPr wrap="square" lIns="0" tIns="0" rIns="0" bIns="0" rtlCol="0" vert="horz">
            <a:noAutofit/>
          </a:bodyPr>
          <a:lstStyle/>
          <a:p>
            <a:pPr marL="12700">
              <a:lnSpc>
                <a:spcPct val="100000"/>
              </a:lnSpc>
            </a:pPr>
            <a:r>
              <a:rPr dirty="0" smtClean="0" sz="950" spc="229">
                <a:solidFill>
                  <a:srgbClr val="C8C8C8"/>
                </a:solidFill>
                <a:latin typeface="Segoe UI Light"/>
                <a:cs typeface="Segoe UI Light"/>
              </a:rPr>
              <a:t>.1:</a:t>
            </a:r>
            <a:r>
              <a:rPr dirty="0" smtClean="0" sz="950" spc="254">
                <a:solidFill>
                  <a:srgbClr val="C8C8C8"/>
                </a:solidFill>
                <a:latin typeface="Segoe UI Light"/>
                <a:cs typeface="Segoe UI Light"/>
              </a:rPr>
              <a:t>"</a:t>
            </a:r>
            <a:r>
              <a:rPr dirty="0" smtClean="0" sz="900" spc="65">
                <a:solidFill>
                  <a:srgbClr val="C8C8C8"/>
                </a:solidFill>
                <a:latin typeface="Arial"/>
                <a:cs typeface="Arial"/>
              </a:rPr>
              <a:t>U</a:t>
            </a:r>
            <a:r>
              <a:rPr dirty="0" smtClean="0" sz="900" spc="-10">
                <a:solidFill>
                  <a:srgbClr val="C8C8C8"/>
                </a:solidFill>
                <a:latin typeface="Arial"/>
                <a:cs typeface="Arial"/>
              </a:rPr>
              <a:t>R</a:t>
            </a:r>
            <a:r>
              <a:rPr dirty="0" smtClean="0" sz="900" spc="55">
                <a:solidFill>
                  <a:srgbClr val="C8C8C8"/>
                </a:solidFill>
                <a:latin typeface="Segoe UI Light"/>
                <a:cs typeface="Segoe UI Light"/>
              </a:rPr>
              <a:t>I!i:</a:t>
            </a:r>
            <a:r>
              <a:rPr dirty="0" smtClean="0" sz="900" spc="55">
                <a:solidFill>
                  <a:srgbClr val="C8C8C8"/>
                </a:solidFill>
                <a:latin typeface="Segoe UI Light"/>
                <a:cs typeface="Segoe UI Light"/>
              </a:rPr>
              <a:t> </a:t>
            </a:r>
            <a:r>
              <a:rPr dirty="0" smtClean="0" sz="900" spc="45">
                <a:solidFill>
                  <a:srgbClr val="C8C8C8"/>
                </a:solidFill>
                <a:latin typeface="Segoe UI Light"/>
                <a:cs typeface="Segoe UI Light"/>
              </a:rPr>
              <a:t> </a:t>
            </a:r>
            <a:r>
              <a:rPr dirty="0" smtClean="0" sz="900" spc="5">
                <a:solidFill>
                  <a:srgbClr val="C8C8C8"/>
                </a:solidFill>
                <a:latin typeface="Segoe UI Light"/>
                <a:cs typeface="Segoe UI Light"/>
              </a:rPr>
              <a:t>I:ll:</a:t>
            </a:r>
            <a:r>
              <a:rPr dirty="0" smtClean="0" sz="900" spc="30">
                <a:solidFill>
                  <a:srgbClr val="C8C8C8"/>
                </a:solidFill>
                <a:latin typeface="Segoe UI Light"/>
                <a:cs typeface="Segoe UI Light"/>
              </a:rPr>
              <a:t>&gt;</a:t>
            </a:r>
            <a:r>
              <a:rPr dirty="0" smtClean="0" sz="900" spc="280">
                <a:solidFill>
                  <a:srgbClr val="C8C8C8"/>
                </a:solidFill>
                <a:latin typeface="Arial"/>
                <a:cs typeface="Arial"/>
              </a:rPr>
              <a:t>ii</a:t>
            </a:r>
            <a:endParaRPr sz="900">
              <a:latin typeface="Arial"/>
              <a:cs typeface="Arial"/>
            </a:endParaRPr>
          </a:p>
        </p:txBody>
      </p:sp>
      <p:sp>
        <p:nvSpPr>
          <p:cNvPr id="26" name="object 26"/>
          <p:cNvSpPr txBox="1"/>
          <p:nvPr/>
        </p:nvSpPr>
        <p:spPr>
          <a:xfrm>
            <a:off x="5308618" y="2689284"/>
            <a:ext cx="717550" cy="149860"/>
          </a:xfrm>
          <a:prstGeom prst="rect">
            <a:avLst/>
          </a:prstGeom>
        </p:spPr>
        <p:txBody>
          <a:bodyPr wrap="square" lIns="0" tIns="0" rIns="0" bIns="0" rtlCol="0" vert="horz">
            <a:noAutofit/>
          </a:bodyPr>
          <a:lstStyle/>
          <a:p>
            <a:pPr marL="12700">
              <a:lnSpc>
                <a:spcPct val="100000"/>
              </a:lnSpc>
              <a:tabLst>
                <a:tab pos="278765" algn="l"/>
                <a:tab pos="631825" algn="l"/>
              </a:tabLst>
            </a:pPr>
            <a:r>
              <a:rPr dirty="0" smtClean="0" sz="800" spc="229">
                <a:solidFill>
                  <a:srgbClr val="C8C8C8"/>
                </a:solidFill>
                <a:latin typeface="Segoe UI Light"/>
                <a:cs typeface="Segoe UI Light"/>
              </a:rPr>
              <a:t>;a</a:t>
            </a:r>
            <a:r>
              <a:rPr dirty="0" smtClean="0" sz="800" spc="229">
                <a:solidFill>
                  <a:srgbClr val="C8C8C8"/>
                </a:solidFill>
                <a:latin typeface="Segoe UI Light"/>
                <a:cs typeface="Segoe UI Light"/>
              </a:rPr>
              <a:t>	</a:t>
            </a:r>
            <a:r>
              <a:rPr dirty="0" smtClean="0" sz="800" spc="330">
                <a:solidFill>
                  <a:srgbClr val="C8C8C8"/>
                </a:solidFill>
                <a:latin typeface="Segoe UI Light"/>
                <a:cs typeface="Segoe UI Light"/>
              </a:rPr>
              <a:t>!.i</a:t>
            </a:r>
            <a:r>
              <a:rPr dirty="0" smtClean="0" sz="800" spc="330">
                <a:solidFill>
                  <a:srgbClr val="C8C8C8"/>
                </a:solidFill>
                <a:latin typeface="Segoe UI Light"/>
                <a:cs typeface="Segoe UI Light"/>
              </a:rPr>
              <a:t>	</a:t>
            </a:r>
            <a:r>
              <a:rPr dirty="0" smtClean="0" sz="900" spc="15">
                <a:solidFill>
                  <a:srgbClr val="C8C8C8"/>
                </a:solidFill>
                <a:latin typeface="Times New Roman"/>
                <a:cs typeface="Times New Roman"/>
              </a:rPr>
              <a:t>E</a:t>
            </a:r>
            <a:endParaRPr sz="900">
              <a:latin typeface="Times New Roman"/>
              <a:cs typeface="Times New Roman"/>
            </a:endParaRPr>
          </a:p>
        </p:txBody>
      </p:sp>
      <p:sp>
        <p:nvSpPr>
          <p:cNvPr id="27" name="object 27"/>
          <p:cNvSpPr txBox="1"/>
          <p:nvPr/>
        </p:nvSpPr>
        <p:spPr>
          <a:xfrm>
            <a:off x="6264368" y="2651184"/>
            <a:ext cx="108585" cy="194945"/>
          </a:xfrm>
          <a:prstGeom prst="rect">
            <a:avLst/>
          </a:prstGeom>
        </p:spPr>
        <p:txBody>
          <a:bodyPr wrap="square" lIns="0" tIns="0" rIns="0" bIns="0" rtlCol="0" vert="horz">
            <a:noAutofit/>
          </a:bodyPr>
          <a:lstStyle/>
          <a:p>
            <a:pPr marL="12700">
              <a:lnSpc>
                <a:spcPct val="100000"/>
              </a:lnSpc>
            </a:pPr>
            <a:r>
              <a:rPr dirty="0" smtClean="0" sz="1200" spc="114">
                <a:solidFill>
                  <a:srgbClr val="C8C8C8"/>
                </a:solidFill>
                <a:latin typeface="Times New Roman"/>
                <a:cs typeface="Times New Roman"/>
              </a:rPr>
              <a:t>a</a:t>
            </a:r>
            <a:endParaRPr sz="1200">
              <a:latin typeface="Times New Roman"/>
              <a:cs typeface="Times New Roman"/>
            </a:endParaRPr>
          </a:p>
        </p:txBody>
      </p:sp>
      <p:sp>
        <p:nvSpPr>
          <p:cNvPr id="28" name="object 28"/>
          <p:cNvSpPr txBox="1"/>
          <p:nvPr/>
        </p:nvSpPr>
        <p:spPr>
          <a:xfrm>
            <a:off x="7031759" y="1743374"/>
            <a:ext cx="372745" cy="476250"/>
          </a:xfrm>
          <a:prstGeom prst="rect">
            <a:avLst/>
          </a:prstGeom>
        </p:spPr>
        <p:txBody>
          <a:bodyPr wrap="square" lIns="0" tIns="0" rIns="0" bIns="0" rtlCol="0" vert="horz">
            <a:noAutofit/>
          </a:bodyPr>
          <a:lstStyle/>
          <a:p>
            <a:pPr marL="12700">
              <a:lnSpc>
                <a:spcPct val="100000"/>
              </a:lnSpc>
            </a:pPr>
            <a:r>
              <a:rPr dirty="0" smtClean="0" sz="3050" spc="-505">
                <a:solidFill>
                  <a:srgbClr val="A1A1A3"/>
                </a:solidFill>
                <a:latin typeface="Times New Roman"/>
                <a:cs typeface="Times New Roman"/>
              </a:rPr>
              <a:t>A....</a:t>
            </a:r>
            <a:endParaRPr sz="3050">
              <a:latin typeface="Times New Roman"/>
              <a:cs typeface="Times New Roman"/>
            </a:endParaRPr>
          </a:p>
        </p:txBody>
      </p:sp>
      <p:sp>
        <p:nvSpPr>
          <p:cNvPr id="29" name="object 29"/>
          <p:cNvSpPr txBox="1"/>
          <p:nvPr/>
        </p:nvSpPr>
        <p:spPr>
          <a:xfrm>
            <a:off x="7031759" y="2232563"/>
            <a:ext cx="782320" cy="459105"/>
          </a:xfrm>
          <a:prstGeom prst="rect">
            <a:avLst/>
          </a:prstGeom>
        </p:spPr>
        <p:txBody>
          <a:bodyPr wrap="square" lIns="0" tIns="0" rIns="0" bIns="0" rtlCol="0" vert="horz">
            <a:noAutofit/>
          </a:bodyPr>
          <a:lstStyle/>
          <a:p>
            <a:pPr algn="ctr">
              <a:lnSpc>
                <a:spcPct val="100000"/>
              </a:lnSpc>
              <a:tabLst>
                <a:tab pos="329565" algn="l"/>
              </a:tabLst>
            </a:pPr>
            <a:r>
              <a:rPr dirty="0" smtClean="0" sz="650" spc="375">
                <a:solidFill>
                  <a:srgbClr val="C8C8C8"/>
                </a:solidFill>
                <a:latin typeface="Segoe UI Light"/>
                <a:cs typeface="Segoe UI Light"/>
              </a:rPr>
              <a:t>.</a:t>
            </a:r>
            <a:r>
              <a:rPr dirty="0" smtClean="0" sz="650" spc="375">
                <a:solidFill>
                  <a:srgbClr val="C8C8C8"/>
                </a:solidFill>
                <a:latin typeface="Segoe UI Light"/>
                <a:cs typeface="Segoe UI Light"/>
              </a:rPr>
              <a:t>	</a:t>
            </a:r>
            <a:r>
              <a:rPr dirty="0" smtClean="0" sz="650" spc="370">
                <a:solidFill>
                  <a:srgbClr val="C8C8C8"/>
                </a:solidFill>
                <a:latin typeface="Segoe UI Light"/>
                <a:cs typeface="Segoe UI Light"/>
              </a:rPr>
              <a:t>II</a:t>
            </a:r>
            <a:r>
              <a:rPr dirty="0" smtClean="0" sz="650" spc="175">
                <a:solidFill>
                  <a:srgbClr val="C8C8C8"/>
                </a:solidFill>
                <a:latin typeface="Segoe UI Light"/>
                <a:cs typeface="Segoe UI Light"/>
              </a:rPr>
              <a:t>!</a:t>
            </a:r>
            <a:r>
              <a:rPr dirty="0" smtClean="0" sz="800" spc="-20">
                <a:solidFill>
                  <a:srgbClr val="C8C8C8"/>
                </a:solidFill>
                <a:latin typeface="Arial"/>
                <a:cs typeface="Arial"/>
              </a:rPr>
              <a:t>f</a:t>
            </a:r>
            <a:r>
              <a:rPr dirty="0" smtClean="0" sz="1100" spc="-70">
                <a:solidFill>
                  <a:srgbClr val="C8C8C8"/>
                </a:solidFill>
                <a:latin typeface="Segoe UI Light"/>
                <a:cs typeface="Segoe UI Light"/>
              </a:rPr>
              <a:t>t.."'^</a:t>
            </a:r>
            <a:endParaRPr sz="1100">
              <a:latin typeface="Segoe UI Light"/>
              <a:cs typeface="Segoe UI Light"/>
            </a:endParaRPr>
          </a:p>
          <a:p>
            <a:pPr marL="12700">
              <a:lnSpc>
                <a:spcPts val="1045"/>
              </a:lnSpc>
            </a:pPr>
            <a:r>
              <a:rPr dirty="0" smtClean="0" sz="900" spc="295">
                <a:solidFill>
                  <a:srgbClr val="C8C8C8"/>
                </a:solidFill>
                <a:latin typeface="Segoe UI Light"/>
                <a:cs typeface="Segoe UI Light"/>
              </a:rPr>
              <a:t>7;i!'.</a:t>
            </a:r>
            <a:endParaRPr sz="900">
              <a:latin typeface="Segoe UI Light"/>
              <a:cs typeface="Segoe UI Light"/>
            </a:endParaRPr>
          </a:p>
          <a:p>
            <a:pPr algn="ctr" marR="116205">
              <a:lnSpc>
                <a:spcPct val="100000"/>
              </a:lnSpc>
              <a:spcBef>
                <a:spcPts val="290"/>
              </a:spcBef>
            </a:pPr>
            <a:r>
              <a:rPr dirty="0" smtClean="0" sz="750" spc="555">
                <a:solidFill>
                  <a:srgbClr val="C8C8C8"/>
                </a:solidFill>
                <a:latin typeface="Segoe UI Light"/>
                <a:cs typeface="Segoe UI Light"/>
              </a:rPr>
              <a:t>'</a:t>
            </a:r>
            <a:endParaRPr sz="750">
              <a:latin typeface="Segoe UI Light"/>
              <a:cs typeface="Segoe UI Light"/>
            </a:endParaRPr>
          </a:p>
        </p:txBody>
      </p:sp>
      <p:sp>
        <p:nvSpPr>
          <p:cNvPr id="30" name="object 30"/>
          <p:cNvSpPr txBox="1"/>
          <p:nvPr/>
        </p:nvSpPr>
        <p:spPr>
          <a:xfrm>
            <a:off x="5108974" y="2973477"/>
            <a:ext cx="147955" cy="114300"/>
          </a:xfrm>
          <a:prstGeom prst="rect">
            <a:avLst/>
          </a:prstGeom>
        </p:spPr>
        <p:txBody>
          <a:bodyPr wrap="square" lIns="0" tIns="0" rIns="0" bIns="0" rtlCol="0" vert="horz">
            <a:noAutofit/>
          </a:bodyPr>
          <a:lstStyle/>
          <a:p>
            <a:pPr marL="12700">
              <a:lnSpc>
                <a:spcPct val="100000"/>
              </a:lnSpc>
            </a:pPr>
            <a:r>
              <a:rPr dirty="0" smtClean="0" sz="700" spc="775">
                <a:solidFill>
                  <a:srgbClr val="8C8C8E"/>
                </a:solidFill>
                <a:latin typeface="Segoe UI Light"/>
                <a:cs typeface="Segoe UI Light"/>
              </a:rPr>
              <a:t>.</a:t>
            </a:r>
            <a:endParaRPr sz="700">
              <a:latin typeface="Segoe UI Light"/>
              <a:cs typeface="Segoe UI Light"/>
            </a:endParaRPr>
          </a:p>
        </p:txBody>
      </p:sp>
      <p:sp>
        <p:nvSpPr>
          <p:cNvPr id="31" name="object 31"/>
          <p:cNvSpPr txBox="1"/>
          <p:nvPr/>
        </p:nvSpPr>
        <p:spPr>
          <a:xfrm>
            <a:off x="7031759" y="2910456"/>
            <a:ext cx="763270" cy="716280"/>
          </a:xfrm>
          <a:prstGeom prst="rect">
            <a:avLst/>
          </a:prstGeom>
        </p:spPr>
        <p:txBody>
          <a:bodyPr wrap="square" lIns="0" tIns="0" rIns="0" bIns="0" rtlCol="0" vert="horz">
            <a:noAutofit/>
          </a:bodyPr>
          <a:lstStyle/>
          <a:p>
            <a:pPr marL="81915">
              <a:lnSpc>
                <a:spcPct val="100000"/>
              </a:lnSpc>
            </a:pPr>
            <a:r>
              <a:rPr dirty="0" smtClean="0" sz="1400" spc="75">
                <a:solidFill>
                  <a:srgbClr val="8C8C8E"/>
                </a:solidFill>
                <a:latin typeface="Segoe UI Light"/>
                <a:cs typeface="Segoe UI Light"/>
              </a:rPr>
              <a:t>"</a:t>
            </a:r>
            <a:r>
              <a:rPr dirty="0" smtClean="0" sz="1400" spc="160">
                <a:solidFill>
                  <a:srgbClr val="8C8C8E"/>
                </a:solidFill>
                <a:latin typeface="Segoe UI Light"/>
                <a:cs typeface="Segoe UI Light"/>
              </a:rPr>
              <a:t> </a:t>
            </a:r>
            <a:r>
              <a:rPr dirty="0" smtClean="0" sz="1400" spc="215">
                <a:solidFill>
                  <a:srgbClr val="8C8C8E"/>
                </a:solidFill>
                <a:latin typeface="Segoe UI Light"/>
                <a:cs typeface="Segoe UI Light"/>
              </a:rPr>
              <a:t>lI!.</a:t>
            </a:r>
            <a:endParaRPr sz="1400">
              <a:latin typeface="Segoe UI Light"/>
              <a:cs typeface="Segoe UI Light"/>
            </a:endParaRPr>
          </a:p>
          <a:p>
            <a:pPr marL="106680">
              <a:lnSpc>
                <a:spcPct val="100000"/>
              </a:lnSpc>
              <a:spcBef>
                <a:spcPts val="345"/>
              </a:spcBef>
            </a:pPr>
            <a:r>
              <a:rPr dirty="0" smtClean="0" sz="800" spc="175">
                <a:solidFill>
                  <a:srgbClr val="C8C8C8"/>
                </a:solidFill>
                <a:latin typeface="Segoe UI Light"/>
                <a:cs typeface="Segoe UI Light"/>
              </a:rPr>
              <a:t>;!!!.l</a:t>
            </a:r>
            <a:r>
              <a:rPr dirty="0" smtClean="0" sz="800" spc="130">
                <a:solidFill>
                  <a:srgbClr val="C8C8C8"/>
                </a:solidFill>
                <a:latin typeface="Segoe UI Light"/>
                <a:cs typeface="Segoe UI Light"/>
              </a:rPr>
              <a:t>:</a:t>
            </a:r>
            <a:r>
              <a:rPr dirty="0" smtClean="0" sz="750" spc="165">
                <a:solidFill>
                  <a:srgbClr val="C8C8C8"/>
                </a:solidFill>
                <a:latin typeface="Arial"/>
                <a:cs typeface="Arial"/>
              </a:rPr>
              <a:t>lt</a:t>
            </a:r>
            <a:endParaRPr sz="750">
              <a:latin typeface="Arial"/>
              <a:cs typeface="Arial"/>
            </a:endParaRPr>
          </a:p>
          <a:p>
            <a:pPr marL="12700">
              <a:lnSpc>
                <a:spcPct val="100000"/>
              </a:lnSpc>
              <a:spcBef>
                <a:spcPts val="60"/>
              </a:spcBef>
            </a:pPr>
            <a:r>
              <a:rPr dirty="0" smtClean="0" sz="800" spc="190">
                <a:solidFill>
                  <a:srgbClr val="C8C8C8"/>
                </a:solidFill>
                <a:latin typeface="Segoe UI Light"/>
                <a:cs typeface="Segoe UI Light"/>
              </a:rPr>
              <a:t>.</a:t>
            </a:r>
            <a:r>
              <a:rPr dirty="0" smtClean="0" sz="800" spc="190">
                <a:solidFill>
                  <a:srgbClr val="C8C8C8"/>
                </a:solidFill>
                <a:latin typeface="Segoe UI Light"/>
                <a:cs typeface="Segoe UI Light"/>
              </a:rPr>
              <a:t>  </a:t>
            </a:r>
            <a:r>
              <a:rPr dirty="0" smtClean="0" sz="800" spc="85">
                <a:solidFill>
                  <a:srgbClr val="C8C8C8"/>
                </a:solidFill>
                <a:latin typeface="Segoe UI Light"/>
                <a:cs typeface="Segoe UI Light"/>
              </a:rPr>
              <a:t> </a:t>
            </a:r>
            <a:r>
              <a:rPr dirty="0" smtClean="0" sz="800" spc="190">
                <a:solidFill>
                  <a:srgbClr val="C8C8C8"/>
                </a:solidFill>
                <a:latin typeface="Segoe UI Light"/>
                <a:cs typeface="Segoe UI Light"/>
              </a:rPr>
              <a:t>'I.l:l!</a:t>
            </a:r>
            <a:r>
              <a:rPr dirty="0" smtClean="0" sz="800" spc="-35">
                <a:solidFill>
                  <a:srgbClr val="C8C8C8"/>
                </a:solidFill>
                <a:latin typeface="Segoe UI Light"/>
                <a:cs typeface="Segoe UI Light"/>
              </a:rPr>
              <a:t>.</a:t>
            </a:r>
            <a:r>
              <a:rPr dirty="0" smtClean="0" sz="850" spc="45">
                <a:solidFill>
                  <a:srgbClr val="C8C8C8"/>
                </a:solidFill>
                <a:latin typeface="Times New Roman"/>
                <a:cs typeface="Times New Roman"/>
              </a:rPr>
              <a:t>1</a:t>
            </a:r>
            <a:r>
              <a:rPr dirty="0" smtClean="0" sz="900" spc="50">
                <a:solidFill>
                  <a:srgbClr val="C8C8C8"/>
                </a:solidFill>
                <a:latin typeface="Segoe UI Light"/>
                <a:cs typeface="Segoe UI Light"/>
              </a:rPr>
              <a:t>1</a:t>
            </a:r>
            <a:r>
              <a:rPr dirty="0" smtClean="0" sz="900" spc="-95">
                <a:solidFill>
                  <a:srgbClr val="C8C8C8"/>
                </a:solidFill>
                <a:latin typeface="Segoe UI Light"/>
                <a:cs typeface="Segoe UI Light"/>
              </a:rPr>
              <a:t>l</a:t>
            </a:r>
            <a:r>
              <a:rPr dirty="0" smtClean="0" sz="1000" spc="430">
                <a:solidFill>
                  <a:srgbClr val="C8C8C8"/>
                </a:solidFill>
                <a:latin typeface="Arial"/>
                <a:cs typeface="Arial"/>
              </a:rPr>
              <a:t>1</a:t>
            </a:r>
            <a:endParaRPr sz="1000">
              <a:latin typeface="Arial"/>
              <a:cs typeface="Arial"/>
            </a:endParaRPr>
          </a:p>
          <a:p>
            <a:pPr marL="271145">
              <a:lnSpc>
                <a:spcPct val="100000"/>
              </a:lnSpc>
              <a:spcBef>
                <a:spcPts val="20"/>
              </a:spcBef>
            </a:pPr>
            <a:r>
              <a:rPr dirty="0" smtClean="0" sz="950" spc="-110">
                <a:solidFill>
                  <a:srgbClr val="C8C8C8"/>
                </a:solidFill>
                <a:latin typeface="Times New Roman"/>
                <a:cs typeface="Times New Roman"/>
              </a:rPr>
              <a:t>111</a:t>
            </a:r>
            <a:r>
              <a:rPr dirty="0" smtClean="0" sz="950" spc="20">
                <a:solidFill>
                  <a:srgbClr val="C8C8C8"/>
                </a:solidFill>
                <a:latin typeface="Times New Roman"/>
                <a:cs typeface="Times New Roman"/>
              </a:rPr>
              <a:t> </a:t>
            </a:r>
            <a:r>
              <a:rPr dirty="0" smtClean="0" sz="1000" spc="-65">
                <a:solidFill>
                  <a:srgbClr val="C8C8C8"/>
                </a:solidFill>
                <a:latin typeface="Courier New"/>
                <a:cs typeface="Courier New"/>
              </a:rPr>
              <a:t>Æ</a:t>
            </a:r>
            <a:r>
              <a:rPr dirty="0" smtClean="0" sz="900" spc="114">
                <a:solidFill>
                  <a:srgbClr val="C8C8C8"/>
                </a:solidFill>
                <a:latin typeface="Segoe UI Light"/>
                <a:cs typeface="Segoe UI Light"/>
              </a:rPr>
              <a:t>l</a:t>
            </a:r>
            <a:r>
              <a:rPr dirty="0" smtClean="0" sz="900" spc="114">
                <a:solidFill>
                  <a:srgbClr val="C8C8C8"/>
                </a:solidFill>
                <a:latin typeface="Segoe UI Light"/>
                <a:cs typeface="Segoe UI Light"/>
              </a:rPr>
              <a:t>1</a:t>
            </a:r>
            <a:r>
              <a:rPr dirty="0" smtClean="0" sz="900" spc="229">
                <a:solidFill>
                  <a:srgbClr val="C8C8C8"/>
                </a:solidFill>
                <a:latin typeface="Arial"/>
                <a:cs typeface="Arial"/>
              </a:rPr>
              <a:t>ii</a:t>
            </a:r>
            <a:endParaRPr sz="900">
              <a:latin typeface="Arial"/>
              <a:cs typeface="Arial"/>
            </a:endParaRPr>
          </a:p>
        </p:txBody>
      </p:sp>
      <p:sp>
        <p:nvSpPr>
          <p:cNvPr id="32" name="object 32"/>
          <p:cNvSpPr txBox="1"/>
          <p:nvPr/>
        </p:nvSpPr>
        <p:spPr>
          <a:xfrm>
            <a:off x="5290044" y="3148761"/>
            <a:ext cx="269240" cy="157480"/>
          </a:xfrm>
          <a:prstGeom prst="rect">
            <a:avLst/>
          </a:prstGeom>
        </p:spPr>
        <p:txBody>
          <a:bodyPr wrap="square" lIns="0" tIns="0" rIns="0" bIns="0" rtlCol="0" vert="horz">
            <a:noAutofit/>
          </a:bodyPr>
          <a:lstStyle/>
          <a:p>
            <a:pPr marL="12700">
              <a:lnSpc>
                <a:spcPct val="100000"/>
              </a:lnSpc>
            </a:pPr>
            <a:r>
              <a:rPr dirty="0" smtClean="0" sz="950" spc="-175">
                <a:solidFill>
                  <a:srgbClr val="C8C8C8"/>
                </a:solidFill>
                <a:latin typeface="Times New Roman"/>
                <a:cs typeface="Times New Roman"/>
              </a:rPr>
              <a:t>11</a:t>
            </a:r>
            <a:r>
              <a:rPr dirty="0" smtClean="0" sz="950" spc="90">
                <a:solidFill>
                  <a:srgbClr val="C8C8C8"/>
                </a:solidFill>
                <a:latin typeface="Times New Roman"/>
                <a:cs typeface="Times New Roman"/>
              </a:rPr>
              <a:t> </a:t>
            </a:r>
            <a:r>
              <a:rPr dirty="0" smtClean="0" sz="750" spc="40">
                <a:solidFill>
                  <a:srgbClr val="C8C8C8"/>
                </a:solidFill>
                <a:latin typeface="Segoe UI Light"/>
                <a:cs typeface="Segoe UI Light"/>
              </a:rPr>
              <a:t>lf&gt;</a:t>
            </a:r>
            <a:endParaRPr sz="750">
              <a:latin typeface="Segoe UI Light"/>
              <a:cs typeface="Segoe UI Light"/>
            </a:endParaRPr>
          </a:p>
        </p:txBody>
      </p:sp>
      <p:sp>
        <p:nvSpPr>
          <p:cNvPr id="33" name="object 33"/>
          <p:cNvSpPr txBox="1"/>
          <p:nvPr/>
        </p:nvSpPr>
        <p:spPr>
          <a:xfrm>
            <a:off x="5195198" y="3308110"/>
            <a:ext cx="111125" cy="142240"/>
          </a:xfrm>
          <a:prstGeom prst="rect">
            <a:avLst/>
          </a:prstGeom>
        </p:spPr>
        <p:txBody>
          <a:bodyPr wrap="square" lIns="0" tIns="0" rIns="0" bIns="0" rtlCol="0" vert="horz">
            <a:noAutofit/>
          </a:bodyPr>
          <a:lstStyle/>
          <a:p>
            <a:pPr marL="12700">
              <a:lnSpc>
                <a:spcPct val="100000"/>
              </a:lnSpc>
            </a:pPr>
            <a:r>
              <a:rPr dirty="0" smtClean="0" sz="850" spc="245">
                <a:solidFill>
                  <a:srgbClr val="C8C8C8"/>
                </a:solidFill>
                <a:latin typeface="Times New Roman"/>
                <a:cs typeface="Times New Roman"/>
              </a:rPr>
              <a:t>4</a:t>
            </a:r>
            <a:endParaRPr sz="850">
              <a:latin typeface="Times New Roman"/>
              <a:cs typeface="Times New Roman"/>
            </a:endParaRPr>
          </a:p>
        </p:txBody>
      </p:sp>
      <p:sp>
        <p:nvSpPr>
          <p:cNvPr id="34" name="object 34"/>
          <p:cNvSpPr txBox="1"/>
          <p:nvPr/>
        </p:nvSpPr>
        <p:spPr>
          <a:xfrm>
            <a:off x="5108974" y="3459312"/>
            <a:ext cx="467359" cy="309245"/>
          </a:xfrm>
          <a:prstGeom prst="rect">
            <a:avLst/>
          </a:prstGeom>
        </p:spPr>
        <p:txBody>
          <a:bodyPr wrap="square" lIns="0" tIns="0" rIns="0" bIns="0" rtlCol="0" vert="horz">
            <a:noAutofit/>
          </a:bodyPr>
          <a:lstStyle/>
          <a:p>
            <a:pPr algn="ctr" marL="111760">
              <a:lnSpc>
                <a:spcPct val="100000"/>
              </a:lnSpc>
            </a:pPr>
            <a:r>
              <a:rPr dirty="0" smtClean="0" sz="950" spc="-55">
                <a:solidFill>
                  <a:srgbClr val="C8C8C8"/>
                </a:solidFill>
                <a:latin typeface="Times New Roman"/>
                <a:cs typeface="Times New Roman"/>
              </a:rPr>
              <a:t>[11</a:t>
            </a:r>
            <a:endParaRPr sz="950">
              <a:latin typeface="Times New Roman"/>
              <a:cs typeface="Times New Roman"/>
            </a:endParaRPr>
          </a:p>
          <a:p>
            <a:pPr algn="ctr" marR="0">
              <a:lnSpc>
                <a:spcPct val="100000"/>
              </a:lnSpc>
              <a:spcBef>
                <a:spcPts val="180"/>
              </a:spcBef>
            </a:pPr>
            <a:r>
              <a:rPr dirty="0" smtClean="0" sz="800" spc="595">
                <a:solidFill>
                  <a:srgbClr val="C8C8C8"/>
                </a:solidFill>
                <a:latin typeface="Segoe UI Light"/>
                <a:cs typeface="Segoe UI Light"/>
              </a:rPr>
              <a:t>@</a:t>
            </a:r>
            <a:r>
              <a:rPr dirty="0" smtClean="0" sz="850" spc="155">
                <a:solidFill>
                  <a:srgbClr val="C8C8C8"/>
                </a:solidFill>
                <a:latin typeface="Arial"/>
                <a:cs typeface="Arial"/>
              </a:rPr>
              <a:t>illlt'</a:t>
            </a:r>
            <a:endParaRPr sz="850">
              <a:latin typeface="Arial"/>
              <a:cs typeface="Arial"/>
            </a:endParaRPr>
          </a:p>
        </p:txBody>
      </p:sp>
      <p:sp>
        <p:nvSpPr>
          <p:cNvPr id="35" name="object 35"/>
          <p:cNvSpPr txBox="1"/>
          <p:nvPr/>
        </p:nvSpPr>
        <p:spPr>
          <a:xfrm>
            <a:off x="6471305" y="3879850"/>
            <a:ext cx="213360" cy="281305"/>
          </a:xfrm>
          <a:prstGeom prst="rect">
            <a:avLst/>
          </a:prstGeom>
        </p:spPr>
        <p:txBody>
          <a:bodyPr wrap="square" lIns="0" tIns="0" rIns="0" bIns="0" rtlCol="0" vert="horz">
            <a:noAutofit/>
          </a:bodyPr>
          <a:lstStyle/>
          <a:p>
            <a:pPr marL="12700">
              <a:lnSpc>
                <a:spcPts val="2210"/>
              </a:lnSpc>
            </a:pPr>
            <a:r>
              <a:rPr dirty="0" smtClean="0" sz="1850" spc="795">
                <a:solidFill>
                  <a:srgbClr val="D82124"/>
                </a:solidFill>
                <a:latin typeface="Segoe UI Light"/>
                <a:cs typeface="Segoe UI Light"/>
              </a:rPr>
              <a:t>\</a:t>
            </a:r>
            <a:endParaRPr sz="1850">
              <a:latin typeface="Segoe UI Light"/>
              <a:cs typeface="Segoe UI Light"/>
            </a:endParaRPr>
          </a:p>
        </p:txBody>
      </p:sp>
      <p:sp>
        <p:nvSpPr>
          <p:cNvPr id="36" name="object 36"/>
          <p:cNvSpPr txBox="1"/>
          <p:nvPr/>
        </p:nvSpPr>
        <p:spPr>
          <a:xfrm>
            <a:off x="8920051" y="4066037"/>
            <a:ext cx="1241425" cy="1597660"/>
          </a:xfrm>
          <a:prstGeom prst="rect">
            <a:avLst/>
          </a:prstGeom>
        </p:spPr>
        <p:txBody>
          <a:bodyPr wrap="square" lIns="0" tIns="0" rIns="0" bIns="0" rtlCol="0" vert="horz">
            <a:noAutofit/>
          </a:bodyPr>
          <a:lstStyle/>
          <a:p>
            <a:pPr marL="12700">
              <a:lnSpc>
                <a:spcPct val="100000"/>
              </a:lnSpc>
              <a:tabLst>
                <a:tab pos="469265" algn="l"/>
              </a:tabLst>
            </a:pPr>
            <a:r>
              <a:rPr dirty="0" smtClean="0" sz="2600" spc="200">
                <a:solidFill>
                  <a:srgbClr val="CD5E6B"/>
                </a:solidFill>
                <a:latin typeface="Arial"/>
                <a:cs typeface="Arial"/>
              </a:rPr>
              <a:t>/</a:t>
            </a:r>
            <a:r>
              <a:rPr dirty="0" smtClean="0" sz="2600" spc="200">
                <a:solidFill>
                  <a:srgbClr val="CD5E6B"/>
                </a:solidFill>
                <a:latin typeface="Arial"/>
                <a:cs typeface="Arial"/>
              </a:rPr>
              <a:t>	</a:t>
            </a:r>
            <a:r>
              <a:rPr dirty="0" smtClean="0" sz="5750" spc="-919">
                <a:solidFill>
                  <a:srgbClr val="CD5E6B"/>
                </a:solidFill>
                <a:latin typeface="Arial"/>
                <a:cs typeface="Arial"/>
              </a:rPr>
              <a:t>-----­</a:t>
            </a:r>
            <a:endParaRPr sz="5750">
              <a:latin typeface="Arial"/>
              <a:cs typeface="Arial"/>
            </a:endParaRPr>
          </a:p>
          <a:p>
            <a:pPr>
              <a:lnSpc>
                <a:spcPts val="1000"/>
              </a:lnSpc>
            </a:pPr>
            <a:endParaRPr sz="1000"/>
          </a:p>
          <a:p>
            <a:pPr>
              <a:lnSpc>
                <a:spcPts val="1000"/>
              </a:lnSpc>
            </a:pPr>
            <a:endParaRPr sz="1000"/>
          </a:p>
          <a:p>
            <a:pPr>
              <a:lnSpc>
                <a:spcPts val="1000"/>
              </a:lnSpc>
            </a:pPr>
            <a:endParaRPr sz="1000"/>
          </a:p>
          <a:p>
            <a:pPr>
              <a:lnSpc>
                <a:spcPts val="1400"/>
              </a:lnSpc>
              <a:spcBef>
                <a:spcPts val="38"/>
              </a:spcBef>
            </a:pPr>
            <a:endParaRPr sz="1400"/>
          </a:p>
          <a:p>
            <a:pPr marL="713740">
              <a:lnSpc>
                <a:spcPct val="100000"/>
              </a:lnSpc>
            </a:pPr>
            <a:r>
              <a:rPr dirty="0" smtClean="0" sz="1000" spc="215">
                <a:solidFill>
                  <a:srgbClr val="BCCAEB"/>
                </a:solidFill>
                <a:latin typeface="Segoe UI Light"/>
                <a:cs typeface="Segoe UI Light"/>
              </a:rPr>
              <a:t>!li5</a:t>
            </a:r>
            <a:endParaRPr sz="1000">
              <a:latin typeface="Segoe UI Light"/>
              <a:cs typeface="Segoe UI Light"/>
            </a:endParaRPr>
          </a:p>
        </p:txBody>
      </p:sp>
      <p:sp>
        <p:nvSpPr>
          <p:cNvPr id="37" name="object 37"/>
          <p:cNvSpPr txBox="1"/>
          <p:nvPr/>
        </p:nvSpPr>
        <p:spPr>
          <a:xfrm>
            <a:off x="2591249" y="4197590"/>
            <a:ext cx="715645" cy="466725"/>
          </a:xfrm>
          <a:prstGeom prst="rect">
            <a:avLst/>
          </a:prstGeom>
        </p:spPr>
        <p:txBody>
          <a:bodyPr wrap="square" lIns="0" tIns="0" rIns="0" bIns="0" rtlCol="0" vert="horz">
            <a:noAutofit/>
          </a:bodyPr>
          <a:lstStyle/>
          <a:p>
            <a:pPr marL="292735">
              <a:lnSpc>
                <a:spcPct val="100000"/>
              </a:lnSpc>
            </a:pPr>
            <a:r>
              <a:rPr dirty="0" smtClean="0" sz="850" spc="245">
                <a:solidFill>
                  <a:srgbClr val="B5B5B8"/>
                </a:solidFill>
                <a:latin typeface="Segoe UI Light"/>
                <a:cs typeface="Segoe UI Light"/>
              </a:rPr>
              <a:t>!!</a:t>
            </a:r>
            <a:r>
              <a:rPr dirty="0" smtClean="0" sz="850" spc="204">
                <a:solidFill>
                  <a:srgbClr val="B5B5B8"/>
                </a:solidFill>
                <a:latin typeface="Segoe UI Light"/>
                <a:cs typeface="Segoe UI Light"/>
              </a:rPr>
              <a:t>I</a:t>
            </a:r>
            <a:r>
              <a:rPr dirty="0" smtClean="0" sz="1250" spc="180">
                <a:solidFill>
                  <a:srgbClr val="B5B5B8"/>
                </a:solidFill>
                <a:latin typeface="Arial"/>
                <a:cs typeface="Arial"/>
              </a:rPr>
              <a:t>Ze</a:t>
            </a:r>
            <a:endParaRPr sz="1250">
              <a:latin typeface="Arial"/>
              <a:cs typeface="Arial"/>
            </a:endParaRPr>
          </a:p>
          <a:p>
            <a:pPr marL="12700">
              <a:lnSpc>
                <a:spcPts val="2160"/>
              </a:lnSpc>
            </a:pPr>
            <a:r>
              <a:rPr dirty="0" smtClean="0" sz="1850" spc="720">
                <a:solidFill>
                  <a:srgbClr val="D82124"/>
                </a:solidFill>
                <a:latin typeface="Segoe UI Light"/>
                <a:cs typeface="Segoe UI Light"/>
              </a:rPr>
              <a:t>\</a:t>
            </a:r>
            <a:r>
              <a:rPr dirty="0" smtClean="0" sz="1850" spc="-80">
                <a:solidFill>
                  <a:srgbClr val="D82124"/>
                </a:solidFill>
                <a:latin typeface="Segoe UI Light"/>
                <a:cs typeface="Segoe UI Light"/>
              </a:rPr>
              <a:t> </a:t>
            </a:r>
            <a:r>
              <a:rPr dirty="0" smtClean="0" sz="1450" spc="-305">
                <a:solidFill>
                  <a:srgbClr val="B5B5B8"/>
                </a:solidFill>
                <a:latin typeface="Times New Roman"/>
                <a:cs typeface="Times New Roman"/>
              </a:rPr>
              <a:t>%æ</a:t>
            </a:r>
            <a:endParaRPr sz="1450">
              <a:latin typeface="Times New Roman"/>
              <a:cs typeface="Times New Roman"/>
            </a:endParaRPr>
          </a:p>
        </p:txBody>
      </p:sp>
      <p:sp>
        <p:nvSpPr>
          <p:cNvPr id="38" name="object 38"/>
          <p:cNvSpPr txBox="1"/>
          <p:nvPr/>
        </p:nvSpPr>
        <p:spPr>
          <a:xfrm>
            <a:off x="3617309" y="4229340"/>
            <a:ext cx="129539" cy="165100"/>
          </a:xfrm>
          <a:prstGeom prst="rect">
            <a:avLst/>
          </a:prstGeom>
        </p:spPr>
        <p:txBody>
          <a:bodyPr wrap="square" lIns="0" tIns="0" rIns="0" bIns="0" rtlCol="0" vert="horz">
            <a:noAutofit/>
          </a:bodyPr>
          <a:lstStyle/>
          <a:p>
            <a:pPr marL="12700">
              <a:lnSpc>
                <a:spcPct val="100000"/>
              </a:lnSpc>
            </a:pPr>
            <a:r>
              <a:rPr dirty="0" smtClean="0" sz="1000" spc="320">
                <a:solidFill>
                  <a:srgbClr val="B5B5B8"/>
                </a:solidFill>
                <a:latin typeface="Times New Roman"/>
                <a:cs typeface="Times New Roman"/>
              </a:rPr>
              <a:t>g</a:t>
            </a:r>
            <a:endParaRPr sz="1000">
              <a:latin typeface="Times New Roman"/>
              <a:cs typeface="Times New Roman"/>
            </a:endParaRPr>
          </a:p>
        </p:txBody>
      </p:sp>
      <p:sp>
        <p:nvSpPr>
          <p:cNvPr id="39" name="object 39"/>
          <p:cNvSpPr txBox="1"/>
          <p:nvPr/>
        </p:nvSpPr>
        <p:spPr>
          <a:xfrm>
            <a:off x="5717819" y="4575224"/>
            <a:ext cx="120650" cy="120650"/>
          </a:xfrm>
          <a:prstGeom prst="rect">
            <a:avLst/>
          </a:prstGeom>
        </p:spPr>
        <p:txBody>
          <a:bodyPr wrap="square" lIns="0" tIns="0" rIns="0" bIns="0" rtlCol="0" vert="eaVert">
            <a:noAutofit/>
          </a:bodyPr>
          <a:lstStyle/>
          <a:p>
            <a:pPr marL="12700">
              <a:lnSpc>
                <a:spcPct val="90000"/>
              </a:lnSpc>
            </a:pPr>
            <a:r>
              <a:rPr dirty="0" smtClean="0" sz="750">
                <a:solidFill>
                  <a:srgbClr val="B5B5B8"/>
                </a:solidFill>
                <a:latin typeface="Segoe UI Light"/>
                <a:cs typeface="Segoe UI Light"/>
              </a:rPr>
              <a:t>"</a:t>
            </a:r>
            <a:endParaRPr sz="750">
              <a:latin typeface="Segoe UI Light"/>
              <a:cs typeface="Segoe UI Light"/>
            </a:endParaRPr>
          </a:p>
        </p:txBody>
      </p:sp>
      <p:sp>
        <p:nvSpPr>
          <p:cNvPr id="40" name="object 40"/>
          <p:cNvSpPr txBox="1"/>
          <p:nvPr/>
        </p:nvSpPr>
        <p:spPr>
          <a:xfrm>
            <a:off x="5509085" y="4233643"/>
            <a:ext cx="152400" cy="152400"/>
          </a:xfrm>
          <a:prstGeom prst="rect">
            <a:avLst/>
          </a:prstGeom>
        </p:spPr>
        <p:txBody>
          <a:bodyPr wrap="square" lIns="0" tIns="0" rIns="0" bIns="0" rtlCol="0" vert="eaVert">
            <a:noAutofit/>
          </a:bodyPr>
          <a:lstStyle/>
          <a:p>
            <a:pPr marL="12700">
              <a:lnSpc>
                <a:spcPct val="90000"/>
              </a:lnSpc>
            </a:pPr>
            <a:r>
              <a:rPr dirty="0" smtClean="0" sz="1000">
                <a:solidFill>
                  <a:srgbClr val="B5B5B8"/>
                </a:solidFill>
                <a:latin typeface="Segoe UI Light"/>
                <a:cs typeface="Segoe UI Light"/>
              </a:rPr>
              <a:t>E</a:t>
            </a:r>
            <a:endParaRPr sz="1000">
              <a:latin typeface="Segoe UI Light"/>
              <a:cs typeface="Segoe UI Light"/>
            </a:endParaRPr>
          </a:p>
        </p:txBody>
      </p:sp>
      <p:sp>
        <p:nvSpPr>
          <p:cNvPr id="41" name="object 41"/>
          <p:cNvSpPr txBox="1"/>
          <p:nvPr/>
        </p:nvSpPr>
        <p:spPr>
          <a:xfrm>
            <a:off x="5074154" y="4504480"/>
            <a:ext cx="152400" cy="152400"/>
          </a:xfrm>
          <a:prstGeom prst="rect">
            <a:avLst/>
          </a:prstGeom>
        </p:spPr>
        <p:txBody>
          <a:bodyPr wrap="square" lIns="0" tIns="0" rIns="0" bIns="0" rtlCol="0" vert="eaVert">
            <a:noAutofit/>
          </a:bodyPr>
          <a:lstStyle/>
          <a:p>
            <a:pPr marL="12700">
              <a:lnSpc>
                <a:spcPct val="85000"/>
              </a:lnSpc>
            </a:pPr>
            <a:r>
              <a:rPr dirty="0" smtClean="0" sz="1000">
                <a:solidFill>
                  <a:srgbClr val="B5B5B8"/>
                </a:solidFill>
                <a:latin typeface="Segoe UI Light"/>
                <a:cs typeface="Segoe UI Light"/>
              </a:rPr>
              <a:t>t</a:t>
            </a:r>
            <a:endParaRPr sz="1000">
              <a:latin typeface="Segoe UI Light"/>
              <a:cs typeface="Segoe UI Light"/>
            </a:endParaRPr>
          </a:p>
        </p:txBody>
      </p:sp>
      <p:sp>
        <p:nvSpPr>
          <p:cNvPr id="42" name="object 42"/>
          <p:cNvSpPr txBox="1"/>
          <p:nvPr/>
        </p:nvSpPr>
        <p:spPr>
          <a:xfrm>
            <a:off x="4900795" y="4248852"/>
            <a:ext cx="82550" cy="82550"/>
          </a:xfrm>
          <a:prstGeom prst="rect">
            <a:avLst/>
          </a:prstGeom>
        </p:spPr>
        <p:txBody>
          <a:bodyPr wrap="square" lIns="0" tIns="0" rIns="0" bIns="0" rtlCol="0" vert="eaVert">
            <a:noAutofit/>
          </a:bodyPr>
          <a:lstStyle/>
          <a:p>
            <a:pPr marL="12700">
              <a:lnSpc>
                <a:spcPct val="100000"/>
              </a:lnSpc>
            </a:pPr>
            <a:r>
              <a:rPr dirty="0" smtClean="0" sz="450">
                <a:solidFill>
                  <a:srgbClr val="B5B5B8"/>
                </a:solidFill>
                <a:latin typeface="Segoe UI Light"/>
                <a:cs typeface="Segoe UI Light"/>
              </a:rPr>
              <a:t>F</a:t>
            </a:r>
            <a:endParaRPr sz="450">
              <a:latin typeface="Segoe UI Light"/>
              <a:cs typeface="Segoe UI Light"/>
            </a:endParaRPr>
          </a:p>
        </p:txBody>
      </p:sp>
      <p:sp>
        <p:nvSpPr>
          <p:cNvPr id="43" name="object 43"/>
          <p:cNvSpPr txBox="1"/>
          <p:nvPr/>
        </p:nvSpPr>
        <p:spPr>
          <a:xfrm>
            <a:off x="4862065" y="4505271"/>
            <a:ext cx="114300" cy="138430"/>
          </a:xfrm>
          <a:prstGeom prst="rect">
            <a:avLst/>
          </a:prstGeom>
        </p:spPr>
        <p:txBody>
          <a:bodyPr wrap="square" lIns="0" tIns="0" rIns="0" bIns="0" rtlCol="0" vert="eaVert">
            <a:noAutofit/>
          </a:bodyPr>
          <a:lstStyle/>
          <a:p>
            <a:pPr marL="12700">
              <a:lnSpc>
                <a:spcPct val="100000"/>
              </a:lnSpc>
            </a:pPr>
            <a:r>
              <a:rPr dirty="0" smtClean="0" baseline="-10101" sz="825" spc="-322">
                <a:solidFill>
                  <a:srgbClr val="B5B5B8"/>
                </a:solidFill>
                <a:latin typeface="Segoe UI Light"/>
                <a:cs typeface="Segoe UI Light"/>
              </a:rPr>
              <a:t>J</a:t>
            </a:r>
            <a:r>
              <a:rPr dirty="0" smtClean="0" sz="550" spc="0">
                <a:solidFill>
                  <a:srgbClr val="B5B5B8"/>
                </a:solidFill>
                <a:latin typeface="Segoe UI Light"/>
                <a:cs typeface="Segoe UI Light"/>
              </a:rPr>
              <a:t>M</a:t>
            </a:r>
            <a:endParaRPr sz="550">
              <a:latin typeface="Segoe UI Light"/>
              <a:cs typeface="Segoe UI Light"/>
            </a:endParaRPr>
          </a:p>
        </p:txBody>
      </p:sp>
      <p:sp>
        <p:nvSpPr>
          <p:cNvPr id="44" name="object 44"/>
          <p:cNvSpPr txBox="1"/>
          <p:nvPr/>
        </p:nvSpPr>
        <p:spPr>
          <a:xfrm>
            <a:off x="4648993" y="4236017"/>
            <a:ext cx="210820" cy="179070"/>
          </a:xfrm>
          <a:prstGeom prst="rect">
            <a:avLst/>
          </a:prstGeom>
        </p:spPr>
        <p:txBody>
          <a:bodyPr wrap="square" lIns="0" tIns="0" rIns="0" bIns="0" rtlCol="0" vert="eaVert">
            <a:noAutofit/>
          </a:bodyPr>
          <a:lstStyle/>
          <a:p>
            <a:pPr algn="ctr">
              <a:lnSpc>
                <a:spcPct val="90000"/>
              </a:lnSpc>
            </a:pPr>
            <a:r>
              <a:rPr dirty="0" smtClean="0" sz="900" spc="-595">
                <a:solidFill>
                  <a:srgbClr val="B5B5B8"/>
                </a:solidFill>
                <a:latin typeface="Segoe UI Light"/>
                <a:cs typeface="Segoe UI Light"/>
              </a:rPr>
              <a:t>F</a:t>
            </a:r>
            <a:r>
              <a:rPr dirty="0" smtClean="0" sz="900" spc="0">
                <a:solidFill>
                  <a:srgbClr val="B5B5B8"/>
                </a:solidFill>
                <a:latin typeface="Segoe UI Light"/>
                <a:cs typeface="Segoe UI Light"/>
              </a:rPr>
              <a:t>T</a:t>
            </a:r>
            <a:endParaRPr sz="900">
              <a:latin typeface="Segoe UI Light"/>
              <a:cs typeface="Segoe UI Light"/>
            </a:endParaRPr>
          </a:p>
          <a:p>
            <a:pPr algn="ctr" marL="59055">
              <a:lnSpc>
                <a:spcPct val="100000"/>
              </a:lnSpc>
              <a:spcBef>
                <a:spcPts val="155"/>
              </a:spcBef>
            </a:pPr>
            <a:r>
              <a:rPr dirty="0" smtClean="0" sz="350">
                <a:solidFill>
                  <a:srgbClr val="B5B5B8"/>
                </a:solidFill>
                <a:latin typeface="Segoe UI Light"/>
                <a:cs typeface="Segoe UI Light"/>
              </a:rPr>
              <a:t>"</a:t>
            </a:r>
            <a:endParaRPr sz="350">
              <a:latin typeface="Segoe UI Light"/>
              <a:cs typeface="Segoe UI Light"/>
            </a:endParaRPr>
          </a:p>
        </p:txBody>
      </p:sp>
      <p:sp>
        <p:nvSpPr>
          <p:cNvPr id="45" name="object 45"/>
          <p:cNvSpPr txBox="1"/>
          <p:nvPr/>
        </p:nvSpPr>
        <p:spPr>
          <a:xfrm>
            <a:off x="4506562" y="4237541"/>
            <a:ext cx="158750" cy="158750"/>
          </a:xfrm>
          <a:prstGeom prst="rect">
            <a:avLst/>
          </a:prstGeom>
        </p:spPr>
        <p:txBody>
          <a:bodyPr wrap="square" lIns="0" tIns="0" rIns="0" bIns="0" rtlCol="0" vert="eaVert">
            <a:noAutofit/>
          </a:bodyPr>
          <a:lstStyle/>
          <a:p>
            <a:pPr marL="12700">
              <a:lnSpc>
                <a:spcPct val="85000"/>
              </a:lnSpc>
            </a:pPr>
            <a:r>
              <a:rPr dirty="0" smtClean="0" sz="1050">
                <a:solidFill>
                  <a:srgbClr val="A1A1A3"/>
                </a:solidFill>
                <a:latin typeface="Segoe UI Light"/>
                <a:cs typeface="Segoe UI Light"/>
              </a:rPr>
              <a:t>m</a:t>
            </a:r>
            <a:endParaRPr sz="1050">
              <a:latin typeface="Segoe UI Light"/>
              <a:cs typeface="Segoe UI Light"/>
            </a:endParaRPr>
          </a:p>
        </p:txBody>
      </p:sp>
      <p:sp>
        <p:nvSpPr>
          <p:cNvPr id="46" name="object 46"/>
          <p:cNvSpPr txBox="1"/>
          <p:nvPr/>
        </p:nvSpPr>
        <p:spPr>
          <a:xfrm>
            <a:off x="4481476" y="4502033"/>
            <a:ext cx="158750" cy="158750"/>
          </a:xfrm>
          <a:prstGeom prst="rect">
            <a:avLst/>
          </a:prstGeom>
        </p:spPr>
        <p:txBody>
          <a:bodyPr wrap="square" lIns="0" tIns="0" rIns="0" bIns="0" rtlCol="0" vert="eaVert">
            <a:noAutofit/>
          </a:bodyPr>
          <a:lstStyle/>
          <a:p>
            <a:pPr marL="12700">
              <a:lnSpc>
                <a:spcPct val="85000"/>
              </a:lnSpc>
            </a:pPr>
            <a:r>
              <a:rPr dirty="0" smtClean="0" sz="1050">
                <a:solidFill>
                  <a:srgbClr val="A1A1A3"/>
                </a:solidFill>
                <a:latin typeface="Segoe UI Light"/>
                <a:cs typeface="Segoe UI Light"/>
              </a:rPr>
              <a:t>E</a:t>
            </a:r>
            <a:endParaRPr sz="1050">
              <a:latin typeface="Segoe UI Light"/>
              <a:cs typeface="Segoe UI Light"/>
            </a:endParaRPr>
          </a:p>
        </p:txBody>
      </p:sp>
      <p:sp>
        <p:nvSpPr>
          <p:cNvPr id="47" name="object 47"/>
          <p:cNvSpPr txBox="1"/>
          <p:nvPr/>
        </p:nvSpPr>
        <p:spPr>
          <a:xfrm>
            <a:off x="4007247" y="4435105"/>
            <a:ext cx="167005" cy="197485"/>
          </a:xfrm>
          <a:prstGeom prst="rect">
            <a:avLst/>
          </a:prstGeom>
        </p:spPr>
        <p:txBody>
          <a:bodyPr wrap="square" lIns="0" tIns="0" rIns="0" bIns="0" rtlCol="0" vert="eaVert">
            <a:noAutofit/>
          </a:bodyPr>
          <a:lstStyle/>
          <a:p>
            <a:pPr marL="12700">
              <a:lnSpc>
                <a:spcPct val="90000"/>
              </a:lnSpc>
            </a:pPr>
            <a:r>
              <a:rPr dirty="0" smtClean="0" sz="1050" spc="-750">
                <a:solidFill>
                  <a:srgbClr val="D82124"/>
                </a:solidFill>
                <a:latin typeface="Segoe UI Light"/>
                <a:cs typeface="Segoe UI Light"/>
              </a:rPr>
              <a:t>h</a:t>
            </a:r>
            <a:r>
              <a:rPr dirty="0" smtClean="0" baseline="2645" sz="1575" spc="0">
                <a:solidFill>
                  <a:srgbClr val="D43D41"/>
                </a:solidFill>
                <a:latin typeface="Segoe UI Light"/>
                <a:cs typeface="Segoe UI Light"/>
              </a:rPr>
              <a:t>w</a:t>
            </a:r>
            <a:endParaRPr baseline="2645" sz="1575">
              <a:latin typeface="Segoe UI Light"/>
              <a:cs typeface="Segoe UI Light"/>
            </a:endParaRPr>
          </a:p>
        </p:txBody>
      </p:sp>
      <p:sp>
        <p:nvSpPr>
          <p:cNvPr id="48" name="object 48"/>
          <p:cNvSpPr txBox="1"/>
          <p:nvPr/>
        </p:nvSpPr>
        <p:spPr>
          <a:xfrm>
            <a:off x="6376460" y="4537134"/>
            <a:ext cx="328295" cy="121920"/>
          </a:xfrm>
          <a:prstGeom prst="rect">
            <a:avLst/>
          </a:prstGeom>
        </p:spPr>
        <p:txBody>
          <a:bodyPr wrap="square" lIns="0" tIns="0" rIns="0" bIns="0" rtlCol="0" vert="horz">
            <a:noAutofit/>
          </a:bodyPr>
          <a:lstStyle/>
          <a:p>
            <a:pPr marL="12700">
              <a:lnSpc>
                <a:spcPct val="100000"/>
              </a:lnSpc>
            </a:pPr>
            <a:r>
              <a:rPr dirty="0" smtClean="0" sz="750" spc="390">
                <a:solidFill>
                  <a:srgbClr val="9CB3CC"/>
                </a:solidFill>
                <a:latin typeface="Segoe UI Light"/>
                <a:cs typeface="Segoe UI Light"/>
              </a:rPr>
              <a:t>&lt;P-</a:t>
            </a:r>
            <a:endParaRPr sz="750">
              <a:latin typeface="Segoe UI Light"/>
              <a:cs typeface="Segoe UI Light"/>
            </a:endParaRPr>
          </a:p>
        </p:txBody>
      </p:sp>
      <p:sp>
        <p:nvSpPr>
          <p:cNvPr id="49" name="object 49"/>
          <p:cNvSpPr txBox="1"/>
          <p:nvPr/>
        </p:nvSpPr>
        <p:spPr>
          <a:xfrm>
            <a:off x="2806807" y="4918134"/>
            <a:ext cx="207645" cy="217804"/>
          </a:xfrm>
          <a:prstGeom prst="rect">
            <a:avLst/>
          </a:prstGeom>
        </p:spPr>
        <p:txBody>
          <a:bodyPr wrap="square" lIns="0" tIns="0" rIns="0" bIns="0" rtlCol="0" vert="horz">
            <a:noAutofit/>
          </a:bodyPr>
          <a:lstStyle/>
          <a:p>
            <a:pPr marL="12700">
              <a:lnSpc>
                <a:spcPct val="100000"/>
              </a:lnSpc>
            </a:pPr>
            <a:r>
              <a:rPr dirty="0" smtClean="0" sz="1350" spc="-170">
                <a:solidFill>
                  <a:srgbClr val="8C8C8E"/>
                </a:solidFill>
                <a:latin typeface="Times New Roman"/>
                <a:cs typeface="Times New Roman"/>
              </a:rPr>
              <a:t>æ</a:t>
            </a:r>
            <a:r>
              <a:rPr dirty="0" smtClean="0" sz="1350" spc="305">
                <a:solidFill>
                  <a:srgbClr val="B5B5B8"/>
                </a:solidFill>
                <a:latin typeface="Times New Roman"/>
                <a:cs typeface="Times New Roman"/>
              </a:rPr>
              <a:t>:</a:t>
            </a:r>
            <a:endParaRPr sz="1350">
              <a:latin typeface="Times New Roman"/>
              <a:cs typeface="Times New Roman"/>
            </a:endParaRPr>
          </a:p>
        </p:txBody>
      </p:sp>
      <p:sp>
        <p:nvSpPr>
          <p:cNvPr id="50" name="object 50"/>
          <p:cNvSpPr txBox="1"/>
          <p:nvPr/>
        </p:nvSpPr>
        <p:spPr>
          <a:xfrm>
            <a:off x="2487617" y="5477893"/>
            <a:ext cx="686435" cy="156845"/>
          </a:xfrm>
          <a:prstGeom prst="rect">
            <a:avLst/>
          </a:prstGeom>
        </p:spPr>
        <p:txBody>
          <a:bodyPr wrap="square" lIns="0" tIns="0" rIns="0" bIns="0" rtlCol="0" vert="horz">
            <a:noAutofit/>
          </a:bodyPr>
          <a:lstStyle/>
          <a:p>
            <a:pPr marL="12700">
              <a:lnSpc>
                <a:spcPct val="100000"/>
              </a:lnSpc>
            </a:pPr>
            <a:r>
              <a:rPr dirty="0" smtClean="0" sz="800" spc="-2014">
                <a:solidFill>
                  <a:srgbClr val="B5B5B8"/>
                </a:solidFill>
                <a:latin typeface="Segoe UI Light"/>
                <a:cs typeface="Segoe UI Light"/>
              </a:rPr>
              <a:t>'</a:t>
            </a:r>
            <a:r>
              <a:rPr dirty="0" smtClean="0" sz="950" spc="-40">
                <a:solidFill>
                  <a:srgbClr val="B5B5B8"/>
                </a:solidFill>
                <a:latin typeface="Arial"/>
                <a:cs typeface="Arial"/>
              </a:rPr>
              <a:t>silm</a:t>
            </a:r>
            <a:endParaRPr sz="950">
              <a:latin typeface="Arial"/>
              <a:cs typeface="Arial"/>
            </a:endParaRPr>
          </a:p>
        </p:txBody>
      </p:sp>
      <p:sp>
        <p:nvSpPr>
          <p:cNvPr id="51" name="object 51"/>
          <p:cNvSpPr txBox="1"/>
          <p:nvPr/>
        </p:nvSpPr>
        <p:spPr>
          <a:xfrm>
            <a:off x="3503517" y="5503293"/>
            <a:ext cx="217170" cy="121920"/>
          </a:xfrm>
          <a:prstGeom prst="rect">
            <a:avLst/>
          </a:prstGeom>
        </p:spPr>
        <p:txBody>
          <a:bodyPr wrap="square" lIns="0" tIns="0" rIns="0" bIns="0" rtlCol="0" vert="horz">
            <a:noAutofit/>
          </a:bodyPr>
          <a:lstStyle/>
          <a:p>
            <a:pPr marL="12700">
              <a:lnSpc>
                <a:spcPct val="100000"/>
              </a:lnSpc>
            </a:pPr>
            <a:r>
              <a:rPr dirty="0" smtClean="0" sz="750" spc="315">
                <a:solidFill>
                  <a:srgbClr val="BCCAEB"/>
                </a:solidFill>
                <a:latin typeface="Segoe UI Light"/>
                <a:cs typeface="Segoe UI Light"/>
              </a:rPr>
              <a:t>!I:</a:t>
            </a:r>
            <a:endParaRPr sz="750">
              <a:latin typeface="Segoe UI Light"/>
              <a:cs typeface="Segoe UI Light"/>
            </a:endParaRPr>
          </a:p>
        </p:txBody>
      </p:sp>
      <p:sp>
        <p:nvSpPr>
          <p:cNvPr id="52" name="object 52"/>
          <p:cNvSpPr txBox="1"/>
          <p:nvPr/>
        </p:nvSpPr>
        <p:spPr>
          <a:xfrm>
            <a:off x="3234287" y="5851105"/>
            <a:ext cx="699135" cy="507365"/>
          </a:xfrm>
          <a:prstGeom prst="rect">
            <a:avLst/>
          </a:prstGeom>
        </p:spPr>
        <p:txBody>
          <a:bodyPr wrap="square" lIns="0" tIns="0" rIns="0" bIns="0" rtlCol="0" vert="horz">
            <a:noAutofit/>
          </a:bodyPr>
          <a:lstStyle/>
          <a:p>
            <a:pPr algn="ctr" marL="0">
              <a:lnSpc>
                <a:spcPct val="100000"/>
              </a:lnSpc>
            </a:pPr>
            <a:r>
              <a:rPr dirty="0" smtClean="0" sz="700" spc="520">
                <a:solidFill>
                  <a:srgbClr val="8C8C8E"/>
                </a:solidFill>
                <a:latin typeface="Segoe UI Light"/>
                <a:cs typeface="Segoe UI Light"/>
              </a:rPr>
              <a:t>'</a:t>
            </a:r>
            <a:r>
              <a:rPr dirty="0" smtClean="0" sz="700" spc="520">
                <a:solidFill>
                  <a:srgbClr val="8C8C8E"/>
                </a:solidFill>
                <a:latin typeface="Segoe UI Light"/>
                <a:cs typeface="Segoe UI Light"/>
              </a:rPr>
              <a:t>   </a:t>
            </a:r>
            <a:r>
              <a:rPr dirty="0" smtClean="0" sz="700" spc="5">
                <a:solidFill>
                  <a:srgbClr val="8C8C8E"/>
                </a:solidFill>
                <a:latin typeface="Segoe UI Light"/>
                <a:cs typeface="Segoe UI Light"/>
              </a:rPr>
              <a:t> </a:t>
            </a:r>
            <a:r>
              <a:rPr dirty="0" smtClean="0" sz="1000" spc="240">
                <a:solidFill>
                  <a:srgbClr val="8C8C8E"/>
                </a:solidFill>
                <a:latin typeface="Times New Roman"/>
                <a:cs typeface="Times New Roman"/>
              </a:rPr>
              <a:t>η.</a:t>
            </a:r>
            <a:r>
              <a:rPr dirty="0" smtClean="0" sz="1000" spc="240">
                <a:solidFill>
                  <a:srgbClr val="8C8C8E"/>
                </a:solidFill>
                <a:latin typeface="Times New Roman"/>
                <a:cs typeface="Times New Roman"/>
              </a:rPr>
              <a:t> </a:t>
            </a:r>
            <a:r>
              <a:rPr dirty="0" smtClean="0" sz="1000" spc="65">
                <a:solidFill>
                  <a:srgbClr val="8C8C8E"/>
                </a:solidFill>
                <a:latin typeface="Times New Roman"/>
                <a:cs typeface="Times New Roman"/>
              </a:rPr>
              <a:t> </a:t>
            </a:r>
            <a:r>
              <a:rPr dirty="0" smtClean="0" sz="800" spc="745">
                <a:solidFill>
                  <a:srgbClr val="B5B5B8"/>
                </a:solidFill>
                <a:latin typeface="Segoe UI Light"/>
                <a:cs typeface="Segoe UI Light"/>
              </a:rPr>
              <a:t>:</a:t>
            </a:r>
            <a:endParaRPr sz="800">
              <a:latin typeface="Segoe UI Light"/>
              <a:cs typeface="Segoe UI Light"/>
            </a:endParaRPr>
          </a:p>
          <a:p>
            <a:pPr>
              <a:lnSpc>
                <a:spcPts val="600"/>
              </a:lnSpc>
              <a:spcBef>
                <a:spcPts val="48"/>
              </a:spcBef>
            </a:pPr>
            <a:endParaRPr sz="600"/>
          </a:p>
          <a:p>
            <a:pPr algn="ctr" marL="38100">
              <a:lnSpc>
                <a:spcPct val="100000"/>
              </a:lnSpc>
            </a:pPr>
            <a:r>
              <a:rPr dirty="0" smtClean="0" sz="850" spc="85">
                <a:solidFill>
                  <a:srgbClr val="B5B5B8"/>
                </a:solidFill>
                <a:latin typeface="Arial"/>
                <a:cs typeface="Arial"/>
              </a:rPr>
              <a:t>"'IH3</a:t>
            </a:r>
            <a:r>
              <a:rPr dirty="0" smtClean="0" sz="850" spc="85">
                <a:solidFill>
                  <a:srgbClr val="B5B5B8"/>
                </a:solidFill>
                <a:latin typeface="Arial"/>
                <a:cs typeface="Arial"/>
              </a:rPr>
              <a:t>   </a:t>
            </a:r>
            <a:r>
              <a:rPr dirty="0" smtClean="0" sz="850" spc="-75">
                <a:solidFill>
                  <a:srgbClr val="B5B5B8"/>
                </a:solidFill>
                <a:latin typeface="Arial"/>
                <a:cs typeface="Arial"/>
              </a:rPr>
              <a:t> </a:t>
            </a:r>
            <a:r>
              <a:rPr dirty="0" smtClean="0" sz="550" spc="130">
                <a:solidFill>
                  <a:srgbClr val="B5B5B8"/>
                </a:solidFill>
                <a:latin typeface="Segoe UI Light"/>
                <a:cs typeface="Segoe UI Light"/>
              </a:rPr>
              <a:t>'In</a:t>
            </a:r>
            <a:endParaRPr sz="550">
              <a:latin typeface="Segoe UI Light"/>
              <a:cs typeface="Segoe UI Light"/>
            </a:endParaRPr>
          </a:p>
          <a:p>
            <a:pPr algn="ctr" marR="0">
              <a:lnSpc>
                <a:spcPct val="100000"/>
              </a:lnSpc>
              <a:spcBef>
                <a:spcPts val="215"/>
              </a:spcBef>
              <a:tabLst>
                <a:tab pos="195580" algn="l"/>
              </a:tabLst>
            </a:pPr>
            <a:r>
              <a:rPr dirty="0" smtClean="0" sz="700" spc="360">
                <a:solidFill>
                  <a:srgbClr val="B5B5B8"/>
                </a:solidFill>
                <a:latin typeface="Segoe UI Light"/>
                <a:cs typeface="Segoe UI Light"/>
              </a:rPr>
              <a:t>'</a:t>
            </a:r>
            <a:r>
              <a:rPr dirty="0" smtClean="0" sz="700" spc="360">
                <a:solidFill>
                  <a:srgbClr val="B5B5B8"/>
                </a:solidFill>
                <a:latin typeface="Segoe UI Light"/>
                <a:cs typeface="Segoe UI Light"/>
              </a:rPr>
              <a:t>	</a:t>
            </a:r>
            <a:r>
              <a:rPr dirty="0" smtClean="0" sz="700" spc="355">
                <a:solidFill>
                  <a:srgbClr val="B5B5B8"/>
                </a:solidFill>
                <a:latin typeface="Segoe UI Light"/>
                <a:cs typeface="Segoe UI Light"/>
              </a:rPr>
              <a:t>.</a:t>
            </a:r>
            <a:r>
              <a:rPr dirty="0" smtClean="0" sz="700" spc="355">
                <a:solidFill>
                  <a:srgbClr val="B5B5B8"/>
                </a:solidFill>
                <a:latin typeface="Segoe UI Light"/>
                <a:cs typeface="Segoe UI Light"/>
              </a:rPr>
              <a:t>  </a:t>
            </a:r>
            <a:r>
              <a:rPr dirty="0" smtClean="0" sz="700" spc="-65">
                <a:solidFill>
                  <a:srgbClr val="B5B5B8"/>
                </a:solidFill>
                <a:latin typeface="Segoe UI Light"/>
                <a:cs typeface="Segoe UI Light"/>
              </a:rPr>
              <a:t> </a:t>
            </a:r>
            <a:r>
              <a:rPr dirty="0" smtClean="0" sz="700" spc="260">
                <a:solidFill>
                  <a:srgbClr val="B5B5B8"/>
                </a:solidFill>
                <a:latin typeface="Segoe UI Light"/>
                <a:cs typeface="Segoe UI Light"/>
              </a:rPr>
              <a:t>1</a:t>
            </a:r>
            <a:r>
              <a:rPr dirty="0" smtClean="0" sz="700" spc="110">
                <a:solidFill>
                  <a:srgbClr val="B5B5B8"/>
                </a:solidFill>
                <a:latin typeface="Segoe UI Light"/>
                <a:cs typeface="Segoe UI Light"/>
              </a:rPr>
              <a:t>'</a:t>
            </a:r>
            <a:r>
              <a:rPr dirty="0" smtClean="0" sz="550" spc="-30">
                <a:solidFill>
                  <a:srgbClr val="B5B5B8"/>
                </a:solidFill>
                <a:latin typeface="Times New Roman"/>
                <a:cs typeface="Times New Roman"/>
              </a:rPr>
              <a:t>.1</a:t>
            </a:r>
            <a:r>
              <a:rPr dirty="0" smtClean="0" sz="550" spc="45">
                <a:solidFill>
                  <a:srgbClr val="B5B5B8"/>
                </a:solidFill>
                <a:latin typeface="Times New Roman"/>
                <a:cs typeface="Times New Roman"/>
              </a:rPr>
              <a:t> </a:t>
            </a:r>
            <a:r>
              <a:rPr dirty="0" smtClean="0" sz="700" spc="990">
                <a:solidFill>
                  <a:srgbClr val="B5B5B8"/>
                </a:solidFill>
                <a:latin typeface="Segoe UI Light"/>
                <a:cs typeface="Segoe UI Light"/>
              </a:rPr>
              <a:t>!</a:t>
            </a:r>
            <a:endParaRPr sz="700">
              <a:latin typeface="Segoe UI Light"/>
              <a:cs typeface="Segoe UI Light"/>
            </a:endParaRPr>
          </a:p>
        </p:txBody>
      </p:sp>
      <p:sp>
        <p:nvSpPr>
          <p:cNvPr id="53" name="object 53"/>
          <p:cNvSpPr txBox="1"/>
          <p:nvPr/>
        </p:nvSpPr>
        <p:spPr>
          <a:xfrm>
            <a:off x="2746451" y="6261938"/>
            <a:ext cx="402590" cy="396875"/>
          </a:xfrm>
          <a:prstGeom prst="rect">
            <a:avLst/>
          </a:prstGeom>
        </p:spPr>
        <p:txBody>
          <a:bodyPr wrap="square" lIns="0" tIns="0" rIns="0" bIns="0" rtlCol="0" vert="horz">
            <a:noAutofit/>
          </a:bodyPr>
          <a:lstStyle/>
          <a:p>
            <a:pPr algn="r" marR="48895">
              <a:lnSpc>
                <a:spcPct val="100000"/>
              </a:lnSpc>
            </a:pPr>
            <a:r>
              <a:rPr dirty="0" smtClean="0" sz="550" spc="365">
                <a:solidFill>
                  <a:srgbClr val="B5B5B8"/>
                </a:solidFill>
                <a:latin typeface="Times New Roman"/>
                <a:cs typeface="Times New Roman"/>
              </a:rPr>
              <a:t>d</a:t>
            </a:r>
            <a:endParaRPr sz="550">
              <a:latin typeface="Times New Roman"/>
              <a:cs typeface="Times New Roman"/>
            </a:endParaRPr>
          </a:p>
          <a:p>
            <a:pPr algn="r" marR="12700">
              <a:lnSpc>
                <a:spcPts val="2220"/>
              </a:lnSpc>
            </a:pPr>
            <a:r>
              <a:rPr dirty="0" smtClean="0" sz="2150" spc="125">
                <a:solidFill>
                  <a:srgbClr val="D82124"/>
                </a:solidFill>
                <a:latin typeface="Courier New"/>
                <a:cs typeface="Courier New"/>
              </a:rPr>
              <a:t>2</a:t>
            </a:r>
            <a:r>
              <a:rPr dirty="0" smtClean="0" sz="2150" spc="-675">
                <a:solidFill>
                  <a:srgbClr val="D82124"/>
                </a:solidFill>
                <a:latin typeface="Courier New"/>
                <a:cs typeface="Courier New"/>
              </a:rPr>
              <a:t> </a:t>
            </a:r>
            <a:r>
              <a:rPr dirty="0" smtClean="0" sz="800" spc="610">
                <a:solidFill>
                  <a:srgbClr val="B5B5B8"/>
                </a:solidFill>
                <a:latin typeface="Segoe UI Light"/>
                <a:cs typeface="Segoe UI Light"/>
              </a:rPr>
              <a:t>-</a:t>
            </a:r>
            <a:endParaRPr sz="800">
              <a:latin typeface="Segoe UI Light"/>
              <a:cs typeface="Segoe UI Light"/>
            </a:endParaRPr>
          </a:p>
        </p:txBody>
      </p:sp>
      <p:sp>
        <p:nvSpPr>
          <p:cNvPr id="54" name="object 54"/>
          <p:cNvSpPr txBox="1"/>
          <p:nvPr/>
        </p:nvSpPr>
        <p:spPr>
          <a:xfrm>
            <a:off x="3747681" y="6471728"/>
            <a:ext cx="189865" cy="128905"/>
          </a:xfrm>
          <a:prstGeom prst="rect">
            <a:avLst/>
          </a:prstGeom>
        </p:spPr>
        <p:txBody>
          <a:bodyPr wrap="square" lIns="0" tIns="0" rIns="0" bIns="0" rtlCol="0" vert="horz">
            <a:noAutofit/>
          </a:bodyPr>
          <a:lstStyle/>
          <a:p>
            <a:pPr marL="12700">
              <a:lnSpc>
                <a:spcPct val="100000"/>
              </a:lnSpc>
            </a:pPr>
            <a:r>
              <a:rPr dirty="0" smtClean="0" sz="800" spc="855">
                <a:solidFill>
                  <a:srgbClr val="8C8C8E"/>
                </a:solidFill>
                <a:latin typeface="Segoe UI Light"/>
                <a:cs typeface="Segoe UI Light"/>
              </a:rPr>
              <a:t>'</a:t>
            </a:r>
            <a:endParaRPr sz="800">
              <a:latin typeface="Segoe UI Light"/>
              <a:cs typeface="Segoe UI Light"/>
            </a:endParaRPr>
          </a:p>
        </p:txBody>
      </p:sp>
      <p:sp>
        <p:nvSpPr>
          <p:cNvPr id="55" name="object 55"/>
          <p:cNvSpPr txBox="1"/>
          <p:nvPr/>
        </p:nvSpPr>
        <p:spPr>
          <a:xfrm>
            <a:off x="8575159" y="4240242"/>
            <a:ext cx="125730" cy="171450"/>
          </a:xfrm>
          <a:prstGeom prst="rect">
            <a:avLst/>
          </a:prstGeom>
        </p:spPr>
        <p:txBody>
          <a:bodyPr wrap="square" lIns="0" tIns="0" rIns="0" bIns="0" rtlCol="0" vert="horz">
            <a:noAutofit/>
          </a:bodyPr>
          <a:lstStyle/>
          <a:p>
            <a:pPr marL="12700">
              <a:lnSpc>
                <a:spcPct val="100000"/>
              </a:lnSpc>
            </a:pPr>
            <a:r>
              <a:rPr dirty="0" smtClean="0" sz="1050" spc="200" i="1">
                <a:solidFill>
                  <a:srgbClr val="BCCAEB"/>
                </a:solidFill>
                <a:latin typeface="Arial"/>
                <a:cs typeface="Arial"/>
              </a:rPr>
              <a:t>1</a:t>
            </a:r>
            <a:endParaRPr sz="1050">
              <a:latin typeface="Arial"/>
              <a:cs typeface="Arial"/>
            </a:endParaRPr>
          </a:p>
        </p:txBody>
      </p:sp>
      <p:sp>
        <p:nvSpPr>
          <p:cNvPr id="56" name="object 56"/>
          <p:cNvSpPr/>
          <p:nvPr/>
        </p:nvSpPr>
        <p:spPr>
          <a:xfrm>
            <a:off x="4750913" y="5746431"/>
            <a:ext cx="0" cy="90637"/>
          </a:xfrm>
          <a:custGeom>
            <a:avLst/>
            <a:gdLst/>
            <a:ahLst/>
            <a:cxnLst/>
            <a:rect l="l" t="t" r="r" b="b"/>
            <a:pathLst>
              <a:path w="0" h="90637">
                <a:moveTo>
                  <a:pt x="0" y="0"/>
                </a:moveTo>
                <a:lnTo>
                  <a:pt x="0" y="90637"/>
                </a:lnTo>
                <a:lnTo>
                  <a:pt x="0" y="0"/>
                </a:lnTo>
                <a:close/>
              </a:path>
            </a:pathLst>
          </a:custGeom>
          <a:solidFill>
            <a:srgbClr val="D1D1D1"/>
          </a:solidFill>
        </p:spPr>
        <p:txBody>
          <a:bodyPr wrap="square" lIns="0" tIns="0" rIns="0" bIns="0" rtlCol="0">
            <a:noAutofit/>
          </a:bodyPr>
          <a:lstStyle/>
          <a:p/>
        </p:txBody>
      </p:sp>
      <p:sp>
        <p:nvSpPr>
          <p:cNvPr id="57" name="object 57"/>
          <p:cNvSpPr/>
          <p:nvPr/>
        </p:nvSpPr>
        <p:spPr>
          <a:xfrm>
            <a:off x="5240700" y="5740975"/>
            <a:ext cx="0" cy="97110"/>
          </a:xfrm>
          <a:custGeom>
            <a:avLst/>
            <a:gdLst/>
            <a:ahLst/>
            <a:cxnLst/>
            <a:rect l="l" t="t" r="r" b="b"/>
            <a:pathLst>
              <a:path w="0" h="97110">
                <a:moveTo>
                  <a:pt x="0" y="97110"/>
                </a:moveTo>
                <a:lnTo>
                  <a:pt x="0" y="0"/>
                </a:lnTo>
              </a:path>
            </a:pathLst>
          </a:custGeom>
          <a:ln w="49371">
            <a:solidFill>
              <a:srgbClr val="D1D1D1"/>
            </a:solidFill>
          </a:ln>
        </p:spPr>
        <p:txBody>
          <a:bodyPr wrap="square" lIns="0" tIns="0" rIns="0" bIns="0" rtlCol="0">
            <a:noAutofit/>
          </a:bodyPr>
          <a:lstStyle/>
          <a:p/>
        </p:txBody>
      </p:sp>
      <p:sp>
        <p:nvSpPr>
          <p:cNvPr id="58" name="object 58"/>
          <p:cNvSpPr/>
          <p:nvPr/>
        </p:nvSpPr>
        <p:spPr>
          <a:xfrm>
            <a:off x="5826318" y="5730061"/>
            <a:ext cx="0" cy="110058"/>
          </a:xfrm>
          <a:custGeom>
            <a:avLst/>
            <a:gdLst/>
            <a:ahLst/>
            <a:cxnLst/>
            <a:rect l="l" t="t" r="r" b="b"/>
            <a:pathLst>
              <a:path w="0" h="110058">
                <a:moveTo>
                  <a:pt x="0" y="110058"/>
                </a:moveTo>
                <a:lnTo>
                  <a:pt x="0" y="0"/>
                </a:lnTo>
              </a:path>
            </a:pathLst>
          </a:custGeom>
          <a:ln w="48228">
            <a:solidFill>
              <a:srgbClr val="D1D1D1"/>
            </a:solidFill>
          </a:ln>
        </p:spPr>
        <p:txBody>
          <a:bodyPr wrap="square" lIns="0" tIns="0" rIns="0" bIns="0" rtlCol="0">
            <a:noAutofit/>
          </a:bodyPr>
          <a:lstStyle/>
          <a:p/>
        </p:txBody>
      </p:sp>
      <p:sp>
        <p:nvSpPr>
          <p:cNvPr id="59" name="object 59"/>
          <p:cNvSpPr txBox="1"/>
          <p:nvPr/>
        </p:nvSpPr>
        <p:spPr>
          <a:xfrm>
            <a:off x="6419571" y="435634"/>
            <a:ext cx="5335270" cy="959485"/>
          </a:xfrm>
          <a:prstGeom prst="rect">
            <a:avLst/>
          </a:prstGeom>
        </p:spPr>
        <p:txBody>
          <a:bodyPr wrap="square" lIns="0" tIns="0" rIns="0" bIns="0" rtlCol="0" vert="horz">
            <a:noAutofit/>
          </a:bodyPr>
          <a:lstStyle/>
          <a:p>
            <a:pPr algn="r" marR="12700">
              <a:lnSpc>
                <a:spcPct val="100000"/>
              </a:lnSpc>
            </a:pPr>
            <a:r>
              <a:rPr dirty="0" smtClean="0" sz="1800" spc="55">
                <a:solidFill>
                  <a:srgbClr val="1C9C82"/>
                </a:solidFill>
                <a:latin typeface="Times New Roman"/>
                <a:cs typeface="Times New Roman"/>
              </a:rPr>
              <a:t>PlantData</a:t>
            </a:r>
            <a:endParaRPr sz="1800">
              <a:latin typeface="Times New Roman"/>
              <a:cs typeface="Times New Roman"/>
            </a:endParaRPr>
          </a:p>
          <a:p>
            <a:pPr>
              <a:lnSpc>
                <a:spcPts val="600"/>
              </a:lnSpc>
              <a:spcBef>
                <a:spcPts val="30"/>
              </a:spcBef>
            </a:pPr>
            <a:endParaRPr sz="600"/>
          </a:p>
          <a:p>
            <a:pPr marL="12700">
              <a:lnSpc>
                <a:spcPct val="100000"/>
              </a:lnSpc>
            </a:pPr>
            <a:r>
              <a:rPr dirty="0" smtClean="0" sz="3900" spc="-265">
                <a:solidFill>
                  <a:srgbClr val="6282B1"/>
                </a:solidFill>
                <a:latin typeface="Times New Roman"/>
                <a:cs typeface="Times New Roman"/>
              </a:rPr>
              <a:t>E</a:t>
            </a:r>
            <a:endParaRPr sz="3900">
              <a:latin typeface="Times New Roman"/>
              <a:cs typeface="Times New Roman"/>
            </a:endParaRPr>
          </a:p>
        </p:txBody>
      </p:sp>
      <p:sp>
        <p:nvSpPr>
          <p:cNvPr id="60" name="object 60"/>
          <p:cNvSpPr txBox="1"/>
          <p:nvPr/>
        </p:nvSpPr>
        <p:spPr>
          <a:xfrm>
            <a:off x="4324341" y="5134634"/>
            <a:ext cx="1687830" cy="854710"/>
          </a:xfrm>
          <a:prstGeom prst="rect">
            <a:avLst/>
          </a:prstGeom>
        </p:spPr>
        <p:txBody>
          <a:bodyPr wrap="square" lIns="0" tIns="0" rIns="0" bIns="0" rtlCol="0" vert="horz">
            <a:noAutofit/>
          </a:bodyPr>
          <a:lstStyle/>
          <a:p>
            <a:pPr algn="ctr" marL="296545">
              <a:lnSpc>
                <a:spcPct val="100000"/>
              </a:lnSpc>
              <a:tabLst>
                <a:tab pos="720725" algn="l"/>
                <a:tab pos="999490" algn="l"/>
              </a:tabLst>
            </a:pPr>
            <a:r>
              <a:rPr dirty="0" smtClean="0" sz="750" spc="575">
                <a:solidFill>
                  <a:srgbClr val="B5B5B8"/>
                </a:solidFill>
                <a:latin typeface="Segoe UI Light"/>
                <a:cs typeface="Segoe UI Light"/>
              </a:rPr>
              <a:t>'</a:t>
            </a:r>
            <a:r>
              <a:rPr dirty="0" smtClean="0" sz="750" spc="575">
                <a:solidFill>
                  <a:srgbClr val="B5B5B8"/>
                </a:solidFill>
                <a:latin typeface="Segoe UI Light"/>
                <a:cs typeface="Segoe UI Light"/>
              </a:rPr>
              <a:t>	</a:t>
            </a:r>
            <a:r>
              <a:rPr dirty="0" smtClean="0" sz="800" spc="825">
                <a:solidFill>
                  <a:srgbClr val="BCCAEB"/>
                </a:solidFill>
                <a:latin typeface="Segoe UI Light"/>
                <a:cs typeface="Segoe UI Light"/>
              </a:rPr>
              <a:t>"</a:t>
            </a:r>
            <a:r>
              <a:rPr dirty="0" smtClean="0" sz="800" spc="825">
                <a:solidFill>
                  <a:srgbClr val="BCCAEB"/>
                </a:solidFill>
                <a:latin typeface="Segoe UI Light"/>
                <a:cs typeface="Segoe UI Light"/>
              </a:rPr>
              <a:t>	</a:t>
            </a:r>
            <a:r>
              <a:rPr dirty="0" smtClean="0" sz="800" spc="855">
                <a:solidFill>
                  <a:srgbClr val="BCCAEB"/>
                </a:solidFill>
                <a:latin typeface="Segoe UI Light"/>
                <a:cs typeface="Segoe UI Light"/>
              </a:rPr>
              <a:t>'</a:t>
            </a:r>
            <a:endParaRPr sz="800">
              <a:latin typeface="Segoe UI Light"/>
              <a:cs typeface="Segoe UI Light"/>
            </a:endParaRPr>
          </a:p>
          <a:p>
            <a:pPr>
              <a:lnSpc>
                <a:spcPts val="1400"/>
              </a:lnSpc>
              <a:spcBef>
                <a:spcPts val="46"/>
              </a:spcBef>
            </a:pPr>
            <a:endParaRPr sz="1400"/>
          </a:p>
          <a:p>
            <a:pPr algn="ctr" marL="287020">
              <a:lnSpc>
                <a:spcPct val="100000"/>
              </a:lnSpc>
            </a:pPr>
            <a:r>
              <a:rPr dirty="0" smtClean="0" sz="700" spc="570">
                <a:solidFill>
                  <a:srgbClr val="B5B5B8"/>
                </a:solidFill>
                <a:latin typeface="Segoe UI Light"/>
                <a:cs typeface="Segoe UI Light"/>
              </a:rPr>
              <a:t>-</a:t>
            </a:r>
            <a:r>
              <a:rPr dirty="0" smtClean="0" sz="700" spc="570">
                <a:solidFill>
                  <a:srgbClr val="B5B5B8"/>
                </a:solidFill>
                <a:latin typeface="Segoe UI Light"/>
                <a:cs typeface="Segoe UI Light"/>
              </a:rPr>
              <a:t>  </a:t>
            </a:r>
            <a:r>
              <a:rPr dirty="0" smtClean="0" sz="700" spc="-5">
                <a:solidFill>
                  <a:srgbClr val="B5B5B8"/>
                </a:solidFill>
                <a:latin typeface="Segoe UI Light"/>
                <a:cs typeface="Segoe UI Light"/>
              </a:rPr>
              <a:t> </a:t>
            </a:r>
            <a:r>
              <a:rPr dirty="0" smtClean="0" sz="1450" spc="440">
                <a:solidFill>
                  <a:srgbClr val="7C7C7E"/>
                </a:solidFill>
                <a:latin typeface="Arial"/>
                <a:cs typeface="Arial"/>
              </a:rPr>
              <a:t>.</a:t>
            </a:r>
            <a:r>
              <a:rPr dirty="0" smtClean="0" sz="1450" spc="125">
                <a:solidFill>
                  <a:srgbClr val="7C7C7E"/>
                </a:solidFill>
                <a:latin typeface="Arial"/>
                <a:cs typeface="Arial"/>
              </a:rPr>
              <a:t> </a:t>
            </a:r>
            <a:r>
              <a:rPr dirty="0" smtClean="0" sz="1450" spc="-440">
                <a:solidFill>
                  <a:srgbClr val="7C7C7E"/>
                </a:solidFill>
                <a:latin typeface="Arial"/>
                <a:cs typeface="Arial"/>
              </a:rPr>
              <a:t>l</a:t>
            </a:r>
            <a:r>
              <a:rPr dirty="0" smtClean="0" sz="900" spc="370">
                <a:solidFill>
                  <a:srgbClr val="7C7C7E"/>
                </a:solidFill>
                <a:latin typeface="Segoe UI Light"/>
                <a:cs typeface="Segoe UI Light"/>
              </a:rPr>
              <a:t>lI+</a:t>
            </a:r>
            <a:r>
              <a:rPr dirty="0" smtClean="0" sz="900" spc="370">
                <a:solidFill>
                  <a:srgbClr val="7C7C7E"/>
                </a:solidFill>
                <a:latin typeface="Segoe UI Light"/>
                <a:cs typeface="Segoe UI Light"/>
              </a:rPr>
              <a:t>  </a:t>
            </a:r>
            <a:r>
              <a:rPr dirty="0" smtClean="0" sz="900" spc="-45">
                <a:solidFill>
                  <a:srgbClr val="7C7C7E"/>
                </a:solidFill>
                <a:latin typeface="Segoe UI Light"/>
                <a:cs typeface="Segoe UI Light"/>
              </a:rPr>
              <a:t> </a:t>
            </a:r>
            <a:r>
              <a:rPr dirty="0" smtClean="0" sz="900" spc="395">
                <a:solidFill>
                  <a:srgbClr val="7C7C7E"/>
                </a:solidFill>
                <a:latin typeface="Segoe UI Light"/>
                <a:cs typeface="Segoe UI Light"/>
              </a:rPr>
              <a:t>"</a:t>
            </a:r>
            <a:r>
              <a:rPr dirty="0" smtClean="0" sz="900" spc="-70">
                <a:solidFill>
                  <a:srgbClr val="7C7C7E"/>
                </a:solidFill>
                <a:latin typeface="Segoe UI Light"/>
                <a:cs typeface="Segoe UI Light"/>
              </a:rPr>
              <a:t> </a:t>
            </a:r>
            <a:r>
              <a:rPr dirty="0" smtClean="0" sz="900" spc="565">
                <a:solidFill>
                  <a:srgbClr val="B5B5B8"/>
                </a:solidFill>
                <a:latin typeface="Segoe UI Light"/>
                <a:cs typeface="Segoe UI Light"/>
              </a:rPr>
              <a:t>:</a:t>
            </a:r>
            <a:r>
              <a:rPr dirty="0" smtClean="0" sz="850" spc="130">
                <a:solidFill>
                  <a:srgbClr val="6D6E6E"/>
                </a:solidFill>
                <a:latin typeface="Times New Roman"/>
                <a:cs typeface="Times New Roman"/>
              </a:rPr>
              <a:t>87.</a:t>
            </a:r>
            <a:r>
              <a:rPr dirty="0" smtClean="0" sz="850" spc="190">
                <a:solidFill>
                  <a:srgbClr val="6D6E6E"/>
                </a:solidFill>
                <a:latin typeface="Times New Roman"/>
                <a:cs typeface="Times New Roman"/>
              </a:rPr>
              <a:t>5</a:t>
            </a:r>
            <a:r>
              <a:rPr dirty="0" smtClean="0" sz="850" spc="540">
                <a:solidFill>
                  <a:srgbClr val="A1A1A3"/>
                </a:solidFill>
                <a:latin typeface="Times New Roman"/>
                <a:cs typeface="Times New Roman"/>
              </a:rPr>
              <a:t>"</a:t>
            </a:r>
            <a:endParaRPr sz="850">
              <a:latin typeface="Times New Roman"/>
              <a:cs typeface="Times New Roman"/>
            </a:endParaRPr>
          </a:p>
          <a:p>
            <a:pPr marL="12700">
              <a:lnSpc>
                <a:spcPts val="865"/>
              </a:lnSpc>
              <a:spcBef>
                <a:spcPts val="420"/>
              </a:spcBef>
              <a:tabLst>
                <a:tab pos="909319" algn="l"/>
                <a:tab pos="1276985" algn="l"/>
              </a:tabLst>
            </a:pPr>
            <a:r>
              <a:rPr dirty="0" smtClean="0" sz="750" spc="145">
                <a:solidFill>
                  <a:srgbClr val="B5B5B8"/>
                </a:solidFill>
                <a:latin typeface="Times New Roman"/>
                <a:cs typeface="Times New Roman"/>
              </a:rPr>
              <a:t>4</a:t>
            </a:r>
            <a:r>
              <a:rPr dirty="0" smtClean="0" sz="750" spc="145">
                <a:solidFill>
                  <a:srgbClr val="B5B5B8"/>
                </a:solidFill>
                <a:latin typeface="Times New Roman"/>
                <a:cs typeface="Times New Roman"/>
              </a:rPr>
              <a:t>  </a:t>
            </a:r>
            <a:r>
              <a:rPr dirty="0" smtClean="0" sz="750" spc="80">
                <a:solidFill>
                  <a:srgbClr val="B5B5B8"/>
                </a:solidFill>
                <a:latin typeface="Times New Roman"/>
                <a:cs typeface="Times New Roman"/>
              </a:rPr>
              <a:t> </a:t>
            </a:r>
            <a:r>
              <a:rPr dirty="0" smtClean="0" sz="700" spc="385">
                <a:solidFill>
                  <a:srgbClr val="B5B5B8"/>
                </a:solidFill>
                <a:latin typeface="Segoe UI Light"/>
                <a:cs typeface="Segoe UI Light"/>
              </a:rPr>
              <a:t>2"</a:t>
            </a:r>
            <a:r>
              <a:rPr dirty="0" smtClean="0" sz="700" spc="385">
                <a:solidFill>
                  <a:srgbClr val="B5B5B8"/>
                </a:solidFill>
                <a:latin typeface="Segoe UI Light"/>
                <a:cs typeface="Segoe UI Light"/>
              </a:rPr>
              <a:t>	</a:t>
            </a:r>
            <a:r>
              <a:rPr dirty="0" smtClean="0" sz="750" spc="210">
                <a:solidFill>
                  <a:srgbClr val="B5B5B8"/>
                </a:solidFill>
                <a:latin typeface="Segoe UI Light"/>
                <a:cs typeface="Segoe UI Light"/>
              </a:rPr>
              <a:t>'</a:t>
            </a:r>
            <a:r>
              <a:rPr dirty="0" smtClean="0" sz="750" spc="210">
                <a:solidFill>
                  <a:srgbClr val="B5B5B8"/>
                </a:solidFill>
                <a:latin typeface="Segoe UI Light"/>
                <a:cs typeface="Segoe UI Light"/>
              </a:rPr>
              <a:t>	</a:t>
            </a:r>
            <a:r>
              <a:rPr dirty="0" smtClean="0" sz="500" spc="85">
                <a:solidFill>
                  <a:srgbClr val="B5B5B8"/>
                </a:solidFill>
                <a:latin typeface="Segoe UI Light"/>
                <a:cs typeface="Segoe UI Light"/>
              </a:rPr>
              <a:t>l-a.-</a:t>
            </a:r>
            <a:r>
              <a:rPr dirty="0" smtClean="0" sz="500" spc="85">
                <a:solidFill>
                  <a:srgbClr val="B5B5B8"/>
                </a:solidFill>
                <a:latin typeface="Segoe UI Light"/>
                <a:cs typeface="Segoe UI Light"/>
              </a:rPr>
              <a:t>  </a:t>
            </a:r>
            <a:r>
              <a:rPr dirty="0" smtClean="0" sz="500" spc="-15">
                <a:solidFill>
                  <a:srgbClr val="B5B5B8"/>
                </a:solidFill>
                <a:latin typeface="Segoe UI Light"/>
                <a:cs typeface="Segoe UI Light"/>
              </a:rPr>
              <a:t> </a:t>
            </a:r>
            <a:r>
              <a:rPr dirty="0" smtClean="0" sz="850" spc="-105">
                <a:solidFill>
                  <a:srgbClr val="B5B5B8"/>
                </a:solidFill>
                <a:latin typeface="Segoe UI Light"/>
                <a:cs typeface="Segoe UI Light"/>
              </a:rPr>
              <a:t>.</a:t>
            </a:r>
            <a:r>
              <a:rPr dirty="0" smtClean="0" sz="850" spc="-105">
                <a:solidFill>
                  <a:srgbClr val="B5B5B8"/>
                </a:solidFill>
                <a:latin typeface="Segoe UI Light"/>
                <a:cs typeface="Segoe UI Light"/>
              </a:rPr>
              <a:t>1</a:t>
            </a:r>
            <a:r>
              <a:rPr dirty="0" smtClean="0" sz="850" spc="380">
                <a:solidFill>
                  <a:srgbClr val="B5B5B8"/>
                </a:solidFill>
                <a:latin typeface="Segoe UI Light"/>
                <a:cs typeface="Segoe UI Light"/>
              </a:rPr>
              <a:t>.'</a:t>
            </a:r>
            <a:endParaRPr sz="850">
              <a:latin typeface="Segoe UI Light"/>
              <a:cs typeface="Segoe UI Light"/>
            </a:endParaRPr>
          </a:p>
          <a:p>
            <a:pPr marL="20955">
              <a:lnSpc>
                <a:spcPts val="1275"/>
              </a:lnSpc>
              <a:tabLst>
                <a:tab pos="330200" algn="l"/>
              </a:tabLst>
            </a:pPr>
            <a:r>
              <a:rPr dirty="0" smtClean="0" sz="800" spc="-25">
                <a:solidFill>
                  <a:srgbClr val="B5B5B8"/>
                </a:solidFill>
                <a:latin typeface="Arial"/>
                <a:cs typeface="Arial"/>
              </a:rPr>
              <a:t>17</a:t>
            </a:r>
            <a:r>
              <a:rPr dirty="0" smtClean="0" sz="800" spc="-25">
                <a:solidFill>
                  <a:srgbClr val="B5B5B8"/>
                </a:solidFill>
                <a:latin typeface="Arial"/>
                <a:cs typeface="Arial"/>
              </a:rPr>
              <a:t>	</a:t>
            </a:r>
            <a:r>
              <a:rPr dirty="0" smtClean="0" sz="1350" spc="440">
                <a:solidFill>
                  <a:srgbClr val="B5B5B8"/>
                </a:solidFill>
                <a:latin typeface="Segoe UI Light"/>
                <a:cs typeface="Segoe UI Light"/>
              </a:rPr>
              <a:t>..</a:t>
            </a:r>
            <a:r>
              <a:rPr dirty="0" smtClean="0" sz="1350" spc="390">
                <a:solidFill>
                  <a:srgbClr val="B5B5B8"/>
                </a:solidFill>
                <a:latin typeface="Segoe UI Light"/>
                <a:cs typeface="Segoe UI Light"/>
              </a:rPr>
              <a:t>:</a:t>
            </a:r>
            <a:r>
              <a:rPr dirty="0" smtClean="0" sz="850" spc="320">
                <a:solidFill>
                  <a:srgbClr val="B5B5B8"/>
                </a:solidFill>
                <a:latin typeface="Arial"/>
                <a:cs typeface="Arial"/>
              </a:rPr>
              <a:t>t-</a:t>
            </a:r>
            <a:r>
              <a:rPr dirty="0" smtClean="0" sz="850" spc="320">
                <a:solidFill>
                  <a:srgbClr val="B5B5B8"/>
                </a:solidFill>
                <a:latin typeface="Arial"/>
                <a:cs typeface="Arial"/>
              </a:rPr>
              <a:t> </a:t>
            </a:r>
            <a:r>
              <a:rPr dirty="0" smtClean="0" sz="850" spc="55">
                <a:solidFill>
                  <a:srgbClr val="B5B5B8"/>
                </a:solidFill>
                <a:latin typeface="Arial"/>
                <a:cs typeface="Arial"/>
              </a:rPr>
              <a:t> </a:t>
            </a:r>
            <a:r>
              <a:rPr dirty="0" smtClean="0" sz="700" spc="20">
                <a:solidFill>
                  <a:srgbClr val="B5B5B8"/>
                </a:solidFill>
                <a:latin typeface="Segoe UI Light"/>
                <a:cs typeface="Segoe UI Light"/>
              </a:rPr>
              <a:t>1f</a:t>
            </a:r>
            <a:r>
              <a:rPr dirty="0" smtClean="0" sz="700" spc="-65">
                <a:solidFill>
                  <a:srgbClr val="B5B5B8"/>
                </a:solidFill>
                <a:latin typeface="Segoe UI Light"/>
                <a:cs typeface="Segoe UI Light"/>
              </a:rPr>
              <a:t>1</a:t>
            </a:r>
            <a:r>
              <a:rPr dirty="0" smtClean="0" sz="800" spc="90">
                <a:solidFill>
                  <a:srgbClr val="B5B5B8"/>
                </a:solidFill>
                <a:latin typeface="Arial"/>
                <a:cs typeface="Arial"/>
              </a:rPr>
              <a:t>5ti</a:t>
            </a:r>
            <a:endParaRPr sz="800">
              <a:latin typeface="Arial"/>
              <a:cs typeface="Arial"/>
            </a:endParaRPr>
          </a:p>
        </p:txBody>
      </p:sp>
      <p:sp>
        <p:nvSpPr>
          <p:cNvPr id="61" name="object 61"/>
          <p:cNvSpPr txBox="1"/>
          <p:nvPr/>
        </p:nvSpPr>
        <p:spPr>
          <a:xfrm>
            <a:off x="6397143" y="5028840"/>
            <a:ext cx="175895" cy="121920"/>
          </a:xfrm>
          <a:prstGeom prst="rect">
            <a:avLst/>
          </a:prstGeom>
        </p:spPr>
        <p:txBody>
          <a:bodyPr wrap="square" lIns="0" tIns="0" rIns="0" bIns="0" rtlCol="0" vert="horz">
            <a:noAutofit/>
          </a:bodyPr>
          <a:lstStyle/>
          <a:p>
            <a:pPr marL="12700">
              <a:lnSpc>
                <a:spcPct val="100000"/>
              </a:lnSpc>
            </a:pPr>
            <a:r>
              <a:rPr dirty="0" smtClean="0" sz="750" spc="880">
                <a:solidFill>
                  <a:srgbClr val="8C8C8E"/>
                </a:solidFill>
                <a:latin typeface="Segoe UI Light"/>
                <a:cs typeface="Segoe UI Light"/>
              </a:rPr>
              <a:t>-</a:t>
            </a:r>
            <a:endParaRPr sz="750">
              <a:latin typeface="Segoe UI Light"/>
              <a:cs typeface="Segoe UI Light"/>
            </a:endParaRPr>
          </a:p>
        </p:txBody>
      </p:sp>
      <p:sp>
        <p:nvSpPr>
          <p:cNvPr id="62" name="object 62"/>
          <p:cNvSpPr txBox="1"/>
          <p:nvPr/>
        </p:nvSpPr>
        <p:spPr>
          <a:xfrm>
            <a:off x="6449448" y="5525099"/>
            <a:ext cx="276860" cy="135890"/>
          </a:xfrm>
          <a:prstGeom prst="rect">
            <a:avLst/>
          </a:prstGeom>
        </p:spPr>
        <p:txBody>
          <a:bodyPr wrap="square" lIns="0" tIns="0" rIns="0" bIns="0" rtlCol="0" vert="horz">
            <a:noAutofit/>
          </a:bodyPr>
          <a:lstStyle/>
          <a:p>
            <a:pPr marL="12700">
              <a:lnSpc>
                <a:spcPct val="100000"/>
              </a:lnSpc>
            </a:pPr>
            <a:r>
              <a:rPr dirty="0" smtClean="0" sz="850" spc="180">
                <a:solidFill>
                  <a:srgbClr val="B5B5B8"/>
                </a:solidFill>
                <a:latin typeface="Segoe UI Light"/>
                <a:cs typeface="Segoe UI Light"/>
              </a:rPr>
              <a:t>!!i'</a:t>
            </a:r>
            <a:r>
              <a:rPr dirty="0" smtClean="0" sz="850" spc="80">
                <a:solidFill>
                  <a:srgbClr val="B5B5B8"/>
                </a:solidFill>
                <a:latin typeface="Segoe UI Light"/>
                <a:cs typeface="Segoe UI Light"/>
              </a:rPr>
              <a:t>\</a:t>
            </a:r>
            <a:endParaRPr sz="850">
              <a:latin typeface="Segoe UI Light"/>
              <a:cs typeface="Segoe UI Light"/>
            </a:endParaRPr>
          </a:p>
        </p:txBody>
      </p:sp>
      <p:sp>
        <p:nvSpPr>
          <p:cNvPr id="63" name="object 63"/>
          <p:cNvSpPr txBox="1"/>
          <p:nvPr/>
        </p:nvSpPr>
        <p:spPr>
          <a:xfrm>
            <a:off x="6997922" y="5442549"/>
            <a:ext cx="381635" cy="240665"/>
          </a:xfrm>
          <a:prstGeom prst="rect">
            <a:avLst/>
          </a:prstGeom>
        </p:spPr>
        <p:txBody>
          <a:bodyPr wrap="square" lIns="0" tIns="0" rIns="0" bIns="0" rtlCol="0" vert="horz">
            <a:noAutofit/>
          </a:bodyPr>
          <a:lstStyle/>
          <a:p>
            <a:pPr marL="12700">
              <a:lnSpc>
                <a:spcPct val="100000"/>
              </a:lnSpc>
            </a:pPr>
            <a:r>
              <a:rPr dirty="0" smtClean="0" sz="1500" spc="140">
                <a:solidFill>
                  <a:srgbClr val="BCCAEB"/>
                </a:solidFill>
                <a:latin typeface="Times New Roman"/>
                <a:cs typeface="Times New Roman"/>
              </a:rPr>
              <a:t>æ</a:t>
            </a:r>
            <a:r>
              <a:rPr dirty="0" smtClean="0" sz="800" spc="25">
                <a:solidFill>
                  <a:srgbClr val="BCCAEB"/>
                </a:solidFill>
                <a:latin typeface="Segoe UI Light"/>
                <a:cs typeface="Segoe UI Light"/>
              </a:rPr>
              <a:t>t'iJ</a:t>
            </a:r>
            <a:r>
              <a:rPr dirty="0" smtClean="0" sz="800" spc="15">
                <a:solidFill>
                  <a:srgbClr val="BCCAEB"/>
                </a:solidFill>
                <a:latin typeface="Segoe UI Light"/>
                <a:cs typeface="Segoe UI Light"/>
              </a:rPr>
              <a:t> </a:t>
            </a:r>
            <a:r>
              <a:rPr dirty="0" smtClean="0" sz="800" spc="70">
                <a:solidFill>
                  <a:srgbClr val="BCCAEB"/>
                </a:solidFill>
                <a:latin typeface="Segoe UI Light"/>
                <a:cs typeface="Segoe UI Light"/>
              </a:rPr>
              <a:t>i</a:t>
            </a:r>
            <a:r>
              <a:rPr dirty="0" smtClean="0" sz="800" spc="5">
                <a:solidFill>
                  <a:srgbClr val="BCCAEB"/>
                </a:solidFill>
                <a:latin typeface="Segoe UI Light"/>
                <a:cs typeface="Segoe UI Light"/>
              </a:rPr>
              <a:t>)</a:t>
            </a:r>
            <a:endParaRPr sz="800">
              <a:latin typeface="Segoe UI Light"/>
              <a:cs typeface="Segoe UI Light"/>
            </a:endParaRPr>
          </a:p>
        </p:txBody>
      </p:sp>
      <p:sp>
        <p:nvSpPr>
          <p:cNvPr id="64" name="object 64"/>
          <p:cNvSpPr txBox="1"/>
          <p:nvPr/>
        </p:nvSpPr>
        <p:spPr>
          <a:xfrm>
            <a:off x="7574965" y="5531449"/>
            <a:ext cx="445134" cy="128905"/>
          </a:xfrm>
          <a:prstGeom prst="rect">
            <a:avLst/>
          </a:prstGeom>
        </p:spPr>
        <p:txBody>
          <a:bodyPr wrap="square" lIns="0" tIns="0" rIns="0" bIns="0" rtlCol="0" vert="horz">
            <a:noAutofit/>
          </a:bodyPr>
          <a:lstStyle/>
          <a:p>
            <a:pPr marL="12700">
              <a:lnSpc>
                <a:spcPct val="100000"/>
              </a:lnSpc>
            </a:pPr>
            <a:r>
              <a:rPr dirty="0" smtClean="0" sz="800" spc="254">
                <a:solidFill>
                  <a:srgbClr val="BCCAEB"/>
                </a:solidFill>
                <a:latin typeface="Segoe UI Light"/>
                <a:cs typeface="Segoe UI Light"/>
              </a:rPr>
              <a:t>!!'.J</a:t>
            </a:r>
            <a:r>
              <a:rPr dirty="0" smtClean="0" sz="800" spc="254">
                <a:solidFill>
                  <a:srgbClr val="BCCAEB"/>
                </a:solidFill>
                <a:latin typeface="Segoe UI Light"/>
                <a:cs typeface="Segoe UI Light"/>
              </a:rPr>
              <a:t> </a:t>
            </a:r>
            <a:r>
              <a:rPr dirty="0" smtClean="0" sz="800" spc="30">
                <a:solidFill>
                  <a:srgbClr val="BCCAEB"/>
                </a:solidFill>
                <a:latin typeface="Segoe UI Light"/>
                <a:cs typeface="Segoe UI Light"/>
              </a:rPr>
              <a:t> </a:t>
            </a:r>
            <a:r>
              <a:rPr dirty="0" smtClean="0" sz="800" spc="295">
                <a:solidFill>
                  <a:srgbClr val="BCCAEB"/>
                </a:solidFill>
                <a:latin typeface="Segoe UI Light"/>
                <a:cs typeface="Segoe UI Light"/>
              </a:rPr>
              <a:t>'</a:t>
            </a:r>
            <a:endParaRPr sz="800">
              <a:latin typeface="Segoe UI Light"/>
              <a:cs typeface="Segoe UI Light"/>
            </a:endParaRPr>
          </a:p>
        </p:txBody>
      </p:sp>
      <p:sp>
        <p:nvSpPr>
          <p:cNvPr id="65" name="object 65"/>
          <p:cNvSpPr txBox="1"/>
          <p:nvPr/>
        </p:nvSpPr>
        <p:spPr>
          <a:xfrm>
            <a:off x="8313096" y="5531449"/>
            <a:ext cx="125730" cy="128905"/>
          </a:xfrm>
          <a:prstGeom prst="rect">
            <a:avLst/>
          </a:prstGeom>
        </p:spPr>
        <p:txBody>
          <a:bodyPr wrap="square" lIns="0" tIns="0" rIns="0" bIns="0" rtlCol="0" vert="horz">
            <a:noAutofit/>
          </a:bodyPr>
          <a:lstStyle/>
          <a:p>
            <a:pPr marL="12700">
              <a:lnSpc>
                <a:spcPct val="100000"/>
              </a:lnSpc>
            </a:pPr>
            <a:r>
              <a:rPr dirty="0" smtClean="0" sz="800" spc="615">
                <a:solidFill>
                  <a:srgbClr val="BCCAEB"/>
                </a:solidFill>
                <a:latin typeface="Segoe UI Light"/>
                <a:cs typeface="Segoe UI Light"/>
              </a:rPr>
              <a:t>'</a:t>
            </a:r>
            <a:endParaRPr sz="800">
              <a:latin typeface="Segoe UI Light"/>
              <a:cs typeface="Segoe UI Light"/>
            </a:endParaRPr>
          </a:p>
        </p:txBody>
      </p:sp>
      <p:sp>
        <p:nvSpPr>
          <p:cNvPr id="66" name="object 66"/>
          <p:cNvSpPr txBox="1"/>
          <p:nvPr/>
        </p:nvSpPr>
        <p:spPr>
          <a:xfrm>
            <a:off x="6307480" y="5939166"/>
            <a:ext cx="938530" cy="567690"/>
          </a:xfrm>
          <a:prstGeom prst="rect">
            <a:avLst/>
          </a:prstGeom>
        </p:spPr>
        <p:txBody>
          <a:bodyPr wrap="square" lIns="0" tIns="0" rIns="0" bIns="0" rtlCol="0" vert="horz">
            <a:noAutofit/>
          </a:bodyPr>
          <a:lstStyle/>
          <a:p>
            <a:pPr marL="271145">
              <a:lnSpc>
                <a:spcPct val="100000"/>
              </a:lnSpc>
              <a:tabLst>
                <a:tab pos="529590" algn="l"/>
              </a:tabLst>
            </a:pPr>
            <a:r>
              <a:rPr dirty="0" smtClean="0" sz="850" spc="50">
                <a:solidFill>
                  <a:srgbClr val="6D6E6E"/>
                </a:solidFill>
                <a:latin typeface="Times New Roman"/>
                <a:cs typeface="Times New Roman"/>
              </a:rPr>
              <a:t>69</a:t>
            </a:r>
            <a:r>
              <a:rPr dirty="0" smtClean="0" sz="850" spc="50">
                <a:solidFill>
                  <a:srgbClr val="6D6E6E"/>
                </a:solidFill>
                <a:latin typeface="Times New Roman"/>
                <a:cs typeface="Times New Roman"/>
              </a:rPr>
              <a:t>	</a:t>
            </a:r>
            <a:r>
              <a:rPr dirty="0" smtClean="0" sz="850" spc="30">
                <a:solidFill>
                  <a:srgbClr val="8C8C8E"/>
                </a:solidFill>
                <a:latin typeface="Times New Roman"/>
                <a:cs typeface="Times New Roman"/>
              </a:rPr>
              <a:t>2</a:t>
            </a:r>
            <a:endParaRPr sz="850">
              <a:latin typeface="Times New Roman"/>
              <a:cs typeface="Times New Roman"/>
            </a:endParaRPr>
          </a:p>
          <a:p>
            <a:pPr>
              <a:lnSpc>
                <a:spcPts val="500"/>
              </a:lnSpc>
              <a:spcBef>
                <a:spcPts val="10"/>
              </a:spcBef>
            </a:pPr>
            <a:endParaRPr sz="500"/>
          </a:p>
          <a:p>
            <a:pPr marL="262255">
              <a:lnSpc>
                <a:spcPts val="985"/>
              </a:lnSpc>
            </a:pPr>
            <a:r>
              <a:rPr dirty="0" smtClean="0" sz="750" spc="70">
                <a:solidFill>
                  <a:srgbClr val="B5B5B8"/>
                </a:solidFill>
                <a:latin typeface="Times New Roman"/>
                <a:cs typeface="Times New Roman"/>
              </a:rPr>
              <a:t>4</a:t>
            </a:r>
            <a:r>
              <a:rPr dirty="0" smtClean="0" sz="750" spc="70">
                <a:solidFill>
                  <a:srgbClr val="B5B5B8"/>
                </a:solidFill>
                <a:latin typeface="Times New Roman"/>
                <a:cs typeface="Times New Roman"/>
              </a:rPr>
              <a:t>  </a:t>
            </a:r>
            <a:r>
              <a:rPr dirty="0" smtClean="0" sz="750" spc="75">
                <a:solidFill>
                  <a:srgbClr val="B5B5B8"/>
                </a:solidFill>
                <a:latin typeface="Times New Roman"/>
                <a:cs typeface="Times New Roman"/>
              </a:rPr>
              <a:t> </a:t>
            </a:r>
            <a:r>
              <a:rPr dirty="0" smtClean="0" sz="950" spc="-15">
                <a:solidFill>
                  <a:srgbClr val="B5B5B8"/>
                </a:solidFill>
                <a:latin typeface="Times New Roman"/>
                <a:cs typeface="Times New Roman"/>
              </a:rPr>
              <a:t>:.JB</a:t>
            </a:r>
            <a:r>
              <a:rPr dirty="0" smtClean="0" sz="950" spc="-15">
                <a:solidFill>
                  <a:srgbClr val="B5B5B8"/>
                </a:solidFill>
                <a:latin typeface="Times New Roman"/>
                <a:cs typeface="Times New Roman"/>
              </a:rPr>
              <a:t>  </a:t>
            </a:r>
            <a:r>
              <a:rPr dirty="0" smtClean="0" sz="950" spc="-70">
                <a:solidFill>
                  <a:srgbClr val="B5B5B8"/>
                </a:solidFill>
                <a:latin typeface="Times New Roman"/>
                <a:cs typeface="Times New Roman"/>
              </a:rPr>
              <a:t> </a:t>
            </a:r>
            <a:r>
              <a:rPr dirty="0" smtClean="0" sz="700" spc="325">
                <a:solidFill>
                  <a:srgbClr val="B5B5B8"/>
                </a:solidFill>
                <a:latin typeface="Segoe UI Light"/>
                <a:cs typeface="Segoe UI Light"/>
              </a:rPr>
              <a:t>I!</a:t>
            </a:r>
            <a:r>
              <a:rPr dirty="0" smtClean="0" sz="700" spc="325">
                <a:solidFill>
                  <a:srgbClr val="B5B5B8"/>
                </a:solidFill>
                <a:latin typeface="Segoe UI Light"/>
                <a:cs typeface="Segoe UI Light"/>
              </a:rPr>
              <a:t>  </a:t>
            </a:r>
            <a:r>
              <a:rPr dirty="0" smtClean="0" sz="700" spc="-70">
                <a:solidFill>
                  <a:srgbClr val="B5B5B8"/>
                </a:solidFill>
                <a:latin typeface="Segoe UI Light"/>
                <a:cs typeface="Segoe UI Light"/>
              </a:rPr>
              <a:t> </a:t>
            </a:r>
            <a:r>
              <a:rPr dirty="0" smtClean="0" sz="700" spc="350">
                <a:solidFill>
                  <a:srgbClr val="B5B5B8"/>
                </a:solidFill>
                <a:latin typeface="Segoe UI Light"/>
                <a:cs typeface="Segoe UI Light"/>
              </a:rPr>
              <a:t>.</a:t>
            </a:r>
            <a:endParaRPr sz="700">
              <a:latin typeface="Segoe UI Light"/>
              <a:cs typeface="Segoe UI Light"/>
            </a:endParaRPr>
          </a:p>
          <a:p>
            <a:pPr marL="12700">
              <a:lnSpc>
                <a:spcPts val="1855"/>
              </a:lnSpc>
              <a:tabLst>
                <a:tab pos="375920" algn="l"/>
              </a:tabLst>
            </a:pPr>
            <a:r>
              <a:rPr dirty="0" smtClean="0" sz="2000" spc="190">
                <a:solidFill>
                  <a:srgbClr val="D82124"/>
                </a:solidFill>
                <a:latin typeface="Times New Roman"/>
                <a:cs typeface="Times New Roman"/>
              </a:rPr>
              <a:t>4</a:t>
            </a:r>
            <a:r>
              <a:rPr dirty="0" smtClean="0" sz="2000" spc="190">
                <a:solidFill>
                  <a:srgbClr val="D82124"/>
                </a:solidFill>
                <a:latin typeface="Times New Roman"/>
                <a:cs typeface="Times New Roman"/>
              </a:rPr>
              <a:t>	</a:t>
            </a:r>
            <a:r>
              <a:rPr dirty="0" smtClean="0" sz="600" spc="470">
                <a:solidFill>
                  <a:srgbClr val="B5B5B8"/>
                </a:solidFill>
                <a:latin typeface="Segoe UI Light"/>
                <a:cs typeface="Segoe UI Light"/>
              </a:rPr>
              <a:t>&amp;</a:t>
            </a:r>
            <a:endParaRPr sz="600">
              <a:latin typeface="Segoe UI Light"/>
              <a:cs typeface="Segoe UI Light"/>
            </a:endParaRPr>
          </a:p>
        </p:txBody>
      </p:sp>
      <p:sp>
        <p:nvSpPr>
          <p:cNvPr id="67" name="object 67"/>
          <p:cNvSpPr txBox="1"/>
          <p:nvPr/>
        </p:nvSpPr>
        <p:spPr>
          <a:xfrm>
            <a:off x="7370630" y="5862966"/>
            <a:ext cx="661670" cy="233045"/>
          </a:xfrm>
          <a:prstGeom prst="rect">
            <a:avLst/>
          </a:prstGeom>
        </p:spPr>
        <p:txBody>
          <a:bodyPr wrap="square" lIns="0" tIns="0" rIns="0" bIns="0" rtlCol="0" vert="horz">
            <a:noAutofit/>
          </a:bodyPr>
          <a:lstStyle/>
          <a:p>
            <a:pPr marL="12700">
              <a:lnSpc>
                <a:spcPct val="100000"/>
              </a:lnSpc>
            </a:pPr>
            <a:r>
              <a:rPr dirty="0" smtClean="0" sz="700" spc="590">
                <a:solidFill>
                  <a:srgbClr val="8C8C8E"/>
                </a:solidFill>
                <a:latin typeface="Segoe UI Light"/>
                <a:cs typeface="Segoe UI Light"/>
              </a:rPr>
              <a:t>}</a:t>
            </a:r>
            <a:r>
              <a:rPr dirty="0" smtClean="0" sz="700" spc="590">
                <a:solidFill>
                  <a:srgbClr val="8C8C8E"/>
                </a:solidFill>
                <a:latin typeface="Segoe UI Light"/>
                <a:cs typeface="Segoe UI Light"/>
              </a:rPr>
              <a:t>    </a:t>
            </a:r>
            <a:r>
              <a:rPr dirty="0" smtClean="0" sz="700" spc="-75">
                <a:solidFill>
                  <a:srgbClr val="8C8C8E"/>
                </a:solidFill>
                <a:latin typeface="Segoe UI Light"/>
                <a:cs typeface="Segoe UI Light"/>
              </a:rPr>
              <a:t> </a:t>
            </a:r>
            <a:r>
              <a:rPr dirty="0" smtClean="0" sz="1450" spc="15">
                <a:solidFill>
                  <a:srgbClr val="8C8C8E"/>
                </a:solidFill>
                <a:latin typeface="Times New Roman"/>
                <a:cs typeface="Times New Roman"/>
              </a:rPr>
              <a:t>ita</a:t>
            </a:r>
            <a:r>
              <a:rPr dirty="0" smtClean="0" sz="1450" spc="-120">
                <a:solidFill>
                  <a:srgbClr val="8C8C8E"/>
                </a:solidFill>
                <a:latin typeface="Times New Roman"/>
                <a:cs typeface="Times New Roman"/>
              </a:rPr>
              <a:t> </a:t>
            </a:r>
            <a:r>
              <a:rPr dirty="0" smtClean="0" sz="1450" spc="1200">
                <a:solidFill>
                  <a:srgbClr val="6D6E6E"/>
                </a:solidFill>
                <a:latin typeface="Times New Roman"/>
                <a:cs typeface="Times New Roman"/>
              </a:rPr>
              <a:t>.</a:t>
            </a:r>
            <a:endParaRPr sz="1450">
              <a:latin typeface="Times New Roman"/>
              <a:cs typeface="Times New Roman"/>
            </a:endParaRPr>
          </a:p>
        </p:txBody>
      </p:sp>
      <p:sp>
        <p:nvSpPr>
          <p:cNvPr id="68" name="object 68"/>
          <p:cNvSpPr txBox="1"/>
          <p:nvPr/>
        </p:nvSpPr>
        <p:spPr>
          <a:xfrm>
            <a:off x="8497557" y="5939166"/>
            <a:ext cx="227329" cy="142240"/>
          </a:xfrm>
          <a:prstGeom prst="rect">
            <a:avLst/>
          </a:prstGeom>
        </p:spPr>
        <p:txBody>
          <a:bodyPr wrap="square" lIns="0" tIns="0" rIns="0" bIns="0" rtlCol="0" vert="horz">
            <a:noAutofit/>
          </a:bodyPr>
          <a:lstStyle/>
          <a:p>
            <a:pPr marL="12700">
              <a:lnSpc>
                <a:spcPct val="100000"/>
              </a:lnSpc>
            </a:pPr>
            <a:r>
              <a:rPr dirty="0" smtClean="0" sz="750" spc="615">
                <a:solidFill>
                  <a:srgbClr val="6D6E6E"/>
                </a:solidFill>
                <a:latin typeface="Segoe UI Light"/>
                <a:cs typeface="Segoe UI Light"/>
              </a:rPr>
              <a:t>'</a:t>
            </a:r>
            <a:r>
              <a:rPr dirty="0" smtClean="0" sz="750" spc="615">
                <a:solidFill>
                  <a:srgbClr val="6D6E6E"/>
                </a:solidFill>
                <a:latin typeface="Segoe UI Light"/>
                <a:cs typeface="Segoe UI Light"/>
              </a:rPr>
              <a:t>  </a:t>
            </a:r>
            <a:r>
              <a:rPr dirty="0" smtClean="0" sz="750" spc="-40">
                <a:solidFill>
                  <a:srgbClr val="6D6E6E"/>
                </a:solidFill>
                <a:latin typeface="Segoe UI Light"/>
                <a:cs typeface="Segoe UI Light"/>
              </a:rPr>
              <a:t> </a:t>
            </a:r>
            <a:r>
              <a:rPr dirty="0" smtClean="0" sz="850" spc="-55">
                <a:solidFill>
                  <a:srgbClr val="6D6E6E"/>
                </a:solidFill>
                <a:latin typeface="Times New Roman"/>
                <a:cs typeface="Times New Roman"/>
              </a:rPr>
              <a:t>I</a:t>
            </a:r>
            <a:endParaRPr sz="850">
              <a:latin typeface="Times New Roman"/>
              <a:cs typeface="Times New Roman"/>
            </a:endParaRPr>
          </a:p>
        </p:txBody>
      </p:sp>
      <p:sp>
        <p:nvSpPr>
          <p:cNvPr id="69" name="object 69"/>
          <p:cNvSpPr txBox="1"/>
          <p:nvPr/>
        </p:nvSpPr>
        <p:spPr>
          <a:xfrm>
            <a:off x="8954541" y="5939166"/>
            <a:ext cx="565785" cy="340360"/>
          </a:xfrm>
          <a:prstGeom prst="rect">
            <a:avLst/>
          </a:prstGeom>
        </p:spPr>
        <p:txBody>
          <a:bodyPr wrap="square" lIns="0" tIns="0" rIns="0" bIns="0" rtlCol="0" vert="horz">
            <a:noAutofit/>
          </a:bodyPr>
          <a:lstStyle/>
          <a:p>
            <a:pPr marL="38100">
              <a:lnSpc>
                <a:spcPct val="100000"/>
              </a:lnSpc>
            </a:pPr>
            <a:r>
              <a:rPr dirty="0" smtClean="0" sz="800" spc="155">
                <a:solidFill>
                  <a:srgbClr val="C8C8C8"/>
                </a:solidFill>
                <a:latin typeface="Segoe UI Light"/>
                <a:cs typeface="Segoe UI Light"/>
              </a:rPr>
              <a:t>1</a:t>
            </a:r>
            <a:r>
              <a:rPr dirty="0" smtClean="0" sz="800" spc="-105">
                <a:solidFill>
                  <a:srgbClr val="C8C8C8"/>
                </a:solidFill>
                <a:latin typeface="Segoe UI Light"/>
                <a:cs typeface="Segoe UI Light"/>
              </a:rPr>
              <a:t>S</a:t>
            </a:r>
            <a:r>
              <a:rPr dirty="0" smtClean="0" sz="850" spc="55">
                <a:solidFill>
                  <a:srgbClr val="D8DBE2"/>
                </a:solidFill>
                <a:latin typeface="Times New Roman"/>
                <a:cs typeface="Times New Roman"/>
              </a:rPr>
              <a:t>.</a:t>
            </a:r>
            <a:r>
              <a:rPr dirty="0" smtClean="0" sz="850" spc="55">
                <a:solidFill>
                  <a:srgbClr val="C8C8C8"/>
                </a:solidFill>
                <a:latin typeface="Times New Roman"/>
                <a:cs typeface="Times New Roman"/>
              </a:rPr>
              <a:t>0419</a:t>
            </a:r>
            <a:endParaRPr sz="850">
              <a:latin typeface="Times New Roman"/>
              <a:cs typeface="Times New Roman"/>
            </a:endParaRPr>
          </a:p>
          <a:p>
            <a:pPr>
              <a:lnSpc>
                <a:spcPts val="750"/>
              </a:lnSpc>
              <a:spcBef>
                <a:spcPts val="10"/>
              </a:spcBef>
            </a:pPr>
            <a:endParaRPr sz="750"/>
          </a:p>
          <a:p>
            <a:pPr marL="12700">
              <a:lnSpc>
                <a:spcPct val="100000"/>
              </a:lnSpc>
            </a:pPr>
            <a:r>
              <a:rPr dirty="0" smtClean="0" sz="700" spc="260">
                <a:solidFill>
                  <a:srgbClr val="B5B5B8"/>
                </a:solidFill>
                <a:latin typeface="Segoe UI Light"/>
                <a:cs typeface="Segoe UI Light"/>
              </a:rPr>
              <a:t>1F..J1.r;</a:t>
            </a:r>
            <a:endParaRPr sz="700">
              <a:latin typeface="Segoe UI Light"/>
              <a:cs typeface="Segoe UI Light"/>
            </a:endParaRPr>
          </a:p>
        </p:txBody>
      </p:sp>
      <p:sp>
        <p:nvSpPr>
          <p:cNvPr id="70" name="object 70"/>
          <p:cNvSpPr txBox="1"/>
          <p:nvPr/>
        </p:nvSpPr>
        <p:spPr>
          <a:xfrm>
            <a:off x="9670196" y="5810369"/>
            <a:ext cx="1176655" cy="487045"/>
          </a:xfrm>
          <a:prstGeom prst="rect">
            <a:avLst/>
          </a:prstGeom>
        </p:spPr>
        <p:txBody>
          <a:bodyPr wrap="square" lIns="0" tIns="0" rIns="0" bIns="0" rtlCol="0" vert="horz">
            <a:noAutofit/>
          </a:bodyPr>
          <a:lstStyle/>
          <a:p>
            <a:pPr marL="12700">
              <a:lnSpc>
                <a:spcPts val="2215"/>
              </a:lnSpc>
            </a:pPr>
            <a:r>
              <a:rPr dirty="0" smtClean="0" sz="2000" spc="-725">
                <a:solidFill>
                  <a:srgbClr val="B5B5B8"/>
                </a:solidFill>
                <a:latin typeface="Times New Roman"/>
                <a:cs typeface="Times New Roman"/>
              </a:rPr>
              <a:t>Ø</a:t>
            </a:r>
            <a:r>
              <a:rPr dirty="0" smtClean="0" sz="2000" spc="-725">
                <a:solidFill>
                  <a:srgbClr val="B5B5B8"/>
                </a:solidFill>
                <a:latin typeface="Times New Roman"/>
                <a:cs typeface="Times New Roman"/>
              </a:rPr>
              <a:t> </a:t>
            </a:r>
            <a:r>
              <a:rPr dirty="0" smtClean="0" sz="2000" spc="260">
                <a:solidFill>
                  <a:srgbClr val="83B838"/>
                </a:solidFill>
                <a:latin typeface="Times New Roman"/>
                <a:cs typeface="Times New Roman"/>
              </a:rPr>
              <a:t>m</a:t>
            </a:r>
            <a:endParaRPr sz="2000">
              <a:latin typeface="Times New Roman"/>
              <a:cs typeface="Times New Roman"/>
            </a:endParaRPr>
          </a:p>
          <a:p>
            <a:pPr marL="316865">
              <a:lnSpc>
                <a:spcPts val="1614"/>
              </a:lnSpc>
            </a:pPr>
            <a:r>
              <a:rPr dirty="0" smtClean="0" sz="700" spc="235">
                <a:solidFill>
                  <a:srgbClr val="B5B5B8"/>
                </a:solidFill>
                <a:latin typeface="Segoe UI Light"/>
                <a:cs typeface="Segoe UI Light"/>
              </a:rPr>
              <a:t>:!</a:t>
            </a:r>
            <a:r>
              <a:rPr dirty="0" smtClean="0" sz="700" spc="315">
                <a:solidFill>
                  <a:srgbClr val="B5B5B8"/>
                </a:solidFill>
                <a:latin typeface="Segoe UI Light"/>
                <a:cs typeface="Segoe UI Light"/>
              </a:rPr>
              <a:t>1</a:t>
            </a:r>
            <a:r>
              <a:rPr dirty="0" smtClean="0" sz="850" spc="-140">
                <a:solidFill>
                  <a:srgbClr val="B5B5B8"/>
                </a:solidFill>
                <a:latin typeface="Times New Roman"/>
                <a:cs typeface="Times New Roman"/>
              </a:rPr>
              <a:t>M</a:t>
            </a:r>
            <a:r>
              <a:rPr dirty="0" smtClean="0" sz="850" spc="-140">
                <a:solidFill>
                  <a:srgbClr val="B5B5B8"/>
                </a:solidFill>
                <a:latin typeface="Times New Roman"/>
                <a:cs typeface="Times New Roman"/>
              </a:rPr>
              <a:t>  </a:t>
            </a:r>
            <a:r>
              <a:rPr dirty="0" smtClean="0" sz="850" spc="75">
                <a:solidFill>
                  <a:srgbClr val="B5B5B8"/>
                </a:solidFill>
                <a:latin typeface="Times New Roman"/>
                <a:cs typeface="Times New Roman"/>
              </a:rPr>
              <a:t> </a:t>
            </a:r>
            <a:r>
              <a:rPr dirty="0" smtClean="0" sz="1700" spc="275">
                <a:solidFill>
                  <a:srgbClr val="B5B5B8"/>
                </a:solidFill>
                <a:latin typeface="Segoe UI Light"/>
                <a:cs typeface="Segoe UI Light"/>
              </a:rPr>
              <a:t>....</a:t>
            </a:r>
            <a:r>
              <a:rPr dirty="0" smtClean="0" sz="1700" spc="185">
                <a:solidFill>
                  <a:srgbClr val="B5B5B8"/>
                </a:solidFill>
                <a:latin typeface="Segoe UI Light"/>
                <a:cs typeface="Segoe UI Light"/>
              </a:rPr>
              <a:t> </a:t>
            </a:r>
            <a:r>
              <a:rPr dirty="0" smtClean="0" sz="1700" spc="75">
                <a:solidFill>
                  <a:srgbClr val="B5B5B8"/>
                </a:solidFill>
                <a:latin typeface="Segoe UI Light"/>
                <a:cs typeface="Segoe UI Light"/>
              </a:rPr>
              <a:t>"</a:t>
            </a:r>
            <a:endParaRPr sz="1700">
              <a:latin typeface="Segoe UI Light"/>
              <a:cs typeface="Segoe UI Light"/>
            </a:endParaRPr>
          </a:p>
        </p:txBody>
      </p:sp>
      <p:sp>
        <p:nvSpPr>
          <p:cNvPr id="71" name="object 71"/>
          <p:cNvSpPr txBox="1"/>
          <p:nvPr/>
        </p:nvSpPr>
        <p:spPr>
          <a:xfrm>
            <a:off x="4100159" y="6049513"/>
            <a:ext cx="1517015" cy="391795"/>
          </a:xfrm>
          <a:prstGeom prst="rect">
            <a:avLst/>
          </a:prstGeom>
        </p:spPr>
        <p:txBody>
          <a:bodyPr wrap="square" lIns="0" tIns="0" rIns="0" bIns="0" rtlCol="0" vert="horz">
            <a:noAutofit/>
          </a:bodyPr>
          <a:lstStyle/>
          <a:p>
            <a:pPr marL="358775">
              <a:lnSpc>
                <a:spcPts val="1165"/>
              </a:lnSpc>
            </a:pPr>
            <a:r>
              <a:rPr dirty="0" smtClean="0" sz="750" spc="275">
                <a:solidFill>
                  <a:srgbClr val="8C8C8E"/>
                </a:solidFill>
                <a:latin typeface="Segoe UI Light"/>
                <a:cs typeface="Segoe UI Light"/>
              </a:rPr>
              <a:t>Il</a:t>
            </a:r>
            <a:r>
              <a:rPr dirty="0" smtClean="0" sz="750" spc="229">
                <a:solidFill>
                  <a:srgbClr val="8C8C8E"/>
                </a:solidFill>
                <a:latin typeface="Segoe UI Light"/>
                <a:cs typeface="Segoe UI Light"/>
              </a:rPr>
              <a:t>I</a:t>
            </a:r>
            <a:r>
              <a:rPr dirty="0" smtClean="0" sz="1000" spc="195">
                <a:solidFill>
                  <a:srgbClr val="8C8C8E"/>
                </a:solidFill>
                <a:latin typeface="Times New Roman"/>
                <a:cs typeface="Times New Roman"/>
              </a:rPr>
              <a:t>A:</a:t>
            </a:r>
            <a:r>
              <a:rPr dirty="0" smtClean="0" sz="1000" spc="195">
                <a:solidFill>
                  <a:srgbClr val="8C8C8E"/>
                </a:solidFill>
                <a:latin typeface="Times New Roman"/>
                <a:cs typeface="Times New Roman"/>
              </a:rPr>
              <a:t> </a:t>
            </a:r>
            <a:r>
              <a:rPr dirty="0" smtClean="0" sz="1000" spc="-70">
                <a:solidFill>
                  <a:srgbClr val="8C8C8E"/>
                </a:solidFill>
                <a:latin typeface="Times New Roman"/>
                <a:cs typeface="Times New Roman"/>
              </a:rPr>
              <a:t> </a:t>
            </a:r>
            <a:r>
              <a:rPr dirty="0" smtClean="0" sz="850" spc="395">
                <a:solidFill>
                  <a:srgbClr val="6D6E6E"/>
                </a:solidFill>
                <a:latin typeface="Segoe UI Light"/>
                <a:cs typeface="Segoe UI Light"/>
              </a:rPr>
              <a:t>b</a:t>
            </a:r>
            <a:r>
              <a:rPr dirty="0" smtClean="0" sz="850" spc="215">
                <a:solidFill>
                  <a:srgbClr val="6D6E6E"/>
                </a:solidFill>
                <a:latin typeface="Segoe UI Light"/>
                <a:cs typeface="Segoe UI Light"/>
              </a:rPr>
              <a:t>I</a:t>
            </a:r>
            <a:r>
              <a:rPr dirty="0" smtClean="0" sz="1000" spc="30">
                <a:solidFill>
                  <a:srgbClr val="8C8C8E"/>
                </a:solidFill>
                <a:latin typeface="Times New Roman"/>
                <a:cs typeface="Times New Roman"/>
              </a:rPr>
              <a:t>:;UJil</a:t>
            </a:r>
            <a:r>
              <a:rPr dirty="0" smtClean="0" sz="1000" spc="30">
                <a:solidFill>
                  <a:srgbClr val="8C8C8E"/>
                </a:solidFill>
                <a:latin typeface="Times New Roman"/>
                <a:cs typeface="Times New Roman"/>
              </a:rPr>
              <a:t>  </a:t>
            </a:r>
            <a:r>
              <a:rPr dirty="0" smtClean="0" sz="1000" spc="-50">
                <a:solidFill>
                  <a:srgbClr val="8C8C8E"/>
                </a:solidFill>
                <a:latin typeface="Times New Roman"/>
                <a:cs typeface="Times New Roman"/>
              </a:rPr>
              <a:t> </a:t>
            </a:r>
            <a:r>
              <a:rPr dirty="0" smtClean="0" sz="950" spc="575">
                <a:solidFill>
                  <a:srgbClr val="8C8C8E"/>
                </a:solidFill>
                <a:latin typeface="Segoe UI Light"/>
                <a:cs typeface="Segoe UI Light"/>
              </a:rPr>
              <a:t>;</a:t>
            </a:r>
            <a:r>
              <a:rPr dirty="0" smtClean="0" sz="1000" spc="185">
                <a:solidFill>
                  <a:srgbClr val="8C8C8E"/>
                </a:solidFill>
                <a:latin typeface="Times New Roman"/>
                <a:cs typeface="Times New Roman"/>
              </a:rPr>
              <a:t>λ</a:t>
            </a:r>
            <a:endParaRPr sz="1000">
              <a:latin typeface="Times New Roman"/>
              <a:cs typeface="Times New Roman"/>
            </a:endParaRPr>
          </a:p>
          <a:p>
            <a:pPr marL="12700">
              <a:lnSpc>
                <a:spcPts val="1835"/>
              </a:lnSpc>
            </a:pPr>
            <a:r>
              <a:rPr dirty="0" smtClean="0" sz="1850" spc="150">
                <a:solidFill>
                  <a:srgbClr val="D82124"/>
                </a:solidFill>
                <a:latin typeface="Arial"/>
                <a:cs typeface="Arial"/>
              </a:rPr>
              <a:t>3</a:t>
            </a:r>
            <a:r>
              <a:rPr dirty="0" smtClean="0" sz="1850" spc="135">
                <a:solidFill>
                  <a:srgbClr val="D82124"/>
                </a:solidFill>
                <a:latin typeface="Arial"/>
                <a:cs typeface="Arial"/>
              </a:rPr>
              <a:t> </a:t>
            </a:r>
            <a:r>
              <a:rPr dirty="0" smtClean="0" sz="1850" spc="-540">
                <a:solidFill>
                  <a:srgbClr val="A1A1A3"/>
                </a:solidFill>
                <a:latin typeface="Arial"/>
                <a:cs typeface="Arial"/>
              </a:rPr>
              <a:t>mm</a:t>
            </a:r>
            <a:r>
              <a:rPr dirty="0" smtClean="0" sz="1850" spc="155">
                <a:solidFill>
                  <a:srgbClr val="A1A1A3"/>
                </a:solidFill>
                <a:latin typeface="Arial"/>
                <a:cs typeface="Arial"/>
              </a:rPr>
              <a:t> </a:t>
            </a:r>
            <a:r>
              <a:rPr dirty="0" smtClean="0" sz="650" spc="175">
                <a:solidFill>
                  <a:srgbClr val="A1A1A3"/>
                </a:solidFill>
                <a:latin typeface="Segoe UI Light"/>
                <a:cs typeface="Segoe UI Light"/>
              </a:rPr>
              <a:t>...-r.</a:t>
            </a:r>
            <a:r>
              <a:rPr dirty="0" smtClean="0" sz="650" spc="175">
                <a:solidFill>
                  <a:srgbClr val="A1A1A3"/>
                </a:solidFill>
                <a:latin typeface="Segoe UI Light"/>
                <a:cs typeface="Segoe UI Light"/>
              </a:rPr>
              <a:t> </a:t>
            </a:r>
            <a:r>
              <a:rPr dirty="0" smtClean="0" sz="650" spc="-5">
                <a:solidFill>
                  <a:srgbClr val="A1A1A3"/>
                </a:solidFill>
                <a:latin typeface="Segoe UI Light"/>
                <a:cs typeface="Segoe UI Light"/>
              </a:rPr>
              <a:t> </a:t>
            </a:r>
            <a:r>
              <a:rPr dirty="0" smtClean="0" sz="650" spc="100">
                <a:solidFill>
                  <a:srgbClr val="A1A1A3"/>
                </a:solidFill>
                <a:latin typeface="Segoe UI Light"/>
                <a:cs typeface="Segoe UI Light"/>
              </a:rPr>
              <a:t>+If'+t</a:t>
            </a:r>
            <a:r>
              <a:rPr dirty="0" smtClean="0" sz="650" spc="100">
                <a:solidFill>
                  <a:srgbClr val="A1A1A3"/>
                </a:solidFill>
                <a:latin typeface="Segoe UI Light"/>
                <a:cs typeface="Segoe UI Light"/>
              </a:rPr>
              <a:t>    </a:t>
            </a:r>
            <a:r>
              <a:rPr dirty="0" smtClean="0" sz="650" spc="-30">
                <a:solidFill>
                  <a:srgbClr val="A1A1A3"/>
                </a:solidFill>
                <a:latin typeface="Segoe UI Light"/>
                <a:cs typeface="Segoe UI Light"/>
              </a:rPr>
              <a:t> </a:t>
            </a:r>
            <a:r>
              <a:rPr dirty="0" smtClean="0" sz="800" spc="-35">
                <a:solidFill>
                  <a:srgbClr val="B5B5B8"/>
                </a:solidFill>
                <a:latin typeface="Arial"/>
                <a:cs typeface="Arial"/>
              </a:rPr>
              <a:t>'ID</a:t>
            </a:r>
            <a:endParaRPr sz="800">
              <a:latin typeface="Arial"/>
              <a:cs typeface="Arial"/>
            </a:endParaRPr>
          </a:p>
        </p:txBody>
      </p:sp>
      <p:sp>
        <p:nvSpPr>
          <p:cNvPr id="72" name="object 72"/>
          <p:cNvSpPr txBox="1"/>
          <p:nvPr/>
        </p:nvSpPr>
        <p:spPr>
          <a:xfrm>
            <a:off x="9963356" y="3931608"/>
            <a:ext cx="204470" cy="281305"/>
          </a:xfrm>
          <a:prstGeom prst="rect">
            <a:avLst/>
          </a:prstGeom>
        </p:spPr>
        <p:txBody>
          <a:bodyPr wrap="square" lIns="0" tIns="0" rIns="0" bIns="0" rtlCol="0" vert="horz">
            <a:noAutofit/>
          </a:bodyPr>
          <a:lstStyle/>
          <a:p>
            <a:pPr marL="12700">
              <a:lnSpc>
                <a:spcPts val="2210"/>
              </a:lnSpc>
            </a:pPr>
            <a:r>
              <a:rPr dirty="0" smtClean="0" sz="1850" spc="720">
                <a:solidFill>
                  <a:srgbClr val="D82124"/>
                </a:solidFill>
                <a:latin typeface="Segoe UI Light"/>
                <a:cs typeface="Segoe UI Light"/>
              </a:rPr>
              <a:t>\</a:t>
            </a:r>
            <a:endParaRPr sz="1850">
              <a:latin typeface="Segoe UI Light"/>
              <a:cs typeface="Segoe UI Light"/>
            </a:endParaRPr>
          </a:p>
        </p:txBody>
      </p:sp>
      <p:sp>
        <p:nvSpPr>
          <p:cNvPr id="73" name="object 73"/>
          <p:cNvSpPr txBox="1"/>
          <p:nvPr/>
        </p:nvSpPr>
        <p:spPr>
          <a:xfrm>
            <a:off x="7349494" y="6146200"/>
            <a:ext cx="530860" cy="142240"/>
          </a:xfrm>
          <a:prstGeom prst="rect">
            <a:avLst/>
          </a:prstGeom>
        </p:spPr>
        <p:txBody>
          <a:bodyPr wrap="square" lIns="0" tIns="0" rIns="0" bIns="0" rtlCol="0" vert="horz">
            <a:noAutofit/>
          </a:bodyPr>
          <a:lstStyle/>
          <a:p>
            <a:pPr marL="12700">
              <a:lnSpc>
                <a:spcPct val="100000"/>
              </a:lnSpc>
            </a:pPr>
            <a:r>
              <a:rPr dirty="0" smtClean="0" sz="700" spc="305">
                <a:solidFill>
                  <a:srgbClr val="B5B5B8"/>
                </a:solidFill>
                <a:latin typeface="Segoe UI Light"/>
                <a:cs typeface="Segoe UI Light"/>
              </a:rPr>
              <a:t>(</a:t>
            </a:r>
            <a:r>
              <a:rPr dirty="0" smtClean="0" sz="700" spc="140">
                <a:solidFill>
                  <a:srgbClr val="B5B5B8"/>
                </a:solidFill>
                <a:latin typeface="Segoe UI Light"/>
                <a:cs typeface="Segoe UI Light"/>
              </a:rPr>
              <a:t>6</a:t>
            </a:r>
            <a:r>
              <a:rPr dirty="0" smtClean="0" sz="700" spc="290">
                <a:solidFill>
                  <a:srgbClr val="B5B5B8"/>
                </a:solidFill>
                <a:latin typeface="Segoe UI Light"/>
                <a:cs typeface="Segoe UI Light"/>
              </a:rPr>
              <a:t>(</a:t>
            </a:r>
            <a:r>
              <a:rPr dirty="0" smtClean="0" sz="850" spc="100">
                <a:solidFill>
                  <a:srgbClr val="B5B5B8"/>
                </a:solidFill>
                <a:latin typeface="Times New Roman"/>
                <a:cs typeface="Times New Roman"/>
              </a:rPr>
              <a:t>16).'"</a:t>
            </a:r>
            <a:endParaRPr sz="850">
              <a:latin typeface="Times New Roman"/>
              <a:cs typeface="Times New Roman"/>
            </a:endParaRPr>
          </a:p>
        </p:txBody>
      </p:sp>
      <p:sp>
        <p:nvSpPr>
          <p:cNvPr id="74" name="object 74"/>
          <p:cNvSpPr txBox="1"/>
          <p:nvPr/>
        </p:nvSpPr>
        <p:spPr>
          <a:xfrm>
            <a:off x="8018157" y="6139850"/>
            <a:ext cx="789305" cy="148590"/>
          </a:xfrm>
          <a:prstGeom prst="rect">
            <a:avLst/>
          </a:prstGeom>
        </p:spPr>
        <p:txBody>
          <a:bodyPr wrap="square" lIns="0" tIns="0" rIns="0" bIns="0" rtlCol="0" vert="horz">
            <a:noAutofit/>
          </a:bodyPr>
          <a:lstStyle/>
          <a:p>
            <a:pPr marL="12700">
              <a:lnSpc>
                <a:spcPct val="100000"/>
              </a:lnSpc>
            </a:pPr>
            <a:r>
              <a:rPr dirty="0" smtClean="0" sz="900" spc="65">
                <a:solidFill>
                  <a:srgbClr val="B5B5B8"/>
                </a:solidFill>
                <a:latin typeface="Segoe UI Light"/>
                <a:cs typeface="Segoe UI Light"/>
              </a:rPr>
              <a:t>lfUO.J'J1l</a:t>
            </a:r>
            <a:r>
              <a:rPr dirty="0" smtClean="0" sz="900" spc="-140">
                <a:solidFill>
                  <a:srgbClr val="B5B5B8"/>
                </a:solidFill>
                <a:latin typeface="Segoe UI Light"/>
                <a:cs typeface="Segoe UI Light"/>
              </a:rPr>
              <a:t> </a:t>
            </a:r>
            <a:r>
              <a:rPr dirty="0" smtClean="0" sz="850" spc="90">
                <a:solidFill>
                  <a:srgbClr val="B5B5B8"/>
                </a:solidFill>
                <a:latin typeface="Times New Roman"/>
                <a:cs typeface="Times New Roman"/>
              </a:rPr>
              <a:t>H</a:t>
            </a:r>
            <a:r>
              <a:rPr dirty="0" smtClean="0" sz="850" spc="90">
                <a:solidFill>
                  <a:srgbClr val="B5B5B8"/>
                </a:solidFill>
                <a:latin typeface="Times New Roman"/>
                <a:cs typeface="Times New Roman"/>
              </a:rPr>
              <a:t>  </a:t>
            </a:r>
            <a:r>
              <a:rPr dirty="0" smtClean="0" sz="850" spc="10">
                <a:solidFill>
                  <a:srgbClr val="B5B5B8"/>
                </a:solidFill>
                <a:latin typeface="Times New Roman"/>
                <a:cs typeface="Times New Roman"/>
              </a:rPr>
              <a:t> </a:t>
            </a:r>
            <a:r>
              <a:rPr dirty="0" smtClean="0" sz="700" spc="140">
                <a:solidFill>
                  <a:srgbClr val="B5B5B8"/>
                </a:solidFill>
                <a:latin typeface="Times New Roman"/>
                <a:cs typeface="Times New Roman"/>
              </a:rPr>
              <a:t>tt</a:t>
            </a:r>
            <a:endParaRPr sz="700">
              <a:latin typeface="Times New Roman"/>
              <a:cs typeface="Times New Roman"/>
            </a:endParaRPr>
          </a:p>
        </p:txBody>
      </p:sp>
      <p:sp>
        <p:nvSpPr>
          <p:cNvPr id="75" name="object 75"/>
          <p:cNvSpPr txBox="1"/>
          <p:nvPr/>
        </p:nvSpPr>
        <p:spPr>
          <a:xfrm>
            <a:off x="7247317" y="6161776"/>
            <a:ext cx="697230" cy="323215"/>
          </a:xfrm>
          <a:prstGeom prst="rect">
            <a:avLst/>
          </a:prstGeom>
        </p:spPr>
        <p:txBody>
          <a:bodyPr wrap="square" lIns="0" tIns="0" rIns="0" bIns="0" rtlCol="0" vert="horz">
            <a:noAutofit/>
          </a:bodyPr>
          <a:lstStyle/>
          <a:p>
            <a:pPr marL="12700">
              <a:lnSpc>
                <a:spcPct val="100000"/>
              </a:lnSpc>
            </a:pPr>
            <a:r>
              <a:rPr dirty="0" smtClean="0" sz="900" spc="160" i="1">
                <a:solidFill>
                  <a:srgbClr val="B5B5B8"/>
                </a:solidFill>
                <a:latin typeface="Times New Roman"/>
                <a:cs typeface="Times New Roman"/>
              </a:rPr>
              <a:t>ñ</a:t>
            </a:r>
            <a:r>
              <a:rPr dirty="0" smtClean="0" sz="750" spc="170">
                <a:solidFill>
                  <a:srgbClr val="B5B5B8"/>
                </a:solidFill>
                <a:latin typeface="Segoe UI Light"/>
                <a:cs typeface="Segoe UI Light"/>
              </a:rPr>
              <a:t>l</a:t>
            </a:r>
            <a:r>
              <a:rPr dirty="0" smtClean="0" sz="750" spc="95">
                <a:solidFill>
                  <a:srgbClr val="B5B5B8"/>
                </a:solidFill>
                <a:latin typeface="Segoe UI Light"/>
                <a:cs typeface="Segoe UI Light"/>
              </a:rPr>
              <a:t>"</a:t>
            </a:r>
            <a:r>
              <a:rPr dirty="0" smtClean="0" sz="1850" spc="-280" i="1">
                <a:solidFill>
                  <a:srgbClr val="B5B5B8"/>
                </a:solidFill>
                <a:latin typeface="Courier New"/>
                <a:cs typeface="Courier New"/>
              </a:rPr>
              <a:t>"</a:t>
            </a:r>
            <a:r>
              <a:rPr dirty="0" smtClean="0" sz="1850" spc="-590" i="1">
                <a:solidFill>
                  <a:srgbClr val="B5B5B8"/>
                </a:solidFill>
                <a:latin typeface="Courier New"/>
                <a:cs typeface="Courier New"/>
              </a:rPr>
              <a:t>n</a:t>
            </a:r>
            <a:r>
              <a:rPr dirty="0" smtClean="0" sz="1850" spc="-800" i="1">
                <a:solidFill>
                  <a:srgbClr val="B5B5B8"/>
                </a:solidFill>
                <a:latin typeface="Courier New"/>
                <a:cs typeface="Courier New"/>
              </a:rPr>
              <a:t>...</a:t>
            </a:r>
            <a:r>
              <a:rPr dirty="0" smtClean="0" sz="1850" spc="-715" i="1">
                <a:solidFill>
                  <a:srgbClr val="B5B5B8"/>
                </a:solidFill>
                <a:latin typeface="Courier New"/>
                <a:cs typeface="Courier New"/>
              </a:rPr>
              <a:t> </a:t>
            </a:r>
            <a:r>
              <a:rPr dirty="0" smtClean="0" sz="1950" spc="45">
                <a:solidFill>
                  <a:srgbClr val="B5B5B8"/>
                </a:solidFill>
                <a:latin typeface="Segoe UI Light"/>
                <a:cs typeface="Segoe UI Light"/>
              </a:rPr>
              <a:t>.-</a:t>
            </a:r>
            <a:endParaRPr sz="1950">
              <a:latin typeface="Segoe UI Light"/>
              <a:cs typeface="Segoe UI Light"/>
            </a:endParaRPr>
          </a:p>
        </p:txBody>
      </p:sp>
      <p:sp>
        <p:nvSpPr>
          <p:cNvPr id="76" name="object 76"/>
          <p:cNvSpPr txBox="1"/>
          <p:nvPr/>
        </p:nvSpPr>
        <p:spPr>
          <a:xfrm>
            <a:off x="4418130" y="6365096"/>
            <a:ext cx="1061085" cy="210185"/>
          </a:xfrm>
          <a:prstGeom prst="rect">
            <a:avLst/>
          </a:prstGeom>
        </p:spPr>
        <p:txBody>
          <a:bodyPr wrap="square" lIns="0" tIns="0" rIns="0" bIns="0" rtlCol="0" vert="horz">
            <a:noAutofit/>
          </a:bodyPr>
          <a:lstStyle/>
          <a:p>
            <a:pPr marL="12700">
              <a:lnSpc>
                <a:spcPct val="100000"/>
              </a:lnSpc>
              <a:tabLst>
                <a:tab pos="294005" algn="l"/>
                <a:tab pos="608330" algn="l"/>
              </a:tabLst>
            </a:pPr>
            <a:r>
              <a:rPr dirty="0" smtClean="0" sz="700" spc="585">
                <a:solidFill>
                  <a:srgbClr val="B5B5B8"/>
                </a:solidFill>
                <a:latin typeface="Segoe UI Light"/>
                <a:cs typeface="Segoe UI Light"/>
              </a:rPr>
              <a:t>'</a:t>
            </a:r>
            <a:r>
              <a:rPr dirty="0" smtClean="0" sz="700" spc="585">
                <a:solidFill>
                  <a:srgbClr val="B5B5B8"/>
                </a:solidFill>
                <a:latin typeface="Segoe UI Light"/>
                <a:cs typeface="Segoe UI Light"/>
              </a:rPr>
              <a:t>	</a:t>
            </a:r>
            <a:r>
              <a:rPr dirty="0" smtClean="0" sz="700" spc="585">
                <a:solidFill>
                  <a:srgbClr val="B5B5B8"/>
                </a:solidFill>
                <a:latin typeface="Segoe UI Light"/>
                <a:cs typeface="Segoe UI Light"/>
              </a:rPr>
              <a:t>'</a:t>
            </a:r>
            <a:r>
              <a:rPr dirty="0" smtClean="0" sz="700" spc="585">
                <a:solidFill>
                  <a:srgbClr val="B5B5B8"/>
                </a:solidFill>
                <a:latin typeface="Segoe UI Light"/>
                <a:cs typeface="Segoe UI Light"/>
              </a:rPr>
              <a:t>	</a:t>
            </a:r>
            <a:r>
              <a:rPr dirty="0" smtClean="0" sz="1300" spc="180">
                <a:solidFill>
                  <a:srgbClr val="B5B5B8"/>
                </a:solidFill>
                <a:latin typeface="Times New Roman"/>
                <a:cs typeface="Times New Roman"/>
              </a:rPr>
              <a:t>.a13.</a:t>
            </a:r>
            <a:endParaRPr sz="1300">
              <a:latin typeface="Times New Roman"/>
              <a:cs typeface="Times New Roman"/>
            </a:endParaRPr>
          </a:p>
        </p:txBody>
      </p:sp>
      <p:sp>
        <p:nvSpPr>
          <p:cNvPr id="77" name="object 77"/>
          <p:cNvSpPr txBox="1"/>
          <p:nvPr/>
        </p:nvSpPr>
        <p:spPr>
          <a:xfrm>
            <a:off x="5721160" y="6447646"/>
            <a:ext cx="316865" cy="107314"/>
          </a:xfrm>
          <a:prstGeom prst="rect">
            <a:avLst/>
          </a:prstGeom>
        </p:spPr>
        <p:txBody>
          <a:bodyPr wrap="square" lIns="0" tIns="0" rIns="0" bIns="0" rtlCol="0" vert="horz">
            <a:noAutofit/>
          </a:bodyPr>
          <a:lstStyle/>
          <a:p>
            <a:pPr marL="12700">
              <a:lnSpc>
                <a:spcPct val="100000"/>
              </a:lnSpc>
            </a:pPr>
            <a:r>
              <a:rPr dirty="0" smtClean="0" sz="650" spc="120">
                <a:solidFill>
                  <a:srgbClr val="B5B5B8"/>
                </a:solidFill>
                <a:latin typeface="Segoe UI Light"/>
                <a:cs typeface="Segoe UI Light"/>
              </a:rPr>
              <a:t>...</a:t>
            </a:r>
            <a:r>
              <a:rPr dirty="0" smtClean="0" sz="650" spc="120">
                <a:solidFill>
                  <a:srgbClr val="B5B5B8"/>
                </a:solidFill>
                <a:latin typeface="Segoe UI Light"/>
                <a:cs typeface="Segoe UI Light"/>
              </a:rPr>
              <a:t>   </a:t>
            </a:r>
            <a:r>
              <a:rPr dirty="0" smtClean="0" sz="650" spc="-60">
                <a:solidFill>
                  <a:srgbClr val="B5B5B8"/>
                </a:solidFill>
                <a:latin typeface="Segoe UI Light"/>
                <a:cs typeface="Segoe UI Light"/>
              </a:rPr>
              <a:t> </a:t>
            </a:r>
            <a:r>
              <a:rPr dirty="0" smtClean="0" sz="650" spc="695">
                <a:solidFill>
                  <a:srgbClr val="B5B5B8"/>
                </a:solidFill>
                <a:latin typeface="Segoe UI Light"/>
                <a:cs typeface="Segoe UI Light"/>
              </a:rPr>
              <a:t>.</a:t>
            </a:r>
            <a:endParaRPr sz="650">
              <a:latin typeface="Segoe UI Light"/>
              <a:cs typeface="Segoe UI Light"/>
            </a:endParaRPr>
          </a:p>
        </p:txBody>
      </p:sp>
      <p:sp>
        <p:nvSpPr>
          <p:cNvPr id="78" name="object 78"/>
          <p:cNvSpPr txBox="1"/>
          <p:nvPr/>
        </p:nvSpPr>
        <p:spPr>
          <a:xfrm>
            <a:off x="6836185" y="6547089"/>
            <a:ext cx="115570" cy="121920"/>
          </a:xfrm>
          <a:prstGeom prst="rect">
            <a:avLst/>
          </a:prstGeom>
        </p:spPr>
        <p:txBody>
          <a:bodyPr wrap="square" lIns="0" tIns="0" rIns="0" bIns="0" rtlCol="0" vert="horz">
            <a:noAutofit/>
          </a:bodyPr>
          <a:lstStyle/>
          <a:p>
            <a:pPr marL="12700">
              <a:lnSpc>
                <a:spcPct val="100000"/>
              </a:lnSpc>
            </a:pPr>
            <a:r>
              <a:rPr dirty="0" smtClean="0" sz="750" spc="545">
                <a:solidFill>
                  <a:srgbClr val="7C7C7E"/>
                </a:solidFill>
                <a:latin typeface="Segoe UI Light"/>
                <a:cs typeface="Segoe UI Light"/>
              </a:rPr>
              <a:t>'</a:t>
            </a:r>
            <a:endParaRPr sz="750">
              <a:latin typeface="Segoe UI Light"/>
              <a:cs typeface="Segoe UI Light"/>
            </a:endParaRPr>
          </a:p>
        </p:txBody>
      </p:sp>
      <p:sp>
        <p:nvSpPr>
          <p:cNvPr id="79" name="object 79"/>
          <p:cNvSpPr txBox="1"/>
          <p:nvPr/>
        </p:nvSpPr>
        <p:spPr>
          <a:xfrm>
            <a:off x="7376252" y="6547089"/>
            <a:ext cx="115570" cy="121920"/>
          </a:xfrm>
          <a:prstGeom prst="rect">
            <a:avLst/>
          </a:prstGeom>
        </p:spPr>
        <p:txBody>
          <a:bodyPr wrap="square" lIns="0" tIns="0" rIns="0" bIns="0" rtlCol="0" vert="horz">
            <a:noAutofit/>
          </a:bodyPr>
          <a:lstStyle/>
          <a:p>
            <a:pPr marL="12700">
              <a:lnSpc>
                <a:spcPct val="100000"/>
              </a:lnSpc>
            </a:pPr>
            <a:r>
              <a:rPr dirty="0" smtClean="0" sz="750" spc="545">
                <a:solidFill>
                  <a:srgbClr val="7C7C7E"/>
                </a:solidFill>
                <a:latin typeface="Segoe UI Light"/>
                <a:cs typeface="Segoe UI Light"/>
              </a:rPr>
              <a:t>'</a:t>
            </a:r>
            <a:endParaRPr sz="750">
              <a:latin typeface="Segoe UI Light"/>
              <a:cs typeface="Segoe UI Light"/>
            </a:endParaRPr>
          </a:p>
        </p:txBody>
      </p:sp>
      <p:sp>
        <p:nvSpPr>
          <p:cNvPr id="80" name="object 80"/>
          <p:cNvSpPr txBox="1"/>
          <p:nvPr/>
        </p:nvSpPr>
        <p:spPr>
          <a:xfrm>
            <a:off x="7736297" y="6547089"/>
            <a:ext cx="115570" cy="121920"/>
          </a:xfrm>
          <a:prstGeom prst="rect">
            <a:avLst/>
          </a:prstGeom>
        </p:spPr>
        <p:txBody>
          <a:bodyPr wrap="square" lIns="0" tIns="0" rIns="0" bIns="0" rtlCol="0" vert="horz">
            <a:noAutofit/>
          </a:bodyPr>
          <a:lstStyle/>
          <a:p>
            <a:pPr marL="12700">
              <a:lnSpc>
                <a:spcPct val="100000"/>
              </a:lnSpc>
            </a:pPr>
            <a:r>
              <a:rPr dirty="0" smtClean="0" sz="750" spc="545">
                <a:solidFill>
                  <a:srgbClr val="7C7C7E"/>
                </a:solidFill>
                <a:latin typeface="Segoe UI Light"/>
                <a:cs typeface="Segoe UI Light"/>
              </a:rPr>
              <a:t>'</a:t>
            </a:r>
            <a:endParaRPr sz="750">
              <a:latin typeface="Segoe UI Light"/>
              <a:cs typeface="Segoe UI Light"/>
            </a:endParaRPr>
          </a:p>
        </p:txBody>
      </p:sp>
      <p:sp>
        <p:nvSpPr>
          <p:cNvPr id="81" name="object 81"/>
          <p:cNvSpPr txBox="1"/>
          <p:nvPr/>
        </p:nvSpPr>
        <p:spPr>
          <a:xfrm>
            <a:off x="8276365" y="6496289"/>
            <a:ext cx="1113155" cy="197485"/>
          </a:xfrm>
          <a:prstGeom prst="rect">
            <a:avLst/>
          </a:prstGeom>
        </p:spPr>
        <p:txBody>
          <a:bodyPr wrap="square" lIns="0" tIns="0" rIns="0" bIns="0" rtlCol="0" vert="horz">
            <a:noAutofit/>
          </a:bodyPr>
          <a:lstStyle/>
          <a:p>
            <a:pPr marL="12700">
              <a:lnSpc>
                <a:spcPct val="100000"/>
              </a:lnSpc>
              <a:tabLst>
                <a:tab pos="405765" algn="l"/>
                <a:tab pos="957580" algn="l"/>
              </a:tabLst>
            </a:pPr>
            <a:r>
              <a:rPr dirty="0" smtClean="0" sz="750" spc="545">
                <a:solidFill>
                  <a:srgbClr val="7C7C7E"/>
                </a:solidFill>
                <a:latin typeface="Segoe UI Light"/>
                <a:cs typeface="Segoe UI Light"/>
              </a:rPr>
              <a:t>'</a:t>
            </a:r>
            <a:r>
              <a:rPr dirty="0" smtClean="0" sz="750" spc="545">
                <a:solidFill>
                  <a:srgbClr val="7C7C7E"/>
                </a:solidFill>
                <a:latin typeface="Segoe UI Light"/>
                <a:cs typeface="Segoe UI Light"/>
              </a:rPr>
              <a:t>	</a:t>
            </a:r>
            <a:r>
              <a:rPr dirty="0" smtClean="0" sz="1150" spc="-420">
                <a:solidFill>
                  <a:srgbClr val="545454"/>
                </a:solidFill>
                <a:latin typeface="Courier New"/>
                <a:cs typeface="Courier New"/>
              </a:rPr>
              <a:t>1</a:t>
            </a:r>
            <a:r>
              <a:rPr dirty="0" smtClean="0" sz="1150" spc="484">
                <a:solidFill>
                  <a:srgbClr val="7C7C7E"/>
                </a:solidFill>
                <a:latin typeface="Courier New"/>
                <a:cs typeface="Courier New"/>
              </a:rPr>
              <a:t>0</a:t>
            </a:r>
            <a:r>
              <a:rPr dirty="0" smtClean="0" sz="1150" spc="300">
                <a:solidFill>
                  <a:srgbClr val="7C7C7E"/>
                </a:solidFill>
                <a:latin typeface="Courier New"/>
                <a:cs typeface="Courier New"/>
              </a:rPr>
              <a:t> </a:t>
            </a:r>
            <a:r>
              <a:rPr dirty="0" smtClean="0" sz="750" spc="155">
                <a:solidFill>
                  <a:srgbClr val="C8C8C8"/>
                </a:solidFill>
                <a:latin typeface="Arial"/>
                <a:cs typeface="Arial"/>
              </a:rPr>
              <a:t>ls</a:t>
            </a:r>
            <a:r>
              <a:rPr dirty="0" smtClean="0" sz="750" spc="155">
                <a:solidFill>
                  <a:srgbClr val="C8C8C8"/>
                </a:solidFill>
                <a:latin typeface="Arial"/>
                <a:cs typeface="Arial"/>
              </a:rPr>
              <a:t>	</a:t>
            </a:r>
            <a:r>
              <a:rPr dirty="0" smtClean="0" sz="850" spc="15">
                <a:solidFill>
                  <a:srgbClr val="C8C8C8"/>
                </a:solidFill>
                <a:latin typeface="Times New Roman"/>
                <a:cs typeface="Times New Roman"/>
              </a:rPr>
              <a:t>.18</a:t>
            </a:r>
            <a:endParaRPr sz="850">
              <a:latin typeface="Times New Roman"/>
              <a:cs typeface="Times New Roman"/>
            </a:endParaRPr>
          </a:p>
        </p:txBody>
      </p:sp>
      <p:sp>
        <p:nvSpPr>
          <p:cNvPr id="82" name="object 82"/>
          <p:cNvSpPr txBox="1"/>
          <p:nvPr/>
        </p:nvSpPr>
        <p:spPr>
          <a:xfrm>
            <a:off x="9670196" y="6496289"/>
            <a:ext cx="363220" cy="197485"/>
          </a:xfrm>
          <a:prstGeom prst="rect">
            <a:avLst/>
          </a:prstGeom>
        </p:spPr>
        <p:txBody>
          <a:bodyPr wrap="square" lIns="0" tIns="0" rIns="0" bIns="0" rtlCol="0" vert="horz">
            <a:noAutofit/>
          </a:bodyPr>
          <a:lstStyle/>
          <a:p>
            <a:pPr marL="12700">
              <a:lnSpc>
                <a:spcPct val="100000"/>
              </a:lnSpc>
            </a:pPr>
            <a:r>
              <a:rPr dirty="0" smtClean="0" sz="1150" spc="135">
                <a:solidFill>
                  <a:srgbClr val="C8C8C8"/>
                </a:solidFill>
                <a:latin typeface="Courier New"/>
                <a:cs typeface="Courier New"/>
              </a:rPr>
              <a:t>.R</a:t>
            </a:r>
            <a:r>
              <a:rPr dirty="0" smtClean="0" sz="1150" spc="-175">
                <a:solidFill>
                  <a:srgbClr val="C8C8C8"/>
                </a:solidFill>
                <a:latin typeface="Courier New"/>
                <a:cs typeface="Courier New"/>
              </a:rPr>
              <a:t> </a:t>
            </a:r>
            <a:r>
              <a:rPr dirty="0" smtClean="0" sz="750" spc="275">
                <a:solidFill>
                  <a:srgbClr val="C8C8C8"/>
                </a:solidFill>
                <a:latin typeface="Arial"/>
                <a:cs typeface="Arial"/>
              </a:rPr>
              <a:t>f</a:t>
            </a:r>
            <a:endParaRPr sz="750">
              <a:latin typeface="Arial"/>
              <a:cs typeface="Arial"/>
            </a:endParaRPr>
          </a:p>
        </p:txBody>
      </p:sp>
      <p:sp>
        <p:nvSpPr>
          <p:cNvPr id="83" name="object 83"/>
          <p:cNvSpPr txBox="1"/>
          <p:nvPr/>
        </p:nvSpPr>
        <p:spPr>
          <a:xfrm>
            <a:off x="11101506" y="6444531"/>
            <a:ext cx="168910" cy="187325"/>
          </a:xfrm>
          <a:prstGeom prst="rect">
            <a:avLst/>
          </a:prstGeom>
        </p:spPr>
        <p:txBody>
          <a:bodyPr wrap="square" lIns="0" tIns="0" rIns="0" bIns="0" rtlCol="0" vert="horz">
            <a:noAutofit/>
          </a:bodyPr>
          <a:lstStyle/>
          <a:p>
            <a:pPr marL="12700">
              <a:lnSpc>
                <a:spcPct val="100000"/>
              </a:lnSpc>
            </a:pPr>
            <a:r>
              <a:rPr dirty="0" smtClean="0" sz="1150" spc="-15">
                <a:solidFill>
                  <a:srgbClr val="8C8C8E"/>
                </a:solidFill>
                <a:latin typeface="Times New Roman"/>
                <a:cs typeface="Times New Roman"/>
              </a:rPr>
              <a:t>26</a:t>
            </a:r>
            <a:endParaRPr sz="115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14988" y="2852739"/>
            <a:ext cx="995362" cy="995362"/>
          </a:xfrm>
          <a:prstGeom prst="rect">
            <a:avLst/>
          </a:prstGeom>
          <a:blipFill>
            <a:blip r:embed="rId2" cstate="print"/>
            <a:stretch>
              <a:fillRect/>
            </a:stretch>
          </a:blipFill>
        </p:spPr>
        <p:txBody>
          <a:bodyPr wrap="square" lIns="0" tIns="0" rIns="0" bIns="0" rtlCol="0">
            <a:noAutofit/>
          </a:bodyPr>
          <a:lstStyle/>
          <a:p/>
        </p:txBody>
      </p:sp>
      <p:sp>
        <p:nvSpPr>
          <p:cNvPr id="3" name="object 3"/>
          <p:cNvSpPr txBox="1"/>
          <p:nvPr/>
        </p:nvSpPr>
        <p:spPr>
          <a:xfrm>
            <a:off x="406824" y="275716"/>
            <a:ext cx="649795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金融证券</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金融交易知识图谱</a:t>
            </a:r>
            <a:endParaRPr sz="3600">
              <a:latin typeface="Microsoft YaHei UI"/>
              <a:cs typeface="Microsoft YaHei UI"/>
            </a:endParaRPr>
          </a:p>
        </p:txBody>
      </p:sp>
      <p:sp>
        <p:nvSpPr>
          <p:cNvPr id="4" name="object 4"/>
          <p:cNvSpPr/>
          <p:nvPr/>
        </p:nvSpPr>
        <p:spPr>
          <a:xfrm>
            <a:off x="3325284" y="1935181"/>
            <a:ext cx="2487079" cy="0"/>
          </a:xfrm>
          <a:custGeom>
            <a:avLst/>
            <a:gdLst/>
            <a:ahLst/>
            <a:cxnLst/>
            <a:rect l="l" t="t" r="r" b="b"/>
            <a:pathLst>
              <a:path w="2487079" h="0">
                <a:moveTo>
                  <a:pt x="0" y="0"/>
                </a:moveTo>
                <a:lnTo>
                  <a:pt x="2487079" y="0"/>
                </a:lnTo>
              </a:path>
            </a:pathLst>
          </a:custGeom>
          <a:ln w="9753">
            <a:solidFill>
              <a:srgbClr val="F6AE00"/>
            </a:solidFill>
          </a:ln>
        </p:spPr>
        <p:txBody>
          <a:bodyPr wrap="square" lIns="0" tIns="0" rIns="0" bIns="0" rtlCol="0">
            <a:noAutofit/>
          </a:bodyPr>
          <a:lstStyle/>
          <a:p/>
        </p:txBody>
      </p:sp>
      <p:sp>
        <p:nvSpPr>
          <p:cNvPr id="5" name="object 5"/>
          <p:cNvSpPr/>
          <p:nvPr/>
        </p:nvSpPr>
        <p:spPr>
          <a:xfrm>
            <a:off x="6371166" y="1935180"/>
            <a:ext cx="2476500" cy="0"/>
          </a:xfrm>
          <a:custGeom>
            <a:avLst/>
            <a:gdLst/>
            <a:ahLst/>
            <a:cxnLst/>
            <a:rect l="l" t="t" r="r" b="b"/>
            <a:pathLst>
              <a:path w="2476500" h="0">
                <a:moveTo>
                  <a:pt x="0" y="0"/>
                </a:moveTo>
                <a:lnTo>
                  <a:pt x="2476500" y="0"/>
                </a:lnTo>
              </a:path>
            </a:pathLst>
          </a:custGeom>
          <a:ln w="9753">
            <a:solidFill>
              <a:srgbClr val="F6AE00"/>
            </a:solidFill>
          </a:ln>
        </p:spPr>
        <p:txBody>
          <a:bodyPr wrap="square" lIns="0" tIns="0" rIns="0" bIns="0" rtlCol="0">
            <a:noAutofit/>
          </a:bodyPr>
          <a:lstStyle/>
          <a:p/>
        </p:txBody>
      </p:sp>
      <p:sp>
        <p:nvSpPr>
          <p:cNvPr id="6" name="object 6"/>
          <p:cNvSpPr/>
          <p:nvPr/>
        </p:nvSpPr>
        <p:spPr>
          <a:xfrm>
            <a:off x="5803900" y="1689428"/>
            <a:ext cx="577850" cy="577850"/>
          </a:xfrm>
          <a:custGeom>
            <a:avLst/>
            <a:gdLst/>
            <a:ahLst/>
            <a:cxnLst/>
            <a:rect l="l" t="t" r="r" b="b"/>
            <a:pathLst>
              <a:path w="577850" h="577850">
                <a:moveTo>
                  <a:pt x="288925" y="0"/>
                </a:moveTo>
                <a:lnTo>
                  <a:pt x="242061" y="3781"/>
                </a:lnTo>
                <a:lnTo>
                  <a:pt x="197604" y="14728"/>
                </a:lnTo>
                <a:lnTo>
                  <a:pt x="156150" y="32248"/>
                </a:lnTo>
                <a:lnTo>
                  <a:pt x="118292" y="55743"/>
                </a:lnTo>
                <a:lnTo>
                  <a:pt x="84626" y="84621"/>
                </a:lnTo>
                <a:lnTo>
                  <a:pt x="55747" y="118286"/>
                </a:lnTo>
                <a:lnTo>
                  <a:pt x="32250" y="156144"/>
                </a:lnTo>
                <a:lnTo>
                  <a:pt x="14730" y="197599"/>
                </a:lnTo>
                <a:lnTo>
                  <a:pt x="3781" y="242058"/>
                </a:lnTo>
                <a:lnTo>
                  <a:pt x="0" y="288925"/>
                </a:lnTo>
                <a:lnTo>
                  <a:pt x="957" y="312622"/>
                </a:lnTo>
                <a:lnTo>
                  <a:pt x="8397" y="358359"/>
                </a:lnTo>
                <a:lnTo>
                  <a:pt x="22706" y="401390"/>
                </a:lnTo>
                <a:lnTo>
                  <a:pt x="43289" y="441121"/>
                </a:lnTo>
                <a:lnTo>
                  <a:pt x="69551" y="476957"/>
                </a:lnTo>
                <a:lnTo>
                  <a:pt x="100898" y="508302"/>
                </a:lnTo>
                <a:lnTo>
                  <a:pt x="136734" y="534563"/>
                </a:lnTo>
                <a:lnTo>
                  <a:pt x="176464" y="555145"/>
                </a:lnTo>
                <a:lnTo>
                  <a:pt x="219494" y="569453"/>
                </a:lnTo>
                <a:lnTo>
                  <a:pt x="265229" y="576892"/>
                </a:lnTo>
                <a:lnTo>
                  <a:pt x="288925" y="577850"/>
                </a:lnTo>
                <a:lnTo>
                  <a:pt x="312622" y="576892"/>
                </a:lnTo>
                <a:lnTo>
                  <a:pt x="358359" y="569453"/>
                </a:lnTo>
                <a:lnTo>
                  <a:pt x="401390" y="555145"/>
                </a:lnTo>
                <a:lnTo>
                  <a:pt x="441121" y="534563"/>
                </a:lnTo>
                <a:lnTo>
                  <a:pt x="476957" y="508302"/>
                </a:lnTo>
                <a:lnTo>
                  <a:pt x="508302" y="476957"/>
                </a:lnTo>
                <a:lnTo>
                  <a:pt x="534563" y="441121"/>
                </a:lnTo>
                <a:lnTo>
                  <a:pt x="555145" y="401390"/>
                </a:lnTo>
                <a:lnTo>
                  <a:pt x="569453" y="358359"/>
                </a:lnTo>
                <a:lnTo>
                  <a:pt x="576892" y="312622"/>
                </a:lnTo>
                <a:lnTo>
                  <a:pt x="577850" y="288925"/>
                </a:lnTo>
                <a:lnTo>
                  <a:pt x="576892" y="265227"/>
                </a:lnTo>
                <a:lnTo>
                  <a:pt x="569453" y="219490"/>
                </a:lnTo>
                <a:lnTo>
                  <a:pt x="555145" y="176459"/>
                </a:lnTo>
                <a:lnTo>
                  <a:pt x="534563" y="136728"/>
                </a:lnTo>
                <a:lnTo>
                  <a:pt x="508302" y="100892"/>
                </a:lnTo>
                <a:lnTo>
                  <a:pt x="476957" y="69547"/>
                </a:lnTo>
                <a:lnTo>
                  <a:pt x="441121" y="43286"/>
                </a:lnTo>
                <a:lnTo>
                  <a:pt x="401390" y="22704"/>
                </a:lnTo>
                <a:lnTo>
                  <a:pt x="358359" y="8396"/>
                </a:lnTo>
                <a:lnTo>
                  <a:pt x="312622" y="957"/>
                </a:lnTo>
                <a:lnTo>
                  <a:pt x="288925" y="0"/>
                </a:lnTo>
                <a:close/>
              </a:path>
            </a:pathLst>
          </a:custGeom>
          <a:solidFill>
            <a:srgbClr val="F6AE00"/>
          </a:solidFill>
        </p:spPr>
        <p:txBody>
          <a:bodyPr wrap="square" lIns="0" tIns="0" rIns="0" bIns="0" rtlCol="0">
            <a:noAutofit/>
          </a:bodyPr>
          <a:lstStyle/>
          <a:p/>
        </p:txBody>
      </p:sp>
      <p:sp>
        <p:nvSpPr>
          <p:cNvPr id="7" name="object 7"/>
          <p:cNvSpPr txBox="1"/>
          <p:nvPr/>
        </p:nvSpPr>
        <p:spPr>
          <a:xfrm>
            <a:off x="1337942" y="4919461"/>
            <a:ext cx="1473200" cy="302260"/>
          </a:xfrm>
          <a:prstGeom prst="rect">
            <a:avLst/>
          </a:prstGeom>
        </p:spPr>
        <p:txBody>
          <a:bodyPr wrap="square" lIns="0" tIns="0" rIns="0" bIns="0" rtlCol="0" vert="horz">
            <a:noAutofit/>
          </a:bodyPr>
          <a:lstStyle/>
          <a:p>
            <a:pPr marL="12700">
              <a:lnSpc>
                <a:spcPct val="100000"/>
              </a:lnSpc>
            </a:pPr>
            <a:r>
              <a:rPr dirty="0" smtClean="0" sz="1900" b="1">
                <a:solidFill>
                  <a:srgbClr val="00B38A"/>
                </a:solidFill>
                <a:latin typeface="Microsoft YaHei UI"/>
                <a:cs typeface="Microsoft YaHei UI"/>
              </a:rPr>
              <a:t>企业知识图谱</a:t>
            </a:r>
            <a:endParaRPr sz="1900">
              <a:latin typeface="Microsoft YaHei UI"/>
              <a:cs typeface="Microsoft YaHei UI"/>
            </a:endParaRPr>
          </a:p>
        </p:txBody>
      </p:sp>
      <p:sp>
        <p:nvSpPr>
          <p:cNvPr id="8" name="object 8"/>
          <p:cNvSpPr txBox="1"/>
          <p:nvPr/>
        </p:nvSpPr>
        <p:spPr>
          <a:xfrm>
            <a:off x="5294055" y="4943109"/>
            <a:ext cx="1714500" cy="591820"/>
          </a:xfrm>
          <a:prstGeom prst="rect">
            <a:avLst/>
          </a:prstGeom>
        </p:spPr>
        <p:txBody>
          <a:bodyPr wrap="square" lIns="0" tIns="0" rIns="0" bIns="0" rtlCol="0" vert="horz">
            <a:noAutofit/>
          </a:bodyPr>
          <a:lstStyle/>
          <a:p>
            <a:pPr marL="12700" marR="12700">
              <a:lnSpc>
                <a:spcPct val="100000"/>
              </a:lnSpc>
            </a:pPr>
            <a:r>
              <a:rPr dirty="0" smtClean="0" sz="1900" b="1">
                <a:solidFill>
                  <a:srgbClr val="00B38A"/>
                </a:solidFill>
                <a:latin typeface="Microsoft YaHei UI"/>
                <a:cs typeface="Microsoft YaHei UI"/>
              </a:rPr>
              <a:t>交易客户数据</a:t>
            </a:r>
            <a:r>
              <a:rPr dirty="0" smtClean="0" sz="1900" b="1">
                <a:solidFill>
                  <a:srgbClr val="00B38A"/>
                </a:solidFill>
                <a:latin typeface="Microsoft YaHei UI"/>
                <a:cs typeface="Microsoft YaHei UI"/>
              </a:rPr>
              <a:t> 客户之间的关系</a:t>
            </a:r>
            <a:endParaRPr sz="1900">
              <a:latin typeface="Microsoft YaHei UI"/>
              <a:cs typeface="Microsoft YaHei UI"/>
            </a:endParaRPr>
          </a:p>
        </p:txBody>
      </p:sp>
      <p:sp>
        <p:nvSpPr>
          <p:cNvPr id="9" name="object 9"/>
          <p:cNvSpPr txBox="1"/>
          <p:nvPr/>
        </p:nvSpPr>
        <p:spPr>
          <a:xfrm>
            <a:off x="8627323" y="2514502"/>
            <a:ext cx="1625600" cy="332740"/>
          </a:xfrm>
          <a:prstGeom prst="rect">
            <a:avLst/>
          </a:prstGeom>
        </p:spPr>
        <p:txBody>
          <a:bodyPr wrap="square" lIns="0" tIns="0" rIns="0" bIns="0" rtlCol="0" vert="horz">
            <a:noAutofit/>
          </a:bodyPr>
          <a:lstStyle/>
          <a:p>
            <a:pPr marL="12700">
              <a:lnSpc>
                <a:spcPct val="100000"/>
              </a:lnSpc>
            </a:pPr>
            <a:r>
              <a:rPr dirty="0" smtClean="0" sz="2100">
                <a:latin typeface="Microsoft YaHei UI"/>
                <a:cs typeface="Microsoft YaHei UI"/>
              </a:rPr>
              <a:t>金融交易数据</a:t>
            </a:r>
            <a:endParaRPr sz="2100">
              <a:latin typeface="Microsoft YaHei UI"/>
              <a:cs typeface="Microsoft YaHei UI"/>
            </a:endParaRPr>
          </a:p>
        </p:txBody>
      </p:sp>
      <p:sp>
        <p:nvSpPr>
          <p:cNvPr id="10" name="object 10"/>
          <p:cNvSpPr txBox="1"/>
          <p:nvPr/>
        </p:nvSpPr>
        <p:spPr>
          <a:xfrm>
            <a:off x="2241458" y="2514502"/>
            <a:ext cx="1092200" cy="332740"/>
          </a:xfrm>
          <a:prstGeom prst="rect">
            <a:avLst/>
          </a:prstGeom>
        </p:spPr>
        <p:txBody>
          <a:bodyPr wrap="square" lIns="0" tIns="0" rIns="0" bIns="0" rtlCol="0" vert="horz">
            <a:noAutofit/>
          </a:bodyPr>
          <a:lstStyle/>
          <a:p>
            <a:pPr marL="12700">
              <a:lnSpc>
                <a:spcPct val="100000"/>
              </a:lnSpc>
            </a:pPr>
            <a:r>
              <a:rPr dirty="0" smtClean="0" sz="2100">
                <a:latin typeface="Microsoft YaHei UI"/>
                <a:cs typeface="Microsoft YaHei UI"/>
              </a:rPr>
              <a:t>知识图谱</a:t>
            </a:r>
            <a:endParaRPr sz="2100">
              <a:latin typeface="Microsoft YaHei UI"/>
              <a:cs typeface="Microsoft YaHei UI"/>
            </a:endParaRPr>
          </a:p>
        </p:txBody>
      </p:sp>
      <p:sp>
        <p:nvSpPr>
          <p:cNvPr id="11" name="object 11"/>
          <p:cNvSpPr txBox="1"/>
          <p:nvPr/>
        </p:nvSpPr>
        <p:spPr>
          <a:xfrm>
            <a:off x="4710431" y="4137986"/>
            <a:ext cx="2768600" cy="424180"/>
          </a:xfrm>
          <a:prstGeom prst="rect">
            <a:avLst/>
          </a:prstGeom>
        </p:spPr>
        <p:txBody>
          <a:bodyPr wrap="square" lIns="0" tIns="0" rIns="0" bIns="0" rtlCol="0" vert="horz">
            <a:noAutofit/>
          </a:bodyPr>
          <a:lstStyle/>
          <a:p>
            <a:pPr marL="12700">
              <a:lnSpc>
                <a:spcPct val="100000"/>
              </a:lnSpc>
            </a:pPr>
            <a:r>
              <a:rPr dirty="0" smtClean="0" sz="2700" b="1">
                <a:latin typeface="Microsoft YaHei UI"/>
                <a:cs typeface="Microsoft YaHei UI"/>
              </a:rPr>
              <a:t>金融交易知识图谱</a:t>
            </a:r>
            <a:endParaRPr sz="2700">
              <a:latin typeface="Microsoft YaHei UI"/>
              <a:cs typeface="Microsoft YaHei UI"/>
            </a:endParaRPr>
          </a:p>
        </p:txBody>
      </p:sp>
      <p:sp>
        <p:nvSpPr>
          <p:cNvPr id="12" name="object 12"/>
          <p:cNvSpPr/>
          <p:nvPr/>
        </p:nvSpPr>
        <p:spPr>
          <a:xfrm>
            <a:off x="2351617" y="1498503"/>
            <a:ext cx="863600" cy="863600"/>
          </a:xfrm>
          <a:custGeom>
            <a:avLst/>
            <a:gdLst/>
            <a:ahLst/>
            <a:cxnLst/>
            <a:rect l="l" t="t" r="r" b="b"/>
            <a:pathLst>
              <a:path w="863600" h="863600">
                <a:moveTo>
                  <a:pt x="431800" y="0"/>
                </a:moveTo>
                <a:lnTo>
                  <a:pt x="361758" y="5651"/>
                </a:lnTo>
                <a:lnTo>
                  <a:pt x="295316" y="22013"/>
                </a:lnTo>
                <a:lnTo>
                  <a:pt x="233361" y="48195"/>
                </a:lnTo>
                <a:lnTo>
                  <a:pt x="176782" y="83311"/>
                </a:lnTo>
                <a:lnTo>
                  <a:pt x="126469" y="126469"/>
                </a:lnTo>
                <a:lnTo>
                  <a:pt x="83311" y="176782"/>
                </a:lnTo>
                <a:lnTo>
                  <a:pt x="48195" y="233361"/>
                </a:lnTo>
                <a:lnTo>
                  <a:pt x="22013" y="295316"/>
                </a:lnTo>
                <a:lnTo>
                  <a:pt x="5651" y="361758"/>
                </a:lnTo>
                <a:lnTo>
                  <a:pt x="0" y="431800"/>
                </a:lnTo>
                <a:lnTo>
                  <a:pt x="1431" y="467214"/>
                </a:lnTo>
                <a:lnTo>
                  <a:pt x="12549" y="535567"/>
                </a:lnTo>
                <a:lnTo>
                  <a:pt x="33932" y="599877"/>
                </a:lnTo>
                <a:lnTo>
                  <a:pt x="64692" y="659255"/>
                </a:lnTo>
                <a:lnTo>
                  <a:pt x="103940" y="712812"/>
                </a:lnTo>
                <a:lnTo>
                  <a:pt x="150787" y="759659"/>
                </a:lnTo>
                <a:lnTo>
                  <a:pt x="204344" y="798907"/>
                </a:lnTo>
                <a:lnTo>
                  <a:pt x="263722" y="829667"/>
                </a:lnTo>
                <a:lnTo>
                  <a:pt x="328032" y="851050"/>
                </a:lnTo>
                <a:lnTo>
                  <a:pt x="396385" y="862168"/>
                </a:lnTo>
                <a:lnTo>
                  <a:pt x="431800" y="863600"/>
                </a:lnTo>
                <a:lnTo>
                  <a:pt x="467214" y="862168"/>
                </a:lnTo>
                <a:lnTo>
                  <a:pt x="535567" y="851050"/>
                </a:lnTo>
                <a:lnTo>
                  <a:pt x="599877" y="829667"/>
                </a:lnTo>
                <a:lnTo>
                  <a:pt x="659255" y="798907"/>
                </a:lnTo>
                <a:lnTo>
                  <a:pt x="712812" y="759659"/>
                </a:lnTo>
                <a:lnTo>
                  <a:pt x="759659" y="712812"/>
                </a:lnTo>
                <a:lnTo>
                  <a:pt x="798907" y="659255"/>
                </a:lnTo>
                <a:lnTo>
                  <a:pt x="829667" y="599877"/>
                </a:lnTo>
                <a:lnTo>
                  <a:pt x="851050" y="535567"/>
                </a:lnTo>
                <a:lnTo>
                  <a:pt x="862168" y="467214"/>
                </a:lnTo>
                <a:lnTo>
                  <a:pt x="863600" y="431800"/>
                </a:lnTo>
                <a:lnTo>
                  <a:pt x="862168" y="396385"/>
                </a:lnTo>
                <a:lnTo>
                  <a:pt x="851050" y="328032"/>
                </a:lnTo>
                <a:lnTo>
                  <a:pt x="829667" y="263722"/>
                </a:lnTo>
                <a:lnTo>
                  <a:pt x="798907" y="204344"/>
                </a:lnTo>
                <a:lnTo>
                  <a:pt x="759659" y="150787"/>
                </a:lnTo>
                <a:lnTo>
                  <a:pt x="712812" y="103940"/>
                </a:lnTo>
                <a:lnTo>
                  <a:pt x="659255" y="64692"/>
                </a:lnTo>
                <a:lnTo>
                  <a:pt x="599877" y="33932"/>
                </a:lnTo>
                <a:lnTo>
                  <a:pt x="535567" y="12549"/>
                </a:lnTo>
                <a:lnTo>
                  <a:pt x="467214" y="1431"/>
                </a:lnTo>
                <a:lnTo>
                  <a:pt x="431800" y="0"/>
                </a:lnTo>
                <a:close/>
              </a:path>
            </a:pathLst>
          </a:custGeom>
          <a:solidFill>
            <a:srgbClr val="4F80BD"/>
          </a:solidFill>
        </p:spPr>
        <p:txBody>
          <a:bodyPr wrap="square" lIns="0" tIns="0" rIns="0" bIns="0" rtlCol="0">
            <a:noAutofit/>
          </a:bodyPr>
          <a:lstStyle/>
          <a:p/>
        </p:txBody>
      </p:sp>
      <p:sp>
        <p:nvSpPr>
          <p:cNvPr id="13" name="object 13"/>
          <p:cNvSpPr/>
          <p:nvPr/>
        </p:nvSpPr>
        <p:spPr>
          <a:xfrm>
            <a:off x="2241551" y="1388433"/>
            <a:ext cx="1083729" cy="1083741"/>
          </a:xfrm>
          <a:custGeom>
            <a:avLst/>
            <a:gdLst/>
            <a:ahLst/>
            <a:cxnLst/>
            <a:rect l="l" t="t" r="r" b="b"/>
            <a:pathLst>
              <a:path w="1083729" h="1083741">
                <a:moveTo>
                  <a:pt x="0" y="541870"/>
                </a:moveTo>
                <a:lnTo>
                  <a:pt x="1796" y="497429"/>
                </a:lnTo>
                <a:lnTo>
                  <a:pt x="7092" y="453977"/>
                </a:lnTo>
                <a:lnTo>
                  <a:pt x="15748" y="411654"/>
                </a:lnTo>
                <a:lnTo>
                  <a:pt x="27625" y="370599"/>
                </a:lnTo>
                <a:lnTo>
                  <a:pt x="42583" y="330952"/>
                </a:lnTo>
                <a:lnTo>
                  <a:pt x="60483" y="292851"/>
                </a:lnTo>
                <a:lnTo>
                  <a:pt x="81185" y="256438"/>
                </a:lnTo>
                <a:lnTo>
                  <a:pt x="104550" y="221850"/>
                </a:lnTo>
                <a:lnTo>
                  <a:pt x="130439" y="189228"/>
                </a:lnTo>
                <a:lnTo>
                  <a:pt x="158711" y="158711"/>
                </a:lnTo>
                <a:lnTo>
                  <a:pt x="189228" y="130439"/>
                </a:lnTo>
                <a:lnTo>
                  <a:pt x="221850" y="104550"/>
                </a:lnTo>
                <a:lnTo>
                  <a:pt x="256438" y="81185"/>
                </a:lnTo>
                <a:lnTo>
                  <a:pt x="292851" y="60483"/>
                </a:lnTo>
                <a:lnTo>
                  <a:pt x="330952" y="42583"/>
                </a:lnTo>
                <a:lnTo>
                  <a:pt x="370599" y="27625"/>
                </a:lnTo>
                <a:lnTo>
                  <a:pt x="411654" y="15748"/>
                </a:lnTo>
                <a:lnTo>
                  <a:pt x="453977" y="7092"/>
                </a:lnTo>
                <a:lnTo>
                  <a:pt x="497429" y="1796"/>
                </a:lnTo>
                <a:lnTo>
                  <a:pt x="541870" y="0"/>
                </a:lnTo>
                <a:lnTo>
                  <a:pt x="586312" y="1796"/>
                </a:lnTo>
                <a:lnTo>
                  <a:pt x="629763" y="7092"/>
                </a:lnTo>
                <a:lnTo>
                  <a:pt x="672086" y="15748"/>
                </a:lnTo>
                <a:lnTo>
                  <a:pt x="713141" y="27625"/>
                </a:lnTo>
                <a:lnTo>
                  <a:pt x="752787" y="42583"/>
                </a:lnTo>
                <a:lnTo>
                  <a:pt x="790887" y="60483"/>
                </a:lnTo>
                <a:lnTo>
                  <a:pt x="827299" y="81185"/>
                </a:lnTo>
                <a:lnTo>
                  <a:pt x="861886" y="104550"/>
                </a:lnTo>
                <a:lnTo>
                  <a:pt x="894507" y="130439"/>
                </a:lnTo>
                <a:lnTo>
                  <a:pt x="925023" y="158711"/>
                </a:lnTo>
                <a:lnTo>
                  <a:pt x="953295" y="189228"/>
                </a:lnTo>
                <a:lnTo>
                  <a:pt x="979182" y="221850"/>
                </a:lnTo>
                <a:lnTo>
                  <a:pt x="1002546" y="256438"/>
                </a:lnTo>
                <a:lnTo>
                  <a:pt x="1023248" y="292851"/>
                </a:lnTo>
                <a:lnTo>
                  <a:pt x="1041147" y="330952"/>
                </a:lnTo>
                <a:lnTo>
                  <a:pt x="1056105" y="370599"/>
                </a:lnTo>
                <a:lnTo>
                  <a:pt x="1067981" y="411654"/>
                </a:lnTo>
                <a:lnTo>
                  <a:pt x="1076637" y="453977"/>
                </a:lnTo>
                <a:lnTo>
                  <a:pt x="1081932" y="497429"/>
                </a:lnTo>
                <a:lnTo>
                  <a:pt x="1083729" y="541870"/>
                </a:lnTo>
                <a:lnTo>
                  <a:pt x="1081932" y="586312"/>
                </a:lnTo>
                <a:lnTo>
                  <a:pt x="1076637" y="629764"/>
                </a:lnTo>
                <a:lnTo>
                  <a:pt x="1067981" y="672087"/>
                </a:lnTo>
                <a:lnTo>
                  <a:pt x="1056105" y="713142"/>
                </a:lnTo>
                <a:lnTo>
                  <a:pt x="1041147" y="752789"/>
                </a:lnTo>
                <a:lnTo>
                  <a:pt x="1023248" y="790889"/>
                </a:lnTo>
                <a:lnTo>
                  <a:pt x="1002546" y="827303"/>
                </a:lnTo>
                <a:lnTo>
                  <a:pt x="979182" y="861890"/>
                </a:lnTo>
                <a:lnTo>
                  <a:pt x="953295" y="894512"/>
                </a:lnTo>
                <a:lnTo>
                  <a:pt x="925023" y="925029"/>
                </a:lnTo>
                <a:lnTo>
                  <a:pt x="894507" y="953302"/>
                </a:lnTo>
                <a:lnTo>
                  <a:pt x="861886" y="979190"/>
                </a:lnTo>
                <a:lnTo>
                  <a:pt x="827299" y="1002556"/>
                </a:lnTo>
                <a:lnTo>
                  <a:pt x="790887" y="1023258"/>
                </a:lnTo>
                <a:lnTo>
                  <a:pt x="752787" y="1041158"/>
                </a:lnTo>
                <a:lnTo>
                  <a:pt x="713141" y="1056116"/>
                </a:lnTo>
                <a:lnTo>
                  <a:pt x="672086" y="1067993"/>
                </a:lnTo>
                <a:lnTo>
                  <a:pt x="629763" y="1076649"/>
                </a:lnTo>
                <a:lnTo>
                  <a:pt x="586312" y="1081945"/>
                </a:lnTo>
                <a:lnTo>
                  <a:pt x="541870" y="1083741"/>
                </a:lnTo>
                <a:lnTo>
                  <a:pt x="497429" y="1081945"/>
                </a:lnTo>
                <a:lnTo>
                  <a:pt x="453977" y="1076649"/>
                </a:lnTo>
                <a:lnTo>
                  <a:pt x="411654" y="1067993"/>
                </a:lnTo>
                <a:lnTo>
                  <a:pt x="370599" y="1056116"/>
                </a:lnTo>
                <a:lnTo>
                  <a:pt x="330952" y="1041158"/>
                </a:lnTo>
                <a:lnTo>
                  <a:pt x="292851" y="1023258"/>
                </a:lnTo>
                <a:lnTo>
                  <a:pt x="256438" y="1002556"/>
                </a:lnTo>
                <a:lnTo>
                  <a:pt x="221850" y="979190"/>
                </a:lnTo>
                <a:lnTo>
                  <a:pt x="189228" y="953302"/>
                </a:lnTo>
                <a:lnTo>
                  <a:pt x="158711" y="925029"/>
                </a:lnTo>
                <a:lnTo>
                  <a:pt x="130439" y="894512"/>
                </a:lnTo>
                <a:lnTo>
                  <a:pt x="104550" y="861890"/>
                </a:lnTo>
                <a:lnTo>
                  <a:pt x="81185" y="827303"/>
                </a:lnTo>
                <a:lnTo>
                  <a:pt x="60483" y="790889"/>
                </a:lnTo>
                <a:lnTo>
                  <a:pt x="42583" y="752789"/>
                </a:lnTo>
                <a:lnTo>
                  <a:pt x="27625" y="713142"/>
                </a:lnTo>
                <a:lnTo>
                  <a:pt x="15748" y="672087"/>
                </a:lnTo>
                <a:lnTo>
                  <a:pt x="7092" y="629764"/>
                </a:lnTo>
                <a:lnTo>
                  <a:pt x="1796" y="586312"/>
                </a:lnTo>
                <a:lnTo>
                  <a:pt x="0" y="541870"/>
                </a:lnTo>
                <a:close/>
              </a:path>
            </a:pathLst>
          </a:custGeom>
          <a:ln w="12700">
            <a:solidFill>
              <a:srgbClr val="A7A8A7"/>
            </a:solidFill>
            <a:prstDash val="dash"/>
          </a:ln>
        </p:spPr>
        <p:txBody>
          <a:bodyPr wrap="square" lIns="0" tIns="0" rIns="0" bIns="0" rtlCol="0">
            <a:noAutofit/>
          </a:bodyPr>
          <a:lstStyle/>
          <a:p/>
        </p:txBody>
      </p:sp>
      <p:sp>
        <p:nvSpPr>
          <p:cNvPr id="14" name="object 14"/>
          <p:cNvSpPr/>
          <p:nvPr/>
        </p:nvSpPr>
        <p:spPr>
          <a:xfrm>
            <a:off x="2514631" y="1708200"/>
            <a:ext cx="512193" cy="509657"/>
          </a:xfrm>
          <a:custGeom>
            <a:avLst/>
            <a:gdLst/>
            <a:ahLst/>
            <a:cxnLst/>
            <a:rect l="l" t="t" r="r" b="b"/>
            <a:pathLst>
              <a:path w="512193" h="509657">
                <a:moveTo>
                  <a:pt x="150212" y="245948"/>
                </a:moveTo>
                <a:lnTo>
                  <a:pt x="73605" y="245948"/>
                </a:lnTo>
                <a:lnTo>
                  <a:pt x="258238" y="427206"/>
                </a:lnTo>
                <a:lnTo>
                  <a:pt x="256003" y="438299"/>
                </a:lnTo>
                <a:lnTo>
                  <a:pt x="268627" y="481549"/>
                </a:lnTo>
                <a:lnTo>
                  <a:pt x="300881" y="507000"/>
                </a:lnTo>
                <a:lnTo>
                  <a:pt x="323611" y="509657"/>
                </a:lnTo>
                <a:lnTo>
                  <a:pt x="334889" y="507775"/>
                </a:lnTo>
                <a:lnTo>
                  <a:pt x="374054" y="479496"/>
                </a:lnTo>
                <a:lnTo>
                  <a:pt x="385200" y="443857"/>
                </a:lnTo>
                <a:lnTo>
                  <a:pt x="383895" y="432163"/>
                </a:lnTo>
                <a:lnTo>
                  <a:pt x="358337" y="392227"/>
                </a:lnTo>
                <a:lnTo>
                  <a:pt x="342050" y="383552"/>
                </a:lnTo>
                <a:lnTo>
                  <a:pt x="298445" y="383552"/>
                </a:lnTo>
                <a:lnTo>
                  <a:pt x="150212" y="245948"/>
                </a:lnTo>
                <a:close/>
              </a:path>
              <a:path w="512193" h="509657">
                <a:moveTo>
                  <a:pt x="322602" y="379516"/>
                </a:moveTo>
                <a:lnTo>
                  <a:pt x="310293" y="380348"/>
                </a:lnTo>
                <a:lnTo>
                  <a:pt x="298445" y="383552"/>
                </a:lnTo>
                <a:lnTo>
                  <a:pt x="342050" y="383552"/>
                </a:lnTo>
                <a:lnTo>
                  <a:pt x="335026" y="381145"/>
                </a:lnTo>
                <a:lnTo>
                  <a:pt x="322602" y="379516"/>
                </a:lnTo>
                <a:close/>
              </a:path>
              <a:path w="512193" h="509657">
                <a:moveTo>
                  <a:pt x="62099" y="117470"/>
                </a:moveTo>
                <a:lnTo>
                  <a:pt x="19886" y="137045"/>
                </a:lnTo>
                <a:lnTo>
                  <a:pt x="1031" y="170742"/>
                </a:lnTo>
                <a:lnTo>
                  <a:pt x="0" y="182669"/>
                </a:lnTo>
                <a:lnTo>
                  <a:pt x="1164" y="194460"/>
                </a:lnTo>
                <a:lnTo>
                  <a:pt x="26108" y="234548"/>
                </a:lnTo>
                <a:lnTo>
                  <a:pt x="61415" y="247283"/>
                </a:lnTo>
                <a:lnTo>
                  <a:pt x="73605" y="245948"/>
                </a:lnTo>
                <a:lnTo>
                  <a:pt x="150212" y="245948"/>
                </a:lnTo>
                <a:lnTo>
                  <a:pt x="119020" y="216992"/>
                </a:lnTo>
                <a:lnTo>
                  <a:pt x="123033" y="211861"/>
                </a:lnTo>
                <a:lnTo>
                  <a:pt x="125891" y="206171"/>
                </a:lnTo>
                <a:lnTo>
                  <a:pt x="127846" y="200266"/>
                </a:lnTo>
                <a:lnTo>
                  <a:pt x="127897" y="194106"/>
                </a:lnTo>
                <a:lnTo>
                  <a:pt x="299860" y="142769"/>
                </a:lnTo>
                <a:lnTo>
                  <a:pt x="115948" y="142769"/>
                </a:lnTo>
                <a:lnTo>
                  <a:pt x="109576" y="135368"/>
                </a:lnTo>
                <a:lnTo>
                  <a:pt x="99867" y="128154"/>
                </a:lnTo>
                <a:lnTo>
                  <a:pt x="84963" y="120378"/>
                </a:lnTo>
                <a:lnTo>
                  <a:pt x="73583" y="117837"/>
                </a:lnTo>
                <a:lnTo>
                  <a:pt x="62099" y="117470"/>
                </a:lnTo>
                <a:close/>
              </a:path>
              <a:path w="512193" h="509657">
                <a:moveTo>
                  <a:pt x="451557" y="0"/>
                </a:moveTo>
                <a:lnTo>
                  <a:pt x="405753" y="14811"/>
                </a:lnTo>
                <a:lnTo>
                  <a:pt x="384120" y="47967"/>
                </a:lnTo>
                <a:lnTo>
                  <a:pt x="384031" y="54419"/>
                </a:lnTo>
                <a:lnTo>
                  <a:pt x="115948" y="142769"/>
                </a:lnTo>
                <a:lnTo>
                  <a:pt x="299860" y="142769"/>
                </a:lnTo>
                <a:lnTo>
                  <a:pt x="402425" y="112149"/>
                </a:lnTo>
                <a:lnTo>
                  <a:pt x="490657" y="112149"/>
                </a:lnTo>
                <a:lnTo>
                  <a:pt x="511018" y="77532"/>
                </a:lnTo>
                <a:lnTo>
                  <a:pt x="512193" y="65520"/>
                </a:lnTo>
                <a:lnTo>
                  <a:pt x="511153" y="53641"/>
                </a:lnTo>
                <a:lnTo>
                  <a:pt x="486747" y="13409"/>
                </a:lnTo>
                <a:lnTo>
                  <a:pt x="463952" y="2069"/>
                </a:lnTo>
                <a:lnTo>
                  <a:pt x="451557" y="0"/>
                </a:lnTo>
                <a:close/>
              </a:path>
              <a:path w="512193" h="509657">
                <a:moveTo>
                  <a:pt x="490657" y="112149"/>
                </a:moveTo>
                <a:lnTo>
                  <a:pt x="402425" y="112149"/>
                </a:lnTo>
                <a:lnTo>
                  <a:pt x="411969" y="119315"/>
                </a:lnTo>
                <a:lnTo>
                  <a:pt x="426665" y="127055"/>
                </a:lnTo>
                <a:lnTo>
                  <a:pt x="438104" y="129716"/>
                </a:lnTo>
                <a:lnTo>
                  <a:pt x="449651" y="130186"/>
                </a:lnTo>
                <a:lnTo>
                  <a:pt x="461063" y="128508"/>
                </a:lnTo>
                <a:lnTo>
                  <a:pt x="472095" y="124724"/>
                </a:lnTo>
                <a:lnTo>
                  <a:pt x="482502" y="118876"/>
                </a:lnTo>
                <a:lnTo>
                  <a:pt x="490657" y="112149"/>
                </a:lnTo>
                <a:close/>
              </a:path>
            </a:pathLst>
          </a:custGeom>
          <a:solidFill>
            <a:srgbClr val="FFFFFF"/>
          </a:solidFill>
        </p:spPr>
        <p:txBody>
          <a:bodyPr wrap="square" lIns="0" tIns="0" rIns="0" bIns="0" rtlCol="0">
            <a:noAutofit/>
          </a:bodyPr>
          <a:lstStyle/>
          <a:p/>
        </p:txBody>
      </p:sp>
      <p:sp>
        <p:nvSpPr>
          <p:cNvPr id="15" name="object 15"/>
          <p:cNvSpPr/>
          <p:nvPr/>
        </p:nvSpPr>
        <p:spPr>
          <a:xfrm>
            <a:off x="8957733" y="1498504"/>
            <a:ext cx="863600" cy="863600"/>
          </a:xfrm>
          <a:custGeom>
            <a:avLst/>
            <a:gdLst/>
            <a:ahLst/>
            <a:cxnLst/>
            <a:rect l="l" t="t" r="r" b="b"/>
            <a:pathLst>
              <a:path w="863600" h="863600">
                <a:moveTo>
                  <a:pt x="431800" y="0"/>
                </a:moveTo>
                <a:lnTo>
                  <a:pt x="361758" y="5651"/>
                </a:lnTo>
                <a:lnTo>
                  <a:pt x="295316" y="22013"/>
                </a:lnTo>
                <a:lnTo>
                  <a:pt x="233361" y="48195"/>
                </a:lnTo>
                <a:lnTo>
                  <a:pt x="176782" y="83311"/>
                </a:lnTo>
                <a:lnTo>
                  <a:pt x="126469" y="126469"/>
                </a:lnTo>
                <a:lnTo>
                  <a:pt x="83311" y="176782"/>
                </a:lnTo>
                <a:lnTo>
                  <a:pt x="48195" y="233361"/>
                </a:lnTo>
                <a:lnTo>
                  <a:pt x="22013" y="295316"/>
                </a:lnTo>
                <a:lnTo>
                  <a:pt x="5651" y="361758"/>
                </a:lnTo>
                <a:lnTo>
                  <a:pt x="0" y="431800"/>
                </a:lnTo>
                <a:lnTo>
                  <a:pt x="1431" y="467214"/>
                </a:lnTo>
                <a:lnTo>
                  <a:pt x="12549" y="535567"/>
                </a:lnTo>
                <a:lnTo>
                  <a:pt x="33932" y="599877"/>
                </a:lnTo>
                <a:lnTo>
                  <a:pt x="64692" y="659255"/>
                </a:lnTo>
                <a:lnTo>
                  <a:pt x="103940" y="712812"/>
                </a:lnTo>
                <a:lnTo>
                  <a:pt x="150787" y="759659"/>
                </a:lnTo>
                <a:lnTo>
                  <a:pt x="204344" y="798907"/>
                </a:lnTo>
                <a:lnTo>
                  <a:pt x="263722" y="829667"/>
                </a:lnTo>
                <a:lnTo>
                  <a:pt x="328032" y="851050"/>
                </a:lnTo>
                <a:lnTo>
                  <a:pt x="396385" y="862168"/>
                </a:lnTo>
                <a:lnTo>
                  <a:pt x="431800" y="863600"/>
                </a:lnTo>
                <a:lnTo>
                  <a:pt x="467214" y="862168"/>
                </a:lnTo>
                <a:lnTo>
                  <a:pt x="535567" y="851050"/>
                </a:lnTo>
                <a:lnTo>
                  <a:pt x="599877" y="829667"/>
                </a:lnTo>
                <a:lnTo>
                  <a:pt x="659255" y="798907"/>
                </a:lnTo>
                <a:lnTo>
                  <a:pt x="712812" y="759659"/>
                </a:lnTo>
                <a:lnTo>
                  <a:pt x="759659" y="712812"/>
                </a:lnTo>
                <a:lnTo>
                  <a:pt x="798907" y="659255"/>
                </a:lnTo>
                <a:lnTo>
                  <a:pt x="829667" y="599877"/>
                </a:lnTo>
                <a:lnTo>
                  <a:pt x="851050" y="535567"/>
                </a:lnTo>
                <a:lnTo>
                  <a:pt x="862168" y="467214"/>
                </a:lnTo>
                <a:lnTo>
                  <a:pt x="863600" y="431800"/>
                </a:lnTo>
                <a:lnTo>
                  <a:pt x="862168" y="396385"/>
                </a:lnTo>
                <a:lnTo>
                  <a:pt x="851050" y="328032"/>
                </a:lnTo>
                <a:lnTo>
                  <a:pt x="829667" y="263722"/>
                </a:lnTo>
                <a:lnTo>
                  <a:pt x="798907" y="204344"/>
                </a:lnTo>
                <a:lnTo>
                  <a:pt x="759659" y="150787"/>
                </a:lnTo>
                <a:lnTo>
                  <a:pt x="712812" y="103940"/>
                </a:lnTo>
                <a:lnTo>
                  <a:pt x="659255" y="64692"/>
                </a:lnTo>
                <a:lnTo>
                  <a:pt x="599877" y="33932"/>
                </a:lnTo>
                <a:lnTo>
                  <a:pt x="535567" y="12549"/>
                </a:lnTo>
                <a:lnTo>
                  <a:pt x="467214" y="1431"/>
                </a:lnTo>
                <a:lnTo>
                  <a:pt x="431800" y="0"/>
                </a:lnTo>
                <a:close/>
              </a:path>
            </a:pathLst>
          </a:custGeom>
          <a:solidFill>
            <a:srgbClr val="818181"/>
          </a:solidFill>
        </p:spPr>
        <p:txBody>
          <a:bodyPr wrap="square" lIns="0" tIns="0" rIns="0" bIns="0" rtlCol="0">
            <a:noAutofit/>
          </a:bodyPr>
          <a:lstStyle/>
          <a:p/>
        </p:txBody>
      </p:sp>
      <p:sp>
        <p:nvSpPr>
          <p:cNvPr id="16" name="object 16"/>
          <p:cNvSpPr/>
          <p:nvPr/>
        </p:nvSpPr>
        <p:spPr>
          <a:xfrm>
            <a:off x="8847666" y="1388435"/>
            <a:ext cx="1083729" cy="1083741"/>
          </a:xfrm>
          <a:custGeom>
            <a:avLst/>
            <a:gdLst/>
            <a:ahLst/>
            <a:cxnLst/>
            <a:rect l="l" t="t" r="r" b="b"/>
            <a:pathLst>
              <a:path w="1083729" h="1083741">
                <a:moveTo>
                  <a:pt x="0" y="541870"/>
                </a:moveTo>
                <a:lnTo>
                  <a:pt x="1796" y="497429"/>
                </a:lnTo>
                <a:lnTo>
                  <a:pt x="7092" y="453977"/>
                </a:lnTo>
                <a:lnTo>
                  <a:pt x="15748" y="411654"/>
                </a:lnTo>
                <a:lnTo>
                  <a:pt x="27625" y="370599"/>
                </a:lnTo>
                <a:lnTo>
                  <a:pt x="42583" y="330952"/>
                </a:lnTo>
                <a:lnTo>
                  <a:pt x="60483" y="292851"/>
                </a:lnTo>
                <a:lnTo>
                  <a:pt x="81185" y="256438"/>
                </a:lnTo>
                <a:lnTo>
                  <a:pt x="104550" y="221850"/>
                </a:lnTo>
                <a:lnTo>
                  <a:pt x="130439" y="189228"/>
                </a:lnTo>
                <a:lnTo>
                  <a:pt x="158711" y="158711"/>
                </a:lnTo>
                <a:lnTo>
                  <a:pt x="189228" y="130439"/>
                </a:lnTo>
                <a:lnTo>
                  <a:pt x="221850" y="104550"/>
                </a:lnTo>
                <a:lnTo>
                  <a:pt x="256438" y="81185"/>
                </a:lnTo>
                <a:lnTo>
                  <a:pt x="292851" y="60483"/>
                </a:lnTo>
                <a:lnTo>
                  <a:pt x="330952" y="42583"/>
                </a:lnTo>
                <a:lnTo>
                  <a:pt x="370599" y="27625"/>
                </a:lnTo>
                <a:lnTo>
                  <a:pt x="411654" y="15748"/>
                </a:lnTo>
                <a:lnTo>
                  <a:pt x="453977" y="7092"/>
                </a:lnTo>
                <a:lnTo>
                  <a:pt x="497429" y="1796"/>
                </a:lnTo>
                <a:lnTo>
                  <a:pt x="541870" y="0"/>
                </a:lnTo>
                <a:lnTo>
                  <a:pt x="586312" y="1796"/>
                </a:lnTo>
                <a:lnTo>
                  <a:pt x="629763" y="7092"/>
                </a:lnTo>
                <a:lnTo>
                  <a:pt x="672086" y="15748"/>
                </a:lnTo>
                <a:lnTo>
                  <a:pt x="713141" y="27625"/>
                </a:lnTo>
                <a:lnTo>
                  <a:pt x="752787" y="42583"/>
                </a:lnTo>
                <a:lnTo>
                  <a:pt x="790887" y="60483"/>
                </a:lnTo>
                <a:lnTo>
                  <a:pt x="827299" y="81185"/>
                </a:lnTo>
                <a:lnTo>
                  <a:pt x="861886" y="104550"/>
                </a:lnTo>
                <a:lnTo>
                  <a:pt x="894507" y="130439"/>
                </a:lnTo>
                <a:lnTo>
                  <a:pt x="925023" y="158711"/>
                </a:lnTo>
                <a:lnTo>
                  <a:pt x="953295" y="189228"/>
                </a:lnTo>
                <a:lnTo>
                  <a:pt x="979182" y="221850"/>
                </a:lnTo>
                <a:lnTo>
                  <a:pt x="1002546" y="256438"/>
                </a:lnTo>
                <a:lnTo>
                  <a:pt x="1023248" y="292851"/>
                </a:lnTo>
                <a:lnTo>
                  <a:pt x="1041147" y="330952"/>
                </a:lnTo>
                <a:lnTo>
                  <a:pt x="1056105" y="370599"/>
                </a:lnTo>
                <a:lnTo>
                  <a:pt x="1067981" y="411654"/>
                </a:lnTo>
                <a:lnTo>
                  <a:pt x="1076637" y="453977"/>
                </a:lnTo>
                <a:lnTo>
                  <a:pt x="1081932" y="497429"/>
                </a:lnTo>
                <a:lnTo>
                  <a:pt x="1083729" y="541870"/>
                </a:lnTo>
                <a:lnTo>
                  <a:pt x="1081932" y="586312"/>
                </a:lnTo>
                <a:lnTo>
                  <a:pt x="1076637" y="629764"/>
                </a:lnTo>
                <a:lnTo>
                  <a:pt x="1067981" y="672087"/>
                </a:lnTo>
                <a:lnTo>
                  <a:pt x="1056105" y="713142"/>
                </a:lnTo>
                <a:lnTo>
                  <a:pt x="1041147" y="752789"/>
                </a:lnTo>
                <a:lnTo>
                  <a:pt x="1023248" y="790889"/>
                </a:lnTo>
                <a:lnTo>
                  <a:pt x="1002546" y="827303"/>
                </a:lnTo>
                <a:lnTo>
                  <a:pt x="979182" y="861890"/>
                </a:lnTo>
                <a:lnTo>
                  <a:pt x="953295" y="894512"/>
                </a:lnTo>
                <a:lnTo>
                  <a:pt x="925023" y="925029"/>
                </a:lnTo>
                <a:lnTo>
                  <a:pt x="894507" y="953302"/>
                </a:lnTo>
                <a:lnTo>
                  <a:pt x="861886" y="979190"/>
                </a:lnTo>
                <a:lnTo>
                  <a:pt x="827299" y="1002556"/>
                </a:lnTo>
                <a:lnTo>
                  <a:pt x="790887" y="1023258"/>
                </a:lnTo>
                <a:lnTo>
                  <a:pt x="752787" y="1041158"/>
                </a:lnTo>
                <a:lnTo>
                  <a:pt x="713141" y="1056116"/>
                </a:lnTo>
                <a:lnTo>
                  <a:pt x="672086" y="1067993"/>
                </a:lnTo>
                <a:lnTo>
                  <a:pt x="629763" y="1076649"/>
                </a:lnTo>
                <a:lnTo>
                  <a:pt x="586312" y="1081945"/>
                </a:lnTo>
                <a:lnTo>
                  <a:pt x="541870" y="1083741"/>
                </a:lnTo>
                <a:lnTo>
                  <a:pt x="497429" y="1081945"/>
                </a:lnTo>
                <a:lnTo>
                  <a:pt x="453977" y="1076649"/>
                </a:lnTo>
                <a:lnTo>
                  <a:pt x="411654" y="1067993"/>
                </a:lnTo>
                <a:lnTo>
                  <a:pt x="370599" y="1056116"/>
                </a:lnTo>
                <a:lnTo>
                  <a:pt x="330952" y="1041158"/>
                </a:lnTo>
                <a:lnTo>
                  <a:pt x="292851" y="1023258"/>
                </a:lnTo>
                <a:lnTo>
                  <a:pt x="256438" y="1002556"/>
                </a:lnTo>
                <a:lnTo>
                  <a:pt x="221850" y="979190"/>
                </a:lnTo>
                <a:lnTo>
                  <a:pt x="189228" y="953302"/>
                </a:lnTo>
                <a:lnTo>
                  <a:pt x="158711" y="925029"/>
                </a:lnTo>
                <a:lnTo>
                  <a:pt x="130439" y="894512"/>
                </a:lnTo>
                <a:lnTo>
                  <a:pt x="104550" y="861890"/>
                </a:lnTo>
                <a:lnTo>
                  <a:pt x="81185" y="827303"/>
                </a:lnTo>
                <a:lnTo>
                  <a:pt x="60483" y="790889"/>
                </a:lnTo>
                <a:lnTo>
                  <a:pt x="42583" y="752789"/>
                </a:lnTo>
                <a:lnTo>
                  <a:pt x="27625" y="713142"/>
                </a:lnTo>
                <a:lnTo>
                  <a:pt x="15748" y="672087"/>
                </a:lnTo>
                <a:lnTo>
                  <a:pt x="7092" y="629764"/>
                </a:lnTo>
                <a:lnTo>
                  <a:pt x="1796" y="586312"/>
                </a:lnTo>
                <a:lnTo>
                  <a:pt x="0" y="541870"/>
                </a:lnTo>
                <a:close/>
              </a:path>
            </a:pathLst>
          </a:custGeom>
          <a:ln w="12700">
            <a:solidFill>
              <a:srgbClr val="A7A8A7"/>
            </a:solidFill>
            <a:prstDash val="dash"/>
          </a:ln>
        </p:spPr>
        <p:txBody>
          <a:bodyPr wrap="square" lIns="0" tIns="0" rIns="0" bIns="0" rtlCol="0">
            <a:noAutofit/>
          </a:bodyPr>
          <a:lstStyle/>
          <a:p/>
        </p:txBody>
      </p:sp>
      <p:sp>
        <p:nvSpPr>
          <p:cNvPr id="17" name="object 17"/>
          <p:cNvSpPr txBox="1"/>
          <p:nvPr/>
        </p:nvSpPr>
        <p:spPr>
          <a:xfrm>
            <a:off x="5924477" y="1677996"/>
            <a:ext cx="335280" cy="499745"/>
          </a:xfrm>
          <a:prstGeom prst="rect">
            <a:avLst/>
          </a:prstGeom>
        </p:spPr>
        <p:txBody>
          <a:bodyPr wrap="square" lIns="0" tIns="0" rIns="0" bIns="0" rtlCol="0" vert="horz">
            <a:noAutofit/>
          </a:bodyPr>
          <a:lstStyle/>
          <a:p>
            <a:pPr marL="12700">
              <a:lnSpc>
                <a:spcPct val="100000"/>
              </a:lnSpc>
            </a:pPr>
            <a:r>
              <a:rPr dirty="0" smtClean="0" sz="3200" b="1">
                <a:latin typeface="Microsoft YaHei UI"/>
                <a:cs typeface="Microsoft YaHei UI"/>
              </a:rPr>
              <a:t>+</a:t>
            </a:r>
            <a:endParaRPr sz="3200">
              <a:latin typeface="Microsoft YaHei UI"/>
              <a:cs typeface="Microsoft YaHei UI"/>
            </a:endParaRPr>
          </a:p>
        </p:txBody>
      </p:sp>
      <p:sp>
        <p:nvSpPr>
          <p:cNvPr id="18" name="object 18"/>
          <p:cNvSpPr/>
          <p:nvPr/>
        </p:nvSpPr>
        <p:spPr>
          <a:xfrm>
            <a:off x="6091768" y="2247827"/>
            <a:ext cx="850" cy="352831"/>
          </a:xfrm>
          <a:custGeom>
            <a:avLst/>
            <a:gdLst/>
            <a:ahLst/>
            <a:cxnLst/>
            <a:rect l="l" t="t" r="r" b="b"/>
            <a:pathLst>
              <a:path w="850" h="352831">
                <a:moveTo>
                  <a:pt x="0" y="0"/>
                </a:moveTo>
                <a:lnTo>
                  <a:pt x="850" y="352831"/>
                </a:lnTo>
              </a:path>
            </a:pathLst>
          </a:custGeom>
          <a:ln w="57149">
            <a:solidFill>
              <a:srgbClr val="F6AE00"/>
            </a:solidFill>
          </a:ln>
        </p:spPr>
        <p:txBody>
          <a:bodyPr wrap="square" lIns="0" tIns="0" rIns="0" bIns="0" rtlCol="0">
            <a:noAutofit/>
          </a:bodyPr>
          <a:lstStyle/>
          <a:p/>
        </p:txBody>
      </p:sp>
      <p:sp>
        <p:nvSpPr>
          <p:cNvPr id="19" name="object 19"/>
          <p:cNvSpPr/>
          <p:nvPr/>
        </p:nvSpPr>
        <p:spPr>
          <a:xfrm>
            <a:off x="6006829" y="2571878"/>
            <a:ext cx="171450" cy="171653"/>
          </a:xfrm>
          <a:custGeom>
            <a:avLst/>
            <a:gdLst/>
            <a:ahLst/>
            <a:cxnLst/>
            <a:rect l="l" t="t" r="r" b="b"/>
            <a:pathLst>
              <a:path w="171450" h="171653">
                <a:moveTo>
                  <a:pt x="171450" y="0"/>
                </a:moveTo>
                <a:lnTo>
                  <a:pt x="0" y="406"/>
                </a:lnTo>
                <a:lnTo>
                  <a:pt x="86131" y="171653"/>
                </a:lnTo>
                <a:lnTo>
                  <a:pt x="171450" y="0"/>
                </a:lnTo>
                <a:close/>
              </a:path>
            </a:pathLst>
          </a:custGeom>
          <a:solidFill>
            <a:srgbClr val="F6AE00"/>
          </a:solidFill>
        </p:spPr>
        <p:txBody>
          <a:bodyPr wrap="square" lIns="0" tIns="0" rIns="0" bIns="0" rtlCol="0">
            <a:noAutofit/>
          </a:bodyPr>
          <a:lstStyle/>
          <a:p/>
        </p:txBody>
      </p:sp>
      <p:sp>
        <p:nvSpPr>
          <p:cNvPr id="20" name="object 20"/>
          <p:cNvSpPr/>
          <p:nvPr/>
        </p:nvSpPr>
        <p:spPr>
          <a:xfrm>
            <a:off x="9184216" y="1709107"/>
            <a:ext cx="457200" cy="457492"/>
          </a:xfrm>
          <a:custGeom>
            <a:avLst/>
            <a:gdLst/>
            <a:ahLst/>
            <a:cxnLst/>
            <a:rect l="l" t="t" r="r" b="b"/>
            <a:pathLst>
              <a:path w="457200" h="457492">
                <a:moveTo>
                  <a:pt x="349656" y="379082"/>
                </a:moveTo>
                <a:lnTo>
                  <a:pt x="107632" y="379082"/>
                </a:lnTo>
                <a:lnTo>
                  <a:pt x="116979" y="379310"/>
                </a:lnTo>
                <a:lnTo>
                  <a:pt x="121615" y="379768"/>
                </a:lnTo>
                <a:lnTo>
                  <a:pt x="160388" y="391172"/>
                </a:lnTo>
                <a:lnTo>
                  <a:pt x="194906" y="415925"/>
                </a:lnTo>
                <a:lnTo>
                  <a:pt x="223875" y="450354"/>
                </a:lnTo>
                <a:lnTo>
                  <a:pt x="228600" y="457492"/>
                </a:lnTo>
                <a:lnTo>
                  <a:pt x="233324" y="450354"/>
                </a:lnTo>
                <a:lnTo>
                  <a:pt x="257378" y="420649"/>
                </a:lnTo>
                <a:lnTo>
                  <a:pt x="291909" y="393814"/>
                </a:lnTo>
                <a:lnTo>
                  <a:pt x="330771" y="380352"/>
                </a:lnTo>
                <a:lnTo>
                  <a:pt x="340309" y="379310"/>
                </a:lnTo>
                <a:lnTo>
                  <a:pt x="349656" y="379082"/>
                </a:lnTo>
                <a:close/>
              </a:path>
              <a:path w="457200" h="457492">
                <a:moveTo>
                  <a:pt x="112166" y="0"/>
                </a:moveTo>
                <a:lnTo>
                  <a:pt x="107632" y="0"/>
                </a:lnTo>
                <a:lnTo>
                  <a:pt x="103009" y="241"/>
                </a:lnTo>
                <a:lnTo>
                  <a:pt x="98475" y="584"/>
                </a:lnTo>
                <a:lnTo>
                  <a:pt x="94030" y="1041"/>
                </a:lnTo>
                <a:lnTo>
                  <a:pt x="85140" y="2425"/>
                </a:lnTo>
                <a:lnTo>
                  <a:pt x="80987" y="3454"/>
                </a:lnTo>
                <a:lnTo>
                  <a:pt x="76631" y="4381"/>
                </a:lnTo>
                <a:lnTo>
                  <a:pt x="53035" y="12788"/>
                </a:lnTo>
                <a:lnTo>
                  <a:pt x="49415" y="14287"/>
                </a:lnTo>
                <a:lnTo>
                  <a:pt x="12496" y="36741"/>
                </a:lnTo>
                <a:lnTo>
                  <a:pt x="0" y="47332"/>
                </a:lnTo>
                <a:lnTo>
                  <a:pt x="0" y="426288"/>
                </a:lnTo>
                <a:lnTo>
                  <a:pt x="1485" y="424916"/>
                </a:lnTo>
                <a:lnTo>
                  <a:pt x="5651" y="421220"/>
                </a:lnTo>
                <a:lnTo>
                  <a:pt x="8788" y="418693"/>
                </a:lnTo>
                <a:lnTo>
                  <a:pt x="12496" y="415925"/>
                </a:lnTo>
                <a:lnTo>
                  <a:pt x="16751" y="412584"/>
                </a:lnTo>
                <a:lnTo>
                  <a:pt x="49415" y="393471"/>
                </a:lnTo>
                <a:lnTo>
                  <a:pt x="53035" y="391744"/>
                </a:lnTo>
                <a:lnTo>
                  <a:pt x="56819" y="390131"/>
                </a:lnTo>
                <a:lnTo>
                  <a:pt x="60528" y="388632"/>
                </a:lnTo>
                <a:lnTo>
                  <a:pt x="64503" y="387261"/>
                </a:lnTo>
                <a:lnTo>
                  <a:pt x="68491" y="385762"/>
                </a:lnTo>
                <a:lnTo>
                  <a:pt x="72555" y="384492"/>
                </a:lnTo>
                <a:lnTo>
                  <a:pt x="76631" y="383451"/>
                </a:lnTo>
                <a:lnTo>
                  <a:pt x="80987" y="382422"/>
                </a:lnTo>
                <a:lnTo>
                  <a:pt x="85140" y="381381"/>
                </a:lnTo>
                <a:lnTo>
                  <a:pt x="94030" y="379996"/>
                </a:lnTo>
                <a:lnTo>
                  <a:pt x="98475" y="379539"/>
                </a:lnTo>
                <a:lnTo>
                  <a:pt x="107632" y="379082"/>
                </a:lnTo>
                <a:lnTo>
                  <a:pt x="457200" y="379082"/>
                </a:lnTo>
                <a:lnTo>
                  <a:pt x="457200" y="78422"/>
                </a:lnTo>
                <a:lnTo>
                  <a:pt x="228600" y="78422"/>
                </a:lnTo>
                <a:lnTo>
                  <a:pt x="223875" y="71285"/>
                </a:lnTo>
                <a:lnTo>
                  <a:pt x="219163" y="64719"/>
                </a:lnTo>
                <a:lnTo>
                  <a:pt x="190004" y="32359"/>
                </a:lnTo>
                <a:lnTo>
                  <a:pt x="155486" y="9906"/>
                </a:lnTo>
                <a:lnTo>
                  <a:pt x="121615" y="698"/>
                </a:lnTo>
                <a:lnTo>
                  <a:pt x="112166" y="0"/>
                </a:lnTo>
                <a:close/>
              </a:path>
              <a:path w="457200" h="457492">
                <a:moveTo>
                  <a:pt x="457200" y="379082"/>
                </a:moveTo>
                <a:lnTo>
                  <a:pt x="349656" y="379082"/>
                </a:lnTo>
                <a:lnTo>
                  <a:pt x="358724" y="379539"/>
                </a:lnTo>
                <a:lnTo>
                  <a:pt x="363258" y="379996"/>
                </a:lnTo>
                <a:lnTo>
                  <a:pt x="392595" y="387261"/>
                </a:lnTo>
                <a:lnTo>
                  <a:pt x="396582" y="388632"/>
                </a:lnTo>
                <a:lnTo>
                  <a:pt x="400469" y="390131"/>
                </a:lnTo>
                <a:lnTo>
                  <a:pt x="404075" y="391744"/>
                </a:lnTo>
                <a:lnTo>
                  <a:pt x="407682" y="393471"/>
                </a:lnTo>
                <a:lnTo>
                  <a:pt x="411289" y="395084"/>
                </a:lnTo>
                <a:lnTo>
                  <a:pt x="444703" y="415925"/>
                </a:lnTo>
                <a:lnTo>
                  <a:pt x="448411" y="418693"/>
                </a:lnTo>
                <a:lnTo>
                  <a:pt x="451459" y="421220"/>
                </a:lnTo>
                <a:lnTo>
                  <a:pt x="455714" y="424916"/>
                </a:lnTo>
                <a:lnTo>
                  <a:pt x="457200" y="426288"/>
                </a:lnTo>
                <a:lnTo>
                  <a:pt x="457200" y="379082"/>
                </a:lnTo>
                <a:close/>
              </a:path>
              <a:path w="457200" h="457492">
                <a:moveTo>
                  <a:pt x="349656" y="0"/>
                </a:moveTo>
                <a:lnTo>
                  <a:pt x="344932" y="0"/>
                </a:lnTo>
                <a:lnTo>
                  <a:pt x="335584" y="698"/>
                </a:lnTo>
                <a:lnTo>
                  <a:pt x="330771" y="1270"/>
                </a:lnTo>
                <a:lnTo>
                  <a:pt x="326059" y="2197"/>
                </a:lnTo>
                <a:lnTo>
                  <a:pt x="321144" y="3111"/>
                </a:lnTo>
                <a:lnTo>
                  <a:pt x="276999" y="24295"/>
                </a:lnTo>
                <a:lnTo>
                  <a:pt x="247662" y="52400"/>
                </a:lnTo>
                <a:lnTo>
                  <a:pt x="228600" y="78422"/>
                </a:lnTo>
                <a:lnTo>
                  <a:pt x="457200" y="78422"/>
                </a:lnTo>
                <a:lnTo>
                  <a:pt x="457200" y="47332"/>
                </a:lnTo>
                <a:lnTo>
                  <a:pt x="455714" y="45948"/>
                </a:lnTo>
                <a:lnTo>
                  <a:pt x="424345" y="23037"/>
                </a:lnTo>
                <a:lnTo>
                  <a:pt x="404075" y="12788"/>
                </a:lnTo>
                <a:lnTo>
                  <a:pt x="400469" y="11061"/>
                </a:lnTo>
                <a:lnTo>
                  <a:pt x="396582" y="9677"/>
                </a:lnTo>
                <a:lnTo>
                  <a:pt x="392595" y="8178"/>
                </a:lnTo>
                <a:lnTo>
                  <a:pt x="388620" y="6794"/>
                </a:lnTo>
                <a:lnTo>
                  <a:pt x="384543" y="5537"/>
                </a:lnTo>
                <a:lnTo>
                  <a:pt x="380479" y="4381"/>
                </a:lnTo>
                <a:lnTo>
                  <a:pt x="376313" y="3454"/>
                </a:lnTo>
                <a:lnTo>
                  <a:pt x="371957" y="2425"/>
                </a:lnTo>
                <a:lnTo>
                  <a:pt x="363258" y="1041"/>
                </a:lnTo>
                <a:lnTo>
                  <a:pt x="358724" y="584"/>
                </a:lnTo>
                <a:lnTo>
                  <a:pt x="354190" y="241"/>
                </a:lnTo>
                <a:lnTo>
                  <a:pt x="349656" y="0"/>
                </a:lnTo>
                <a:close/>
              </a:path>
            </a:pathLst>
          </a:custGeom>
          <a:solidFill>
            <a:srgbClr val="FFFFFF"/>
          </a:solidFill>
        </p:spPr>
        <p:txBody>
          <a:bodyPr wrap="square" lIns="0" tIns="0" rIns="0" bIns="0" rtlCol="0">
            <a:noAutofit/>
          </a:bodyPr>
          <a:lstStyle/>
          <a:p/>
        </p:txBody>
      </p:sp>
      <p:sp>
        <p:nvSpPr>
          <p:cNvPr id="21" name="object 21"/>
          <p:cNvSpPr/>
          <p:nvPr/>
        </p:nvSpPr>
        <p:spPr>
          <a:xfrm>
            <a:off x="9401809" y="1737917"/>
            <a:ext cx="1689" cy="633717"/>
          </a:xfrm>
          <a:custGeom>
            <a:avLst/>
            <a:gdLst/>
            <a:ahLst/>
            <a:cxnLst/>
            <a:rect l="l" t="t" r="r" b="b"/>
            <a:pathLst>
              <a:path w="1689" h="633717">
                <a:moveTo>
                  <a:pt x="0" y="0"/>
                </a:moveTo>
                <a:lnTo>
                  <a:pt x="1689" y="633717"/>
                </a:lnTo>
              </a:path>
            </a:pathLst>
          </a:custGeom>
          <a:ln w="9525">
            <a:solidFill>
              <a:srgbClr val="808080"/>
            </a:solidFill>
          </a:ln>
        </p:spPr>
        <p:txBody>
          <a:bodyPr wrap="square" lIns="0" tIns="0" rIns="0" bIns="0" rtlCol="0">
            <a:noAutofit/>
          </a:bodyPr>
          <a:lstStyle/>
          <a:p/>
        </p:txBody>
      </p:sp>
      <p:sp>
        <p:nvSpPr>
          <p:cNvPr id="22" name="object 22"/>
          <p:cNvSpPr/>
          <p:nvPr/>
        </p:nvSpPr>
        <p:spPr>
          <a:xfrm>
            <a:off x="5506509" y="2743530"/>
            <a:ext cx="1172895" cy="1172895"/>
          </a:xfrm>
          <a:custGeom>
            <a:avLst/>
            <a:gdLst/>
            <a:ahLst/>
            <a:cxnLst/>
            <a:rect l="l" t="t" r="r" b="b"/>
            <a:pathLst>
              <a:path w="1172895" h="1172895">
                <a:moveTo>
                  <a:pt x="0" y="586447"/>
                </a:moveTo>
                <a:lnTo>
                  <a:pt x="1944" y="538349"/>
                </a:lnTo>
                <a:lnTo>
                  <a:pt x="7675" y="491322"/>
                </a:lnTo>
                <a:lnTo>
                  <a:pt x="17043" y="445517"/>
                </a:lnTo>
                <a:lnTo>
                  <a:pt x="29897" y="401084"/>
                </a:lnTo>
                <a:lnTo>
                  <a:pt x="46085" y="358175"/>
                </a:lnTo>
                <a:lnTo>
                  <a:pt x="65457" y="316940"/>
                </a:lnTo>
                <a:lnTo>
                  <a:pt x="87862" y="277531"/>
                </a:lnTo>
                <a:lnTo>
                  <a:pt x="113149" y="240098"/>
                </a:lnTo>
                <a:lnTo>
                  <a:pt x="141167" y="204793"/>
                </a:lnTo>
                <a:lnTo>
                  <a:pt x="171765" y="171765"/>
                </a:lnTo>
                <a:lnTo>
                  <a:pt x="204793" y="141167"/>
                </a:lnTo>
                <a:lnTo>
                  <a:pt x="240098" y="113149"/>
                </a:lnTo>
                <a:lnTo>
                  <a:pt x="277531" y="87862"/>
                </a:lnTo>
                <a:lnTo>
                  <a:pt x="316940" y="65457"/>
                </a:lnTo>
                <a:lnTo>
                  <a:pt x="358175" y="46085"/>
                </a:lnTo>
                <a:lnTo>
                  <a:pt x="401084" y="29897"/>
                </a:lnTo>
                <a:lnTo>
                  <a:pt x="445517" y="17043"/>
                </a:lnTo>
                <a:lnTo>
                  <a:pt x="491322" y="7675"/>
                </a:lnTo>
                <a:lnTo>
                  <a:pt x="538349" y="1944"/>
                </a:lnTo>
                <a:lnTo>
                  <a:pt x="586447" y="0"/>
                </a:lnTo>
                <a:lnTo>
                  <a:pt x="634545" y="1944"/>
                </a:lnTo>
                <a:lnTo>
                  <a:pt x="681573" y="7675"/>
                </a:lnTo>
                <a:lnTo>
                  <a:pt x="727378" y="17043"/>
                </a:lnTo>
                <a:lnTo>
                  <a:pt x="771811" y="29897"/>
                </a:lnTo>
                <a:lnTo>
                  <a:pt x="814720" y="46085"/>
                </a:lnTo>
                <a:lnTo>
                  <a:pt x="855955" y="65457"/>
                </a:lnTo>
                <a:lnTo>
                  <a:pt x="895364" y="87862"/>
                </a:lnTo>
                <a:lnTo>
                  <a:pt x="932797" y="113149"/>
                </a:lnTo>
                <a:lnTo>
                  <a:pt x="968102" y="141167"/>
                </a:lnTo>
                <a:lnTo>
                  <a:pt x="1001129" y="171765"/>
                </a:lnTo>
                <a:lnTo>
                  <a:pt x="1031727" y="204793"/>
                </a:lnTo>
                <a:lnTo>
                  <a:pt x="1059745" y="240098"/>
                </a:lnTo>
                <a:lnTo>
                  <a:pt x="1085032" y="277531"/>
                </a:lnTo>
                <a:lnTo>
                  <a:pt x="1107437" y="316940"/>
                </a:lnTo>
                <a:lnTo>
                  <a:pt x="1126810" y="358175"/>
                </a:lnTo>
                <a:lnTo>
                  <a:pt x="1142998" y="401084"/>
                </a:lnTo>
                <a:lnTo>
                  <a:pt x="1155852" y="445517"/>
                </a:lnTo>
                <a:lnTo>
                  <a:pt x="1165220" y="491322"/>
                </a:lnTo>
                <a:lnTo>
                  <a:pt x="1170951" y="538349"/>
                </a:lnTo>
                <a:lnTo>
                  <a:pt x="1172895" y="586447"/>
                </a:lnTo>
                <a:lnTo>
                  <a:pt x="1170951" y="634545"/>
                </a:lnTo>
                <a:lnTo>
                  <a:pt x="1165220" y="681573"/>
                </a:lnTo>
                <a:lnTo>
                  <a:pt x="1155852" y="727378"/>
                </a:lnTo>
                <a:lnTo>
                  <a:pt x="1142998" y="771811"/>
                </a:lnTo>
                <a:lnTo>
                  <a:pt x="1126810" y="814720"/>
                </a:lnTo>
                <a:lnTo>
                  <a:pt x="1107437" y="855955"/>
                </a:lnTo>
                <a:lnTo>
                  <a:pt x="1085032" y="895364"/>
                </a:lnTo>
                <a:lnTo>
                  <a:pt x="1059745" y="932797"/>
                </a:lnTo>
                <a:lnTo>
                  <a:pt x="1031727" y="968102"/>
                </a:lnTo>
                <a:lnTo>
                  <a:pt x="1001129" y="1001129"/>
                </a:lnTo>
                <a:lnTo>
                  <a:pt x="968102" y="1031727"/>
                </a:lnTo>
                <a:lnTo>
                  <a:pt x="932797" y="1059745"/>
                </a:lnTo>
                <a:lnTo>
                  <a:pt x="895364" y="1085032"/>
                </a:lnTo>
                <a:lnTo>
                  <a:pt x="855955" y="1107437"/>
                </a:lnTo>
                <a:lnTo>
                  <a:pt x="814720" y="1126810"/>
                </a:lnTo>
                <a:lnTo>
                  <a:pt x="771811" y="1142998"/>
                </a:lnTo>
                <a:lnTo>
                  <a:pt x="727378" y="1155852"/>
                </a:lnTo>
                <a:lnTo>
                  <a:pt x="681573" y="1165220"/>
                </a:lnTo>
                <a:lnTo>
                  <a:pt x="634545" y="1170951"/>
                </a:lnTo>
                <a:lnTo>
                  <a:pt x="586447" y="1172895"/>
                </a:lnTo>
                <a:lnTo>
                  <a:pt x="538349" y="1170951"/>
                </a:lnTo>
                <a:lnTo>
                  <a:pt x="491322" y="1165220"/>
                </a:lnTo>
                <a:lnTo>
                  <a:pt x="445517" y="1155852"/>
                </a:lnTo>
                <a:lnTo>
                  <a:pt x="401084" y="1142998"/>
                </a:lnTo>
                <a:lnTo>
                  <a:pt x="358175" y="1126810"/>
                </a:lnTo>
                <a:lnTo>
                  <a:pt x="316940" y="1107437"/>
                </a:lnTo>
                <a:lnTo>
                  <a:pt x="277531" y="1085032"/>
                </a:lnTo>
                <a:lnTo>
                  <a:pt x="240098" y="1059745"/>
                </a:lnTo>
                <a:lnTo>
                  <a:pt x="204793" y="1031727"/>
                </a:lnTo>
                <a:lnTo>
                  <a:pt x="171765" y="1001129"/>
                </a:lnTo>
                <a:lnTo>
                  <a:pt x="141167" y="968102"/>
                </a:lnTo>
                <a:lnTo>
                  <a:pt x="113149" y="932797"/>
                </a:lnTo>
                <a:lnTo>
                  <a:pt x="87862" y="895364"/>
                </a:lnTo>
                <a:lnTo>
                  <a:pt x="65457" y="855955"/>
                </a:lnTo>
                <a:lnTo>
                  <a:pt x="46085" y="814720"/>
                </a:lnTo>
                <a:lnTo>
                  <a:pt x="29897" y="771811"/>
                </a:lnTo>
                <a:lnTo>
                  <a:pt x="17043" y="727378"/>
                </a:lnTo>
                <a:lnTo>
                  <a:pt x="7675" y="681573"/>
                </a:lnTo>
                <a:lnTo>
                  <a:pt x="1944" y="634545"/>
                </a:lnTo>
                <a:lnTo>
                  <a:pt x="0" y="586447"/>
                </a:lnTo>
                <a:close/>
              </a:path>
            </a:pathLst>
          </a:custGeom>
          <a:ln w="12700">
            <a:solidFill>
              <a:srgbClr val="A7A8A7"/>
            </a:solidFill>
            <a:prstDash val="dash"/>
          </a:ln>
        </p:spPr>
        <p:txBody>
          <a:bodyPr wrap="square" lIns="0" tIns="0" rIns="0" bIns="0" rtlCol="0">
            <a:noAutofit/>
          </a:bodyPr>
          <a:lstStyle/>
          <a:p/>
        </p:txBody>
      </p:sp>
      <p:sp>
        <p:nvSpPr>
          <p:cNvPr id="23" name="object 23"/>
          <p:cNvSpPr txBox="1"/>
          <p:nvPr/>
        </p:nvSpPr>
        <p:spPr>
          <a:xfrm>
            <a:off x="9319760" y="4943212"/>
            <a:ext cx="1473200" cy="302260"/>
          </a:xfrm>
          <a:prstGeom prst="rect">
            <a:avLst/>
          </a:prstGeom>
        </p:spPr>
        <p:txBody>
          <a:bodyPr wrap="square" lIns="0" tIns="0" rIns="0" bIns="0" rtlCol="0" vert="horz">
            <a:noAutofit/>
          </a:bodyPr>
          <a:lstStyle/>
          <a:p>
            <a:pPr marL="12700">
              <a:lnSpc>
                <a:spcPct val="100000"/>
              </a:lnSpc>
            </a:pPr>
            <a:r>
              <a:rPr dirty="0" smtClean="0" sz="1900" b="1">
                <a:solidFill>
                  <a:srgbClr val="00B38A"/>
                </a:solidFill>
                <a:latin typeface="Microsoft YaHei UI"/>
                <a:cs typeface="Microsoft YaHei UI"/>
              </a:rPr>
              <a:t>交易行为数据</a:t>
            </a:r>
            <a:endParaRPr sz="1900">
              <a:latin typeface="Microsoft YaHei UI"/>
              <a:cs typeface="Microsoft YaHei U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7974" y="1015366"/>
            <a:ext cx="9456420" cy="774700"/>
          </a:xfrm>
          <a:prstGeom prst="rect">
            <a:avLst/>
          </a:prstGeom>
        </p:spPr>
        <p:txBody>
          <a:bodyPr wrap="square" lIns="0" tIns="0" rIns="0" bIns="0" rtlCol="0" vert="horz">
            <a:noAutofit/>
          </a:bodyPr>
          <a:lstStyle/>
          <a:p>
            <a:pPr marL="299720" marR="12700" indent="-287020">
              <a:lnSpc>
                <a:spcPct val="125000"/>
              </a:lnSpc>
              <a:tabLst>
                <a:tab pos="299085" algn="l"/>
              </a:tabLst>
            </a:pPr>
            <a:r>
              <a:rPr dirty="0" smtClean="0" sz="2000">
                <a:solidFill>
                  <a:srgbClr val="303030"/>
                </a:solidFill>
                <a:latin typeface="Arial"/>
                <a:cs typeface="Arial"/>
              </a:rPr>
              <a:t>•	</a:t>
            </a:r>
            <a:r>
              <a:rPr dirty="0" smtClean="0" sz="2000">
                <a:solidFill>
                  <a:srgbClr val="303030"/>
                </a:solidFill>
                <a:latin typeface="Microsoft YaHei UI"/>
                <a:cs typeface="Microsoft YaHei UI"/>
              </a:rPr>
              <a:t>基于知识图谱数据的统一查询，全面掌握客户信息；避免由于系统、数据等孤立造</a:t>
            </a:r>
            <a:r>
              <a:rPr dirty="0" smtClean="0" sz="2000">
                <a:solidFill>
                  <a:srgbClr val="303030"/>
                </a:solidFill>
                <a:latin typeface="Microsoft YaHei UI"/>
                <a:cs typeface="Microsoft YaHei UI"/>
              </a:rPr>
              <a:t> 成的信息不一致造成信用重复使用、信息不完整等问题。</a:t>
            </a:r>
            <a:endParaRPr sz="2000">
              <a:latin typeface="Microsoft YaHei UI"/>
              <a:cs typeface="Microsoft YaHei UI"/>
            </a:endParaRPr>
          </a:p>
        </p:txBody>
      </p:sp>
      <p:sp>
        <p:nvSpPr>
          <p:cNvPr id="3" name="object 3"/>
          <p:cNvSpPr/>
          <p:nvPr/>
        </p:nvSpPr>
        <p:spPr>
          <a:xfrm>
            <a:off x="2195569" y="1953905"/>
            <a:ext cx="7834313" cy="4473892"/>
          </a:xfrm>
          <a:prstGeom prst="rect">
            <a:avLst/>
          </a:prstGeom>
          <a:blipFill>
            <a:blip r:embed="rId2" cstate="print"/>
            <a:stretch>
              <a:fillRect/>
            </a:stretch>
          </a:blipFill>
        </p:spPr>
        <p:txBody>
          <a:bodyPr wrap="square" lIns="0" tIns="0" rIns="0" bIns="0" rtlCol="0">
            <a:noAutofit/>
          </a:bodyPr>
          <a:lstStyle/>
          <a:p/>
        </p:txBody>
      </p:sp>
      <p:sp>
        <p:nvSpPr>
          <p:cNvPr id="4" name="object 4"/>
          <p:cNvSpPr txBox="1">
            <a:spLocks noGrp="1"/>
          </p:cNvSpPr>
          <p:nvPr>
            <p:ph type="title"/>
          </p:nvPr>
        </p:nvSpPr>
        <p:spPr>
          <a:prstGeom prst="rect"/>
        </p:spPr>
        <p:txBody>
          <a:bodyPr wrap="square" lIns="0" tIns="0" rIns="0" bIns="0" rtlCol="0" vert="horz">
            <a:noAutofit/>
          </a:bodyPr>
          <a:lstStyle/>
          <a:p>
            <a:pPr marL="245110">
              <a:lnSpc>
                <a:spcPct val="100000"/>
              </a:lnSpc>
            </a:pPr>
            <a:r>
              <a:rPr dirty="0" smtClean="0" sz="3600" b="1">
                <a:solidFill>
                  <a:srgbClr val="303030"/>
                </a:solidFill>
                <a:latin typeface="Microsoft YaHei UI"/>
                <a:cs typeface="Microsoft YaHei UI"/>
              </a:rPr>
              <a:t>金融交易知识图谱应用</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辅助信贷审核</a:t>
            </a:r>
            <a:endParaRPr sz="3600">
              <a:latin typeface="Microsoft YaHei UI"/>
              <a:cs typeface="Microsoft YaHei U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27000">
              <a:lnSpc>
                <a:spcPct val="100000"/>
              </a:lnSpc>
            </a:pPr>
            <a:r>
              <a:rPr dirty="0" smtClean="0" sz="3600" b="1">
                <a:solidFill>
                  <a:srgbClr val="303030"/>
                </a:solidFill>
                <a:latin typeface="Microsoft YaHei UI"/>
                <a:cs typeface="Microsoft YaHei UI"/>
              </a:rPr>
              <a:t>金融交易知识图谱应用</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反欺</a:t>
            </a:r>
            <a:r>
              <a:rPr dirty="0" smtClean="0" sz="3600" spc="15" b="1">
                <a:solidFill>
                  <a:srgbClr val="303030"/>
                </a:solidFill>
                <a:latin typeface="Microsoft YaHei UI"/>
                <a:cs typeface="Microsoft YaHei UI"/>
              </a:rPr>
              <a:t>诈</a:t>
            </a:r>
            <a:r>
              <a:rPr dirty="0" smtClean="0" sz="3600" spc="0" b="1">
                <a:solidFill>
                  <a:srgbClr val="303030"/>
                </a:solidFill>
                <a:latin typeface="Microsoft YaHei UI"/>
                <a:cs typeface="Microsoft YaHei UI"/>
              </a:rPr>
              <a:t>（</a:t>
            </a:r>
            <a:r>
              <a:rPr dirty="0" smtClean="0" sz="3600" spc="-25" b="1">
                <a:solidFill>
                  <a:srgbClr val="303030"/>
                </a:solidFill>
                <a:latin typeface="Microsoft YaHei UI"/>
                <a:cs typeface="Microsoft YaHei UI"/>
              </a:rPr>
              <a:t>1</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a:spLocks noGrp="1"/>
          </p:cNvSpPr>
          <p:nvPr>
            <p:ph type="body" idx="1"/>
          </p:nvPr>
        </p:nvSpPr>
        <p:spPr>
          <a:prstGeom prst="rect"/>
        </p:spPr>
        <p:txBody>
          <a:bodyPr wrap="square" lIns="0" tIns="0" rIns="0" bIns="0" rtlCol="0" vert="horz">
            <a:noAutofit/>
          </a:bodyPr>
          <a:lstStyle/>
          <a:p>
            <a:pPr algn="just" marL="12700" marR="12700" indent="299720">
              <a:lnSpc>
                <a:spcPct val="150000"/>
              </a:lnSpc>
            </a:pPr>
            <a:r>
              <a:rPr dirty="0" smtClean="0" sz="2000">
                <a:solidFill>
                  <a:srgbClr val="606060"/>
                </a:solidFill>
                <a:latin typeface="Microsoft YaHei UI"/>
                <a:cs typeface="Microsoft YaHei UI"/>
              </a:rPr>
              <a:t>不一致性验证可以用来判断一个借款人的欺诈风险，类似交叉验证。比如借款人</a:t>
            </a:r>
            <a:r>
              <a:rPr dirty="0" smtClean="0" sz="2000" spc="-25">
                <a:solidFill>
                  <a:srgbClr val="606060"/>
                </a:solidFill>
                <a:latin typeface="Microsoft YaHei UI"/>
                <a:cs typeface="Microsoft YaHei UI"/>
              </a:rPr>
              <a:t>A</a:t>
            </a:r>
            <a:r>
              <a:rPr dirty="0" smtClean="0" sz="2000" spc="0">
                <a:solidFill>
                  <a:srgbClr val="606060"/>
                </a:solidFill>
                <a:latin typeface="Microsoft YaHei UI"/>
                <a:cs typeface="Microsoft YaHei UI"/>
              </a:rPr>
              <a:t>和借款</a:t>
            </a:r>
            <a:r>
              <a:rPr dirty="0" smtClean="0" sz="2000" spc="0">
                <a:solidFill>
                  <a:srgbClr val="606060"/>
                </a:solidFill>
                <a:latin typeface="Microsoft YaHei UI"/>
                <a:cs typeface="Microsoft YaHei UI"/>
              </a:rPr>
              <a:t> 人</a:t>
            </a:r>
            <a:r>
              <a:rPr dirty="0" smtClean="0" sz="2000" spc="5">
                <a:solidFill>
                  <a:srgbClr val="606060"/>
                </a:solidFill>
                <a:latin typeface="Microsoft YaHei UI"/>
                <a:cs typeface="Microsoft YaHei UI"/>
              </a:rPr>
              <a:t>B</a:t>
            </a:r>
            <a:r>
              <a:rPr dirty="0" smtClean="0" sz="2000" spc="0">
                <a:solidFill>
                  <a:srgbClr val="606060"/>
                </a:solidFill>
                <a:latin typeface="Microsoft YaHei UI"/>
                <a:cs typeface="Microsoft YaHei UI"/>
              </a:rPr>
              <a:t>填写的是同一个公司电话，但借款人</a:t>
            </a:r>
            <a:r>
              <a:rPr dirty="0" smtClean="0" sz="2000" spc="-25">
                <a:solidFill>
                  <a:srgbClr val="606060"/>
                </a:solidFill>
                <a:latin typeface="Microsoft YaHei UI"/>
                <a:cs typeface="Microsoft YaHei UI"/>
              </a:rPr>
              <a:t>A</a:t>
            </a:r>
            <a:r>
              <a:rPr dirty="0" smtClean="0" sz="2000" spc="0">
                <a:solidFill>
                  <a:srgbClr val="606060"/>
                </a:solidFill>
                <a:latin typeface="Microsoft YaHei UI"/>
                <a:cs typeface="Microsoft YaHei UI"/>
              </a:rPr>
              <a:t>填写的公司和借款人</a:t>
            </a:r>
            <a:r>
              <a:rPr dirty="0" smtClean="0" sz="2000" spc="5">
                <a:solidFill>
                  <a:srgbClr val="606060"/>
                </a:solidFill>
                <a:latin typeface="Microsoft YaHei UI"/>
                <a:cs typeface="Microsoft YaHei UI"/>
              </a:rPr>
              <a:t>B</a:t>
            </a:r>
            <a:r>
              <a:rPr dirty="0" smtClean="0" sz="2000" spc="0">
                <a:solidFill>
                  <a:srgbClr val="606060"/>
                </a:solidFill>
                <a:latin typeface="Microsoft YaHei UI"/>
                <a:cs typeface="Microsoft YaHei UI"/>
              </a:rPr>
              <a:t>填写的公司完全不一样，这</a:t>
            </a:r>
            <a:r>
              <a:rPr dirty="0" smtClean="0" sz="2000" spc="0">
                <a:solidFill>
                  <a:srgbClr val="606060"/>
                </a:solidFill>
                <a:latin typeface="Microsoft YaHei UI"/>
                <a:cs typeface="Microsoft YaHei UI"/>
              </a:rPr>
              <a:t> 就成了一个风险点，需要审核人员格外的注意。</a:t>
            </a:r>
            <a:endParaRPr sz="2000">
              <a:latin typeface="Microsoft YaHei UI"/>
              <a:cs typeface="Microsoft YaHei UI"/>
            </a:endParaRPr>
          </a:p>
        </p:txBody>
      </p:sp>
      <p:sp>
        <p:nvSpPr>
          <p:cNvPr id="4" name="object 4"/>
          <p:cNvSpPr/>
          <p:nvPr/>
        </p:nvSpPr>
        <p:spPr>
          <a:xfrm>
            <a:off x="2348020" y="2764438"/>
            <a:ext cx="6736080" cy="3832860"/>
          </a:xfrm>
          <a:prstGeom prst="rect">
            <a:avLst/>
          </a:prstGeom>
          <a:blipFill>
            <a:blip r:embed="rId2" cstate="print"/>
            <a:stretch>
              <a:fillRect/>
            </a:stretch>
          </a:blipFill>
        </p:spPr>
        <p:txBody>
          <a:bodyPr wrap="square" lIns="0" tIns="0" rIns="0" bIns="0" rtlCol="0">
            <a:noAutofit/>
          </a:bodyPr>
          <a:lstStyl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0757" y="266191"/>
            <a:ext cx="3754754" cy="560705"/>
          </a:xfrm>
          <a:prstGeom prst="rect">
            <a:avLst/>
          </a:prstGeom>
        </p:spPr>
        <p:txBody>
          <a:bodyPr wrap="square" lIns="0" tIns="0" rIns="0" bIns="0" rtlCol="0" vert="horz">
            <a:noAutofit/>
          </a:bodyPr>
          <a:lstStyle/>
          <a:p>
            <a:pPr marL="12700">
              <a:lnSpc>
                <a:spcPct val="100000"/>
              </a:lnSpc>
            </a:pPr>
            <a:r>
              <a:rPr dirty="0" smtClean="0" sz="3600" spc="-275" b="1">
                <a:solidFill>
                  <a:srgbClr val="303030"/>
                </a:solidFill>
                <a:latin typeface="Microsoft YaHei UI"/>
                <a:cs typeface="Microsoft YaHei UI"/>
              </a:rPr>
              <a:t>T</a:t>
            </a:r>
            <a:r>
              <a:rPr dirty="0" smtClean="0" sz="3600" spc="-20" b="1">
                <a:solidFill>
                  <a:srgbClr val="303030"/>
                </a:solidFill>
                <a:latin typeface="Microsoft YaHei UI"/>
                <a:cs typeface="Microsoft YaHei UI"/>
              </a:rPr>
              <a:t>u</a:t>
            </a:r>
            <a:r>
              <a:rPr dirty="0" smtClean="0" sz="3600" spc="-15" b="1">
                <a:solidFill>
                  <a:srgbClr val="303030"/>
                </a:solidFill>
                <a:latin typeface="Microsoft YaHei UI"/>
                <a:cs typeface="Microsoft YaHei UI"/>
              </a:rPr>
              <a:t>t</a:t>
            </a:r>
            <a:r>
              <a:rPr dirty="0" smtClean="0" sz="3600" spc="-5" b="1">
                <a:solidFill>
                  <a:srgbClr val="303030"/>
                </a:solidFill>
                <a:latin typeface="Microsoft YaHei UI"/>
                <a:cs typeface="Microsoft YaHei UI"/>
              </a:rPr>
              <a:t>o</a:t>
            </a:r>
            <a:r>
              <a:rPr dirty="0" smtClean="0" sz="3600" spc="10" b="1">
                <a:solidFill>
                  <a:srgbClr val="303030"/>
                </a:solidFill>
                <a:latin typeface="Microsoft YaHei UI"/>
                <a:cs typeface="Microsoft YaHei UI"/>
              </a:rPr>
              <a:t>r</a:t>
            </a:r>
            <a:r>
              <a:rPr dirty="0" smtClean="0" sz="3600" spc="-25" b="1">
                <a:solidFill>
                  <a:srgbClr val="303030"/>
                </a:solidFill>
                <a:latin typeface="Microsoft YaHei UI"/>
                <a:cs typeface="Microsoft YaHei UI"/>
              </a:rPr>
              <a:t>i</a:t>
            </a:r>
            <a:r>
              <a:rPr dirty="0" smtClean="0" sz="3600" spc="-20" b="1">
                <a:solidFill>
                  <a:srgbClr val="303030"/>
                </a:solidFill>
                <a:latin typeface="Microsoft YaHei UI"/>
                <a:cs typeface="Microsoft YaHei UI"/>
              </a:rPr>
              <a:t>al</a:t>
            </a:r>
            <a:r>
              <a:rPr dirty="0" smtClean="0" sz="3600" spc="-20" b="1">
                <a:solidFill>
                  <a:srgbClr val="303030"/>
                </a:solidFill>
                <a:latin typeface="Microsoft YaHei UI"/>
                <a:cs typeface="Microsoft YaHei UI"/>
              </a:rPr>
              <a:t> </a:t>
            </a:r>
            <a:r>
              <a:rPr dirty="0" smtClean="0" sz="3600" spc="0" b="1">
                <a:solidFill>
                  <a:srgbClr val="303030"/>
                </a:solidFill>
                <a:latin typeface="Microsoft YaHei UI"/>
                <a:cs typeface="Microsoft YaHei UI"/>
              </a:rPr>
              <a:t>主要内容</a:t>
            </a:r>
            <a:endParaRPr sz="3600">
              <a:latin typeface="Microsoft YaHei UI"/>
              <a:cs typeface="Microsoft YaHei UI"/>
            </a:endParaRPr>
          </a:p>
        </p:txBody>
      </p:sp>
      <p:sp>
        <p:nvSpPr>
          <p:cNvPr id="3" name="object 3"/>
          <p:cNvSpPr txBox="1"/>
          <p:nvPr/>
        </p:nvSpPr>
        <p:spPr>
          <a:xfrm>
            <a:off x="563457" y="1399030"/>
            <a:ext cx="11109325" cy="4328160"/>
          </a:xfrm>
          <a:prstGeom prst="rect">
            <a:avLst/>
          </a:prstGeom>
        </p:spPr>
        <p:txBody>
          <a:bodyPr wrap="square" lIns="0" tIns="0" rIns="0" bIns="0" rtlCol="0" vert="horz">
            <a:noAutofit/>
          </a:bodyPr>
          <a:lstStyle/>
          <a:p>
            <a:pPr marL="342900" marR="316865" indent="-330200">
              <a:lnSpc>
                <a:spcPct val="1306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行业知识图谱概述</a:t>
            </a:r>
            <a:r>
              <a:rPr dirty="0" smtClean="0" sz="2400" spc="25">
                <a:solidFill>
                  <a:srgbClr val="303030"/>
                </a:solidFill>
                <a:latin typeface="Microsoft YaHei UI"/>
                <a:cs typeface="Microsoft YaHei UI"/>
              </a:rPr>
              <a:t>，</a:t>
            </a:r>
            <a:r>
              <a:rPr dirty="0" smtClean="0" sz="2400" spc="15">
                <a:solidFill>
                  <a:srgbClr val="303030"/>
                </a:solidFill>
                <a:latin typeface="Microsoft YaHei UI"/>
                <a:cs typeface="Microsoft YaHei UI"/>
              </a:rPr>
              <a:t>包括行业图谱</a:t>
            </a:r>
            <a:r>
              <a:rPr dirty="0" smtClean="0" sz="2400" spc="15">
                <a:solidFill>
                  <a:srgbClr val="44AC8D"/>
                </a:solidFill>
                <a:latin typeface="Microsoft YaHei UI"/>
                <a:cs typeface="Microsoft YaHei UI"/>
              </a:rPr>
              <a:t>简介</a:t>
            </a:r>
            <a:r>
              <a:rPr dirty="0" smtClean="0" sz="2400" spc="25">
                <a:solidFill>
                  <a:srgbClr val="303030"/>
                </a:solidFill>
                <a:latin typeface="Microsoft YaHei UI"/>
                <a:cs typeface="Microsoft YaHei UI"/>
              </a:rPr>
              <a:t>，</a:t>
            </a:r>
            <a:r>
              <a:rPr dirty="0" smtClean="0" sz="2400" spc="15">
                <a:solidFill>
                  <a:srgbClr val="303030"/>
                </a:solidFill>
                <a:latin typeface="Microsoft YaHei UI"/>
                <a:cs typeface="Microsoft YaHei UI"/>
              </a:rPr>
              <a:t>行业知识图谱的</a:t>
            </a:r>
            <a:r>
              <a:rPr dirty="0" smtClean="0" sz="2400" spc="15">
                <a:solidFill>
                  <a:srgbClr val="44AC8D"/>
                </a:solidFill>
                <a:latin typeface="Microsoft YaHei UI"/>
                <a:cs typeface="Microsoft YaHei UI"/>
              </a:rPr>
              <a:t>应用及挑战</a:t>
            </a:r>
            <a:r>
              <a:rPr dirty="0" smtClean="0" sz="2400" spc="25">
                <a:solidFill>
                  <a:srgbClr val="303030"/>
                </a:solidFill>
                <a:latin typeface="Microsoft YaHei UI"/>
                <a:cs typeface="Microsoft YaHei UI"/>
              </a:rPr>
              <a:t>，</a:t>
            </a:r>
            <a:r>
              <a:rPr dirty="0" smtClean="0" sz="2400" spc="15">
                <a:solidFill>
                  <a:srgbClr val="303030"/>
                </a:solidFill>
                <a:latin typeface="Microsoft YaHei UI"/>
                <a:cs typeface="Microsoft YaHei UI"/>
              </a:rPr>
              <a:t>以及行</a:t>
            </a:r>
            <a:r>
              <a:rPr dirty="0" smtClean="0" sz="2400" spc="15">
                <a:solidFill>
                  <a:srgbClr val="303030"/>
                </a:solidFill>
                <a:latin typeface="Microsoft YaHei UI"/>
                <a:cs typeface="Microsoft YaHei UI"/>
              </a:rPr>
              <a:t> </a:t>
            </a:r>
            <a:r>
              <a:rPr dirty="0" smtClean="0" sz="2400" spc="0">
                <a:solidFill>
                  <a:srgbClr val="303030"/>
                </a:solidFill>
                <a:latin typeface="Microsoft YaHei UI"/>
                <a:cs typeface="Microsoft YaHei UI"/>
              </a:rPr>
              <a:t>业知识图谱</a:t>
            </a:r>
            <a:r>
              <a:rPr dirty="0" smtClean="0" sz="2400" spc="0">
                <a:solidFill>
                  <a:srgbClr val="44AC8D"/>
                </a:solidFill>
                <a:latin typeface="Microsoft YaHei UI"/>
                <a:cs typeface="Microsoft YaHei UI"/>
              </a:rPr>
              <a:t>生命周期</a:t>
            </a:r>
            <a:r>
              <a:rPr dirty="0" smtClean="0" sz="2400" spc="0">
                <a:solidFill>
                  <a:srgbClr val="303030"/>
                </a:solidFill>
                <a:latin typeface="Microsoft YaHei UI"/>
                <a:cs typeface="Microsoft YaHei UI"/>
              </a:rPr>
              <a:t>管理。</a:t>
            </a:r>
            <a:endParaRPr sz="2400">
              <a:latin typeface="Microsoft YaHei UI"/>
              <a:cs typeface="Microsoft YaHei UI"/>
            </a:endParaRPr>
          </a:p>
          <a:p>
            <a:pPr>
              <a:lnSpc>
                <a:spcPts val="700"/>
              </a:lnSpc>
              <a:spcBef>
                <a:spcPts val="40"/>
              </a:spcBef>
            </a:pPr>
            <a:endParaRPr sz="7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342900" marR="318770" indent="-330200">
              <a:lnSpc>
                <a:spcPct val="1298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行业知识图谱关键技术</a:t>
            </a:r>
            <a:r>
              <a:rPr dirty="0" smtClean="0" sz="2400" spc="25">
                <a:solidFill>
                  <a:srgbClr val="303030"/>
                </a:solidFill>
                <a:latin typeface="Microsoft YaHei UI"/>
                <a:cs typeface="Microsoft YaHei UI"/>
              </a:rPr>
              <a:t>，</a:t>
            </a:r>
            <a:r>
              <a:rPr dirty="0" smtClean="0" sz="2400" spc="15">
                <a:solidFill>
                  <a:srgbClr val="303030"/>
                </a:solidFill>
                <a:latin typeface="Microsoft YaHei UI"/>
                <a:cs typeface="Microsoft YaHei UI"/>
              </a:rPr>
              <a:t>包括行业知识图谱生命周期中各过程的</a:t>
            </a:r>
            <a:r>
              <a:rPr dirty="0" smtClean="0" sz="2400" spc="15">
                <a:solidFill>
                  <a:srgbClr val="44AC8D"/>
                </a:solidFill>
                <a:latin typeface="Microsoft YaHei UI"/>
                <a:cs typeface="Microsoft YaHei UI"/>
              </a:rPr>
              <a:t>相关技术</a:t>
            </a:r>
            <a:r>
              <a:rPr dirty="0" smtClean="0" sz="2400" spc="35">
                <a:solidFill>
                  <a:srgbClr val="303030"/>
                </a:solidFill>
                <a:latin typeface="Microsoft YaHei UI"/>
                <a:cs typeface="Microsoft YaHei UI"/>
              </a:rPr>
              <a:t>、</a:t>
            </a:r>
            <a:r>
              <a:rPr dirty="0" smtClean="0" sz="2400" spc="0">
                <a:solidFill>
                  <a:srgbClr val="303030"/>
                </a:solidFill>
                <a:latin typeface="Microsoft YaHei UI"/>
                <a:cs typeface="Microsoft YaHei UI"/>
              </a:rPr>
              <a:t>现</a:t>
            </a:r>
            <a:r>
              <a:rPr dirty="0" smtClean="0" sz="2400" spc="0">
                <a:solidFill>
                  <a:srgbClr val="303030"/>
                </a:solidFill>
                <a:latin typeface="Microsoft YaHei UI"/>
                <a:cs typeface="Microsoft YaHei UI"/>
              </a:rPr>
              <a:t> 有</a:t>
            </a:r>
            <a:r>
              <a:rPr dirty="0" smtClean="0" sz="2400" spc="0">
                <a:solidFill>
                  <a:srgbClr val="44AC8D"/>
                </a:solidFill>
                <a:latin typeface="Microsoft YaHei UI"/>
                <a:cs typeface="Microsoft YaHei UI"/>
              </a:rPr>
              <a:t>可用的工具</a:t>
            </a:r>
            <a:r>
              <a:rPr dirty="0" smtClean="0" sz="2400" spc="0">
                <a:solidFill>
                  <a:srgbClr val="303030"/>
                </a:solidFill>
                <a:latin typeface="Microsoft YaHei UI"/>
                <a:cs typeface="Microsoft YaHei UI"/>
              </a:rPr>
              <a:t>，以及各过程中的</a:t>
            </a:r>
            <a:r>
              <a:rPr dirty="0" smtClean="0" sz="2400" spc="0">
                <a:solidFill>
                  <a:srgbClr val="44AC8D"/>
                </a:solidFill>
                <a:latin typeface="Microsoft YaHei UI"/>
                <a:cs typeface="Microsoft YaHei UI"/>
              </a:rPr>
              <a:t>最佳实践</a:t>
            </a:r>
            <a:r>
              <a:rPr dirty="0" smtClean="0" sz="2400" spc="0">
                <a:solidFill>
                  <a:srgbClr val="303030"/>
                </a:solidFill>
                <a:latin typeface="Microsoft YaHei UI"/>
                <a:cs typeface="Microsoft YaHei UI"/>
              </a:rPr>
              <a:t>及相关组件。</a:t>
            </a:r>
            <a:endParaRPr sz="2400">
              <a:latin typeface="Microsoft YaHei UI"/>
              <a:cs typeface="Microsoft YaHei UI"/>
            </a:endParaRPr>
          </a:p>
          <a:p>
            <a:pPr>
              <a:lnSpc>
                <a:spcPts val="750"/>
              </a:lnSpc>
              <a:spcBef>
                <a:spcPts val="12"/>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342900" marR="12700" indent="-330200">
              <a:lnSpc>
                <a:spcPct val="1298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行业知识图谱应用实战</a:t>
            </a:r>
            <a:r>
              <a:rPr dirty="0" smtClean="0" sz="2400" spc="25">
                <a:solidFill>
                  <a:srgbClr val="303030"/>
                </a:solidFill>
                <a:latin typeface="Microsoft YaHei UI"/>
                <a:cs typeface="Microsoft YaHei UI"/>
              </a:rPr>
              <a:t>，</a:t>
            </a:r>
            <a:r>
              <a:rPr dirty="0" smtClean="0" sz="2400" spc="15">
                <a:solidFill>
                  <a:srgbClr val="303030"/>
                </a:solidFill>
                <a:latin typeface="Microsoft YaHei UI"/>
                <a:cs typeface="Microsoft YaHei UI"/>
              </a:rPr>
              <a:t>以</a:t>
            </a:r>
            <a:r>
              <a:rPr dirty="0" smtClean="0" sz="2400" spc="15">
                <a:solidFill>
                  <a:srgbClr val="44AC8D"/>
                </a:solidFill>
                <a:latin typeface="Microsoft YaHei UI"/>
                <a:cs typeface="Microsoft YaHei UI"/>
              </a:rPr>
              <a:t>金融证券</a:t>
            </a:r>
            <a:r>
              <a:rPr dirty="0" smtClean="0" sz="2400" spc="15">
                <a:solidFill>
                  <a:srgbClr val="303030"/>
                </a:solidFill>
                <a:latin typeface="Microsoft YaHei UI"/>
                <a:cs typeface="Microsoft YaHei UI"/>
              </a:rPr>
              <a:t>行业应用为例</a:t>
            </a:r>
            <a:r>
              <a:rPr dirty="0" smtClean="0" sz="2400" spc="25">
                <a:solidFill>
                  <a:srgbClr val="303030"/>
                </a:solidFill>
                <a:latin typeface="Microsoft YaHei UI"/>
                <a:cs typeface="Microsoft YaHei UI"/>
              </a:rPr>
              <a:t>，</a:t>
            </a:r>
            <a:r>
              <a:rPr dirty="0" smtClean="0" sz="2400" spc="15">
                <a:solidFill>
                  <a:srgbClr val="303030"/>
                </a:solidFill>
                <a:latin typeface="Microsoft YaHei UI"/>
                <a:cs typeface="Microsoft YaHei UI"/>
              </a:rPr>
              <a:t>演示知识图谱从知识建模</a:t>
            </a:r>
            <a:r>
              <a:rPr dirty="0" smtClean="0" sz="2400" spc="0">
                <a:solidFill>
                  <a:srgbClr val="303030"/>
                </a:solidFill>
                <a:latin typeface="Microsoft YaHei UI"/>
                <a:cs typeface="Microsoft YaHei UI"/>
              </a:rPr>
              <a:t>、</a:t>
            </a:r>
            <a:r>
              <a:rPr dirty="0" smtClean="0" sz="2400" spc="0">
                <a:solidFill>
                  <a:srgbClr val="303030"/>
                </a:solidFill>
                <a:latin typeface="Microsoft YaHei UI"/>
                <a:cs typeface="Microsoft YaHei UI"/>
              </a:rPr>
              <a:t> 知识抽取到行业应用的全过程。</a:t>
            </a:r>
            <a:endParaRPr sz="2400">
              <a:latin typeface="Microsoft YaHei UI"/>
              <a:cs typeface="Microsoft YaHei U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94739" y="1277302"/>
            <a:ext cx="10185400" cy="1384300"/>
          </a:xfrm>
          <a:prstGeom prst="rect">
            <a:avLst/>
          </a:prstGeom>
        </p:spPr>
        <p:txBody>
          <a:bodyPr wrap="square" lIns="0" tIns="0" rIns="0" bIns="0" rtlCol="0" vert="horz">
            <a:noAutofit/>
          </a:bodyPr>
          <a:lstStyle/>
          <a:p>
            <a:pPr marL="12700" marR="12700" indent="299720">
              <a:lnSpc>
                <a:spcPct val="150000"/>
              </a:lnSpc>
            </a:pPr>
            <a:r>
              <a:rPr dirty="0" smtClean="0" sz="2000">
                <a:solidFill>
                  <a:srgbClr val="606060"/>
                </a:solidFill>
                <a:latin typeface="Microsoft YaHei UI"/>
                <a:cs typeface="Microsoft YaHei UI"/>
              </a:rPr>
              <a:t>组团进行欺诈的成员会用虚假的身份去申请贷款，但部分信息是共享的。如下图可以看</a:t>
            </a:r>
            <a:r>
              <a:rPr dirty="0" smtClean="0" sz="2000">
                <a:solidFill>
                  <a:srgbClr val="606060"/>
                </a:solidFill>
                <a:latin typeface="Microsoft YaHei UI"/>
                <a:cs typeface="Microsoft YaHei UI"/>
              </a:rPr>
              <a:t> 出贷款人</a:t>
            </a:r>
            <a:r>
              <a:rPr dirty="0" smtClean="0" sz="2000" spc="-25">
                <a:solidFill>
                  <a:srgbClr val="606060"/>
                </a:solidFill>
                <a:latin typeface="Microsoft YaHei UI"/>
                <a:cs typeface="Microsoft YaHei UI"/>
              </a:rPr>
              <a:t>A</a:t>
            </a:r>
            <a:r>
              <a:rPr dirty="0" smtClean="0" sz="2000" spc="0">
                <a:solidFill>
                  <a:srgbClr val="606060"/>
                </a:solidFill>
                <a:latin typeface="Microsoft YaHei UI"/>
                <a:cs typeface="Microsoft YaHei UI"/>
              </a:rPr>
              <a:t>、</a:t>
            </a:r>
            <a:r>
              <a:rPr dirty="0" smtClean="0" sz="2000" spc="5">
                <a:solidFill>
                  <a:srgbClr val="606060"/>
                </a:solidFill>
                <a:latin typeface="Microsoft YaHei UI"/>
                <a:cs typeface="Microsoft YaHei UI"/>
              </a:rPr>
              <a:t>B</a:t>
            </a:r>
            <a:r>
              <a:rPr dirty="0" smtClean="0" sz="2000" spc="0">
                <a:solidFill>
                  <a:srgbClr val="606060"/>
                </a:solidFill>
                <a:latin typeface="Microsoft YaHei UI"/>
                <a:cs typeface="Microsoft YaHei UI"/>
              </a:rPr>
              <a:t>和</a:t>
            </a:r>
            <a:r>
              <a:rPr dirty="0" smtClean="0" sz="2000" spc="-15">
                <a:solidFill>
                  <a:srgbClr val="606060"/>
                </a:solidFill>
                <a:latin typeface="Microsoft YaHei UI"/>
                <a:cs typeface="Microsoft YaHei UI"/>
              </a:rPr>
              <a:t>C</a:t>
            </a:r>
            <a:r>
              <a:rPr dirty="0" smtClean="0" sz="2000" spc="-15">
                <a:solidFill>
                  <a:srgbClr val="606060"/>
                </a:solidFill>
                <a:latin typeface="Microsoft YaHei UI"/>
                <a:cs typeface="Microsoft YaHei UI"/>
              </a:rPr>
              <a:t>之间没有直接的关系，但通过知识图谱可以很容易的看出这三者之间都共</a:t>
            </a:r>
            <a:r>
              <a:rPr dirty="0" smtClean="0" sz="2000" spc="-15">
                <a:solidFill>
                  <a:srgbClr val="606060"/>
                </a:solidFill>
                <a:latin typeface="Microsoft YaHei UI"/>
                <a:cs typeface="Microsoft YaHei UI"/>
              </a:rPr>
              <a:t> 享着某一部分信息，存在一定的组团骗贷风险。</a:t>
            </a:r>
            <a:endParaRPr sz="2000">
              <a:latin typeface="Microsoft YaHei UI"/>
              <a:cs typeface="Microsoft YaHei UI"/>
            </a:endParaRPr>
          </a:p>
        </p:txBody>
      </p:sp>
      <p:sp>
        <p:nvSpPr>
          <p:cNvPr id="3" name="object 3"/>
          <p:cNvSpPr/>
          <p:nvPr/>
        </p:nvSpPr>
        <p:spPr>
          <a:xfrm>
            <a:off x="3565271" y="2968485"/>
            <a:ext cx="4823454" cy="3444231"/>
          </a:xfrm>
          <a:prstGeom prst="rect">
            <a:avLst/>
          </a:prstGeom>
          <a:blipFill>
            <a:blip r:embed="rId2" cstate="print"/>
            <a:stretch>
              <a:fillRect/>
            </a:stretch>
          </a:blipFill>
        </p:spPr>
        <p:txBody>
          <a:bodyPr wrap="square" lIns="0" tIns="0" rIns="0" bIns="0" rtlCol="0">
            <a:noAutofit/>
          </a:bodyPr>
          <a:lstStyle/>
          <a:p/>
        </p:txBody>
      </p:sp>
      <p:sp>
        <p:nvSpPr>
          <p:cNvPr id="4" name="object 4"/>
          <p:cNvSpPr txBox="1">
            <a:spLocks noGrp="1"/>
          </p:cNvSpPr>
          <p:nvPr>
            <p:ph type="title"/>
          </p:nvPr>
        </p:nvSpPr>
        <p:spPr>
          <a:prstGeom prst="rect"/>
        </p:spPr>
        <p:txBody>
          <a:bodyPr wrap="square" lIns="0" tIns="0" rIns="0" bIns="0" rtlCol="0" vert="horz">
            <a:noAutofit/>
          </a:bodyPr>
          <a:lstStyle/>
          <a:p>
            <a:pPr marL="127000">
              <a:lnSpc>
                <a:spcPct val="100000"/>
              </a:lnSpc>
            </a:pPr>
            <a:r>
              <a:rPr dirty="0" smtClean="0" sz="3600" b="1">
                <a:solidFill>
                  <a:srgbClr val="303030"/>
                </a:solidFill>
                <a:latin typeface="Microsoft YaHei UI"/>
                <a:cs typeface="Microsoft YaHei UI"/>
              </a:rPr>
              <a:t>金融交易知识图谱应用</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反欺诈（</a:t>
            </a:r>
            <a:r>
              <a:rPr dirty="0" smtClean="0" sz="3600" spc="-25" b="1">
                <a:solidFill>
                  <a:srgbClr val="303030"/>
                </a:solidFill>
                <a:latin typeface="Microsoft YaHei UI"/>
                <a:cs typeface="Microsoft YaHei UI"/>
              </a:rPr>
              <a:t>2</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8142" y="1433348"/>
            <a:ext cx="4940300" cy="31216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异常分析（异常交易、异常客户）</a:t>
            </a:r>
            <a:endParaRPr sz="2400">
              <a:latin typeface="Microsoft YaHei UI"/>
              <a:cs typeface="Microsoft YaHei UI"/>
            </a:endParaRPr>
          </a:p>
          <a:p>
            <a:pPr>
              <a:lnSpc>
                <a:spcPts val="1400"/>
              </a:lnSpc>
              <a:spcBef>
                <a:spcPts val="40"/>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失联客户管理</a:t>
            </a:r>
            <a:endParaRPr sz="2400">
              <a:latin typeface="Microsoft YaHei UI"/>
              <a:cs typeface="Microsoft YaHei UI"/>
            </a:endParaRPr>
          </a:p>
          <a:p>
            <a:pPr>
              <a:lnSpc>
                <a:spcPts val="1400"/>
              </a:lnSpc>
              <a:spcBef>
                <a:spcPts val="39"/>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精准营销</a:t>
            </a:r>
            <a:endParaRPr sz="2400">
              <a:latin typeface="Microsoft YaHei UI"/>
              <a:cs typeface="Microsoft YaHei UI"/>
            </a:endParaRPr>
          </a:p>
          <a:p>
            <a:pPr>
              <a:lnSpc>
                <a:spcPts val="1400"/>
              </a:lnSpc>
              <a:spcBef>
                <a:spcPts val="40"/>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智能投研</a:t>
            </a:r>
            <a:endParaRPr sz="2400">
              <a:latin typeface="Microsoft YaHei UI"/>
              <a:cs typeface="Microsoft YaHei UI"/>
            </a:endParaRPr>
          </a:p>
          <a:p>
            <a:pPr>
              <a:lnSpc>
                <a:spcPts val="1400"/>
              </a:lnSpc>
              <a:spcBef>
                <a:spcPts val="40"/>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智能公告</a:t>
            </a:r>
            <a:endParaRPr sz="2400">
              <a:latin typeface="Microsoft YaHei UI"/>
              <a:cs typeface="Microsoft YaHei UI"/>
            </a:endParaRPr>
          </a:p>
          <a:p>
            <a:pPr>
              <a:lnSpc>
                <a:spcPts val="1400"/>
              </a:lnSpc>
              <a:spcBef>
                <a:spcPts val="39"/>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5">
                <a:solidFill>
                  <a:srgbClr val="303030"/>
                </a:solidFill>
                <a:latin typeface="Microsoft YaHei UI"/>
                <a:cs typeface="Microsoft YaHei UI"/>
              </a:rPr>
              <a:t>…</a:t>
            </a:r>
            <a:r>
              <a:rPr dirty="0" smtClean="0" sz="2400" spc="0">
                <a:solidFill>
                  <a:srgbClr val="303030"/>
                </a:solidFill>
                <a:latin typeface="Microsoft YaHei UI"/>
                <a:cs typeface="Microsoft YaHei UI"/>
              </a:rPr>
              <a:t>…</a:t>
            </a:r>
            <a:endParaRPr sz="2400">
              <a:latin typeface="Microsoft YaHei UI"/>
              <a:cs typeface="Microsoft YaHei UI"/>
            </a:endParaRPr>
          </a:p>
        </p:txBody>
      </p:sp>
      <p:sp>
        <p:nvSpPr>
          <p:cNvPr id="3" name="object 3"/>
          <p:cNvSpPr txBox="1"/>
          <p:nvPr/>
        </p:nvSpPr>
        <p:spPr>
          <a:xfrm>
            <a:off x="406824" y="275716"/>
            <a:ext cx="558355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金融证券</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其它应用场景</a:t>
            </a:r>
            <a:endParaRPr sz="3600">
              <a:latin typeface="Microsoft YaHei UI"/>
              <a:cs typeface="Microsoft YaHei U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47588" y="2875114"/>
            <a:ext cx="1119779" cy="1049458"/>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3325284" y="1973281"/>
            <a:ext cx="2487079" cy="0"/>
          </a:xfrm>
          <a:custGeom>
            <a:avLst/>
            <a:gdLst/>
            <a:ahLst/>
            <a:cxnLst/>
            <a:rect l="l" t="t" r="r" b="b"/>
            <a:pathLst>
              <a:path w="2487079" h="0">
                <a:moveTo>
                  <a:pt x="0" y="0"/>
                </a:moveTo>
                <a:lnTo>
                  <a:pt x="2487079" y="0"/>
                </a:lnTo>
              </a:path>
            </a:pathLst>
          </a:custGeom>
          <a:ln w="9753">
            <a:solidFill>
              <a:srgbClr val="F6AE00"/>
            </a:solidFill>
          </a:ln>
        </p:spPr>
        <p:txBody>
          <a:bodyPr wrap="square" lIns="0" tIns="0" rIns="0" bIns="0" rtlCol="0">
            <a:noAutofit/>
          </a:bodyPr>
          <a:lstStyle/>
          <a:p/>
        </p:txBody>
      </p:sp>
      <p:sp>
        <p:nvSpPr>
          <p:cNvPr id="4" name="object 4"/>
          <p:cNvSpPr/>
          <p:nvPr/>
        </p:nvSpPr>
        <p:spPr>
          <a:xfrm>
            <a:off x="6371166" y="1973280"/>
            <a:ext cx="2476500" cy="0"/>
          </a:xfrm>
          <a:custGeom>
            <a:avLst/>
            <a:gdLst/>
            <a:ahLst/>
            <a:cxnLst/>
            <a:rect l="l" t="t" r="r" b="b"/>
            <a:pathLst>
              <a:path w="2476500" h="0">
                <a:moveTo>
                  <a:pt x="0" y="0"/>
                </a:moveTo>
                <a:lnTo>
                  <a:pt x="2476500" y="0"/>
                </a:lnTo>
              </a:path>
            </a:pathLst>
          </a:custGeom>
          <a:ln w="9753">
            <a:solidFill>
              <a:srgbClr val="F6AE00"/>
            </a:solidFill>
          </a:ln>
        </p:spPr>
        <p:txBody>
          <a:bodyPr wrap="square" lIns="0" tIns="0" rIns="0" bIns="0" rtlCol="0">
            <a:noAutofit/>
          </a:bodyPr>
          <a:lstStyle/>
          <a:p/>
        </p:txBody>
      </p:sp>
      <p:sp>
        <p:nvSpPr>
          <p:cNvPr id="5" name="object 5"/>
          <p:cNvSpPr/>
          <p:nvPr/>
        </p:nvSpPr>
        <p:spPr>
          <a:xfrm>
            <a:off x="5803900" y="1727528"/>
            <a:ext cx="577850" cy="577850"/>
          </a:xfrm>
          <a:custGeom>
            <a:avLst/>
            <a:gdLst/>
            <a:ahLst/>
            <a:cxnLst/>
            <a:rect l="l" t="t" r="r" b="b"/>
            <a:pathLst>
              <a:path w="577850" h="577850">
                <a:moveTo>
                  <a:pt x="288925" y="0"/>
                </a:moveTo>
                <a:lnTo>
                  <a:pt x="242061" y="3781"/>
                </a:lnTo>
                <a:lnTo>
                  <a:pt x="197604" y="14728"/>
                </a:lnTo>
                <a:lnTo>
                  <a:pt x="156150" y="32248"/>
                </a:lnTo>
                <a:lnTo>
                  <a:pt x="118292" y="55743"/>
                </a:lnTo>
                <a:lnTo>
                  <a:pt x="84626" y="84621"/>
                </a:lnTo>
                <a:lnTo>
                  <a:pt x="55747" y="118286"/>
                </a:lnTo>
                <a:lnTo>
                  <a:pt x="32250" y="156144"/>
                </a:lnTo>
                <a:lnTo>
                  <a:pt x="14730" y="197599"/>
                </a:lnTo>
                <a:lnTo>
                  <a:pt x="3781" y="242058"/>
                </a:lnTo>
                <a:lnTo>
                  <a:pt x="0" y="288925"/>
                </a:lnTo>
                <a:lnTo>
                  <a:pt x="957" y="312622"/>
                </a:lnTo>
                <a:lnTo>
                  <a:pt x="8397" y="358359"/>
                </a:lnTo>
                <a:lnTo>
                  <a:pt x="22706" y="401390"/>
                </a:lnTo>
                <a:lnTo>
                  <a:pt x="43289" y="441121"/>
                </a:lnTo>
                <a:lnTo>
                  <a:pt x="69551" y="476957"/>
                </a:lnTo>
                <a:lnTo>
                  <a:pt x="100898" y="508302"/>
                </a:lnTo>
                <a:lnTo>
                  <a:pt x="136734" y="534563"/>
                </a:lnTo>
                <a:lnTo>
                  <a:pt x="176464" y="555145"/>
                </a:lnTo>
                <a:lnTo>
                  <a:pt x="219494" y="569453"/>
                </a:lnTo>
                <a:lnTo>
                  <a:pt x="265229" y="576892"/>
                </a:lnTo>
                <a:lnTo>
                  <a:pt x="288925" y="577850"/>
                </a:lnTo>
                <a:lnTo>
                  <a:pt x="312622" y="576892"/>
                </a:lnTo>
                <a:lnTo>
                  <a:pt x="358359" y="569453"/>
                </a:lnTo>
                <a:lnTo>
                  <a:pt x="401390" y="555145"/>
                </a:lnTo>
                <a:lnTo>
                  <a:pt x="441121" y="534563"/>
                </a:lnTo>
                <a:lnTo>
                  <a:pt x="476957" y="508302"/>
                </a:lnTo>
                <a:lnTo>
                  <a:pt x="508302" y="476957"/>
                </a:lnTo>
                <a:lnTo>
                  <a:pt x="534563" y="441121"/>
                </a:lnTo>
                <a:lnTo>
                  <a:pt x="555145" y="401390"/>
                </a:lnTo>
                <a:lnTo>
                  <a:pt x="569453" y="358359"/>
                </a:lnTo>
                <a:lnTo>
                  <a:pt x="576892" y="312622"/>
                </a:lnTo>
                <a:lnTo>
                  <a:pt x="577850" y="288925"/>
                </a:lnTo>
                <a:lnTo>
                  <a:pt x="576892" y="265227"/>
                </a:lnTo>
                <a:lnTo>
                  <a:pt x="569453" y="219490"/>
                </a:lnTo>
                <a:lnTo>
                  <a:pt x="555145" y="176459"/>
                </a:lnTo>
                <a:lnTo>
                  <a:pt x="534563" y="136728"/>
                </a:lnTo>
                <a:lnTo>
                  <a:pt x="508302" y="100892"/>
                </a:lnTo>
                <a:lnTo>
                  <a:pt x="476957" y="69547"/>
                </a:lnTo>
                <a:lnTo>
                  <a:pt x="441121" y="43286"/>
                </a:lnTo>
                <a:lnTo>
                  <a:pt x="401390" y="22704"/>
                </a:lnTo>
                <a:lnTo>
                  <a:pt x="358359" y="8396"/>
                </a:lnTo>
                <a:lnTo>
                  <a:pt x="312622" y="957"/>
                </a:lnTo>
                <a:lnTo>
                  <a:pt x="288925" y="0"/>
                </a:lnTo>
                <a:close/>
              </a:path>
            </a:pathLst>
          </a:custGeom>
          <a:solidFill>
            <a:srgbClr val="F6AE00"/>
          </a:solidFill>
        </p:spPr>
        <p:txBody>
          <a:bodyPr wrap="square" lIns="0" tIns="0" rIns="0" bIns="0" rtlCol="0">
            <a:noAutofit/>
          </a:bodyPr>
          <a:lstStyle/>
          <a:p/>
        </p:txBody>
      </p:sp>
      <p:sp>
        <p:nvSpPr>
          <p:cNvPr id="6" name="object 6"/>
          <p:cNvSpPr txBox="1"/>
          <p:nvPr/>
        </p:nvSpPr>
        <p:spPr>
          <a:xfrm>
            <a:off x="1337942" y="4957561"/>
            <a:ext cx="1473200" cy="881380"/>
          </a:xfrm>
          <a:prstGeom prst="rect">
            <a:avLst/>
          </a:prstGeom>
        </p:spPr>
        <p:txBody>
          <a:bodyPr wrap="square" lIns="0" tIns="0" rIns="0" bIns="0" rtlCol="0" vert="horz">
            <a:noAutofit/>
          </a:bodyPr>
          <a:lstStyle/>
          <a:p>
            <a:pPr marL="12700" marR="12700">
              <a:lnSpc>
                <a:spcPct val="100000"/>
              </a:lnSpc>
            </a:pPr>
            <a:r>
              <a:rPr dirty="0" smtClean="0" sz="1900" b="1">
                <a:solidFill>
                  <a:srgbClr val="00B38A"/>
                </a:solidFill>
                <a:latin typeface="Microsoft YaHei UI"/>
                <a:cs typeface="Microsoft YaHei UI"/>
              </a:rPr>
              <a:t>医疗专业知识</a:t>
            </a:r>
            <a:r>
              <a:rPr dirty="0" smtClean="0" sz="1900" b="1">
                <a:solidFill>
                  <a:srgbClr val="00B38A"/>
                </a:solidFill>
                <a:latin typeface="Microsoft YaHei UI"/>
                <a:cs typeface="Microsoft YaHei UI"/>
              </a:rPr>
              <a:t> 医疗文献</a:t>
            </a:r>
            <a:r>
              <a:rPr dirty="0" smtClean="0" sz="1900" b="1">
                <a:solidFill>
                  <a:srgbClr val="00B38A"/>
                </a:solidFill>
                <a:latin typeface="Microsoft YaHei UI"/>
                <a:cs typeface="Microsoft YaHei UI"/>
              </a:rPr>
              <a:t> 医疗常识</a:t>
            </a:r>
            <a:endParaRPr sz="1900">
              <a:latin typeface="Microsoft YaHei UI"/>
              <a:cs typeface="Microsoft YaHei UI"/>
            </a:endParaRPr>
          </a:p>
        </p:txBody>
      </p:sp>
      <p:sp>
        <p:nvSpPr>
          <p:cNvPr id="7" name="object 7"/>
          <p:cNvSpPr txBox="1"/>
          <p:nvPr/>
        </p:nvSpPr>
        <p:spPr>
          <a:xfrm>
            <a:off x="5294055" y="4981209"/>
            <a:ext cx="1714500" cy="591820"/>
          </a:xfrm>
          <a:prstGeom prst="rect">
            <a:avLst/>
          </a:prstGeom>
        </p:spPr>
        <p:txBody>
          <a:bodyPr wrap="square" lIns="0" tIns="0" rIns="0" bIns="0" rtlCol="0" vert="horz">
            <a:noAutofit/>
          </a:bodyPr>
          <a:lstStyle/>
          <a:p>
            <a:pPr marL="12700" marR="12700">
              <a:lnSpc>
                <a:spcPct val="100000"/>
              </a:lnSpc>
            </a:pPr>
            <a:r>
              <a:rPr dirty="0" smtClean="0" sz="1900" b="1">
                <a:solidFill>
                  <a:srgbClr val="00B38A"/>
                </a:solidFill>
                <a:latin typeface="Microsoft YaHei UI"/>
                <a:cs typeface="Microsoft YaHei UI"/>
              </a:rPr>
              <a:t>电子病历大数据</a:t>
            </a:r>
            <a:r>
              <a:rPr dirty="0" smtClean="0" sz="1900" b="1">
                <a:solidFill>
                  <a:srgbClr val="00B38A"/>
                </a:solidFill>
                <a:latin typeface="Microsoft YaHei UI"/>
                <a:cs typeface="Microsoft YaHei UI"/>
              </a:rPr>
              <a:t> 医案</a:t>
            </a:r>
            <a:endParaRPr sz="1900">
              <a:latin typeface="Microsoft YaHei UI"/>
              <a:cs typeface="Microsoft YaHei UI"/>
            </a:endParaRPr>
          </a:p>
        </p:txBody>
      </p:sp>
      <p:sp>
        <p:nvSpPr>
          <p:cNvPr id="8" name="object 8"/>
          <p:cNvSpPr txBox="1"/>
          <p:nvPr/>
        </p:nvSpPr>
        <p:spPr>
          <a:xfrm>
            <a:off x="8956507" y="4981209"/>
            <a:ext cx="1473200" cy="881380"/>
          </a:xfrm>
          <a:prstGeom prst="rect">
            <a:avLst/>
          </a:prstGeom>
        </p:spPr>
        <p:txBody>
          <a:bodyPr wrap="square" lIns="0" tIns="0" rIns="0" bIns="0" rtlCol="0" vert="horz">
            <a:noAutofit/>
          </a:bodyPr>
          <a:lstStyle/>
          <a:p>
            <a:pPr marL="12700" marR="12700">
              <a:lnSpc>
                <a:spcPct val="100000"/>
              </a:lnSpc>
            </a:pPr>
            <a:r>
              <a:rPr dirty="0" smtClean="0" sz="1900" b="1">
                <a:solidFill>
                  <a:srgbClr val="00B38A"/>
                </a:solidFill>
                <a:latin typeface="Microsoft YaHei UI"/>
                <a:cs typeface="Microsoft YaHei UI"/>
              </a:rPr>
              <a:t>现有医疗资源</a:t>
            </a:r>
            <a:r>
              <a:rPr dirty="0" smtClean="0" sz="1900" b="1">
                <a:solidFill>
                  <a:srgbClr val="00B38A"/>
                </a:solidFill>
                <a:latin typeface="Microsoft YaHei UI"/>
                <a:cs typeface="Microsoft YaHei UI"/>
              </a:rPr>
              <a:t> 疾病库</a:t>
            </a:r>
            <a:r>
              <a:rPr dirty="0" smtClean="0" sz="1900" b="1">
                <a:solidFill>
                  <a:srgbClr val="00B38A"/>
                </a:solidFill>
                <a:latin typeface="Microsoft YaHei UI"/>
                <a:cs typeface="Microsoft YaHei UI"/>
              </a:rPr>
              <a:t> 指南与规范</a:t>
            </a:r>
            <a:endParaRPr sz="1900">
              <a:latin typeface="Microsoft YaHei UI"/>
              <a:cs typeface="Microsoft YaHei UI"/>
            </a:endParaRPr>
          </a:p>
        </p:txBody>
      </p:sp>
      <p:sp>
        <p:nvSpPr>
          <p:cNvPr id="9" name="object 9"/>
          <p:cNvSpPr txBox="1"/>
          <p:nvPr/>
        </p:nvSpPr>
        <p:spPr>
          <a:xfrm>
            <a:off x="8894023" y="2552602"/>
            <a:ext cx="1092200" cy="332740"/>
          </a:xfrm>
          <a:prstGeom prst="rect">
            <a:avLst/>
          </a:prstGeom>
        </p:spPr>
        <p:txBody>
          <a:bodyPr wrap="square" lIns="0" tIns="0" rIns="0" bIns="0" rtlCol="0" vert="horz">
            <a:noAutofit/>
          </a:bodyPr>
          <a:lstStyle/>
          <a:p>
            <a:pPr marL="12700">
              <a:lnSpc>
                <a:spcPct val="100000"/>
              </a:lnSpc>
            </a:pPr>
            <a:r>
              <a:rPr dirty="0" smtClean="0" sz="2100">
                <a:latin typeface="Microsoft YaHei UI"/>
                <a:cs typeface="Microsoft YaHei UI"/>
              </a:rPr>
              <a:t>医疗数据</a:t>
            </a:r>
            <a:endParaRPr sz="2100">
              <a:latin typeface="Microsoft YaHei UI"/>
              <a:cs typeface="Microsoft YaHei UI"/>
            </a:endParaRPr>
          </a:p>
        </p:txBody>
      </p:sp>
      <p:sp>
        <p:nvSpPr>
          <p:cNvPr id="10" name="object 10"/>
          <p:cNvSpPr txBox="1"/>
          <p:nvPr/>
        </p:nvSpPr>
        <p:spPr>
          <a:xfrm>
            <a:off x="2241458" y="2552602"/>
            <a:ext cx="1092200" cy="332740"/>
          </a:xfrm>
          <a:prstGeom prst="rect">
            <a:avLst/>
          </a:prstGeom>
        </p:spPr>
        <p:txBody>
          <a:bodyPr wrap="square" lIns="0" tIns="0" rIns="0" bIns="0" rtlCol="0" vert="horz">
            <a:noAutofit/>
          </a:bodyPr>
          <a:lstStyle/>
          <a:p>
            <a:pPr marL="12700">
              <a:lnSpc>
                <a:spcPct val="100000"/>
              </a:lnSpc>
            </a:pPr>
            <a:r>
              <a:rPr dirty="0" smtClean="0" sz="2100">
                <a:latin typeface="Microsoft YaHei UI"/>
                <a:cs typeface="Microsoft YaHei UI"/>
              </a:rPr>
              <a:t>知识图谱</a:t>
            </a:r>
            <a:endParaRPr sz="2100">
              <a:latin typeface="Microsoft YaHei UI"/>
              <a:cs typeface="Microsoft YaHei UI"/>
            </a:endParaRPr>
          </a:p>
        </p:txBody>
      </p:sp>
      <p:sp>
        <p:nvSpPr>
          <p:cNvPr id="11" name="object 11"/>
          <p:cNvSpPr txBox="1"/>
          <p:nvPr/>
        </p:nvSpPr>
        <p:spPr>
          <a:xfrm>
            <a:off x="5053331" y="4176086"/>
            <a:ext cx="2082800" cy="424180"/>
          </a:xfrm>
          <a:prstGeom prst="rect">
            <a:avLst/>
          </a:prstGeom>
        </p:spPr>
        <p:txBody>
          <a:bodyPr wrap="square" lIns="0" tIns="0" rIns="0" bIns="0" rtlCol="0" vert="horz">
            <a:noAutofit/>
          </a:bodyPr>
          <a:lstStyle/>
          <a:p>
            <a:pPr marL="12700">
              <a:lnSpc>
                <a:spcPct val="100000"/>
              </a:lnSpc>
            </a:pPr>
            <a:r>
              <a:rPr dirty="0" smtClean="0" sz="2700" b="1">
                <a:latin typeface="Microsoft YaHei UI"/>
                <a:cs typeface="Microsoft YaHei UI"/>
              </a:rPr>
              <a:t>医疗知识图谱</a:t>
            </a:r>
            <a:endParaRPr sz="2700">
              <a:latin typeface="Microsoft YaHei UI"/>
              <a:cs typeface="Microsoft YaHei UI"/>
            </a:endParaRPr>
          </a:p>
        </p:txBody>
      </p:sp>
      <p:sp>
        <p:nvSpPr>
          <p:cNvPr id="12" name="object 12"/>
          <p:cNvSpPr/>
          <p:nvPr/>
        </p:nvSpPr>
        <p:spPr>
          <a:xfrm>
            <a:off x="2351617" y="1536603"/>
            <a:ext cx="863600" cy="863600"/>
          </a:xfrm>
          <a:custGeom>
            <a:avLst/>
            <a:gdLst/>
            <a:ahLst/>
            <a:cxnLst/>
            <a:rect l="l" t="t" r="r" b="b"/>
            <a:pathLst>
              <a:path w="863600" h="863600">
                <a:moveTo>
                  <a:pt x="431800" y="0"/>
                </a:moveTo>
                <a:lnTo>
                  <a:pt x="361758" y="5651"/>
                </a:lnTo>
                <a:lnTo>
                  <a:pt x="295316" y="22013"/>
                </a:lnTo>
                <a:lnTo>
                  <a:pt x="233361" y="48195"/>
                </a:lnTo>
                <a:lnTo>
                  <a:pt x="176782" y="83311"/>
                </a:lnTo>
                <a:lnTo>
                  <a:pt x="126469" y="126469"/>
                </a:lnTo>
                <a:lnTo>
                  <a:pt x="83311" y="176782"/>
                </a:lnTo>
                <a:lnTo>
                  <a:pt x="48195" y="233361"/>
                </a:lnTo>
                <a:lnTo>
                  <a:pt x="22013" y="295316"/>
                </a:lnTo>
                <a:lnTo>
                  <a:pt x="5651" y="361758"/>
                </a:lnTo>
                <a:lnTo>
                  <a:pt x="0" y="431800"/>
                </a:lnTo>
                <a:lnTo>
                  <a:pt x="1431" y="467214"/>
                </a:lnTo>
                <a:lnTo>
                  <a:pt x="12549" y="535567"/>
                </a:lnTo>
                <a:lnTo>
                  <a:pt x="33932" y="599877"/>
                </a:lnTo>
                <a:lnTo>
                  <a:pt x="64692" y="659255"/>
                </a:lnTo>
                <a:lnTo>
                  <a:pt x="103940" y="712812"/>
                </a:lnTo>
                <a:lnTo>
                  <a:pt x="150787" y="759659"/>
                </a:lnTo>
                <a:lnTo>
                  <a:pt x="204344" y="798907"/>
                </a:lnTo>
                <a:lnTo>
                  <a:pt x="263722" y="829667"/>
                </a:lnTo>
                <a:lnTo>
                  <a:pt x="328032" y="851050"/>
                </a:lnTo>
                <a:lnTo>
                  <a:pt x="396385" y="862168"/>
                </a:lnTo>
                <a:lnTo>
                  <a:pt x="431800" y="863600"/>
                </a:lnTo>
                <a:lnTo>
                  <a:pt x="467214" y="862168"/>
                </a:lnTo>
                <a:lnTo>
                  <a:pt x="535567" y="851050"/>
                </a:lnTo>
                <a:lnTo>
                  <a:pt x="599877" y="829667"/>
                </a:lnTo>
                <a:lnTo>
                  <a:pt x="659255" y="798907"/>
                </a:lnTo>
                <a:lnTo>
                  <a:pt x="712812" y="759659"/>
                </a:lnTo>
                <a:lnTo>
                  <a:pt x="759659" y="712812"/>
                </a:lnTo>
                <a:lnTo>
                  <a:pt x="798907" y="659255"/>
                </a:lnTo>
                <a:lnTo>
                  <a:pt x="829667" y="599877"/>
                </a:lnTo>
                <a:lnTo>
                  <a:pt x="851050" y="535567"/>
                </a:lnTo>
                <a:lnTo>
                  <a:pt x="862168" y="467214"/>
                </a:lnTo>
                <a:lnTo>
                  <a:pt x="863600" y="431800"/>
                </a:lnTo>
                <a:lnTo>
                  <a:pt x="862168" y="396385"/>
                </a:lnTo>
                <a:lnTo>
                  <a:pt x="851050" y="328032"/>
                </a:lnTo>
                <a:lnTo>
                  <a:pt x="829667" y="263722"/>
                </a:lnTo>
                <a:lnTo>
                  <a:pt x="798907" y="204344"/>
                </a:lnTo>
                <a:lnTo>
                  <a:pt x="759659" y="150787"/>
                </a:lnTo>
                <a:lnTo>
                  <a:pt x="712812" y="103940"/>
                </a:lnTo>
                <a:lnTo>
                  <a:pt x="659255" y="64692"/>
                </a:lnTo>
                <a:lnTo>
                  <a:pt x="599877" y="33932"/>
                </a:lnTo>
                <a:lnTo>
                  <a:pt x="535567" y="12549"/>
                </a:lnTo>
                <a:lnTo>
                  <a:pt x="467214" y="1431"/>
                </a:lnTo>
                <a:lnTo>
                  <a:pt x="431800" y="0"/>
                </a:lnTo>
                <a:close/>
              </a:path>
            </a:pathLst>
          </a:custGeom>
          <a:solidFill>
            <a:srgbClr val="4F80BD"/>
          </a:solidFill>
        </p:spPr>
        <p:txBody>
          <a:bodyPr wrap="square" lIns="0" tIns="0" rIns="0" bIns="0" rtlCol="0">
            <a:noAutofit/>
          </a:bodyPr>
          <a:lstStyle/>
          <a:p/>
        </p:txBody>
      </p:sp>
      <p:sp>
        <p:nvSpPr>
          <p:cNvPr id="13" name="object 13"/>
          <p:cNvSpPr/>
          <p:nvPr/>
        </p:nvSpPr>
        <p:spPr>
          <a:xfrm>
            <a:off x="2241551" y="1426533"/>
            <a:ext cx="1083729" cy="1083741"/>
          </a:xfrm>
          <a:custGeom>
            <a:avLst/>
            <a:gdLst/>
            <a:ahLst/>
            <a:cxnLst/>
            <a:rect l="l" t="t" r="r" b="b"/>
            <a:pathLst>
              <a:path w="1083729" h="1083741">
                <a:moveTo>
                  <a:pt x="0" y="541870"/>
                </a:moveTo>
                <a:lnTo>
                  <a:pt x="1796" y="497429"/>
                </a:lnTo>
                <a:lnTo>
                  <a:pt x="7092" y="453977"/>
                </a:lnTo>
                <a:lnTo>
                  <a:pt x="15748" y="411654"/>
                </a:lnTo>
                <a:lnTo>
                  <a:pt x="27625" y="370599"/>
                </a:lnTo>
                <a:lnTo>
                  <a:pt x="42583" y="330952"/>
                </a:lnTo>
                <a:lnTo>
                  <a:pt x="60483" y="292851"/>
                </a:lnTo>
                <a:lnTo>
                  <a:pt x="81185" y="256438"/>
                </a:lnTo>
                <a:lnTo>
                  <a:pt x="104550" y="221850"/>
                </a:lnTo>
                <a:lnTo>
                  <a:pt x="130439" y="189228"/>
                </a:lnTo>
                <a:lnTo>
                  <a:pt x="158711" y="158711"/>
                </a:lnTo>
                <a:lnTo>
                  <a:pt x="189228" y="130439"/>
                </a:lnTo>
                <a:lnTo>
                  <a:pt x="221850" y="104550"/>
                </a:lnTo>
                <a:lnTo>
                  <a:pt x="256438" y="81185"/>
                </a:lnTo>
                <a:lnTo>
                  <a:pt x="292851" y="60483"/>
                </a:lnTo>
                <a:lnTo>
                  <a:pt x="330952" y="42583"/>
                </a:lnTo>
                <a:lnTo>
                  <a:pt x="370599" y="27625"/>
                </a:lnTo>
                <a:lnTo>
                  <a:pt x="411654" y="15748"/>
                </a:lnTo>
                <a:lnTo>
                  <a:pt x="453977" y="7092"/>
                </a:lnTo>
                <a:lnTo>
                  <a:pt x="497429" y="1796"/>
                </a:lnTo>
                <a:lnTo>
                  <a:pt x="541870" y="0"/>
                </a:lnTo>
                <a:lnTo>
                  <a:pt x="586312" y="1796"/>
                </a:lnTo>
                <a:lnTo>
                  <a:pt x="629763" y="7092"/>
                </a:lnTo>
                <a:lnTo>
                  <a:pt x="672086" y="15748"/>
                </a:lnTo>
                <a:lnTo>
                  <a:pt x="713141" y="27625"/>
                </a:lnTo>
                <a:lnTo>
                  <a:pt x="752787" y="42583"/>
                </a:lnTo>
                <a:lnTo>
                  <a:pt x="790887" y="60483"/>
                </a:lnTo>
                <a:lnTo>
                  <a:pt x="827299" y="81185"/>
                </a:lnTo>
                <a:lnTo>
                  <a:pt x="861886" y="104550"/>
                </a:lnTo>
                <a:lnTo>
                  <a:pt x="894507" y="130439"/>
                </a:lnTo>
                <a:lnTo>
                  <a:pt x="925023" y="158711"/>
                </a:lnTo>
                <a:lnTo>
                  <a:pt x="953295" y="189228"/>
                </a:lnTo>
                <a:lnTo>
                  <a:pt x="979182" y="221850"/>
                </a:lnTo>
                <a:lnTo>
                  <a:pt x="1002546" y="256438"/>
                </a:lnTo>
                <a:lnTo>
                  <a:pt x="1023248" y="292851"/>
                </a:lnTo>
                <a:lnTo>
                  <a:pt x="1041147" y="330952"/>
                </a:lnTo>
                <a:lnTo>
                  <a:pt x="1056105" y="370599"/>
                </a:lnTo>
                <a:lnTo>
                  <a:pt x="1067981" y="411654"/>
                </a:lnTo>
                <a:lnTo>
                  <a:pt x="1076637" y="453977"/>
                </a:lnTo>
                <a:lnTo>
                  <a:pt x="1081932" y="497429"/>
                </a:lnTo>
                <a:lnTo>
                  <a:pt x="1083729" y="541870"/>
                </a:lnTo>
                <a:lnTo>
                  <a:pt x="1081932" y="586312"/>
                </a:lnTo>
                <a:lnTo>
                  <a:pt x="1076637" y="629764"/>
                </a:lnTo>
                <a:lnTo>
                  <a:pt x="1067981" y="672087"/>
                </a:lnTo>
                <a:lnTo>
                  <a:pt x="1056105" y="713142"/>
                </a:lnTo>
                <a:lnTo>
                  <a:pt x="1041147" y="752789"/>
                </a:lnTo>
                <a:lnTo>
                  <a:pt x="1023248" y="790889"/>
                </a:lnTo>
                <a:lnTo>
                  <a:pt x="1002546" y="827303"/>
                </a:lnTo>
                <a:lnTo>
                  <a:pt x="979182" y="861890"/>
                </a:lnTo>
                <a:lnTo>
                  <a:pt x="953295" y="894512"/>
                </a:lnTo>
                <a:lnTo>
                  <a:pt x="925023" y="925029"/>
                </a:lnTo>
                <a:lnTo>
                  <a:pt x="894507" y="953302"/>
                </a:lnTo>
                <a:lnTo>
                  <a:pt x="861886" y="979190"/>
                </a:lnTo>
                <a:lnTo>
                  <a:pt x="827299" y="1002556"/>
                </a:lnTo>
                <a:lnTo>
                  <a:pt x="790887" y="1023258"/>
                </a:lnTo>
                <a:lnTo>
                  <a:pt x="752787" y="1041158"/>
                </a:lnTo>
                <a:lnTo>
                  <a:pt x="713141" y="1056116"/>
                </a:lnTo>
                <a:lnTo>
                  <a:pt x="672086" y="1067993"/>
                </a:lnTo>
                <a:lnTo>
                  <a:pt x="629763" y="1076649"/>
                </a:lnTo>
                <a:lnTo>
                  <a:pt x="586312" y="1081945"/>
                </a:lnTo>
                <a:lnTo>
                  <a:pt x="541870" y="1083741"/>
                </a:lnTo>
                <a:lnTo>
                  <a:pt x="497429" y="1081945"/>
                </a:lnTo>
                <a:lnTo>
                  <a:pt x="453977" y="1076649"/>
                </a:lnTo>
                <a:lnTo>
                  <a:pt x="411654" y="1067993"/>
                </a:lnTo>
                <a:lnTo>
                  <a:pt x="370599" y="1056116"/>
                </a:lnTo>
                <a:lnTo>
                  <a:pt x="330952" y="1041158"/>
                </a:lnTo>
                <a:lnTo>
                  <a:pt x="292851" y="1023258"/>
                </a:lnTo>
                <a:lnTo>
                  <a:pt x="256438" y="1002556"/>
                </a:lnTo>
                <a:lnTo>
                  <a:pt x="221850" y="979190"/>
                </a:lnTo>
                <a:lnTo>
                  <a:pt x="189228" y="953302"/>
                </a:lnTo>
                <a:lnTo>
                  <a:pt x="158711" y="925029"/>
                </a:lnTo>
                <a:lnTo>
                  <a:pt x="130439" y="894512"/>
                </a:lnTo>
                <a:lnTo>
                  <a:pt x="104550" y="861890"/>
                </a:lnTo>
                <a:lnTo>
                  <a:pt x="81185" y="827303"/>
                </a:lnTo>
                <a:lnTo>
                  <a:pt x="60483" y="790889"/>
                </a:lnTo>
                <a:lnTo>
                  <a:pt x="42583" y="752789"/>
                </a:lnTo>
                <a:lnTo>
                  <a:pt x="27625" y="713142"/>
                </a:lnTo>
                <a:lnTo>
                  <a:pt x="15748" y="672087"/>
                </a:lnTo>
                <a:lnTo>
                  <a:pt x="7092" y="629764"/>
                </a:lnTo>
                <a:lnTo>
                  <a:pt x="1796" y="586312"/>
                </a:lnTo>
                <a:lnTo>
                  <a:pt x="0" y="541870"/>
                </a:lnTo>
                <a:close/>
              </a:path>
            </a:pathLst>
          </a:custGeom>
          <a:ln w="12700">
            <a:solidFill>
              <a:srgbClr val="A7A8A7"/>
            </a:solidFill>
            <a:prstDash val="dash"/>
          </a:ln>
        </p:spPr>
        <p:txBody>
          <a:bodyPr wrap="square" lIns="0" tIns="0" rIns="0" bIns="0" rtlCol="0">
            <a:noAutofit/>
          </a:bodyPr>
          <a:lstStyle/>
          <a:p/>
        </p:txBody>
      </p:sp>
      <p:sp>
        <p:nvSpPr>
          <p:cNvPr id="14" name="object 14"/>
          <p:cNvSpPr/>
          <p:nvPr/>
        </p:nvSpPr>
        <p:spPr>
          <a:xfrm>
            <a:off x="2514631" y="1746300"/>
            <a:ext cx="512193" cy="509657"/>
          </a:xfrm>
          <a:custGeom>
            <a:avLst/>
            <a:gdLst/>
            <a:ahLst/>
            <a:cxnLst/>
            <a:rect l="l" t="t" r="r" b="b"/>
            <a:pathLst>
              <a:path w="512193" h="509657">
                <a:moveTo>
                  <a:pt x="150212" y="245948"/>
                </a:moveTo>
                <a:lnTo>
                  <a:pt x="73605" y="245948"/>
                </a:lnTo>
                <a:lnTo>
                  <a:pt x="258238" y="427206"/>
                </a:lnTo>
                <a:lnTo>
                  <a:pt x="256003" y="438299"/>
                </a:lnTo>
                <a:lnTo>
                  <a:pt x="268627" y="481549"/>
                </a:lnTo>
                <a:lnTo>
                  <a:pt x="300881" y="507000"/>
                </a:lnTo>
                <a:lnTo>
                  <a:pt x="323611" y="509657"/>
                </a:lnTo>
                <a:lnTo>
                  <a:pt x="334889" y="507775"/>
                </a:lnTo>
                <a:lnTo>
                  <a:pt x="374054" y="479496"/>
                </a:lnTo>
                <a:lnTo>
                  <a:pt x="385200" y="443857"/>
                </a:lnTo>
                <a:lnTo>
                  <a:pt x="383895" y="432163"/>
                </a:lnTo>
                <a:lnTo>
                  <a:pt x="358337" y="392227"/>
                </a:lnTo>
                <a:lnTo>
                  <a:pt x="342050" y="383552"/>
                </a:lnTo>
                <a:lnTo>
                  <a:pt x="298445" y="383552"/>
                </a:lnTo>
                <a:lnTo>
                  <a:pt x="150212" y="245948"/>
                </a:lnTo>
                <a:close/>
              </a:path>
              <a:path w="512193" h="509657">
                <a:moveTo>
                  <a:pt x="322602" y="379516"/>
                </a:moveTo>
                <a:lnTo>
                  <a:pt x="310293" y="380348"/>
                </a:lnTo>
                <a:lnTo>
                  <a:pt x="298445" y="383552"/>
                </a:lnTo>
                <a:lnTo>
                  <a:pt x="342050" y="383552"/>
                </a:lnTo>
                <a:lnTo>
                  <a:pt x="335026" y="381145"/>
                </a:lnTo>
                <a:lnTo>
                  <a:pt x="322602" y="379516"/>
                </a:lnTo>
                <a:close/>
              </a:path>
              <a:path w="512193" h="509657">
                <a:moveTo>
                  <a:pt x="62099" y="117470"/>
                </a:moveTo>
                <a:lnTo>
                  <a:pt x="19886" y="137045"/>
                </a:lnTo>
                <a:lnTo>
                  <a:pt x="1031" y="170742"/>
                </a:lnTo>
                <a:lnTo>
                  <a:pt x="0" y="182669"/>
                </a:lnTo>
                <a:lnTo>
                  <a:pt x="1164" y="194460"/>
                </a:lnTo>
                <a:lnTo>
                  <a:pt x="26108" y="234548"/>
                </a:lnTo>
                <a:lnTo>
                  <a:pt x="61415" y="247283"/>
                </a:lnTo>
                <a:lnTo>
                  <a:pt x="73605" y="245948"/>
                </a:lnTo>
                <a:lnTo>
                  <a:pt x="150212" y="245948"/>
                </a:lnTo>
                <a:lnTo>
                  <a:pt x="119020" y="216992"/>
                </a:lnTo>
                <a:lnTo>
                  <a:pt x="123033" y="211861"/>
                </a:lnTo>
                <a:lnTo>
                  <a:pt x="125891" y="206171"/>
                </a:lnTo>
                <a:lnTo>
                  <a:pt x="127846" y="200266"/>
                </a:lnTo>
                <a:lnTo>
                  <a:pt x="127897" y="194106"/>
                </a:lnTo>
                <a:lnTo>
                  <a:pt x="299860" y="142769"/>
                </a:lnTo>
                <a:lnTo>
                  <a:pt x="115948" y="142769"/>
                </a:lnTo>
                <a:lnTo>
                  <a:pt x="109576" y="135368"/>
                </a:lnTo>
                <a:lnTo>
                  <a:pt x="99867" y="128154"/>
                </a:lnTo>
                <a:lnTo>
                  <a:pt x="84963" y="120378"/>
                </a:lnTo>
                <a:lnTo>
                  <a:pt x="73583" y="117837"/>
                </a:lnTo>
                <a:lnTo>
                  <a:pt x="62099" y="117470"/>
                </a:lnTo>
                <a:close/>
              </a:path>
              <a:path w="512193" h="509657">
                <a:moveTo>
                  <a:pt x="451557" y="0"/>
                </a:moveTo>
                <a:lnTo>
                  <a:pt x="405753" y="14811"/>
                </a:lnTo>
                <a:lnTo>
                  <a:pt x="384120" y="47967"/>
                </a:lnTo>
                <a:lnTo>
                  <a:pt x="384031" y="54419"/>
                </a:lnTo>
                <a:lnTo>
                  <a:pt x="115948" y="142769"/>
                </a:lnTo>
                <a:lnTo>
                  <a:pt x="299860" y="142769"/>
                </a:lnTo>
                <a:lnTo>
                  <a:pt x="402425" y="112149"/>
                </a:lnTo>
                <a:lnTo>
                  <a:pt x="490657" y="112149"/>
                </a:lnTo>
                <a:lnTo>
                  <a:pt x="511018" y="77532"/>
                </a:lnTo>
                <a:lnTo>
                  <a:pt x="512193" y="65520"/>
                </a:lnTo>
                <a:lnTo>
                  <a:pt x="511153" y="53641"/>
                </a:lnTo>
                <a:lnTo>
                  <a:pt x="486747" y="13409"/>
                </a:lnTo>
                <a:lnTo>
                  <a:pt x="463952" y="2069"/>
                </a:lnTo>
                <a:lnTo>
                  <a:pt x="451557" y="0"/>
                </a:lnTo>
                <a:close/>
              </a:path>
              <a:path w="512193" h="509657">
                <a:moveTo>
                  <a:pt x="490657" y="112149"/>
                </a:moveTo>
                <a:lnTo>
                  <a:pt x="402425" y="112149"/>
                </a:lnTo>
                <a:lnTo>
                  <a:pt x="411969" y="119315"/>
                </a:lnTo>
                <a:lnTo>
                  <a:pt x="426665" y="127055"/>
                </a:lnTo>
                <a:lnTo>
                  <a:pt x="438104" y="129716"/>
                </a:lnTo>
                <a:lnTo>
                  <a:pt x="449651" y="130186"/>
                </a:lnTo>
                <a:lnTo>
                  <a:pt x="461063" y="128508"/>
                </a:lnTo>
                <a:lnTo>
                  <a:pt x="472095" y="124724"/>
                </a:lnTo>
                <a:lnTo>
                  <a:pt x="482502" y="118876"/>
                </a:lnTo>
                <a:lnTo>
                  <a:pt x="490657" y="112149"/>
                </a:lnTo>
                <a:close/>
              </a:path>
            </a:pathLst>
          </a:custGeom>
          <a:solidFill>
            <a:srgbClr val="FFFFFF"/>
          </a:solidFill>
        </p:spPr>
        <p:txBody>
          <a:bodyPr wrap="square" lIns="0" tIns="0" rIns="0" bIns="0" rtlCol="0">
            <a:noAutofit/>
          </a:bodyPr>
          <a:lstStyle/>
          <a:p/>
        </p:txBody>
      </p:sp>
      <p:sp>
        <p:nvSpPr>
          <p:cNvPr id="15" name="object 15"/>
          <p:cNvSpPr/>
          <p:nvPr/>
        </p:nvSpPr>
        <p:spPr>
          <a:xfrm>
            <a:off x="8957733" y="1536604"/>
            <a:ext cx="863600" cy="863600"/>
          </a:xfrm>
          <a:custGeom>
            <a:avLst/>
            <a:gdLst/>
            <a:ahLst/>
            <a:cxnLst/>
            <a:rect l="l" t="t" r="r" b="b"/>
            <a:pathLst>
              <a:path w="863600" h="863600">
                <a:moveTo>
                  <a:pt x="431800" y="0"/>
                </a:moveTo>
                <a:lnTo>
                  <a:pt x="361758" y="5651"/>
                </a:lnTo>
                <a:lnTo>
                  <a:pt x="295316" y="22013"/>
                </a:lnTo>
                <a:lnTo>
                  <a:pt x="233361" y="48195"/>
                </a:lnTo>
                <a:lnTo>
                  <a:pt x="176782" y="83311"/>
                </a:lnTo>
                <a:lnTo>
                  <a:pt x="126469" y="126469"/>
                </a:lnTo>
                <a:lnTo>
                  <a:pt x="83311" y="176782"/>
                </a:lnTo>
                <a:lnTo>
                  <a:pt x="48195" y="233361"/>
                </a:lnTo>
                <a:lnTo>
                  <a:pt x="22013" y="295316"/>
                </a:lnTo>
                <a:lnTo>
                  <a:pt x="5651" y="361758"/>
                </a:lnTo>
                <a:lnTo>
                  <a:pt x="0" y="431800"/>
                </a:lnTo>
                <a:lnTo>
                  <a:pt x="1431" y="467214"/>
                </a:lnTo>
                <a:lnTo>
                  <a:pt x="12549" y="535567"/>
                </a:lnTo>
                <a:lnTo>
                  <a:pt x="33932" y="599877"/>
                </a:lnTo>
                <a:lnTo>
                  <a:pt x="64692" y="659255"/>
                </a:lnTo>
                <a:lnTo>
                  <a:pt x="103940" y="712812"/>
                </a:lnTo>
                <a:lnTo>
                  <a:pt x="150787" y="759659"/>
                </a:lnTo>
                <a:lnTo>
                  <a:pt x="204344" y="798907"/>
                </a:lnTo>
                <a:lnTo>
                  <a:pt x="263722" y="829667"/>
                </a:lnTo>
                <a:lnTo>
                  <a:pt x="328032" y="851050"/>
                </a:lnTo>
                <a:lnTo>
                  <a:pt x="396385" y="862168"/>
                </a:lnTo>
                <a:lnTo>
                  <a:pt x="431800" y="863600"/>
                </a:lnTo>
                <a:lnTo>
                  <a:pt x="467214" y="862168"/>
                </a:lnTo>
                <a:lnTo>
                  <a:pt x="535567" y="851050"/>
                </a:lnTo>
                <a:lnTo>
                  <a:pt x="599877" y="829667"/>
                </a:lnTo>
                <a:lnTo>
                  <a:pt x="659255" y="798907"/>
                </a:lnTo>
                <a:lnTo>
                  <a:pt x="712812" y="759659"/>
                </a:lnTo>
                <a:lnTo>
                  <a:pt x="759659" y="712812"/>
                </a:lnTo>
                <a:lnTo>
                  <a:pt x="798907" y="659255"/>
                </a:lnTo>
                <a:lnTo>
                  <a:pt x="829667" y="599877"/>
                </a:lnTo>
                <a:lnTo>
                  <a:pt x="851050" y="535567"/>
                </a:lnTo>
                <a:lnTo>
                  <a:pt x="862168" y="467214"/>
                </a:lnTo>
                <a:lnTo>
                  <a:pt x="863600" y="431800"/>
                </a:lnTo>
                <a:lnTo>
                  <a:pt x="862168" y="396385"/>
                </a:lnTo>
                <a:lnTo>
                  <a:pt x="851050" y="328032"/>
                </a:lnTo>
                <a:lnTo>
                  <a:pt x="829667" y="263722"/>
                </a:lnTo>
                <a:lnTo>
                  <a:pt x="798907" y="204344"/>
                </a:lnTo>
                <a:lnTo>
                  <a:pt x="759659" y="150787"/>
                </a:lnTo>
                <a:lnTo>
                  <a:pt x="712812" y="103940"/>
                </a:lnTo>
                <a:lnTo>
                  <a:pt x="659255" y="64692"/>
                </a:lnTo>
                <a:lnTo>
                  <a:pt x="599877" y="33932"/>
                </a:lnTo>
                <a:lnTo>
                  <a:pt x="535567" y="12549"/>
                </a:lnTo>
                <a:lnTo>
                  <a:pt x="467214" y="1431"/>
                </a:lnTo>
                <a:lnTo>
                  <a:pt x="431800" y="0"/>
                </a:lnTo>
                <a:close/>
              </a:path>
            </a:pathLst>
          </a:custGeom>
          <a:solidFill>
            <a:srgbClr val="818181"/>
          </a:solidFill>
        </p:spPr>
        <p:txBody>
          <a:bodyPr wrap="square" lIns="0" tIns="0" rIns="0" bIns="0" rtlCol="0">
            <a:noAutofit/>
          </a:bodyPr>
          <a:lstStyle/>
          <a:p/>
        </p:txBody>
      </p:sp>
      <p:sp>
        <p:nvSpPr>
          <p:cNvPr id="16" name="object 16"/>
          <p:cNvSpPr/>
          <p:nvPr/>
        </p:nvSpPr>
        <p:spPr>
          <a:xfrm>
            <a:off x="8847666" y="1426535"/>
            <a:ext cx="1083729" cy="1083741"/>
          </a:xfrm>
          <a:custGeom>
            <a:avLst/>
            <a:gdLst/>
            <a:ahLst/>
            <a:cxnLst/>
            <a:rect l="l" t="t" r="r" b="b"/>
            <a:pathLst>
              <a:path w="1083729" h="1083741">
                <a:moveTo>
                  <a:pt x="0" y="541870"/>
                </a:moveTo>
                <a:lnTo>
                  <a:pt x="1796" y="497429"/>
                </a:lnTo>
                <a:lnTo>
                  <a:pt x="7092" y="453977"/>
                </a:lnTo>
                <a:lnTo>
                  <a:pt x="15748" y="411654"/>
                </a:lnTo>
                <a:lnTo>
                  <a:pt x="27625" y="370599"/>
                </a:lnTo>
                <a:lnTo>
                  <a:pt x="42583" y="330952"/>
                </a:lnTo>
                <a:lnTo>
                  <a:pt x="60483" y="292851"/>
                </a:lnTo>
                <a:lnTo>
                  <a:pt x="81185" y="256438"/>
                </a:lnTo>
                <a:lnTo>
                  <a:pt x="104550" y="221850"/>
                </a:lnTo>
                <a:lnTo>
                  <a:pt x="130439" y="189228"/>
                </a:lnTo>
                <a:lnTo>
                  <a:pt x="158711" y="158711"/>
                </a:lnTo>
                <a:lnTo>
                  <a:pt x="189228" y="130439"/>
                </a:lnTo>
                <a:lnTo>
                  <a:pt x="221850" y="104550"/>
                </a:lnTo>
                <a:lnTo>
                  <a:pt x="256438" y="81185"/>
                </a:lnTo>
                <a:lnTo>
                  <a:pt x="292851" y="60483"/>
                </a:lnTo>
                <a:lnTo>
                  <a:pt x="330952" y="42583"/>
                </a:lnTo>
                <a:lnTo>
                  <a:pt x="370599" y="27625"/>
                </a:lnTo>
                <a:lnTo>
                  <a:pt x="411654" y="15748"/>
                </a:lnTo>
                <a:lnTo>
                  <a:pt x="453977" y="7092"/>
                </a:lnTo>
                <a:lnTo>
                  <a:pt x="497429" y="1796"/>
                </a:lnTo>
                <a:lnTo>
                  <a:pt x="541870" y="0"/>
                </a:lnTo>
                <a:lnTo>
                  <a:pt x="586312" y="1796"/>
                </a:lnTo>
                <a:lnTo>
                  <a:pt x="629763" y="7092"/>
                </a:lnTo>
                <a:lnTo>
                  <a:pt x="672086" y="15748"/>
                </a:lnTo>
                <a:lnTo>
                  <a:pt x="713141" y="27625"/>
                </a:lnTo>
                <a:lnTo>
                  <a:pt x="752787" y="42583"/>
                </a:lnTo>
                <a:lnTo>
                  <a:pt x="790887" y="60483"/>
                </a:lnTo>
                <a:lnTo>
                  <a:pt x="827299" y="81185"/>
                </a:lnTo>
                <a:lnTo>
                  <a:pt x="861886" y="104550"/>
                </a:lnTo>
                <a:lnTo>
                  <a:pt x="894507" y="130439"/>
                </a:lnTo>
                <a:lnTo>
                  <a:pt x="925023" y="158711"/>
                </a:lnTo>
                <a:lnTo>
                  <a:pt x="953295" y="189228"/>
                </a:lnTo>
                <a:lnTo>
                  <a:pt x="979182" y="221850"/>
                </a:lnTo>
                <a:lnTo>
                  <a:pt x="1002546" y="256438"/>
                </a:lnTo>
                <a:lnTo>
                  <a:pt x="1023248" y="292851"/>
                </a:lnTo>
                <a:lnTo>
                  <a:pt x="1041147" y="330952"/>
                </a:lnTo>
                <a:lnTo>
                  <a:pt x="1056105" y="370599"/>
                </a:lnTo>
                <a:lnTo>
                  <a:pt x="1067981" y="411654"/>
                </a:lnTo>
                <a:lnTo>
                  <a:pt x="1076637" y="453977"/>
                </a:lnTo>
                <a:lnTo>
                  <a:pt x="1081932" y="497429"/>
                </a:lnTo>
                <a:lnTo>
                  <a:pt x="1083729" y="541870"/>
                </a:lnTo>
                <a:lnTo>
                  <a:pt x="1081932" y="586312"/>
                </a:lnTo>
                <a:lnTo>
                  <a:pt x="1076637" y="629764"/>
                </a:lnTo>
                <a:lnTo>
                  <a:pt x="1067981" y="672087"/>
                </a:lnTo>
                <a:lnTo>
                  <a:pt x="1056105" y="713142"/>
                </a:lnTo>
                <a:lnTo>
                  <a:pt x="1041147" y="752789"/>
                </a:lnTo>
                <a:lnTo>
                  <a:pt x="1023248" y="790889"/>
                </a:lnTo>
                <a:lnTo>
                  <a:pt x="1002546" y="827303"/>
                </a:lnTo>
                <a:lnTo>
                  <a:pt x="979182" y="861890"/>
                </a:lnTo>
                <a:lnTo>
                  <a:pt x="953295" y="894512"/>
                </a:lnTo>
                <a:lnTo>
                  <a:pt x="925023" y="925029"/>
                </a:lnTo>
                <a:lnTo>
                  <a:pt x="894507" y="953302"/>
                </a:lnTo>
                <a:lnTo>
                  <a:pt x="861886" y="979190"/>
                </a:lnTo>
                <a:lnTo>
                  <a:pt x="827299" y="1002556"/>
                </a:lnTo>
                <a:lnTo>
                  <a:pt x="790887" y="1023258"/>
                </a:lnTo>
                <a:lnTo>
                  <a:pt x="752787" y="1041158"/>
                </a:lnTo>
                <a:lnTo>
                  <a:pt x="713141" y="1056116"/>
                </a:lnTo>
                <a:lnTo>
                  <a:pt x="672086" y="1067993"/>
                </a:lnTo>
                <a:lnTo>
                  <a:pt x="629763" y="1076649"/>
                </a:lnTo>
                <a:lnTo>
                  <a:pt x="586312" y="1081945"/>
                </a:lnTo>
                <a:lnTo>
                  <a:pt x="541870" y="1083741"/>
                </a:lnTo>
                <a:lnTo>
                  <a:pt x="497429" y="1081945"/>
                </a:lnTo>
                <a:lnTo>
                  <a:pt x="453977" y="1076649"/>
                </a:lnTo>
                <a:lnTo>
                  <a:pt x="411654" y="1067993"/>
                </a:lnTo>
                <a:lnTo>
                  <a:pt x="370599" y="1056116"/>
                </a:lnTo>
                <a:lnTo>
                  <a:pt x="330952" y="1041158"/>
                </a:lnTo>
                <a:lnTo>
                  <a:pt x="292851" y="1023258"/>
                </a:lnTo>
                <a:lnTo>
                  <a:pt x="256438" y="1002556"/>
                </a:lnTo>
                <a:lnTo>
                  <a:pt x="221850" y="979190"/>
                </a:lnTo>
                <a:lnTo>
                  <a:pt x="189228" y="953302"/>
                </a:lnTo>
                <a:lnTo>
                  <a:pt x="158711" y="925029"/>
                </a:lnTo>
                <a:lnTo>
                  <a:pt x="130439" y="894512"/>
                </a:lnTo>
                <a:lnTo>
                  <a:pt x="104550" y="861890"/>
                </a:lnTo>
                <a:lnTo>
                  <a:pt x="81185" y="827303"/>
                </a:lnTo>
                <a:lnTo>
                  <a:pt x="60483" y="790889"/>
                </a:lnTo>
                <a:lnTo>
                  <a:pt x="42583" y="752789"/>
                </a:lnTo>
                <a:lnTo>
                  <a:pt x="27625" y="713142"/>
                </a:lnTo>
                <a:lnTo>
                  <a:pt x="15748" y="672087"/>
                </a:lnTo>
                <a:lnTo>
                  <a:pt x="7092" y="629764"/>
                </a:lnTo>
                <a:lnTo>
                  <a:pt x="1796" y="586312"/>
                </a:lnTo>
                <a:lnTo>
                  <a:pt x="0" y="541870"/>
                </a:lnTo>
                <a:close/>
              </a:path>
            </a:pathLst>
          </a:custGeom>
          <a:ln w="12700">
            <a:solidFill>
              <a:srgbClr val="A7A8A7"/>
            </a:solidFill>
            <a:prstDash val="dash"/>
          </a:ln>
        </p:spPr>
        <p:txBody>
          <a:bodyPr wrap="square" lIns="0" tIns="0" rIns="0" bIns="0" rtlCol="0">
            <a:noAutofit/>
          </a:bodyPr>
          <a:lstStyle/>
          <a:p/>
        </p:txBody>
      </p:sp>
      <p:sp>
        <p:nvSpPr>
          <p:cNvPr id="17" name="object 17"/>
          <p:cNvSpPr txBox="1"/>
          <p:nvPr/>
        </p:nvSpPr>
        <p:spPr>
          <a:xfrm>
            <a:off x="5924477" y="1716096"/>
            <a:ext cx="335280" cy="499745"/>
          </a:xfrm>
          <a:prstGeom prst="rect">
            <a:avLst/>
          </a:prstGeom>
        </p:spPr>
        <p:txBody>
          <a:bodyPr wrap="square" lIns="0" tIns="0" rIns="0" bIns="0" rtlCol="0" vert="horz">
            <a:noAutofit/>
          </a:bodyPr>
          <a:lstStyle/>
          <a:p>
            <a:pPr marL="12700">
              <a:lnSpc>
                <a:spcPct val="100000"/>
              </a:lnSpc>
            </a:pPr>
            <a:r>
              <a:rPr dirty="0" smtClean="0" sz="3200" b="1">
                <a:latin typeface="Microsoft YaHei UI"/>
                <a:cs typeface="Microsoft YaHei UI"/>
              </a:rPr>
              <a:t>+</a:t>
            </a:r>
            <a:endParaRPr sz="3200">
              <a:latin typeface="Microsoft YaHei UI"/>
              <a:cs typeface="Microsoft YaHei UI"/>
            </a:endParaRPr>
          </a:p>
        </p:txBody>
      </p:sp>
      <p:sp>
        <p:nvSpPr>
          <p:cNvPr id="18" name="object 18"/>
          <p:cNvSpPr/>
          <p:nvPr/>
        </p:nvSpPr>
        <p:spPr>
          <a:xfrm>
            <a:off x="6091768" y="2285927"/>
            <a:ext cx="850" cy="352831"/>
          </a:xfrm>
          <a:custGeom>
            <a:avLst/>
            <a:gdLst/>
            <a:ahLst/>
            <a:cxnLst/>
            <a:rect l="l" t="t" r="r" b="b"/>
            <a:pathLst>
              <a:path w="850" h="352831">
                <a:moveTo>
                  <a:pt x="0" y="0"/>
                </a:moveTo>
                <a:lnTo>
                  <a:pt x="850" y="352831"/>
                </a:lnTo>
              </a:path>
            </a:pathLst>
          </a:custGeom>
          <a:ln w="57149">
            <a:solidFill>
              <a:srgbClr val="F6AE00"/>
            </a:solidFill>
          </a:ln>
        </p:spPr>
        <p:txBody>
          <a:bodyPr wrap="square" lIns="0" tIns="0" rIns="0" bIns="0" rtlCol="0">
            <a:noAutofit/>
          </a:bodyPr>
          <a:lstStyle/>
          <a:p/>
        </p:txBody>
      </p:sp>
      <p:sp>
        <p:nvSpPr>
          <p:cNvPr id="19" name="object 19"/>
          <p:cNvSpPr/>
          <p:nvPr/>
        </p:nvSpPr>
        <p:spPr>
          <a:xfrm>
            <a:off x="6006829" y="2609978"/>
            <a:ext cx="171450" cy="171653"/>
          </a:xfrm>
          <a:custGeom>
            <a:avLst/>
            <a:gdLst/>
            <a:ahLst/>
            <a:cxnLst/>
            <a:rect l="l" t="t" r="r" b="b"/>
            <a:pathLst>
              <a:path w="171450" h="171653">
                <a:moveTo>
                  <a:pt x="171450" y="0"/>
                </a:moveTo>
                <a:lnTo>
                  <a:pt x="0" y="406"/>
                </a:lnTo>
                <a:lnTo>
                  <a:pt x="86131" y="171653"/>
                </a:lnTo>
                <a:lnTo>
                  <a:pt x="171450" y="0"/>
                </a:lnTo>
                <a:close/>
              </a:path>
            </a:pathLst>
          </a:custGeom>
          <a:solidFill>
            <a:srgbClr val="F6AE00"/>
          </a:solidFill>
        </p:spPr>
        <p:txBody>
          <a:bodyPr wrap="square" lIns="0" tIns="0" rIns="0" bIns="0" rtlCol="0">
            <a:noAutofit/>
          </a:bodyPr>
          <a:lstStyle/>
          <a:p/>
        </p:txBody>
      </p:sp>
      <p:sp>
        <p:nvSpPr>
          <p:cNvPr id="20" name="object 20"/>
          <p:cNvSpPr/>
          <p:nvPr/>
        </p:nvSpPr>
        <p:spPr>
          <a:xfrm>
            <a:off x="9184216" y="1747207"/>
            <a:ext cx="457200" cy="457492"/>
          </a:xfrm>
          <a:custGeom>
            <a:avLst/>
            <a:gdLst/>
            <a:ahLst/>
            <a:cxnLst/>
            <a:rect l="l" t="t" r="r" b="b"/>
            <a:pathLst>
              <a:path w="457200" h="457492">
                <a:moveTo>
                  <a:pt x="349656" y="379082"/>
                </a:moveTo>
                <a:lnTo>
                  <a:pt x="107632" y="379082"/>
                </a:lnTo>
                <a:lnTo>
                  <a:pt x="116979" y="379310"/>
                </a:lnTo>
                <a:lnTo>
                  <a:pt x="121615" y="379768"/>
                </a:lnTo>
                <a:lnTo>
                  <a:pt x="160388" y="391172"/>
                </a:lnTo>
                <a:lnTo>
                  <a:pt x="194906" y="415925"/>
                </a:lnTo>
                <a:lnTo>
                  <a:pt x="223875" y="450354"/>
                </a:lnTo>
                <a:lnTo>
                  <a:pt x="228600" y="457492"/>
                </a:lnTo>
                <a:lnTo>
                  <a:pt x="233324" y="450354"/>
                </a:lnTo>
                <a:lnTo>
                  <a:pt x="257378" y="420649"/>
                </a:lnTo>
                <a:lnTo>
                  <a:pt x="291909" y="393814"/>
                </a:lnTo>
                <a:lnTo>
                  <a:pt x="330771" y="380352"/>
                </a:lnTo>
                <a:lnTo>
                  <a:pt x="340309" y="379310"/>
                </a:lnTo>
                <a:lnTo>
                  <a:pt x="349656" y="379082"/>
                </a:lnTo>
                <a:close/>
              </a:path>
              <a:path w="457200" h="457492">
                <a:moveTo>
                  <a:pt x="112166" y="0"/>
                </a:moveTo>
                <a:lnTo>
                  <a:pt x="107632" y="0"/>
                </a:lnTo>
                <a:lnTo>
                  <a:pt x="103009" y="241"/>
                </a:lnTo>
                <a:lnTo>
                  <a:pt x="98475" y="584"/>
                </a:lnTo>
                <a:lnTo>
                  <a:pt x="94030" y="1041"/>
                </a:lnTo>
                <a:lnTo>
                  <a:pt x="85140" y="2425"/>
                </a:lnTo>
                <a:lnTo>
                  <a:pt x="80987" y="3454"/>
                </a:lnTo>
                <a:lnTo>
                  <a:pt x="76631" y="4381"/>
                </a:lnTo>
                <a:lnTo>
                  <a:pt x="53035" y="12788"/>
                </a:lnTo>
                <a:lnTo>
                  <a:pt x="49415" y="14287"/>
                </a:lnTo>
                <a:lnTo>
                  <a:pt x="12496" y="36741"/>
                </a:lnTo>
                <a:lnTo>
                  <a:pt x="0" y="47332"/>
                </a:lnTo>
                <a:lnTo>
                  <a:pt x="0" y="426288"/>
                </a:lnTo>
                <a:lnTo>
                  <a:pt x="1485" y="424916"/>
                </a:lnTo>
                <a:lnTo>
                  <a:pt x="5651" y="421220"/>
                </a:lnTo>
                <a:lnTo>
                  <a:pt x="8788" y="418693"/>
                </a:lnTo>
                <a:lnTo>
                  <a:pt x="12496" y="415925"/>
                </a:lnTo>
                <a:lnTo>
                  <a:pt x="16751" y="412584"/>
                </a:lnTo>
                <a:lnTo>
                  <a:pt x="49415" y="393471"/>
                </a:lnTo>
                <a:lnTo>
                  <a:pt x="53035" y="391744"/>
                </a:lnTo>
                <a:lnTo>
                  <a:pt x="56819" y="390131"/>
                </a:lnTo>
                <a:lnTo>
                  <a:pt x="60528" y="388632"/>
                </a:lnTo>
                <a:lnTo>
                  <a:pt x="64503" y="387261"/>
                </a:lnTo>
                <a:lnTo>
                  <a:pt x="68491" y="385762"/>
                </a:lnTo>
                <a:lnTo>
                  <a:pt x="72555" y="384492"/>
                </a:lnTo>
                <a:lnTo>
                  <a:pt x="76631" y="383451"/>
                </a:lnTo>
                <a:lnTo>
                  <a:pt x="80987" y="382422"/>
                </a:lnTo>
                <a:lnTo>
                  <a:pt x="85140" y="381381"/>
                </a:lnTo>
                <a:lnTo>
                  <a:pt x="94030" y="379996"/>
                </a:lnTo>
                <a:lnTo>
                  <a:pt x="98475" y="379539"/>
                </a:lnTo>
                <a:lnTo>
                  <a:pt x="107632" y="379082"/>
                </a:lnTo>
                <a:lnTo>
                  <a:pt x="457200" y="379082"/>
                </a:lnTo>
                <a:lnTo>
                  <a:pt x="457200" y="78422"/>
                </a:lnTo>
                <a:lnTo>
                  <a:pt x="228600" y="78422"/>
                </a:lnTo>
                <a:lnTo>
                  <a:pt x="223875" y="71285"/>
                </a:lnTo>
                <a:lnTo>
                  <a:pt x="219163" y="64719"/>
                </a:lnTo>
                <a:lnTo>
                  <a:pt x="190004" y="32359"/>
                </a:lnTo>
                <a:lnTo>
                  <a:pt x="155486" y="9906"/>
                </a:lnTo>
                <a:lnTo>
                  <a:pt x="121615" y="698"/>
                </a:lnTo>
                <a:lnTo>
                  <a:pt x="112166" y="0"/>
                </a:lnTo>
                <a:close/>
              </a:path>
              <a:path w="457200" h="457492">
                <a:moveTo>
                  <a:pt x="457200" y="379082"/>
                </a:moveTo>
                <a:lnTo>
                  <a:pt x="349656" y="379082"/>
                </a:lnTo>
                <a:lnTo>
                  <a:pt x="358724" y="379539"/>
                </a:lnTo>
                <a:lnTo>
                  <a:pt x="363258" y="379996"/>
                </a:lnTo>
                <a:lnTo>
                  <a:pt x="392595" y="387261"/>
                </a:lnTo>
                <a:lnTo>
                  <a:pt x="396582" y="388632"/>
                </a:lnTo>
                <a:lnTo>
                  <a:pt x="400469" y="390131"/>
                </a:lnTo>
                <a:lnTo>
                  <a:pt x="404075" y="391744"/>
                </a:lnTo>
                <a:lnTo>
                  <a:pt x="407682" y="393471"/>
                </a:lnTo>
                <a:lnTo>
                  <a:pt x="411289" y="395084"/>
                </a:lnTo>
                <a:lnTo>
                  <a:pt x="444703" y="415925"/>
                </a:lnTo>
                <a:lnTo>
                  <a:pt x="448411" y="418693"/>
                </a:lnTo>
                <a:lnTo>
                  <a:pt x="451459" y="421220"/>
                </a:lnTo>
                <a:lnTo>
                  <a:pt x="455714" y="424916"/>
                </a:lnTo>
                <a:lnTo>
                  <a:pt x="457200" y="426288"/>
                </a:lnTo>
                <a:lnTo>
                  <a:pt x="457200" y="379082"/>
                </a:lnTo>
                <a:close/>
              </a:path>
              <a:path w="457200" h="457492">
                <a:moveTo>
                  <a:pt x="349656" y="0"/>
                </a:moveTo>
                <a:lnTo>
                  <a:pt x="344932" y="0"/>
                </a:lnTo>
                <a:lnTo>
                  <a:pt x="335584" y="698"/>
                </a:lnTo>
                <a:lnTo>
                  <a:pt x="330771" y="1270"/>
                </a:lnTo>
                <a:lnTo>
                  <a:pt x="326059" y="2197"/>
                </a:lnTo>
                <a:lnTo>
                  <a:pt x="321144" y="3111"/>
                </a:lnTo>
                <a:lnTo>
                  <a:pt x="276999" y="24295"/>
                </a:lnTo>
                <a:lnTo>
                  <a:pt x="247662" y="52400"/>
                </a:lnTo>
                <a:lnTo>
                  <a:pt x="228600" y="78422"/>
                </a:lnTo>
                <a:lnTo>
                  <a:pt x="457200" y="78422"/>
                </a:lnTo>
                <a:lnTo>
                  <a:pt x="457200" y="47332"/>
                </a:lnTo>
                <a:lnTo>
                  <a:pt x="455714" y="45948"/>
                </a:lnTo>
                <a:lnTo>
                  <a:pt x="424345" y="23037"/>
                </a:lnTo>
                <a:lnTo>
                  <a:pt x="404075" y="12788"/>
                </a:lnTo>
                <a:lnTo>
                  <a:pt x="400469" y="11061"/>
                </a:lnTo>
                <a:lnTo>
                  <a:pt x="396582" y="9677"/>
                </a:lnTo>
                <a:lnTo>
                  <a:pt x="392595" y="8178"/>
                </a:lnTo>
                <a:lnTo>
                  <a:pt x="388620" y="6794"/>
                </a:lnTo>
                <a:lnTo>
                  <a:pt x="384543" y="5537"/>
                </a:lnTo>
                <a:lnTo>
                  <a:pt x="380479" y="4381"/>
                </a:lnTo>
                <a:lnTo>
                  <a:pt x="376313" y="3454"/>
                </a:lnTo>
                <a:lnTo>
                  <a:pt x="371957" y="2425"/>
                </a:lnTo>
                <a:lnTo>
                  <a:pt x="363258" y="1041"/>
                </a:lnTo>
                <a:lnTo>
                  <a:pt x="358724" y="584"/>
                </a:lnTo>
                <a:lnTo>
                  <a:pt x="354190" y="241"/>
                </a:lnTo>
                <a:lnTo>
                  <a:pt x="349656" y="0"/>
                </a:lnTo>
                <a:close/>
              </a:path>
            </a:pathLst>
          </a:custGeom>
          <a:solidFill>
            <a:srgbClr val="FFFFFF"/>
          </a:solidFill>
        </p:spPr>
        <p:txBody>
          <a:bodyPr wrap="square" lIns="0" tIns="0" rIns="0" bIns="0" rtlCol="0">
            <a:noAutofit/>
          </a:bodyPr>
          <a:lstStyle/>
          <a:p/>
        </p:txBody>
      </p:sp>
      <p:sp>
        <p:nvSpPr>
          <p:cNvPr id="21" name="object 21"/>
          <p:cNvSpPr/>
          <p:nvPr/>
        </p:nvSpPr>
        <p:spPr>
          <a:xfrm>
            <a:off x="9401809" y="1776017"/>
            <a:ext cx="1689" cy="633717"/>
          </a:xfrm>
          <a:custGeom>
            <a:avLst/>
            <a:gdLst/>
            <a:ahLst/>
            <a:cxnLst/>
            <a:rect l="l" t="t" r="r" b="b"/>
            <a:pathLst>
              <a:path w="1689" h="633717">
                <a:moveTo>
                  <a:pt x="0" y="0"/>
                </a:moveTo>
                <a:lnTo>
                  <a:pt x="1689" y="633717"/>
                </a:lnTo>
              </a:path>
            </a:pathLst>
          </a:custGeom>
          <a:ln w="9525">
            <a:solidFill>
              <a:srgbClr val="808080"/>
            </a:solidFill>
          </a:ln>
        </p:spPr>
        <p:txBody>
          <a:bodyPr wrap="square" lIns="0" tIns="0" rIns="0" bIns="0" rtlCol="0">
            <a:noAutofit/>
          </a:bodyPr>
          <a:lstStyle/>
          <a:p/>
        </p:txBody>
      </p:sp>
      <p:sp>
        <p:nvSpPr>
          <p:cNvPr id="22" name="object 22"/>
          <p:cNvSpPr/>
          <p:nvPr/>
        </p:nvSpPr>
        <p:spPr>
          <a:xfrm>
            <a:off x="5506509" y="2781630"/>
            <a:ext cx="1172895" cy="1172895"/>
          </a:xfrm>
          <a:custGeom>
            <a:avLst/>
            <a:gdLst/>
            <a:ahLst/>
            <a:cxnLst/>
            <a:rect l="l" t="t" r="r" b="b"/>
            <a:pathLst>
              <a:path w="1172895" h="1172895">
                <a:moveTo>
                  <a:pt x="0" y="586447"/>
                </a:moveTo>
                <a:lnTo>
                  <a:pt x="1944" y="538349"/>
                </a:lnTo>
                <a:lnTo>
                  <a:pt x="7675" y="491322"/>
                </a:lnTo>
                <a:lnTo>
                  <a:pt x="17043" y="445517"/>
                </a:lnTo>
                <a:lnTo>
                  <a:pt x="29897" y="401084"/>
                </a:lnTo>
                <a:lnTo>
                  <a:pt x="46085" y="358175"/>
                </a:lnTo>
                <a:lnTo>
                  <a:pt x="65457" y="316940"/>
                </a:lnTo>
                <a:lnTo>
                  <a:pt x="87862" y="277531"/>
                </a:lnTo>
                <a:lnTo>
                  <a:pt x="113149" y="240098"/>
                </a:lnTo>
                <a:lnTo>
                  <a:pt x="141167" y="204793"/>
                </a:lnTo>
                <a:lnTo>
                  <a:pt x="171765" y="171765"/>
                </a:lnTo>
                <a:lnTo>
                  <a:pt x="204793" y="141167"/>
                </a:lnTo>
                <a:lnTo>
                  <a:pt x="240098" y="113149"/>
                </a:lnTo>
                <a:lnTo>
                  <a:pt x="277531" y="87862"/>
                </a:lnTo>
                <a:lnTo>
                  <a:pt x="316940" y="65457"/>
                </a:lnTo>
                <a:lnTo>
                  <a:pt x="358175" y="46085"/>
                </a:lnTo>
                <a:lnTo>
                  <a:pt x="401084" y="29897"/>
                </a:lnTo>
                <a:lnTo>
                  <a:pt x="445517" y="17043"/>
                </a:lnTo>
                <a:lnTo>
                  <a:pt x="491322" y="7675"/>
                </a:lnTo>
                <a:lnTo>
                  <a:pt x="538349" y="1944"/>
                </a:lnTo>
                <a:lnTo>
                  <a:pt x="586447" y="0"/>
                </a:lnTo>
                <a:lnTo>
                  <a:pt x="634545" y="1944"/>
                </a:lnTo>
                <a:lnTo>
                  <a:pt x="681573" y="7675"/>
                </a:lnTo>
                <a:lnTo>
                  <a:pt x="727378" y="17043"/>
                </a:lnTo>
                <a:lnTo>
                  <a:pt x="771811" y="29897"/>
                </a:lnTo>
                <a:lnTo>
                  <a:pt x="814720" y="46085"/>
                </a:lnTo>
                <a:lnTo>
                  <a:pt x="855955" y="65457"/>
                </a:lnTo>
                <a:lnTo>
                  <a:pt x="895364" y="87862"/>
                </a:lnTo>
                <a:lnTo>
                  <a:pt x="932797" y="113149"/>
                </a:lnTo>
                <a:lnTo>
                  <a:pt x="968102" y="141167"/>
                </a:lnTo>
                <a:lnTo>
                  <a:pt x="1001129" y="171765"/>
                </a:lnTo>
                <a:lnTo>
                  <a:pt x="1031727" y="204793"/>
                </a:lnTo>
                <a:lnTo>
                  <a:pt x="1059745" y="240098"/>
                </a:lnTo>
                <a:lnTo>
                  <a:pt x="1085032" y="277531"/>
                </a:lnTo>
                <a:lnTo>
                  <a:pt x="1107437" y="316940"/>
                </a:lnTo>
                <a:lnTo>
                  <a:pt x="1126810" y="358175"/>
                </a:lnTo>
                <a:lnTo>
                  <a:pt x="1142998" y="401084"/>
                </a:lnTo>
                <a:lnTo>
                  <a:pt x="1155852" y="445517"/>
                </a:lnTo>
                <a:lnTo>
                  <a:pt x="1165220" y="491322"/>
                </a:lnTo>
                <a:lnTo>
                  <a:pt x="1170951" y="538349"/>
                </a:lnTo>
                <a:lnTo>
                  <a:pt x="1172895" y="586447"/>
                </a:lnTo>
                <a:lnTo>
                  <a:pt x="1170951" y="634545"/>
                </a:lnTo>
                <a:lnTo>
                  <a:pt x="1165220" y="681573"/>
                </a:lnTo>
                <a:lnTo>
                  <a:pt x="1155852" y="727378"/>
                </a:lnTo>
                <a:lnTo>
                  <a:pt x="1142998" y="771811"/>
                </a:lnTo>
                <a:lnTo>
                  <a:pt x="1126810" y="814720"/>
                </a:lnTo>
                <a:lnTo>
                  <a:pt x="1107437" y="855955"/>
                </a:lnTo>
                <a:lnTo>
                  <a:pt x="1085032" y="895364"/>
                </a:lnTo>
                <a:lnTo>
                  <a:pt x="1059745" y="932797"/>
                </a:lnTo>
                <a:lnTo>
                  <a:pt x="1031727" y="968102"/>
                </a:lnTo>
                <a:lnTo>
                  <a:pt x="1001129" y="1001129"/>
                </a:lnTo>
                <a:lnTo>
                  <a:pt x="968102" y="1031727"/>
                </a:lnTo>
                <a:lnTo>
                  <a:pt x="932797" y="1059745"/>
                </a:lnTo>
                <a:lnTo>
                  <a:pt x="895364" y="1085032"/>
                </a:lnTo>
                <a:lnTo>
                  <a:pt x="855955" y="1107437"/>
                </a:lnTo>
                <a:lnTo>
                  <a:pt x="814720" y="1126810"/>
                </a:lnTo>
                <a:lnTo>
                  <a:pt x="771811" y="1142998"/>
                </a:lnTo>
                <a:lnTo>
                  <a:pt x="727378" y="1155852"/>
                </a:lnTo>
                <a:lnTo>
                  <a:pt x="681573" y="1165220"/>
                </a:lnTo>
                <a:lnTo>
                  <a:pt x="634545" y="1170951"/>
                </a:lnTo>
                <a:lnTo>
                  <a:pt x="586447" y="1172895"/>
                </a:lnTo>
                <a:lnTo>
                  <a:pt x="538349" y="1170951"/>
                </a:lnTo>
                <a:lnTo>
                  <a:pt x="491322" y="1165220"/>
                </a:lnTo>
                <a:lnTo>
                  <a:pt x="445517" y="1155852"/>
                </a:lnTo>
                <a:lnTo>
                  <a:pt x="401084" y="1142998"/>
                </a:lnTo>
                <a:lnTo>
                  <a:pt x="358175" y="1126810"/>
                </a:lnTo>
                <a:lnTo>
                  <a:pt x="316940" y="1107437"/>
                </a:lnTo>
                <a:lnTo>
                  <a:pt x="277531" y="1085032"/>
                </a:lnTo>
                <a:lnTo>
                  <a:pt x="240098" y="1059745"/>
                </a:lnTo>
                <a:lnTo>
                  <a:pt x="204793" y="1031727"/>
                </a:lnTo>
                <a:lnTo>
                  <a:pt x="171765" y="1001129"/>
                </a:lnTo>
                <a:lnTo>
                  <a:pt x="141167" y="968102"/>
                </a:lnTo>
                <a:lnTo>
                  <a:pt x="113149" y="932797"/>
                </a:lnTo>
                <a:lnTo>
                  <a:pt x="87862" y="895364"/>
                </a:lnTo>
                <a:lnTo>
                  <a:pt x="65457" y="855955"/>
                </a:lnTo>
                <a:lnTo>
                  <a:pt x="46085" y="814720"/>
                </a:lnTo>
                <a:lnTo>
                  <a:pt x="29897" y="771811"/>
                </a:lnTo>
                <a:lnTo>
                  <a:pt x="17043" y="727378"/>
                </a:lnTo>
                <a:lnTo>
                  <a:pt x="7675" y="681573"/>
                </a:lnTo>
                <a:lnTo>
                  <a:pt x="1944" y="634545"/>
                </a:lnTo>
                <a:lnTo>
                  <a:pt x="0" y="586447"/>
                </a:lnTo>
                <a:close/>
              </a:path>
            </a:pathLst>
          </a:custGeom>
          <a:ln w="12700">
            <a:solidFill>
              <a:srgbClr val="A7A8A7"/>
            </a:solidFill>
            <a:prstDash val="dash"/>
          </a:ln>
        </p:spPr>
        <p:txBody>
          <a:bodyPr wrap="square" lIns="0" tIns="0" rIns="0" bIns="0" rtlCol="0">
            <a:noAutofit/>
          </a:bodyPr>
          <a:lstStyle/>
          <a:p/>
        </p:txBody>
      </p:sp>
      <p:sp>
        <p:nvSpPr>
          <p:cNvPr id="23" name="object 23"/>
          <p:cNvSpPr txBox="1"/>
          <p:nvPr/>
        </p:nvSpPr>
        <p:spPr>
          <a:xfrm>
            <a:off x="559224" y="275716"/>
            <a:ext cx="558355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生物医疗</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医疗知识图谱</a:t>
            </a:r>
            <a:endParaRPr sz="3600">
              <a:latin typeface="Microsoft YaHei UI"/>
              <a:cs typeface="Microsoft YaHei U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263016"/>
            <a:ext cx="786955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医疗知识图谱应用</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中医药知识平台</a:t>
            </a:r>
            <a:endParaRPr sz="3600">
              <a:latin typeface="Microsoft YaHei UI"/>
              <a:cs typeface="Microsoft YaHei UI"/>
            </a:endParaRPr>
          </a:p>
        </p:txBody>
      </p:sp>
      <p:sp>
        <p:nvSpPr>
          <p:cNvPr id="3" name="object 3"/>
          <p:cNvSpPr txBox="1"/>
          <p:nvPr/>
        </p:nvSpPr>
        <p:spPr>
          <a:xfrm>
            <a:off x="798142" y="1415569"/>
            <a:ext cx="3670300" cy="397510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针对中医药知识体系系统梳理</a:t>
            </a:r>
            <a:endParaRPr sz="2000">
              <a:latin typeface="Microsoft YaHei UI"/>
              <a:cs typeface="Microsoft YaHei UI"/>
            </a:endParaRPr>
          </a:p>
          <a:p>
            <a:pPr>
              <a:lnSpc>
                <a:spcPts val="1200"/>
              </a:lnSpc>
            </a:pPr>
            <a:endParaRPr sz="1200"/>
          </a:p>
          <a:p>
            <a:pPr marL="355600">
              <a:lnSpc>
                <a:spcPct val="100000"/>
              </a:lnSpc>
            </a:pPr>
            <a:r>
              <a:rPr dirty="0" smtClean="0" sz="2000">
                <a:solidFill>
                  <a:srgbClr val="303030"/>
                </a:solidFill>
                <a:latin typeface="Microsoft YaHei UI"/>
                <a:cs typeface="Microsoft YaHei UI"/>
              </a:rPr>
              <a:t>、建模和展示</a:t>
            </a:r>
            <a:endParaRPr sz="2000">
              <a:latin typeface="Microsoft YaHei UI"/>
              <a:cs typeface="Microsoft YaHei UI"/>
            </a:endParaRPr>
          </a:p>
          <a:p>
            <a:pPr algn="just" marL="355600" marR="12700" indent="-342900">
              <a:lnSpc>
                <a:spcPct val="15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以图形可视化方式展示核心概</a:t>
            </a:r>
            <a:r>
              <a:rPr dirty="0" smtClean="0" sz="2000">
                <a:solidFill>
                  <a:srgbClr val="303030"/>
                </a:solidFill>
                <a:latin typeface="Microsoft YaHei UI"/>
                <a:cs typeface="Microsoft YaHei UI"/>
              </a:rPr>
              <a:t> 念之间的关系</a:t>
            </a:r>
            <a:endParaRPr sz="2000">
              <a:latin typeface="Microsoft YaHei UI"/>
              <a:cs typeface="Microsoft YaHei UI"/>
            </a:endParaRPr>
          </a:p>
          <a:p>
            <a:pPr algn="just" marL="355600" marR="12700" indent="-342900">
              <a:lnSpc>
                <a:spcPct val="15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辅助中医专家厘清学术发展脉</a:t>
            </a:r>
            <a:r>
              <a:rPr dirty="0" smtClean="0" sz="2000">
                <a:solidFill>
                  <a:srgbClr val="303030"/>
                </a:solidFill>
                <a:latin typeface="Microsoft YaHei UI"/>
                <a:cs typeface="Microsoft YaHei UI"/>
              </a:rPr>
              <a:t> 络，浏览中医知识，发现知识</a:t>
            </a:r>
            <a:r>
              <a:rPr dirty="0" smtClean="0" sz="2000">
                <a:solidFill>
                  <a:srgbClr val="303030"/>
                </a:solidFill>
                <a:latin typeface="Microsoft YaHei UI"/>
                <a:cs typeface="Microsoft YaHei UI"/>
              </a:rPr>
              <a:t> 点之间的联系。</a:t>
            </a:r>
            <a:endParaRPr sz="2000">
              <a:latin typeface="Microsoft YaHei UI"/>
              <a:cs typeface="Microsoft YaHei UI"/>
            </a:endParaRPr>
          </a:p>
          <a:p>
            <a:pPr algn="just" marL="355600" marR="12700" indent="-342900">
              <a:lnSpc>
                <a:spcPct val="15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与阅读文献等手段相比，可大</a:t>
            </a:r>
            <a:r>
              <a:rPr dirty="0" smtClean="0" sz="2000">
                <a:solidFill>
                  <a:srgbClr val="303030"/>
                </a:solidFill>
                <a:latin typeface="Microsoft YaHei UI"/>
                <a:cs typeface="Microsoft YaHei UI"/>
              </a:rPr>
              <a:t> 幅度节约知识检索获取时间。</a:t>
            </a:r>
            <a:endParaRPr sz="2000">
              <a:latin typeface="Microsoft YaHei UI"/>
              <a:cs typeface="Microsoft YaHei UI"/>
            </a:endParaRPr>
          </a:p>
        </p:txBody>
      </p:sp>
      <p:sp>
        <p:nvSpPr>
          <p:cNvPr id="4" name="object 4"/>
          <p:cNvSpPr txBox="1"/>
          <p:nvPr/>
        </p:nvSpPr>
        <p:spPr>
          <a:xfrm>
            <a:off x="5288646" y="6279431"/>
            <a:ext cx="2085339" cy="286385"/>
          </a:xfrm>
          <a:prstGeom prst="rect">
            <a:avLst/>
          </a:prstGeom>
        </p:spPr>
        <p:txBody>
          <a:bodyPr wrap="square" lIns="0" tIns="0" rIns="0" bIns="0" rtlCol="0" vert="horz">
            <a:noAutofit/>
          </a:bodyPr>
          <a:lstStyle/>
          <a:p>
            <a:pPr marL="12700">
              <a:lnSpc>
                <a:spcPct val="100000"/>
              </a:lnSpc>
            </a:pPr>
            <a:r>
              <a:rPr dirty="0" smtClean="0" sz="1800" b="1">
                <a:solidFill>
                  <a:srgbClr val="303030"/>
                </a:solidFill>
                <a:latin typeface="Times New Roman"/>
                <a:cs typeface="Times New Roman"/>
                <a:hlinkClick r:id="rId2"/>
              </a:rPr>
              <a:t>http://</a:t>
            </a:r>
            <a:r>
              <a:rPr dirty="0" smtClean="0" sz="1800" spc="15" b="1">
                <a:solidFill>
                  <a:srgbClr val="303030"/>
                </a:solidFill>
                <a:latin typeface="Times New Roman"/>
                <a:cs typeface="Times New Roman"/>
                <a:hlinkClick r:id="rId2"/>
              </a:rPr>
              <a:t>w</a:t>
            </a:r>
            <a:r>
              <a:rPr dirty="0" smtClean="0" sz="1800" spc="15" b="1">
                <a:solidFill>
                  <a:srgbClr val="303030"/>
                </a:solidFill>
                <a:latin typeface="Times New Roman"/>
                <a:cs typeface="Times New Roman"/>
                <a:hlinkClick r:id="rId2"/>
              </a:rPr>
              <a:t>w</a:t>
            </a:r>
            <a:r>
              <a:rPr dirty="0" smtClean="0" sz="1800" spc="-80" b="1">
                <a:solidFill>
                  <a:srgbClr val="303030"/>
                </a:solidFill>
                <a:latin typeface="Times New Roman"/>
                <a:cs typeface="Times New Roman"/>
                <a:hlinkClick r:id="rId2"/>
              </a:rPr>
              <a:t>w</a:t>
            </a:r>
            <a:r>
              <a:rPr dirty="0" smtClean="0" sz="1800" spc="10" b="1">
                <a:solidFill>
                  <a:srgbClr val="303030"/>
                </a:solidFill>
                <a:latin typeface="Times New Roman"/>
                <a:cs typeface="Times New Roman"/>
                <a:hlinkClick r:id="rId2"/>
              </a:rPr>
              <a:t>.</a:t>
            </a:r>
            <a:r>
              <a:rPr dirty="0" smtClean="0" sz="1800" spc="0" b="1">
                <a:solidFill>
                  <a:srgbClr val="303030"/>
                </a:solidFill>
                <a:latin typeface="Times New Roman"/>
                <a:cs typeface="Times New Roman"/>
                <a:hlinkClick r:id="rId2"/>
              </a:rPr>
              <a:t>tc</a:t>
            </a:r>
            <a:r>
              <a:rPr dirty="0" smtClean="0" sz="1800" spc="-20" b="1">
                <a:solidFill>
                  <a:srgbClr val="303030"/>
                </a:solidFill>
                <a:latin typeface="Times New Roman"/>
                <a:cs typeface="Times New Roman"/>
                <a:hlinkClick r:id="rId2"/>
              </a:rPr>
              <a:t>m</a:t>
            </a:r>
            <a:r>
              <a:rPr dirty="0" smtClean="0" sz="1800" spc="-45" b="1">
                <a:solidFill>
                  <a:srgbClr val="303030"/>
                </a:solidFill>
                <a:latin typeface="Times New Roman"/>
                <a:cs typeface="Times New Roman"/>
                <a:hlinkClick r:id="rId2"/>
              </a:rPr>
              <a:t>k</a:t>
            </a:r>
            <a:r>
              <a:rPr dirty="0" smtClean="0" sz="1800" spc="0" b="1">
                <a:solidFill>
                  <a:srgbClr val="303030"/>
                </a:solidFill>
                <a:latin typeface="Times New Roman"/>
                <a:cs typeface="Times New Roman"/>
                <a:hlinkClick r:id="rId2"/>
              </a:rPr>
              <a:t>b</a:t>
            </a:r>
            <a:r>
              <a:rPr dirty="0" smtClean="0" sz="1800" spc="5" b="1">
                <a:solidFill>
                  <a:srgbClr val="303030"/>
                </a:solidFill>
                <a:latin typeface="Times New Roman"/>
                <a:cs typeface="Times New Roman"/>
                <a:hlinkClick r:id="rId2"/>
              </a:rPr>
              <a:t>.</a:t>
            </a:r>
            <a:r>
              <a:rPr dirty="0" smtClean="0" sz="1800" spc="0" b="1">
                <a:solidFill>
                  <a:srgbClr val="303030"/>
                </a:solidFill>
                <a:latin typeface="Times New Roman"/>
                <a:cs typeface="Times New Roman"/>
                <a:hlinkClick r:id="rId2"/>
              </a:rPr>
              <a:t>cn</a:t>
            </a:r>
            <a:endParaRPr sz="1800">
              <a:latin typeface="Times New Roman"/>
              <a:cs typeface="Times New Roman"/>
            </a:endParaRPr>
          </a:p>
        </p:txBody>
      </p:sp>
      <p:sp>
        <p:nvSpPr>
          <p:cNvPr id="5" name="object 5"/>
          <p:cNvSpPr/>
          <p:nvPr/>
        </p:nvSpPr>
        <p:spPr>
          <a:xfrm>
            <a:off x="4761179" y="1267249"/>
            <a:ext cx="6877113" cy="5037145"/>
          </a:xfrm>
          <a:prstGeom prst="rect">
            <a:avLst/>
          </a:prstGeom>
          <a:blipFill>
            <a:blip r:embed="rId3" cstate="print"/>
            <a:stretch>
              <a:fillRect/>
            </a:stretch>
          </a:blipFill>
        </p:spPr>
        <p:txBody>
          <a:bodyPr wrap="square" lIns="0" tIns="0" rIns="0" bIns="0" rtlCol="0">
            <a:noAutofit/>
          </a:bodyPr>
          <a:lstStyle/>
          <a:p/>
        </p:txBody>
      </p:sp>
      <p:sp>
        <p:nvSpPr>
          <p:cNvPr id="6" name="object 6"/>
          <p:cNvSpPr/>
          <p:nvPr/>
        </p:nvSpPr>
        <p:spPr>
          <a:xfrm>
            <a:off x="4756416" y="1262481"/>
            <a:ext cx="6886638" cy="5046675"/>
          </a:xfrm>
          <a:custGeom>
            <a:avLst/>
            <a:gdLst/>
            <a:ahLst/>
            <a:cxnLst/>
            <a:rect l="l" t="t" r="r" b="b"/>
            <a:pathLst>
              <a:path w="6886638" h="5046675">
                <a:moveTo>
                  <a:pt x="0" y="0"/>
                </a:moveTo>
                <a:lnTo>
                  <a:pt x="6886638" y="0"/>
                </a:lnTo>
                <a:lnTo>
                  <a:pt x="6886638" y="5046675"/>
                </a:lnTo>
                <a:lnTo>
                  <a:pt x="0" y="5046675"/>
                </a:lnTo>
                <a:lnTo>
                  <a:pt x="0" y="0"/>
                </a:lnTo>
                <a:close/>
              </a:path>
            </a:pathLst>
          </a:custGeom>
          <a:ln w="9525">
            <a:solidFill>
              <a:srgbClr val="303030"/>
            </a:solidFill>
          </a:ln>
        </p:spPr>
        <p:txBody>
          <a:bodyPr wrap="square" lIns="0" tIns="0" rIns="0" bIns="0" rtlCol="0">
            <a:noAutofit/>
          </a:bodyPr>
          <a:lstStyle/>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301389" y="374650"/>
            <a:ext cx="1481036" cy="387349"/>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1548231" y="1701666"/>
            <a:ext cx="4571997" cy="3313106"/>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6023993" y="1648599"/>
            <a:ext cx="4571997" cy="5209400"/>
          </a:xfrm>
          <a:prstGeom prst="rect">
            <a:avLst/>
          </a:prstGeom>
          <a:blipFill>
            <a:blip r:embed="rId4" cstate="print"/>
            <a:stretch>
              <a:fillRect/>
            </a:stretch>
          </a:blipFill>
        </p:spPr>
        <p:txBody>
          <a:bodyPr wrap="square" lIns="0" tIns="0" rIns="0" bIns="0" rtlCol="0">
            <a:noAutofit/>
          </a:bodyPr>
          <a:lstStyle/>
          <a:p/>
        </p:txBody>
      </p:sp>
      <p:sp>
        <p:nvSpPr>
          <p:cNvPr id="5" name="object 5"/>
          <p:cNvSpPr txBox="1"/>
          <p:nvPr/>
        </p:nvSpPr>
        <p:spPr>
          <a:xfrm>
            <a:off x="1045776" y="1116742"/>
            <a:ext cx="6327140" cy="304800"/>
          </a:xfrm>
          <a:prstGeom prst="rect">
            <a:avLst/>
          </a:prstGeom>
        </p:spPr>
        <p:txBody>
          <a:bodyPr wrap="square" lIns="0" tIns="0" rIns="0" bIns="0" rtlCol="0" vert="horz">
            <a:noAutofit/>
          </a:bodyPr>
          <a:lstStyle/>
          <a:p>
            <a:pPr marL="12700">
              <a:lnSpc>
                <a:spcPts val="2395"/>
              </a:lnSpc>
            </a:pPr>
            <a:r>
              <a:rPr dirty="0" smtClean="0" sz="2000">
                <a:latin typeface="Microsoft YaHei UI"/>
                <a:cs typeface="Microsoft YaHei UI"/>
              </a:rPr>
              <a:t>安德森癌症中心联合</a:t>
            </a:r>
            <a:r>
              <a:rPr dirty="0" smtClean="0" sz="2000" spc="-20">
                <a:latin typeface="Microsoft YaHei UI"/>
                <a:cs typeface="Microsoft YaHei UI"/>
              </a:rPr>
              <a:t>I</a:t>
            </a:r>
            <a:r>
              <a:rPr dirty="0" smtClean="0" sz="2000" spc="5">
                <a:latin typeface="Microsoft YaHei UI"/>
                <a:cs typeface="Microsoft YaHei UI"/>
              </a:rPr>
              <a:t>B</a:t>
            </a:r>
            <a:r>
              <a:rPr dirty="0" smtClean="0" sz="2000" spc="0">
                <a:latin typeface="Microsoft YaHei UI"/>
                <a:cs typeface="Microsoft YaHei UI"/>
              </a:rPr>
              <a:t>M</a:t>
            </a:r>
            <a:r>
              <a:rPr dirty="0" smtClean="0" sz="2000" spc="-10">
                <a:latin typeface="Microsoft YaHei UI"/>
                <a:cs typeface="Microsoft YaHei UI"/>
              </a:rPr>
              <a:t> </a:t>
            </a:r>
            <a:r>
              <a:rPr dirty="0" smtClean="0" sz="2000" spc="-105">
                <a:latin typeface="Microsoft YaHei UI"/>
                <a:cs typeface="Microsoft YaHei UI"/>
              </a:rPr>
              <a:t>W</a:t>
            </a:r>
            <a:r>
              <a:rPr dirty="0" smtClean="0" sz="2000" spc="-20">
                <a:latin typeface="Microsoft YaHei UI"/>
                <a:cs typeface="Microsoft YaHei UI"/>
              </a:rPr>
              <a:t>ats</a:t>
            </a:r>
            <a:r>
              <a:rPr dirty="0" smtClean="0" sz="2000" spc="-5">
                <a:latin typeface="Microsoft YaHei UI"/>
                <a:cs typeface="Microsoft YaHei UI"/>
              </a:rPr>
              <a:t>o</a:t>
            </a:r>
            <a:r>
              <a:rPr dirty="0" smtClean="0" sz="2000" spc="5">
                <a:latin typeface="Microsoft YaHei UI"/>
                <a:cs typeface="Microsoft YaHei UI"/>
              </a:rPr>
              <a:t>n</a:t>
            </a:r>
            <a:r>
              <a:rPr dirty="0" smtClean="0" sz="2000" spc="0">
                <a:latin typeface="Microsoft YaHei UI"/>
                <a:cs typeface="Microsoft YaHei UI"/>
              </a:rPr>
              <a:t>开展终结癌症的任务。</a:t>
            </a:r>
            <a:endParaRPr sz="2000">
              <a:latin typeface="Microsoft YaHei UI"/>
              <a:cs typeface="Microsoft YaHei UI"/>
            </a:endParaRPr>
          </a:p>
        </p:txBody>
      </p:sp>
      <p:sp>
        <p:nvSpPr>
          <p:cNvPr id="6" name="object 6"/>
          <p:cNvSpPr txBox="1"/>
          <p:nvPr/>
        </p:nvSpPr>
        <p:spPr>
          <a:xfrm>
            <a:off x="916939" y="306673"/>
            <a:ext cx="7790180" cy="548005"/>
          </a:xfrm>
          <a:prstGeom prst="rect">
            <a:avLst/>
          </a:prstGeom>
        </p:spPr>
        <p:txBody>
          <a:bodyPr wrap="square" lIns="0" tIns="0" rIns="0" bIns="0" rtlCol="0" vert="horz">
            <a:noAutofit/>
          </a:bodyPr>
          <a:lstStyle/>
          <a:p>
            <a:pPr marL="12700">
              <a:lnSpc>
                <a:spcPts val="4315"/>
              </a:lnSpc>
            </a:pPr>
            <a:r>
              <a:rPr dirty="0" smtClean="0" sz="3600" b="1">
                <a:solidFill>
                  <a:srgbClr val="303030"/>
                </a:solidFill>
                <a:latin typeface="Microsoft YaHei UI"/>
                <a:cs typeface="Microsoft YaHei UI"/>
              </a:rPr>
              <a:t>生物医疗</a:t>
            </a:r>
            <a:r>
              <a:rPr dirty="0" smtClean="0" sz="3600" spc="-10" b="1">
                <a:solidFill>
                  <a:srgbClr val="303030"/>
                </a:solidFill>
                <a:latin typeface="Microsoft YaHei UI"/>
                <a:cs typeface="Microsoft YaHei UI"/>
              </a:rPr>
              <a:t>——</a:t>
            </a:r>
            <a:r>
              <a:rPr dirty="0" smtClean="0" sz="3600" spc="-195" b="1">
                <a:solidFill>
                  <a:srgbClr val="303030"/>
                </a:solidFill>
                <a:latin typeface="Microsoft YaHei UI"/>
                <a:cs typeface="Microsoft YaHei UI"/>
              </a:rPr>
              <a:t>W</a:t>
            </a:r>
            <a:r>
              <a:rPr dirty="0" smtClean="0" sz="3600" spc="-25" b="1">
                <a:solidFill>
                  <a:srgbClr val="303030"/>
                </a:solidFill>
                <a:latin typeface="Microsoft YaHei UI"/>
                <a:cs typeface="Microsoft YaHei UI"/>
              </a:rPr>
              <a:t>a</a:t>
            </a:r>
            <a:r>
              <a:rPr dirty="0" smtClean="0" sz="3600" spc="10" b="1">
                <a:solidFill>
                  <a:srgbClr val="303030"/>
                </a:solidFill>
                <a:latin typeface="Microsoft YaHei UI"/>
                <a:cs typeface="Microsoft YaHei UI"/>
              </a:rPr>
              <a:t>t</a:t>
            </a:r>
            <a:r>
              <a:rPr dirty="0" smtClean="0" sz="3600" spc="-20" b="1">
                <a:solidFill>
                  <a:srgbClr val="303030"/>
                </a:solidFill>
                <a:latin typeface="Microsoft YaHei UI"/>
                <a:cs typeface="Microsoft YaHei UI"/>
              </a:rPr>
              <a:t>s</a:t>
            </a:r>
            <a:r>
              <a:rPr dirty="0" smtClean="0" sz="3600" spc="-10" b="1">
                <a:solidFill>
                  <a:srgbClr val="303030"/>
                </a:solidFill>
                <a:latin typeface="Microsoft YaHei UI"/>
                <a:cs typeface="Microsoft YaHei UI"/>
              </a:rPr>
              <a:t>o</a:t>
            </a:r>
            <a:r>
              <a:rPr dirty="0" smtClean="0" sz="3600" spc="-20" b="1">
                <a:solidFill>
                  <a:srgbClr val="303030"/>
                </a:solidFill>
                <a:latin typeface="Microsoft YaHei UI"/>
                <a:cs typeface="Microsoft YaHei UI"/>
              </a:rPr>
              <a:t>n</a:t>
            </a:r>
            <a:r>
              <a:rPr dirty="0" smtClean="0" sz="3600" spc="0" b="1">
                <a:solidFill>
                  <a:srgbClr val="303030"/>
                </a:solidFill>
                <a:latin typeface="Microsoft YaHei UI"/>
                <a:cs typeface="Microsoft YaHei UI"/>
              </a:rPr>
              <a:t>辅助诊断与治疗</a:t>
            </a:r>
            <a:endParaRPr sz="3600">
              <a:latin typeface="Microsoft YaHei UI"/>
              <a:cs typeface="Microsoft YaHei U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306673"/>
            <a:ext cx="852487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生物医疗</a:t>
            </a:r>
            <a:r>
              <a:rPr dirty="0" smtClean="0" sz="3600" spc="-10" b="1">
                <a:solidFill>
                  <a:srgbClr val="303030"/>
                </a:solidFill>
                <a:latin typeface="Microsoft YaHei UI"/>
                <a:cs typeface="Microsoft YaHei UI"/>
              </a:rPr>
              <a:t>——</a:t>
            </a:r>
            <a:r>
              <a:rPr dirty="0" smtClean="0" sz="3600" spc="-5" b="1">
                <a:solidFill>
                  <a:srgbClr val="303030"/>
                </a:solidFill>
                <a:latin typeface="Microsoft YaHei UI"/>
                <a:cs typeface="Microsoft YaHei UI"/>
              </a:rPr>
              <a:t>O</a:t>
            </a:r>
            <a:r>
              <a:rPr dirty="0" smtClean="0" sz="3600" spc="0" b="1">
                <a:solidFill>
                  <a:srgbClr val="303030"/>
                </a:solidFill>
                <a:latin typeface="Microsoft YaHei UI"/>
                <a:cs typeface="Microsoft YaHei UI"/>
              </a:rPr>
              <a:t>pe</a:t>
            </a:r>
            <a:r>
              <a:rPr dirty="0" smtClean="0" sz="3600" spc="-25" b="1">
                <a:solidFill>
                  <a:srgbClr val="303030"/>
                </a:solidFill>
                <a:latin typeface="Microsoft YaHei UI"/>
                <a:cs typeface="Microsoft YaHei UI"/>
              </a:rPr>
              <a:t>n</a:t>
            </a:r>
            <a:r>
              <a:rPr dirty="0" smtClean="0" sz="3600" spc="35" b="1">
                <a:solidFill>
                  <a:srgbClr val="303030"/>
                </a:solidFill>
                <a:latin typeface="Microsoft YaHei UI"/>
                <a:cs typeface="Microsoft YaHei UI"/>
              </a:rPr>
              <a:t> </a:t>
            </a:r>
            <a:r>
              <a:rPr dirty="0" smtClean="0" sz="3600" spc="-10" b="1">
                <a:solidFill>
                  <a:srgbClr val="303030"/>
                </a:solidFill>
                <a:latin typeface="Microsoft YaHei UI"/>
                <a:cs typeface="Microsoft YaHei UI"/>
              </a:rPr>
              <a:t>P</a:t>
            </a:r>
            <a:r>
              <a:rPr dirty="0" smtClean="0" sz="3600" spc="0" b="1">
                <a:solidFill>
                  <a:srgbClr val="303030"/>
                </a:solidFill>
                <a:latin typeface="Microsoft YaHei UI"/>
                <a:cs typeface="Microsoft YaHei UI"/>
              </a:rPr>
              <a:t>H</a:t>
            </a:r>
            <a:r>
              <a:rPr dirty="0" smtClean="0" sz="3600" spc="-100" b="1">
                <a:solidFill>
                  <a:srgbClr val="303030"/>
                </a:solidFill>
                <a:latin typeface="Microsoft YaHei UI"/>
                <a:cs typeface="Microsoft YaHei UI"/>
              </a:rPr>
              <a:t>A</a:t>
            </a:r>
            <a:r>
              <a:rPr dirty="0" smtClean="0" sz="3600" spc="-5" b="1">
                <a:solidFill>
                  <a:srgbClr val="303030"/>
                </a:solidFill>
                <a:latin typeface="Microsoft YaHei UI"/>
                <a:cs typeface="Microsoft YaHei UI"/>
              </a:rPr>
              <a:t>C</a:t>
            </a:r>
            <a:r>
              <a:rPr dirty="0" smtClean="0" sz="3600" spc="5" b="1">
                <a:solidFill>
                  <a:srgbClr val="303030"/>
                </a:solidFill>
                <a:latin typeface="Microsoft YaHei UI"/>
                <a:cs typeface="Microsoft YaHei UI"/>
              </a:rPr>
              <a:t>T</a:t>
            </a:r>
            <a:r>
              <a:rPr dirty="0" smtClean="0" sz="3600" spc="-25" b="1">
                <a:solidFill>
                  <a:srgbClr val="303030"/>
                </a:solidFill>
                <a:latin typeface="Microsoft YaHei UI"/>
                <a:cs typeface="Microsoft YaHei UI"/>
              </a:rPr>
              <a:t>S</a:t>
            </a:r>
            <a:r>
              <a:rPr dirty="0" smtClean="0" sz="3600" spc="-25" b="1">
                <a:solidFill>
                  <a:srgbClr val="303030"/>
                </a:solidFill>
                <a:latin typeface="Microsoft YaHei UI"/>
                <a:cs typeface="Microsoft YaHei UI"/>
              </a:rPr>
              <a:t> </a:t>
            </a:r>
            <a:r>
              <a:rPr dirty="0" smtClean="0" sz="3600" spc="-25" b="1">
                <a:solidFill>
                  <a:srgbClr val="303030"/>
                </a:solidFill>
                <a:latin typeface="Microsoft YaHei UI"/>
                <a:cs typeface="Microsoft YaHei UI"/>
              </a:rPr>
              <a:t>新药物发现</a:t>
            </a:r>
            <a:endParaRPr sz="3600">
              <a:latin typeface="Microsoft YaHei UI"/>
              <a:cs typeface="Microsoft YaHei UI"/>
            </a:endParaRPr>
          </a:p>
        </p:txBody>
      </p:sp>
      <p:sp>
        <p:nvSpPr>
          <p:cNvPr id="3" name="object 3"/>
          <p:cNvSpPr/>
          <p:nvPr/>
        </p:nvSpPr>
        <p:spPr>
          <a:xfrm>
            <a:off x="1486693" y="1349745"/>
            <a:ext cx="9036488" cy="4109057"/>
          </a:xfrm>
          <a:prstGeom prst="rect">
            <a:avLst/>
          </a:prstGeom>
          <a:blipFill>
            <a:blip r:embed="rId2" cstate="print"/>
            <a:stretch>
              <a:fillRect/>
            </a:stretch>
          </a:blipFill>
        </p:spPr>
        <p:txBody>
          <a:bodyPr wrap="square" lIns="0" tIns="0" rIns="0" bIns="0" rtlCol="0">
            <a:noAutofit/>
          </a:bodyPr>
          <a:lstStyle/>
          <a:p/>
        </p:txBody>
      </p:sp>
      <p:sp>
        <p:nvSpPr>
          <p:cNvPr id="4" name="object 4"/>
          <p:cNvSpPr txBox="1"/>
          <p:nvPr/>
        </p:nvSpPr>
        <p:spPr>
          <a:xfrm>
            <a:off x="2297301" y="5463889"/>
            <a:ext cx="7797800" cy="1041400"/>
          </a:xfrm>
          <a:prstGeom prst="rect">
            <a:avLst/>
          </a:prstGeom>
        </p:spPr>
        <p:txBody>
          <a:bodyPr wrap="square" lIns="0" tIns="0" rIns="0" bIns="0" rtlCol="0" vert="horz">
            <a:noAutofit/>
          </a:bodyPr>
          <a:lstStyle/>
          <a:p>
            <a:pPr marL="12700" marR="12700">
              <a:lnSpc>
                <a:spcPct val="125000"/>
              </a:lnSpc>
            </a:pPr>
            <a:r>
              <a:rPr dirty="0" smtClean="0" sz="1800" b="1">
                <a:solidFill>
                  <a:srgbClr val="303030"/>
                </a:solidFill>
                <a:latin typeface="Microsoft YaHei UI"/>
                <a:cs typeface="Microsoft YaHei UI"/>
              </a:rPr>
              <a:t>欧盟重大联合攻关项目</a:t>
            </a:r>
            <a:r>
              <a:rPr dirty="0" smtClean="0" sz="1800" b="1">
                <a:solidFill>
                  <a:srgbClr val="303030"/>
                </a:solidFill>
                <a:latin typeface="Microsoft YaHei UI"/>
                <a:cs typeface="Microsoft YaHei UI"/>
              </a:rPr>
              <a:t> </a:t>
            </a:r>
            <a:r>
              <a:rPr dirty="0" smtClean="0" sz="1800">
                <a:solidFill>
                  <a:srgbClr val="303030"/>
                </a:solidFill>
                <a:latin typeface="Microsoft YaHei UI"/>
                <a:cs typeface="Microsoft YaHei UI"/>
              </a:rPr>
              <a:t>面向药物研发的开放数据访问平台开发，其核心技术就是采用语义技术为有关</a:t>
            </a:r>
            <a:r>
              <a:rPr dirty="0" smtClean="0" sz="1800">
                <a:solidFill>
                  <a:srgbClr val="303030"/>
                </a:solidFill>
                <a:latin typeface="Microsoft YaHei UI"/>
                <a:cs typeface="Microsoft YaHei UI"/>
              </a:rPr>
              <a:t> 研究人员提供高效的数据访问技术环境的支持。</a:t>
            </a:r>
            <a:endParaRPr sz="1800">
              <a:latin typeface="Microsoft YaHei UI"/>
              <a:cs typeface="Microsoft YaHei U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41174" y="2676525"/>
            <a:ext cx="1109656" cy="752475"/>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3325284" y="1592281"/>
            <a:ext cx="2487079" cy="0"/>
          </a:xfrm>
          <a:custGeom>
            <a:avLst/>
            <a:gdLst/>
            <a:ahLst/>
            <a:cxnLst/>
            <a:rect l="l" t="t" r="r" b="b"/>
            <a:pathLst>
              <a:path w="2487079" h="0">
                <a:moveTo>
                  <a:pt x="0" y="0"/>
                </a:moveTo>
                <a:lnTo>
                  <a:pt x="2487079" y="0"/>
                </a:lnTo>
              </a:path>
            </a:pathLst>
          </a:custGeom>
          <a:ln w="9753">
            <a:solidFill>
              <a:srgbClr val="F6AE00"/>
            </a:solidFill>
          </a:ln>
        </p:spPr>
        <p:txBody>
          <a:bodyPr wrap="square" lIns="0" tIns="0" rIns="0" bIns="0" rtlCol="0">
            <a:noAutofit/>
          </a:bodyPr>
          <a:lstStyle/>
          <a:p/>
        </p:txBody>
      </p:sp>
      <p:sp>
        <p:nvSpPr>
          <p:cNvPr id="4" name="object 4"/>
          <p:cNvSpPr/>
          <p:nvPr/>
        </p:nvSpPr>
        <p:spPr>
          <a:xfrm>
            <a:off x="6371166" y="1592280"/>
            <a:ext cx="2476500" cy="0"/>
          </a:xfrm>
          <a:custGeom>
            <a:avLst/>
            <a:gdLst/>
            <a:ahLst/>
            <a:cxnLst/>
            <a:rect l="l" t="t" r="r" b="b"/>
            <a:pathLst>
              <a:path w="2476500" h="0">
                <a:moveTo>
                  <a:pt x="0" y="0"/>
                </a:moveTo>
                <a:lnTo>
                  <a:pt x="2476500" y="0"/>
                </a:lnTo>
              </a:path>
            </a:pathLst>
          </a:custGeom>
          <a:ln w="9753">
            <a:solidFill>
              <a:srgbClr val="F6AE00"/>
            </a:solidFill>
          </a:ln>
        </p:spPr>
        <p:txBody>
          <a:bodyPr wrap="square" lIns="0" tIns="0" rIns="0" bIns="0" rtlCol="0">
            <a:noAutofit/>
          </a:bodyPr>
          <a:lstStyle/>
          <a:p/>
        </p:txBody>
      </p:sp>
      <p:sp>
        <p:nvSpPr>
          <p:cNvPr id="5" name="object 5"/>
          <p:cNvSpPr/>
          <p:nvPr/>
        </p:nvSpPr>
        <p:spPr>
          <a:xfrm>
            <a:off x="5803900" y="1346528"/>
            <a:ext cx="577850" cy="577850"/>
          </a:xfrm>
          <a:custGeom>
            <a:avLst/>
            <a:gdLst/>
            <a:ahLst/>
            <a:cxnLst/>
            <a:rect l="l" t="t" r="r" b="b"/>
            <a:pathLst>
              <a:path w="577850" h="577850">
                <a:moveTo>
                  <a:pt x="288925" y="0"/>
                </a:moveTo>
                <a:lnTo>
                  <a:pt x="242061" y="3781"/>
                </a:lnTo>
                <a:lnTo>
                  <a:pt x="197604" y="14728"/>
                </a:lnTo>
                <a:lnTo>
                  <a:pt x="156150" y="32248"/>
                </a:lnTo>
                <a:lnTo>
                  <a:pt x="118292" y="55743"/>
                </a:lnTo>
                <a:lnTo>
                  <a:pt x="84626" y="84621"/>
                </a:lnTo>
                <a:lnTo>
                  <a:pt x="55747" y="118286"/>
                </a:lnTo>
                <a:lnTo>
                  <a:pt x="32250" y="156144"/>
                </a:lnTo>
                <a:lnTo>
                  <a:pt x="14730" y="197599"/>
                </a:lnTo>
                <a:lnTo>
                  <a:pt x="3781" y="242058"/>
                </a:lnTo>
                <a:lnTo>
                  <a:pt x="0" y="288925"/>
                </a:lnTo>
                <a:lnTo>
                  <a:pt x="957" y="312622"/>
                </a:lnTo>
                <a:lnTo>
                  <a:pt x="8397" y="358359"/>
                </a:lnTo>
                <a:lnTo>
                  <a:pt x="22706" y="401390"/>
                </a:lnTo>
                <a:lnTo>
                  <a:pt x="43289" y="441121"/>
                </a:lnTo>
                <a:lnTo>
                  <a:pt x="69551" y="476957"/>
                </a:lnTo>
                <a:lnTo>
                  <a:pt x="100898" y="508302"/>
                </a:lnTo>
                <a:lnTo>
                  <a:pt x="136734" y="534563"/>
                </a:lnTo>
                <a:lnTo>
                  <a:pt x="176464" y="555145"/>
                </a:lnTo>
                <a:lnTo>
                  <a:pt x="219494" y="569453"/>
                </a:lnTo>
                <a:lnTo>
                  <a:pt x="265229" y="576892"/>
                </a:lnTo>
                <a:lnTo>
                  <a:pt x="288925" y="577850"/>
                </a:lnTo>
                <a:lnTo>
                  <a:pt x="312622" y="576892"/>
                </a:lnTo>
                <a:lnTo>
                  <a:pt x="358359" y="569453"/>
                </a:lnTo>
                <a:lnTo>
                  <a:pt x="401390" y="555145"/>
                </a:lnTo>
                <a:lnTo>
                  <a:pt x="441121" y="534563"/>
                </a:lnTo>
                <a:lnTo>
                  <a:pt x="476957" y="508302"/>
                </a:lnTo>
                <a:lnTo>
                  <a:pt x="508302" y="476957"/>
                </a:lnTo>
                <a:lnTo>
                  <a:pt x="534563" y="441121"/>
                </a:lnTo>
                <a:lnTo>
                  <a:pt x="555145" y="401390"/>
                </a:lnTo>
                <a:lnTo>
                  <a:pt x="569453" y="358359"/>
                </a:lnTo>
                <a:lnTo>
                  <a:pt x="576892" y="312622"/>
                </a:lnTo>
                <a:lnTo>
                  <a:pt x="577850" y="288925"/>
                </a:lnTo>
                <a:lnTo>
                  <a:pt x="576892" y="265227"/>
                </a:lnTo>
                <a:lnTo>
                  <a:pt x="569453" y="219490"/>
                </a:lnTo>
                <a:lnTo>
                  <a:pt x="555145" y="176459"/>
                </a:lnTo>
                <a:lnTo>
                  <a:pt x="534563" y="136728"/>
                </a:lnTo>
                <a:lnTo>
                  <a:pt x="508302" y="100892"/>
                </a:lnTo>
                <a:lnTo>
                  <a:pt x="476957" y="69547"/>
                </a:lnTo>
                <a:lnTo>
                  <a:pt x="441121" y="43286"/>
                </a:lnTo>
                <a:lnTo>
                  <a:pt x="401390" y="22704"/>
                </a:lnTo>
                <a:lnTo>
                  <a:pt x="358359" y="8396"/>
                </a:lnTo>
                <a:lnTo>
                  <a:pt x="312622" y="957"/>
                </a:lnTo>
                <a:lnTo>
                  <a:pt x="288925" y="0"/>
                </a:lnTo>
                <a:close/>
              </a:path>
            </a:pathLst>
          </a:custGeom>
          <a:solidFill>
            <a:srgbClr val="F6AE00"/>
          </a:solidFill>
        </p:spPr>
        <p:txBody>
          <a:bodyPr wrap="square" lIns="0" tIns="0" rIns="0" bIns="0" rtlCol="0">
            <a:noAutofit/>
          </a:bodyPr>
          <a:lstStyle/>
          <a:p/>
        </p:txBody>
      </p:sp>
      <p:sp>
        <p:nvSpPr>
          <p:cNvPr id="6" name="object 6"/>
          <p:cNvSpPr txBox="1"/>
          <p:nvPr/>
        </p:nvSpPr>
        <p:spPr>
          <a:xfrm>
            <a:off x="1337942" y="4576561"/>
            <a:ext cx="2197100" cy="591820"/>
          </a:xfrm>
          <a:prstGeom prst="rect">
            <a:avLst/>
          </a:prstGeom>
        </p:spPr>
        <p:txBody>
          <a:bodyPr wrap="square" lIns="0" tIns="0" rIns="0" bIns="0" rtlCol="0" vert="horz">
            <a:noAutofit/>
          </a:bodyPr>
          <a:lstStyle/>
          <a:p>
            <a:pPr marL="12700" marR="12700">
              <a:lnSpc>
                <a:spcPct val="100000"/>
              </a:lnSpc>
            </a:pPr>
            <a:r>
              <a:rPr dirty="0" smtClean="0" sz="1900" b="1">
                <a:solidFill>
                  <a:srgbClr val="00B38A"/>
                </a:solidFill>
                <a:latin typeface="Microsoft YaHei UI"/>
                <a:cs typeface="Microsoft YaHei UI"/>
              </a:rPr>
              <a:t>图书馆分类学体系</a:t>
            </a:r>
            <a:r>
              <a:rPr dirty="0" smtClean="0" sz="1900" b="1">
                <a:solidFill>
                  <a:srgbClr val="00B38A"/>
                </a:solidFill>
                <a:latin typeface="Microsoft YaHei UI"/>
                <a:cs typeface="Microsoft YaHei UI"/>
              </a:rPr>
              <a:t> 特定方向的知识体系</a:t>
            </a:r>
            <a:endParaRPr sz="1900">
              <a:latin typeface="Microsoft YaHei UI"/>
              <a:cs typeface="Microsoft YaHei UI"/>
            </a:endParaRPr>
          </a:p>
        </p:txBody>
      </p:sp>
      <p:sp>
        <p:nvSpPr>
          <p:cNvPr id="7" name="object 7"/>
          <p:cNvSpPr txBox="1"/>
          <p:nvPr/>
        </p:nvSpPr>
        <p:spPr>
          <a:xfrm>
            <a:off x="5650455" y="4576561"/>
            <a:ext cx="508000" cy="1460500"/>
          </a:xfrm>
          <a:prstGeom prst="rect">
            <a:avLst/>
          </a:prstGeom>
        </p:spPr>
        <p:txBody>
          <a:bodyPr wrap="square" lIns="0" tIns="0" rIns="0" bIns="0" rtlCol="0" vert="horz">
            <a:noAutofit/>
          </a:bodyPr>
          <a:lstStyle/>
          <a:p>
            <a:pPr algn="just" marL="12700" marR="12700">
              <a:lnSpc>
                <a:spcPct val="100000"/>
              </a:lnSpc>
            </a:pPr>
            <a:r>
              <a:rPr dirty="0" smtClean="0" sz="1900" b="1">
                <a:solidFill>
                  <a:srgbClr val="00B38A"/>
                </a:solidFill>
                <a:latin typeface="Microsoft YaHei UI"/>
                <a:cs typeface="Microsoft YaHei UI"/>
              </a:rPr>
              <a:t>图书</a:t>
            </a:r>
            <a:r>
              <a:rPr dirty="0" smtClean="0" sz="1900" b="1">
                <a:solidFill>
                  <a:srgbClr val="00B38A"/>
                </a:solidFill>
                <a:latin typeface="Microsoft YaHei UI"/>
                <a:cs typeface="Microsoft YaHei UI"/>
              </a:rPr>
              <a:t> 期刊</a:t>
            </a:r>
            <a:r>
              <a:rPr dirty="0" smtClean="0" sz="1900" b="1">
                <a:solidFill>
                  <a:srgbClr val="00B38A"/>
                </a:solidFill>
                <a:latin typeface="Microsoft YaHei UI"/>
                <a:cs typeface="Microsoft YaHei UI"/>
              </a:rPr>
              <a:t> 论文</a:t>
            </a:r>
            <a:r>
              <a:rPr dirty="0" smtClean="0" sz="1900" b="1">
                <a:solidFill>
                  <a:srgbClr val="00B38A"/>
                </a:solidFill>
                <a:latin typeface="Microsoft YaHei UI"/>
                <a:cs typeface="Microsoft YaHei UI"/>
              </a:rPr>
              <a:t> 专利</a:t>
            </a:r>
            <a:r>
              <a:rPr dirty="0" smtClean="0" sz="1900" b="1">
                <a:solidFill>
                  <a:srgbClr val="00B38A"/>
                </a:solidFill>
                <a:latin typeface="Microsoft YaHei UI"/>
                <a:cs typeface="Microsoft YaHei UI"/>
              </a:rPr>
              <a:t> 报刊</a:t>
            </a:r>
            <a:endParaRPr sz="1900">
              <a:latin typeface="Microsoft YaHei UI"/>
              <a:cs typeface="Microsoft YaHei UI"/>
            </a:endParaRPr>
          </a:p>
        </p:txBody>
      </p:sp>
      <p:sp>
        <p:nvSpPr>
          <p:cNvPr id="8" name="object 8"/>
          <p:cNvSpPr txBox="1"/>
          <p:nvPr/>
        </p:nvSpPr>
        <p:spPr>
          <a:xfrm>
            <a:off x="9067022" y="4576561"/>
            <a:ext cx="1473200" cy="591820"/>
          </a:xfrm>
          <a:prstGeom prst="rect">
            <a:avLst/>
          </a:prstGeom>
        </p:spPr>
        <p:txBody>
          <a:bodyPr wrap="square" lIns="0" tIns="0" rIns="0" bIns="0" rtlCol="0" vert="horz">
            <a:noAutofit/>
          </a:bodyPr>
          <a:lstStyle/>
          <a:p>
            <a:pPr marL="12700" marR="12700">
              <a:lnSpc>
                <a:spcPct val="100000"/>
              </a:lnSpc>
            </a:pPr>
            <a:r>
              <a:rPr dirty="0" smtClean="0" sz="1900" b="1">
                <a:solidFill>
                  <a:srgbClr val="00B38A"/>
                </a:solidFill>
                <a:latin typeface="Microsoft YaHei UI"/>
                <a:cs typeface="Microsoft YaHei UI"/>
              </a:rPr>
              <a:t>百科数据</a:t>
            </a:r>
            <a:r>
              <a:rPr dirty="0" smtClean="0" sz="1900" b="1">
                <a:solidFill>
                  <a:srgbClr val="00B38A"/>
                </a:solidFill>
                <a:latin typeface="Microsoft YaHei UI"/>
                <a:cs typeface="Microsoft YaHei UI"/>
              </a:rPr>
              <a:t> 行业网站数据</a:t>
            </a:r>
            <a:endParaRPr sz="1900">
              <a:latin typeface="Microsoft YaHei UI"/>
              <a:cs typeface="Microsoft YaHei UI"/>
            </a:endParaRPr>
          </a:p>
        </p:txBody>
      </p:sp>
      <p:sp>
        <p:nvSpPr>
          <p:cNvPr id="9" name="object 9"/>
          <p:cNvSpPr txBox="1"/>
          <p:nvPr/>
        </p:nvSpPr>
        <p:spPr>
          <a:xfrm>
            <a:off x="8627323" y="2171602"/>
            <a:ext cx="1625600" cy="332740"/>
          </a:xfrm>
          <a:prstGeom prst="rect">
            <a:avLst/>
          </a:prstGeom>
        </p:spPr>
        <p:txBody>
          <a:bodyPr wrap="square" lIns="0" tIns="0" rIns="0" bIns="0" rtlCol="0" vert="horz">
            <a:noAutofit/>
          </a:bodyPr>
          <a:lstStyle/>
          <a:p>
            <a:pPr marL="12700">
              <a:lnSpc>
                <a:spcPct val="100000"/>
              </a:lnSpc>
            </a:pPr>
            <a:r>
              <a:rPr dirty="0" smtClean="0" sz="2100">
                <a:latin typeface="Microsoft YaHei UI"/>
                <a:cs typeface="Microsoft YaHei UI"/>
              </a:rPr>
              <a:t>图书情报资源</a:t>
            </a:r>
            <a:endParaRPr sz="2100">
              <a:latin typeface="Microsoft YaHei UI"/>
              <a:cs typeface="Microsoft YaHei UI"/>
            </a:endParaRPr>
          </a:p>
        </p:txBody>
      </p:sp>
      <p:sp>
        <p:nvSpPr>
          <p:cNvPr id="10" name="object 10"/>
          <p:cNvSpPr txBox="1"/>
          <p:nvPr/>
        </p:nvSpPr>
        <p:spPr>
          <a:xfrm>
            <a:off x="1974758" y="2171602"/>
            <a:ext cx="1625600" cy="332740"/>
          </a:xfrm>
          <a:prstGeom prst="rect">
            <a:avLst/>
          </a:prstGeom>
        </p:spPr>
        <p:txBody>
          <a:bodyPr wrap="square" lIns="0" tIns="0" rIns="0" bIns="0" rtlCol="0" vert="horz">
            <a:noAutofit/>
          </a:bodyPr>
          <a:lstStyle/>
          <a:p>
            <a:pPr marL="12700">
              <a:lnSpc>
                <a:spcPct val="100000"/>
              </a:lnSpc>
            </a:pPr>
            <a:r>
              <a:rPr dirty="0" smtClean="0" sz="2100">
                <a:latin typeface="Microsoft YaHei UI"/>
                <a:cs typeface="Microsoft YaHei UI"/>
              </a:rPr>
              <a:t>行业知识图谱</a:t>
            </a:r>
            <a:endParaRPr sz="2100">
              <a:latin typeface="Microsoft YaHei UI"/>
              <a:cs typeface="Microsoft YaHei UI"/>
            </a:endParaRPr>
          </a:p>
        </p:txBody>
      </p:sp>
      <p:sp>
        <p:nvSpPr>
          <p:cNvPr id="11" name="object 11"/>
          <p:cNvSpPr txBox="1"/>
          <p:nvPr/>
        </p:nvSpPr>
        <p:spPr>
          <a:xfrm>
            <a:off x="4710431" y="3795086"/>
            <a:ext cx="2768600" cy="424180"/>
          </a:xfrm>
          <a:prstGeom prst="rect">
            <a:avLst/>
          </a:prstGeom>
        </p:spPr>
        <p:txBody>
          <a:bodyPr wrap="square" lIns="0" tIns="0" rIns="0" bIns="0" rtlCol="0" vert="horz">
            <a:noAutofit/>
          </a:bodyPr>
          <a:lstStyle/>
          <a:p>
            <a:pPr marL="12700">
              <a:lnSpc>
                <a:spcPct val="100000"/>
              </a:lnSpc>
            </a:pPr>
            <a:r>
              <a:rPr dirty="0" smtClean="0" sz="2700" b="1">
                <a:latin typeface="Microsoft YaHei UI"/>
                <a:cs typeface="Microsoft YaHei UI"/>
              </a:rPr>
              <a:t>图情资源知识图谱</a:t>
            </a:r>
            <a:endParaRPr sz="2700">
              <a:latin typeface="Microsoft YaHei UI"/>
              <a:cs typeface="Microsoft YaHei UI"/>
            </a:endParaRPr>
          </a:p>
        </p:txBody>
      </p:sp>
      <p:sp>
        <p:nvSpPr>
          <p:cNvPr id="12" name="object 12"/>
          <p:cNvSpPr/>
          <p:nvPr/>
        </p:nvSpPr>
        <p:spPr>
          <a:xfrm>
            <a:off x="2351617" y="1155603"/>
            <a:ext cx="863600" cy="863600"/>
          </a:xfrm>
          <a:custGeom>
            <a:avLst/>
            <a:gdLst/>
            <a:ahLst/>
            <a:cxnLst/>
            <a:rect l="l" t="t" r="r" b="b"/>
            <a:pathLst>
              <a:path w="863600" h="863600">
                <a:moveTo>
                  <a:pt x="431800" y="0"/>
                </a:moveTo>
                <a:lnTo>
                  <a:pt x="361758" y="5651"/>
                </a:lnTo>
                <a:lnTo>
                  <a:pt x="295316" y="22013"/>
                </a:lnTo>
                <a:lnTo>
                  <a:pt x="233361" y="48195"/>
                </a:lnTo>
                <a:lnTo>
                  <a:pt x="176782" y="83311"/>
                </a:lnTo>
                <a:lnTo>
                  <a:pt x="126469" y="126469"/>
                </a:lnTo>
                <a:lnTo>
                  <a:pt x="83311" y="176782"/>
                </a:lnTo>
                <a:lnTo>
                  <a:pt x="48195" y="233361"/>
                </a:lnTo>
                <a:lnTo>
                  <a:pt x="22013" y="295316"/>
                </a:lnTo>
                <a:lnTo>
                  <a:pt x="5651" y="361758"/>
                </a:lnTo>
                <a:lnTo>
                  <a:pt x="0" y="431800"/>
                </a:lnTo>
                <a:lnTo>
                  <a:pt x="1431" y="467214"/>
                </a:lnTo>
                <a:lnTo>
                  <a:pt x="12549" y="535567"/>
                </a:lnTo>
                <a:lnTo>
                  <a:pt x="33932" y="599877"/>
                </a:lnTo>
                <a:lnTo>
                  <a:pt x="64692" y="659255"/>
                </a:lnTo>
                <a:lnTo>
                  <a:pt x="103940" y="712812"/>
                </a:lnTo>
                <a:lnTo>
                  <a:pt x="150787" y="759659"/>
                </a:lnTo>
                <a:lnTo>
                  <a:pt x="204344" y="798907"/>
                </a:lnTo>
                <a:lnTo>
                  <a:pt x="263722" y="829667"/>
                </a:lnTo>
                <a:lnTo>
                  <a:pt x="328032" y="851050"/>
                </a:lnTo>
                <a:lnTo>
                  <a:pt x="396385" y="862168"/>
                </a:lnTo>
                <a:lnTo>
                  <a:pt x="431800" y="863600"/>
                </a:lnTo>
                <a:lnTo>
                  <a:pt x="467214" y="862168"/>
                </a:lnTo>
                <a:lnTo>
                  <a:pt x="535567" y="851050"/>
                </a:lnTo>
                <a:lnTo>
                  <a:pt x="599877" y="829667"/>
                </a:lnTo>
                <a:lnTo>
                  <a:pt x="659255" y="798907"/>
                </a:lnTo>
                <a:lnTo>
                  <a:pt x="712812" y="759659"/>
                </a:lnTo>
                <a:lnTo>
                  <a:pt x="759659" y="712812"/>
                </a:lnTo>
                <a:lnTo>
                  <a:pt x="798907" y="659255"/>
                </a:lnTo>
                <a:lnTo>
                  <a:pt x="829667" y="599877"/>
                </a:lnTo>
                <a:lnTo>
                  <a:pt x="851050" y="535567"/>
                </a:lnTo>
                <a:lnTo>
                  <a:pt x="862168" y="467214"/>
                </a:lnTo>
                <a:lnTo>
                  <a:pt x="863600" y="431800"/>
                </a:lnTo>
                <a:lnTo>
                  <a:pt x="862168" y="396385"/>
                </a:lnTo>
                <a:lnTo>
                  <a:pt x="851050" y="328032"/>
                </a:lnTo>
                <a:lnTo>
                  <a:pt x="829667" y="263722"/>
                </a:lnTo>
                <a:lnTo>
                  <a:pt x="798907" y="204344"/>
                </a:lnTo>
                <a:lnTo>
                  <a:pt x="759659" y="150787"/>
                </a:lnTo>
                <a:lnTo>
                  <a:pt x="712812" y="103940"/>
                </a:lnTo>
                <a:lnTo>
                  <a:pt x="659255" y="64692"/>
                </a:lnTo>
                <a:lnTo>
                  <a:pt x="599877" y="33932"/>
                </a:lnTo>
                <a:lnTo>
                  <a:pt x="535567" y="12549"/>
                </a:lnTo>
                <a:lnTo>
                  <a:pt x="467214" y="1431"/>
                </a:lnTo>
                <a:lnTo>
                  <a:pt x="431800" y="0"/>
                </a:lnTo>
                <a:close/>
              </a:path>
            </a:pathLst>
          </a:custGeom>
          <a:solidFill>
            <a:srgbClr val="4F80BD"/>
          </a:solidFill>
        </p:spPr>
        <p:txBody>
          <a:bodyPr wrap="square" lIns="0" tIns="0" rIns="0" bIns="0" rtlCol="0">
            <a:noAutofit/>
          </a:bodyPr>
          <a:lstStyle/>
          <a:p/>
        </p:txBody>
      </p:sp>
      <p:sp>
        <p:nvSpPr>
          <p:cNvPr id="13" name="object 13"/>
          <p:cNvSpPr/>
          <p:nvPr/>
        </p:nvSpPr>
        <p:spPr>
          <a:xfrm>
            <a:off x="2241551" y="1045533"/>
            <a:ext cx="1083729" cy="1083741"/>
          </a:xfrm>
          <a:custGeom>
            <a:avLst/>
            <a:gdLst/>
            <a:ahLst/>
            <a:cxnLst/>
            <a:rect l="l" t="t" r="r" b="b"/>
            <a:pathLst>
              <a:path w="1083729" h="1083741">
                <a:moveTo>
                  <a:pt x="0" y="541870"/>
                </a:moveTo>
                <a:lnTo>
                  <a:pt x="1796" y="497429"/>
                </a:lnTo>
                <a:lnTo>
                  <a:pt x="7092" y="453977"/>
                </a:lnTo>
                <a:lnTo>
                  <a:pt x="15748" y="411654"/>
                </a:lnTo>
                <a:lnTo>
                  <a:pt x="27625" y="370599"/>
                </a:lnTo>
                <a:lnTo>
                  <a:pt x="42583" y="330952"/>
                </a:lnTo>
                <a:lnTo>
                  <a:pt x="60483" y="292851"/>
                </a:lnTo>
                <a:lnTo>
                  <a:pt x="81185" y="256438"/>
                </a:lnTo>
                <a:lnTo>
                  <a:pt x="104550" y="221850"/>
                </a:lnTo>
                <a:lnTo>
                  <a:pt x="130439" y="189228"/>
                </a:lnTo>
                <a:lnTo>
                  <a:pt x="158711" y="158711"/>
                </a:lnTo>
                <a:lnTo>
                  <a:pt x="189228" y="130439"/>
                </a:lnTo>
                <a:lnTo>
                  <a:pt x="221850" y="104550"/>
                </a:lnTo>
                <a:lnTo>
                  <a:pt x="256438" y="81185"/>
                </a:lnTo>
                <a:lnTo>
                  <a:pt x="292851" y="60483"/>
                </a:lnTo>
                <a:lnTo>
                  <a:pt x="330952" y="42583"/>
                </a:lnTo>
                <a:lnTo>
                  <a:pt x="370599" y="27625"/>
                </a:lnTo>
                <a:lnTo>
                  <a:pt x="411654" y="15748"/>
                </a:lnTo>
                <a:lnTo>
                  <a:pt x="453977" y="7092"/>
                </a:lnTo>
                <a:lnTo>
                  <a:pt x="497429" y="1796"/>
                </a:lnTo>
                <a:lnTo>
                  <a:pt x="541870" y="0"/>
                </a:lnTo>
                <a:lnTo>
                  <a:pt x="586312" y="1796"/>
                </a:lnTo>
                <a:lnTo>
                  <a:pt x="629763" y="7092"/>
                </a:lnTo>
                <a:lnTo>
                  <a:pt x="672086" y="15748"/>
                </a:lnTo>
                <a:lnTo>
                  <a:pt x="713141" y="27625"/>
                </a:lnTo>
                <a:lnTo>
                  <a:pt x="752787" y="42583"/>
                </a:lnTo>
                <a:lnTo>
                  <a:pt x="790887" y="60483"/>
                </a:lnTo>
                <a:lnTo>
                  <a:pt x="827299" y="81185"/>
                </a:lnTo>
                <a:lnTo>
                  <a:pt x="861886" y="104550"/>
                </a:lnTo>
                <a:lnTo>
                  <a:pt x="894507" y="130439"/>
                </a:lnTo>
                <a:lnTo>
                  <a:pt x="925023" y="158711"/>
                </a:lnTo>
                <a:lnTo>
                  <a:pt x="953295" y="189228"/>
                </a:lnTo>
                <a:lnTo>
                  <a:pt x="979182" y="221850"/>
                </a:lnTo>
                <a:lnTo>
                  <a:pt x="1002546" y="256438"/>
                </a:lnTo>
                <a:lnTo>
                  <a:pt x="1023248" y="292851"/>
                </a:lnTo>
                <a:lnTo>
                  <a:pt x="1041147" y="330952"/>
                </a:lnTo>
                <a:lnTo>
                  <a:pt x="1056105" y="370599"/>
                </a:lnTo>
                <a:lnTo>
                  <a:pt x="1067981" y="411654"/>
                </a:lnTo>
                <a:lnTo>
                  <a:pt x="1076637" y="453977"/>
                </a:lnTo>
                <a:lnTo>
                  <a:pt x="1081932" y="497429"/>
                </a:lnTo>
                <a:lnTo>
                  <a:pt x="1083729" y="541870"/>
                </a:lnTo>
                <a:lnTo>
                  <a:pt x="1081932" y="586312"/>
                </a:lnTo>
                <a:lnTo>
                  <a:pt x="1076637" y="629764"/>
                </a:lnTo>
                <a:lnTo>
                  <a:pt x="1067981" y="672087"/>
                </a:lnTo>
                <a:lnTo>
                  <a:pt x="1056105" y="713142"/>
                </a:lnTo>
                <a:lnTo>
                  <a:pt x="1041147" y="752789"/>
                </a:lnTo>
                <a:lnTo>
                  <a:pt x="1023248" y="790889"/>
                </a:lnTo>
                <a:lnTo>
                  <a:pt x="1002546" y="827303"/>
                </a:lnTo>
                <a:lnTo>
                  <a:pt x="979182" y="861890"/>
                </a:lnTo>
                <a:lnTo>
                  <a:pt x="953295" y="894512"/>
                </a:lnTo>
                <a:lnTo>
                  <a:pt x="925023" y="925029"/>
                </a:lnTo>
                <a:lnTo>
                  <a:pt x="894507" y="953302"/>
                </a:lnTo>
                <a:lnTo>
                  <a:pt x="861886" y="979190"/>
                </a:lnTo>
                <a:lnTo>
                  <a:pt x="827299" y="1002556"/>
                </a:lnTo>
                <a:lnTo>
                  <a:pt x="790887" y="1023258"/>
                </a:lnTo>
                <a:lnTo>
                  <a:pt x="752787" y="1041158"/>
                </a:lnTo>
                <a:lnTo>
                  <a:pt x="713141" y="1056116"/>
                </a:lnTo>
                <a:lnTo>
                  <a:pt x="672086" y="1067993"/>
                </a:lnTo>
                <a:lnTo>
                  <a:pt x="629763" y="1076649"/>
                </a:lnTo>
                <a:lnTo>
                  <a:pt x="586312" y="1081945"/>
                </a:lnTo>
                <a:lnTo>
                  <a:pt x="541870" y="1083741"/>
                </a:lnTo>
                <a:lnTo>
                  <a:pt x="497429" y="1081945"/>
                </a:lnTo>
                <a:lnTo>
                  <a:pt x="453977" y="1076649"/>
                </a:lnTo>
                <a:lnTo>
                  <a:pt x="411654" y="1067993"/>
                </a:lnTo>
                <a:lnTo>
                  <a:pt x="370599" y="1056116"/>
                </a:lnTo>
                <a:lnTo>
                  <a:pt x="330952" y="1041158"/>
                </a:lnTo>
                <a:lnTo>
                  <a:pt x="292851" y="1023258"/>
                </a:lnTo>
                <a:lnTo>
                  <a:pt x="256438" y="1002556"/>
                </a:lnTo>
                <a:lnTo>
                  <a:pt x="221850" y="979190"/>
                </a:lnTo>
                <a:lnTo>
                  <a:pt x="189228" y="953302"/>
                </a:lnTo>
                <a:lnTo>
                  <a:pt x="158711" y="925029"/>
                </a:lnTo>
                <a:lnTo>
                  <a:pt x="130439" y="894512"/>
                </a:lnTo>
                <a:lnTo>
                  <a:pt x="104550" y="861890"/>
                </a:lnTo>
                <a:lnTo>
                  <a:pt x="81185" y="827303"/>
                </a:lnTo>
                <a:lnTo>
                  <a:pt x="60483" y="790889"/>
                </a:lnTo>
                <a:lnTo>
                  <a:pt x="42583" y="752789"/>
                </a:lnTo>
                <a:lnTo>
                  <a:pt x="27625" y="713142"/>
                </a:lnTo>
                <a:lnTo>
                  <a:pt x="15748" y="672087"/>
                </a:lnTo>
                <a:lnTo>
                  <a:pt x="7092" y="629764"/>
                </a:lnTo>
                <a:lnTo>
                  <a:pt x="1796" y="586312"/>
                </a:lnTo>
                <a:lnTo>
                  <a:pt x="0" y="541870"/>
                </a:lnTo>
                <a:close/>
              </a:path>
            </a:pathLst>
          </a:custGeom>
          <a:ln w="12700">
            <a:solidFill>
              <a:srgbClr val="A7A8A7"/>
            </a:solidFill>
            <a:prstDash val="dash"/>
          </a:ln>
        </p:spPr>
        <p:txBody>
          <a:bodyPr wrap="square" lIns="0" tIns="0" rIns="0" bIns="0" rtlCol="0">
            <a:noAutofit/>
          </a:bodyPr>
          <a:lstStyle/>
          <a:p/>
        </p:txBody>
      </p:sp>
      <p:sp>
        <p:nvSpPr>
          <p:cNvPr id="14" name="object 14"/>
          <p:cNvSpPr/>
          <p:nvPr/>
        </p:nvSpPr>
        <p:spPr>
          <a:xfrm>
            <a:off x="2514631" y="1365300"/>
            <a:ext cx="512193" cy="509657"/>
          </a:xfrm>
          <a:custGeom>
            <a:avLst/>
            <a:gdLst/>
            <a:ahLst/>
            <a:cxnLst/>
            <a:rect l="l" t="t" r="r" b="b"/>
            <a:pathLst>
              <a:path w="512193" h="509657">
                <a:moveTo>
                  <a:pt x="150212" y="245948"/>
                </a:moveTo>
                <a:lnTo>
                  <a:pt x="73605" y="245948"/>
                </a:lnTo>
                <a:lnTo>
                  <a:pt x="258238" y="427206"/>
                </a:lnTo>
                <a:lnTo>
                  <a:pt x="256003" y="438299"/>
                </a:lnTo>
                <a:lnTo>
                  <a:pt x="268627" y="481549"/>
                </a:lnTo>
                <a:lnTo>
                  <a:pt x="300881" y="507000"/>
                </a:lnTo>
                <a:lnTo>
                  <a:pt x="323611" y="509657"/>
                </a:lnTo>
                <a:lnTo>
                  <a:pt x="334889" y="507775"/>
                </a:lnTo>
                <a:lnTo>
                  <a:pt x="374054" y="479496"/>
                </a:lnTo>
                <a:lnTo>
                  <a:pt x="385200" y="443857"/>
                </a:lnTo>
                <a:lnTo>
                  <a:pt x="383895" y="432163"/>
                </a:lnTo>
                <a:lnTo>
                  <a:pt x="358337" y="392227"/>
                </a:lnTo>
                <a:lnTo>
                  <a:pt x="342050" y="383552"/>
                </a:lnTo>
                <a:lnTo>
                  <a:pt x="298445" y="383552"/>
                </a:lnTo>
                <a:lnTo>
                  <a:pt x="150212" y="245948"/>
                </a:lnTo>
                <a:close/>
              </a:path>
              <a:path w="512193" h="509657">
                <a:moveTo>
                  <a:pt x="322602" y="379516"/>
                </a:moveTo>
                <a:lnTo>
                  <a:pt x="310293" y="380348"/>
                </a:lnTo>
                <a:lnTo>
                  <a:pt x="298445" y="383552"/>
                </a:lnTo>
                <a:lnTo>
                  <a:pt x="342050" y="383552"/>
                </a:lnTo>
                <a:lnTo>
                  <a:pt x="335026" y="381145"/>
                </a:lnTo>
                <a:lnTo>
                  <a:pt x="322602" y="379516"/>
                </a:lnTo>
                <a:close/>
              </a:path>
              <a:path w="512193" h="509657">
                <a:moveTo>
                  <a:pt x="62099" y="117470"/>
                </a:moveTo>
                <a:lnTo>
                  <a:pt x="19886" y="137045"/>
                </a:lnTo>
                <a:lnTo>
                  <a:pt x="1031" y="170742"/>
                </a:lnTo>
                <a:lnTo>
                  <a:pt x="0" y="182669"/>
                </a:lnTo>
                <a:lnTo>
                  <a:pt x="1164" y="194460"/>
                </a:lnTo>
                <a:lnTo>
                  <a:pt x="26108" y="234548"/>
                </a:lnTo>
                <a:lnTo>
                  <a:pt x="61415" y="247283"/>
                </a:lnTo>
                <a:lnTo>
                  <a:pt x="73605" y="245948"/>
                </a:lnTo>
                <a:lnTo>
                  <a:pt x="150212" y="245948"/>
                </a:lnTo>
                <a:lnTo>
                  <a:pt x="119020" y="216992"/>
                </a:lnTo>
                <a:lnTo>
                  <a:pt x="123033" y="211861"/>
                </a:lnTo>
                <a:lnTo>
                  <a:pt x="125891" y="206171"/>
                </a:lnTo>
                <a:lnTo>
                  <a:pt x="127846" y="200266"/>
                </a:lnTo>
                <a:lnTo>
                  <a:pt x="127897" y="194106"/>
                </a:lnTo>
                <a:lnTo>
                  <a:pt x="299860" y="142769"/>
                </a:lnTo>
                <a:lnTo>
                  <a:pt x="115948" y="142769"/>
                </a:lnTo>
                <a:lnTo>
                  <a:pt x="109576" y="135368"/>
                </a:lnTo>
                <a:lnTo>
                  <a:pt x="99867" y="128154"/>
                </a:lnTo>
                <a:lnTo>
                  <a:pt x="84963" y="120378"/>
                </a:lnTo>
                <a:lnTo>
                  <a:pt x="73583" y="117837"/>
                </a:lnTo>
                <a:lnTo>
                  <a:pt x="62099" y="117470"/>
                </a:lnTo>
                <a:close/>
              </a:path>
              <a:path w="512193" h="509657">
                <a:moveTo>
                  <a:pt x="451557" y="0"/>
                </a:moveTo>
                <a:lnTo>
                  <a:pt x="405753" y="14811"/>
                </a:lnTo>
                <a:lnTo>
                  <a:pt x="384120" y="47967"/>
                </a:lnTo>
                <a:lnTo>
                  <a:pt x="384031" y="54419"/>
                </a:lnTo>
                <a:lnTo>
                  <a:pt x="115948" y="142769"/>
                </a:lnTo>
                <a:lnTo>
                  <a:pt x="299860" y="142769"/>
                </a:lnTo>
                <a:lnTo>
                  <a:pt x="402425" y="112149"/>
                </a:lnTo>
                <a:lnTo>
                  <a:pt x="490657" y="112149"/>
                </a:lnTo>
                <a:lnTo>
                  <a:pt x="511018" y="77532"/>
                </a:lnTo>
                <a:lnTo>
                  <a:pt x="512193" y="65520"/>
                </a:lnTo>
                <a:lnTo>
                  <a:pt x="511153" y="53641"/>
                </a:lnTo>
                <a:lnTo>
                  <a:pt x="486747" y="13409"/>
                </a:lnTo>
                <a:lnTo>
                  <a:pt x="463952" y="2069"/>
                </a:lnTo>
                <a:lnTo>
                  <a:pt x="451557" y="0"/>
                </a:lnTo>
                <a:close/>
              </a:path>
              <a:path w="512193" h="509657">
                <a:moveTo>
                  <a:pt x="490657" y="112149"/>
                </a:moveTo>
                <a:lnTo>
                  <a:pt x="402425" y="112149"/>
                </a:lnTo>
                <a:lnTo>
                  <a:pt x="411969" y="119315"/>
                </a:lnTo>
                <a:lnTo>
                  <a:pt x="426665" y="127055"/>
                </a:lnTo>
                <a:lnTo>
                  <a:pt x="438104" y="129716"/>
                </a:lnTo>
                <a:lnTo>
                  <a:pt x="449651" y="130186"/>
                </a:lnTo>
                <a:lnTo>
                  <a:pt x="461063" y="128508"/>
                </a:lnTo>
                <a:lnTo>
                  <a:pt x="472095" y="124724"/>
                </a:lnTo>
                <a:lnTo>
                  <a:pt x="482502" y="118876"/>
                </a:lnTo>
                <a:lnTo>
                  <a:pt x="490657" y="112149"/>
                </a:lnTo>
                <a:close/>
              </a:path>
            </a:pathLst>
          </a:custGeom>
          <a:solidFill>
            <a:srgbClr val="FFFFFF"/>
          </a:solidFill>
        </p:spPr>
        <p:txBody>
          <a:bodyPr wrap="square" lIns="0" tIns="0" rIns="0" bIns="0" rtlCol="0">
            <a:noAutofit/>
          </a:bodyPr>
          <a:lstStyle/>
          <a:p/>
        </p:txBody>
      </p:sp>
      <p:sp>
        <p:nvSpPr>
          <p:cNvPr id="15" name="object 15"/>
          <p:cNvSpPr/>
          <p:nvPr/>
        </p:nvSpPr>
        <p:spPr>
          <a:xfrm>
            <a:off x="8957733" y="1155604"/>
            <a:ext cx="863600" cy="863600"/>
          </a:xfrm>
          <a:custGeom>
            <a:avLst/>
            <a:gdLst/>
            <a:ahLst/>
            <a:cxnLst/>
            <a:rect l="l" t="t" r="r" b="b"/>
            <a:pathLst>
              <a:path w="863600" h="863600">
                <a:moveTo>
                  <a:pt x="431800" y="0"/>
                </a:moveTo>
                <a:lnTo>
                  <a:pt x="361758" y="5651"/>
                </a:lnTo>
                <a:lnTo>
                  <a:pt x="295316" y="22013"/>
                </a:lnTo>
                <a:lnTo>
                  <a:pt x="233361" y="48195"/>
                </a:lnTo>
                <a:lnTo>
                  <a:pt x="176782" y="83311"/>
                </a:lnTo>
                <a:lnTo>
                  <a:pt x="126469" y="126469"/>
                </a:lnTo>
                <a:lnTo>
                  <a:pt x="83311" y="176782"/>
                </a:lnTo>
                <a:lnTo>
                  <a:pt x="48195" y="233361"/>
                </a:lnTo>
                <a:lnTo>
                  <a:pt x="22013" y="295316"/>
                </a:lnTo>
                <a:lnTo>
                  <a:pt x="5651" y="361758"/>
                </a:lnTo>
                <a:lnTo>
                  <a:pt x="0" y="431800"/>
                </a:lnTo>
                <a:lnTo>
                  <a:pt x="1431" y="467214"/>
                </a:lnTo>
                <a:lnTo>
                  <a:pt x="12549" y="535567"/>
                </a:lnTo>
                <a:lnTo>
                  <a:pt x="33932" y="599877"/>
                </a:lnTo>
                <a:lnTo>
                  <a:pt x="64692" y="659255"/>
                </a:lnTo>
                <a:lnTo>
                  <a:pt x="103940" y="712812"/>
                </a:lnTo>
                <a:lnTo>
                  <a:pt x="150787" y="759659"/>
                </a:lnTo>
                <a:lnTo>
                  <a:pt x="204344" y="798907"/>
                </a:lnTo>
                <a:lnTo>
                  <a:pt x="263722" y="829667"/>
                </a:lnTo>
                <a:lnTo>
                  <a:pt x="328032" y="851050"/>
                </a:lnTo>
                <a:lnTo>
                  <a:pt x="396385" y="862168"/>
                </a:lnTo>
                <a:lnTo>
                  <a:pt x="431800" y="863600"/>
                </a:lnTo>
                <a:lnTo>
                  <a:pt x="467214" y="862168"/>
                </a:lnTo>
                <a:lnTo>
                  <a:pt x="535567" y="851050"/>
                </a:lnTo>
                <a:lnTo>
                  <a:pt x="599877" y="829667"/>
                </a:lnTo>
                <a:lnTo>
                  <a:pt x="659255" y="798907"/>
                </a:lnTo>
                <a:lnTo>
                  <a:pt x="712812" y="759659"/>
                </a:lnTo>
                <a:lnTo>
                  <a:pt x="759659" y="712812"/>
                </a:lnTo>
                <a:lnTo>
                  <a:pt x="798907" y="659255"/>
                </a:lnTo>
                <a:lnTo>
                  <a:pt x="829667" y="599877"/>
                </a:lnTo>
                <a:lnTo>
                  <a:pt x="851050" y="535567"/>
                </a:lnTo>
                <a:lnTo>
                  <a:pt x="862168" y="467214"/>
                </a:lnTo>
                <a:lnTo>
                  <a:pt x="863600" y="431800"/>
                </a:lnTo>
                <a:lnTo>
                  <a:pt x="862168" y="396385"/>
                </a:lnTo>
                <a:lnTo>
                  <a:pt x="851050" y="328032"/>
                </a:lnTo>
                <a:lnTo>
                  <a:pt x="829667" y="263722"/>
                </a:lnTo>
                <a:lnTo>
                  <a:pt x="798907" y="204344"/>
                </a:lnTo>
                <a:lnTo>
                  <a:pt x="759659" y="150787"/>
                </a:lnTo>
                <a:lnTo>
                  <a:pt x="712812" y="103940"/>
                </a:lnTo>
                <a:lnTo>
                  <a:pt x="659255" y="64692"/>
                </a:lnTo>
                <a:lnTo>
                  <a:pt x="599877" y="33932"/>
                </a:lnTo>
                <a:lnTo>
                  <a:pt x="535567" y="12549"/>
                </a:lnTo>
                <a:lnTo>
                  <a:pt x="467214" y="1431"/>
                </a:lnTo>
                <a:lnTo>
                  <a:pt x="431800" y="0"/>
                </a:lnTo>
                <a:close/>
              </a:path>
            </a:pathLst>
          </a:custGeom>
          <a:solidFill>
            <a:srgbClr val="818181"/>
          </a:solidFill>
        </p:spPr>
        <p:txBody>
          <a:bodyPr wrap="square" lIns="0" tIns="0" rIns="0" bIns="0" rtlCol="0">
            <a:noAutofit/>
          </a:bodyPr>
          <a:lstStyle/>
          <a:p/>
        </p:txBody>
      </p:sp>
      <p:sp>
        <p:nvSpPr>
          <p:cNvPr id="16" name="object 16"/>
          <p:cNvSpPr/>
          <p:nvPr/>
        </p:nvSpPr>
        <p:spPr>
          <a:xfrm>
            <a:off x="8847666" y="1045535"/>
            <a:ext cx="1083729" cy="1083741"/>
          </a:xfrm>
          <a:custGeom>
            <a:avLst/>
            <a:gdLst/>
            <a:ahLst/>
            <a:cxnLst/>
            <a:rect l="l" t="t" r="r" b="b"/>
            <a:pathLst>
              <a:path w="1083729" h="1083741">
                <a:moveTo>
                  <a:pt x="0" y="541870"/>
                </a:moveTo>
                <a:lnTo>
                  <a:pt x="1796" y="497429"/>
                </a:lnTo>
                <a:lnTo>
                  <a:pt x="7092" y="453977"/>
                </a:lnTo>
                <a:lnTo>
                  <a:pt x="15748" y="411654"/>
                </a:lnTo>
                <a:lnTo>
                  <a:pt x="27625" y="370599"/>
                </a:lnTo>
                <a:lnTo>
                  <a:pt x="42583" y="330952"/>
                </a:lnTo>
                <a:lnTo>
                  <a:pt x="60483" y="292851"/>
                </a:lnTo>
                <a:lnTo>
                  <a:pt x="81185" y="256438"/>
                </a:lnTo>
                <a:lnTo>
                  <a:pt x="104550" y="221850"/>
                </a:lnTo>
                <a:lnTo>
                  <a:pt x="130439" y="189228"/>
                </a:lnTo>
                <a:lnTo>
                  <a:pt x="158711" y="158711"/>
                </a:lnTo>
                <a:lnTo>
                  <a:pt x="189228" y="130439"/>
                </a:lnTo>
                <a:lnTo>
                  <a:pt x="221850" y="104550"/>
                </a:lnTo>
                <a:lnTo>
                  <a:pt x="256438" y="81185"/>
                </a:lnTo>
                <a:lnTo>
                  <a:pt x="292851" y="60483"/>
                </a:lnTo>
                <a:lnTo>
                  <a:pt x="330952" y="42583"/>
                </a:lnTo>
                <a:lnTo>
                  <a:pt x="370599" y="27625"/>
                </a:lnTo>
                <a:lnTo>
                  <a:pt x="411654" y="15748"/>
                </a:lnTo>
                <a:lnTo>
                  <a:pt x="453977" y="7092"/>
                </a:lnTo>
                <a:lnTo>
                  <a:pt x="497429" y="1796"/>
                </a:lnTo>
                <a:lnTo>
                  <a:pt x="541870" y="0"/>
                </a:lnTo>
                <a:lnTo>
                  <a:pt x="586312" y="1796"/>
                </a:lnTo>
                <a:lnTo>
                  <a:pt x="629763" y="7092"/>
                </a:lnTo>
                <a:lnTo>
                  <a:pt x="672086" y="15748"/>
                </a:lnTo>
                <a:lnTo>
                  <a:pt x="713141" y="27625"/>
                </a:lnTo>
                <a:lnTo>
                  <a:pt x="752787" y="42583"/>
                </a:lnTo>
                <a:lnTo>
                  <a:pt x="790887" y="60483"/>
                </a:lnTo>
                <a:lnTo>
                  <a:pt x="827299" y="81185"/>
                </a:lnTo>
                <a:lnTo>
                  <a:pt x="861886" y="104550"/>
                </a:lnTo>
                <a:lnTo>
                  <a:pt x="894507" y="130439"/>
                </a:lnTo>
                <a:lnTo>
                  <a:pt x="925023" y="158711"/>
                </a:lnTo>
                <a:lnTo>
                  <a:pt x="953295" y="189228"/>
                </a:lnTo>
                <a:lnTo>
                  <a:pt x="979182" y="221850"/>
                </a:lnTo>
                <a:lnTo>
                  <a:pt x="1002546" y="256438"/>
                </a:lnTo>
                <a:lnTo>
                  <a:pt x="1023248" y="292851"/>
                </a:lnTo>
                <a:lnTo>
                  <a:pt x="1041147" y="330952"/>
                </a:lnTo>
                <a:lnTo>
                  <a:pt x="1056105" y="370599"/>
                </a:lnTo>
                <a:lnTo>
                  <a:pt x="1067981" y="411654"/>
                </a:lnTo>
                <a:lnTo>
                  <a:pt x="1076637" y="453977"/>
                </a:lnTo>
                <a:lnTo>
                  <a:pt x="1081932" y="497429"/>
                </a:lnTo>
                <a:lnTo>
                  <a:pt x="1083729" y="541870"/>
                </a:lnTo>
                <a:lnTo>
                  <a:pt x="1081932" y="586312"/>
                </a:lnTo>
                <a:lnTo>
                  <a:pt x="1076637" y="629764"/>
                </a:lnTo>
                <a:lnTo>
                  <a:pt x="1067981" y="672087"/>
                </a:lnTo>
                <a:lnTo>
                  <a:pt x="1056105" y="713142"/>
                </a:lnTo>
                <a:lnTo>
                  <a:pt x="1041147" y="752789"/>
                </a:lnTo>
                <a:lnTo>
                  <a:pt x="1023248" y="790889"/>
                </a:lnTo>
                <a:lnTo>
                  <a:pt x="1002546" y="827303"/>
                </a:lnTo>
                <a:lnTo>
                  <a:pt x="979182" y="861890"/>
                </a:lnTo>
                <a:lnTo>
                  <a:pt x="953295" y="894512"/>
                </a:lnTo>
                <a:lnTo>
                  <a:pt x="925023" y="925029"/>
                </a:lnTo>
                <a:lnTo>
                  <a:pt x="894507" y="953302"/>
                </a:lnTo>
                <a:lnTo>
                  <a:pt x="861886" y="979190"/>
                </a:lnTo>
                <a:lnTo>
                  <a:pt x="827299" y="1002556"/>
                </a:lnTo>
                <a:lnTo>
                  <a:pt x="790887" y="1023258"/>
                </a:lnTo>
                <a:lnTo>
                  <a:pt x="752787" y="1041158"/>
                </a:lnTo>
                <a:lnTo>
                  <a:pt x="713141" y="1056116"/>
                </a:lnTo>
                <a:lnTo>
                  <a:pt x="672086" y="1067993"/>
                </a:lnTo>
                <a:lnTo>
                  <a:pt x="629763" y="1076649"/>
                </a:lnTo>
                <a:lnTo>
                  <a:pt x="586312" y="1081945"/>
                </a:lnTo>
                <a:lnTo>
                  <a:pt x="541870" y="1083741"/>
                </a:lnTo>
                <a:lnTo>
                  <a:pt x="497429" y="1081945"/>
                </a:lnTo>
                <a:lnTo>
                  <a:pt x="453977" y="1076649"/>
                </a:lnTo>
                <a:lnTo>
                  <a:pt x="411654" y="1067993"/>
                </a:lnTo>
                <a:lnTo>
                  <a:pt x="370599" y="1056116"/>
                </a:lnTo>
                <a:lnTo>
                  <a:pt x="330952" y="1041158"/>
                </a:lnTo>
                <a:lnTo>
                  <a:pt x="292851" y="1023258"/>
                </a:lnTo>
                <a:lnTo>
                  <a:pt x="256438" y="1002556"/>
                </a:lnTo>
                <a:lnTo>
                  <a:pt x="221850" y="979190"/>
                </a:lnTo>
                <a:lnTo>
                  <a:pt x="189228" y="953302"/>
                </a:lnTo>
                <a:lnTo>
                  <a:pt x="158711" y="925029"/>
                </a:lnTo>
                <a:lnTo>
                  <a:pt x="130439" y="894512"/>
                </a:lnTo>
                <a:lnTo>
                  <a:pt x="104550" y="861890"/>
                </a:lnTo>
                <a:lnTo>
                  <a:pt x="81185" y="827303"/>
                </a:lnTo>
                <a:lnTo>
                  <a:pt x="60483" y="790889"/>
                </a:lnTo>
                <a:lnTo>
                  <a:pt x="42583" y="752789"/>
                </a:lnTo>
                <a:lnTo>
                  <a:pt x="27625" y="713142"/>
                </a:lnTo>
                <a:lnTo>
                  <a:pt x="15748" y="672087"/>
                </a:lnTo>
                <a:lnTo>
                  <a:pt x="7092" y="629764"/>
                </a:lnTo>
                <a:lnTo>
                  <a:pt x="1796" y="586312"/>
                </a:lnTo>
                <a:lnTo>
                  <a:pt x="0" y="541870"/>
                </a:lnTo>
                <a:close/>
              </a:path>
            </a:pathLst>
          </a:custGeom>
          <a:ln w="12700">
            <a:solidFill>
              <a:srgbClr val="A7A8A7"/>
            </a:solidFill>
            <a:prstDash val="dash"/>
          </a:ln>
        </p:spPr>
        <p:txBody>
          <a:bodyPr wrap="square" lIns="0" tIns="0" rIns="0" bIns="0" rtlCol="0">
            <a:noAutofit/>
          </a:bodyPr>
          <a:lstStyle/>
          <a:p/>
        </p:txBody>
      </p:sp>
      <p:sp>
        <p:nvSpPr>
          <p:cNvPr id="17" name="object 17"/>
          <p:cNvSpPr txBox="1"/>
          <p:nvPr/>
        </p:nvSpPr>
        <p:spPr>
          <a:xfrm>
            <a:off x="5924477" y="1335096"/>
            <a:ext cx="335280" cy="499745"/>
          </a:xfrm>
          <a:prstGeom prst="rect">
            <a:avLst/>
          </a:prstGeom>
        </p:spPr>
        <p:txBody>
          <a:bodyPr wrap="square" lIns="0" tIns="0" rIns="0" bIns="0" rtlCol="0" vert="horz">
            <a:noAutofit/>
          </a:bodyPr>
          <a:lstStyle/>
          <a:p>
            <a:pPr marL="12700">
              <a:lnSpc>
                <a:spcPct val="100000"/>
              </a:lnSpc>
            </a:pPr>
            <a:r>
              <a:rPr dirty="0" smtClean="0" sz="3200" b="1">
                <a:latin typeface="Microsoft YaHei UI"/>
                <a:cs typeface="Microsoft YaHei UI"/>
              </a:rPr>
              <a:t>+</a:t>
            </a:r>
            <a:endParaRPr sz="3200">
              <a:latin typeface="Microsoft YaHei UI"/>
              <a:cs typeface="Microsoft YaHei UI"/>
            </a:endParaRPr>
          </a:p>
        </p:txBody>
      </p:sp>
      <p:sp>
        <p:nvSpPr>
          <p:cNvPr id="18" name="object 18"/>
          <p:cNvSpPr/>
          <p:nvPr/>
        </p:nvSpPr>
        <p:spPr>
          <a:xfrm>
            <a:off x="6091768" y="1904927"/>
            <a:ext cx="850" cy="352831"/>
          </a:xfrm>
          <a:custGeom>
            <a:avLst/>
            <a:gdLst/>
            <a:ahLst/>
            <a:cxnLst/>
            <a:rect l="l" t="t" r="r" b="b"/>
            <a:pathLst>
              <a:path w="850" h="352831">
                <a:moveTo>
                  <a:pt x="0" y="0"/>
                </a:moveTo>
                <a:lnTo>
                  <a:pt x="850" y="352831"/>
                </a:lnTo>
              </a:path>
            </a:pathLst>
          </a:custGeom>
          <a:ln w="57149">
            <a:solidFill>
              <a:srgbClr val="F6AE00"/>
            </a:solidFill>
          </a:ln>
        </p:spPr>
        <p:txBody>
          <a:bodyPr wrap="square" lIns="0" tIns="0" rIns="0" bIns="0" rtlCol="0">
            <a:noAutofit/>
          </a:bodyPr>
          <a:lstStyle/>
          <a:p/>
        </p:txBody>
      </p:sp>
      <p:sp>
        <p:nvSpPr>
          <p:cNvPr id="19" name="object 19"/>
          <p:cNvSpPr/>
          <p:nvPr/>
        </p:nvSpPr>
        <p:spPr>
          <a:xfrm>
            <a:off x="6006829" y="2228978"/>
            <a:ext cx="171450" cy="171653"/>
          </a:xfrm>
          <a:custGeom>
            <a:avLst/>
            <a:gdLst/>
            <a:ahLst/>
            <a:cxnLst/>
            <a:rect l="l" t="t" r="r" b="b"/>
            <a:pathLst>
              <a:path w="171450" h="171653">
                <a:moveTo>
                  <a:pt x="171450" y="0"/>
                </a:moveTo>
                <a:lnTo>
                  <a:pt x="0" y="406"/>
                </a:lnTo>
                <a:lnTo>
                  <a:pt x="86131" y="171653"/>
                </a:lnTo>
                <a:lnTo>
                  <a:pt x="171450" y="0"/>
                </a:lnTo>
                <a:close/>
              </a:path>
            </a:pathLst>
          </a:custGeom>
          <a:solidFill>
            <a:srgbClr val="F6AE00"/>
          </a:solidFill>
        </p:spPr>
        <p:txBody>
          <a:bodyPr wrap="square" lIns="0" tIns="0" rIns="0" bIns="0" rtlCol="0">
            <a:noAutofit/>
          </a:bodyPr>
          <a:lstStyle/>
          <a:p/>
        </p:txBody>
      </p:sp>
      <p:sp>
        <p:nvSpPr>
          <p:cNvPr id="20" name="object 20"/>
          <p:cNvSpPr/>
          <p:nvPr/>
        </p:nvSpPr>
        <p:spPr>
          <a:xfrm>
            <a:off x="9184216" y="1366207"/>
            <a:ext cx="457200" cy="457492"/>
          </a:xfrm>
          <a:custGeom>
            <a:avLst/>
            <a:gdLst/>
            <a:ahLst/>
            <a:cxnLst/>
            <a:rect l="l" t="t" r="r" b="b"/>
            <a:pathLst>
              <a:path w="457200" h="457492">
                <a:moveTo>
                  <a:pt x="349656" y="379082"/>
                </a:moveTo>
                <a:lnTo>
                  <a:pt x="107632" y="379082"/>
                </a:lnTo>
                <a:lnTo>
                  <a:pt x="116979" y="379310"/>
                </a:lnTo>
                <a:lnTo>
                  <a:pt x="121615" y="379768"/>
                </a:lnTo>
                <a:lnTo>
                  <a:pt x="160388" y="391172"/>
                </a:lnTo>
                <a:lnTo>
                  <a:pt x="194906" y="415925"/>
                </a:lnTo>
                <a:lnTo>
                  <a:pt x="223875" y="450354"/>
                </a:lnTo>
                <a:lnTo>
                  <a:pt x="228600" y="457492"/>
                </a:lnTo>
                <a:lnTo>
                  <a:pt x="233324" y="450354"/>
                </a:lnTo>
                <a:lnTo>
                  <a:pt x="257378" y="420649"/>
                </a:lnTo>
                <a:lnTo>
                  <a:pt x="291909" y="393814"/>
                </a:lnTo>
                <a:lnTo>
                  <a:pt x="330771" y="380352"/>
                </a:lnTo>
                <a:lnTo>
                  <a:pt x="340309" y="379310"/>
                </a:lnTo>
                <a:lnTo>
                  <a:pt x="349656" y="379082"/>
                </a:lnTo>
                <a:close/>
              </a:path>
              <a:path w="457200" h="457492">
                <a:moveTo>
                  <a:pt x="112166" y="0"/>
                </a:moveTo>
                <a:lnTo>
                  <a:pt x="107632" y="0"/>
                </a:lnTo>
                <a:lnTo>
                  <a:pt x="103009" y="241"/>
                </a:lnTo>
                <a:lnTo>
                  <a:pt x="98475" y="584"/>
                </a:lnTo>
                <a:lnTo>
                  <a:pt x="94030" y="1041"/>
                </a:lnTo>
                <a:lnTo>
                  <a:pt x="85140" y="2425"/>
                </a:lnTo>
                <a:lnTo>
                  <a:pt x="80987" y="3454"/>
                </a:lnTo>
                <a:lnTo>
                  <a:pt x="76631" y="4381"/>
                </a:lnTo>
                <a:lnTo>
                  <a:pt x="53035" y="12788"/>
                </a:lnTo>
                <a:lnTo>
                  <a:pt x="49415" y="14287"/>
                </a:lnTo>
                <a:lnTo>
                  <a:pt x="12496" y="36741"/>
                </a:lnTo>
                <a:lnTo>
                  <a:pt x="0" y="47332"/>
                </a:lnTo>
                <a:lnTo>
                  <a:pt x="0" y="426288"/>
                </a:lnTo>
                <a:lnTo>
                  <a:pt x="1485" y="424916"/>
                </a:lnTo>
                <a:lnTo>
                  <a:pt x="5651" y="421220"/>
                </a:lnTo>
                <a:lnTo>
                  <a:pt x="8788" y="418693"/>
                </a:lnTo>
                <a:lnTo>
                  <a:pt x="12496" y="415925"/>
                </a:lnTo>
                <a:lnTo>
                  <a:pt x="16751" y="412584"/>
                </a:lnTo>
                <a:lnTo>
                  <a:pt x="49415" y="393471"/>
                </a:lnTo>
                <a:lnTo>
                  <a:pt x="53035" y="391744"/>
                </a:lnTo>
                <a:lnTo>
                  <a:pt x="56819" y="390131"/>
                </a:lnTo>
                <a:lnTo>
                  <a:pt x="60528" y="388632"/>
                </a:lnTo>
                <a:lnTo>
                  <a:pt x="64503" y="387261"/>
                </a:lnTo>
                <a:lnTo>
                  <a:pt x="68491" y="385762"/>
                </a:lnTo>
                <a:lnTo>
                  <a:pt x="72555" y="384492"/>
                </a:lnTo>
                <a:lnTo>
                  <a:pt x="76631" y="383451"/>
                </a:lnTo>
                <a:lnTo>
                  <a:pt x="80987" y="382422"/>
                </a:lnTo>
                <a:lnTo>
                  <a:pt x="85140" y="381381"/>
                </a:lnTo>
                <a:lnTo>
                  <a:pt x="94030" y="379996"/>
                </a:lnTo>
                <a:lnTo>
                  <a:pt x="98475" y="379539"/>
                </a:lnTo>
                <a:lnTo>
                  <a:pt x="107632" y="379082"/>
                </a:lnTo>
                <a:lnTo>
                  <a:pt x="457200" y="379082"/>
                </a:lnTo>
                <a:lnTo>
                  <a:pt x="457200" y="78422"/>
                </a:lnTo>
                <a:lnTo>
                  <a:pt x="228600" y="78422"/>
                </a:lnTo>
                <a:lnTo>
                  <a:pt x="223875" y="71285"/>
                </a:lnTo>
                <a:lnTo>
                  <a:pt x="219163" y="64719"/>
                </a:lnTo>
                <a:lnTo>
                  <a:pt x="190004" y="32359"/>
                </a:lnTo>
                <a:lnTo>
                  <a:pt x="155486" y="9906"/>
                </a:lnTo>
                <a:lnTo>
                  <a:pt x="121615" y="698"/>
                </a:lnTo>
                <a:lnTo>
                  <a:pt x="112166" y="0"/>
                </a:lnTo>
                <a:close/>
              </a:path>
              <a:path w="457200" h="457492">
                <a:moveTo>
                  <a:pt x="457200" y="379082"/>
                </a:moveTo>
                <a:lnTo>
                  <a:pt x="349656" y="379082"/>
                </a:lnTo>
                <a:lnTo>
                  <a:pt x="358724" y="379539"/>
                </a:lnTo>
                <a:lnTo>
                  <a:pt x="363258" y="379996"/>
                </a:lnTo>
                <a:lnTo>
                  <a:pt x="392595" y="387261"/>
                </a:lnTo>
                <a:lnTo>
                  <a:pt x="396582" y="388632"/>
                </a:lnTo>
                <a:lnTo>
                  <a:pt x="400469" y="390131"/>
                </a:lnTo>
                <a:lnTo>
                  <a:pt x="404075" y="391744"/>
                </a:lnTo>
                <a:lnTo>
                  <a:pt x="407682" y="393471"/>
                </a:lnTo>
                <a:lnTo>
                  <a:pt x="411289" y="395084"/>
                </a:lnTo>
                <a:lnTo>
                  <a:pt x="444703" y="415925"/>
                </a:lnTo>
                <a:lnTo>
                  <a:pt x="448411" y="418693"/>
                </a:lnTo>
                <a:lnTo>
                  <a:pt x="451459" y="421220"/>
                </a:lnTo>
                <a:lnTo>
                  <a:pt x="455714" y="424916"/>
                </a:lnTo>
                <a:lnTo>
                  <a:pt x="457200" y="426288"/>
                </a:lnTo>
                <a:lnTo>
                  <a:pt x="457200" y="379082"/>
                </a:lnTo>
                <a:close/>
              </a:path>
              <a:path w="457200" h="457492">
                <a:moveTo>
                  <a:pt x="349656" y="0"/>
                </a:moveTo>
                <a:lnTo>
                  <a:pt x="344932" y="0"/>
                </a:lnTo>
                <a:lnTo>
                  <a:pt x="335584" y="698"/>
                </a:lnTo>
                <a:lnTo>
                  <a:pt x="330771" y="1270"/>
                </a:lnTo>
                <a:lnTo>
                  <a:pt x="326059" y="2197"/>
                </a:lnTo>
                <a:lnTo>
                  <a:pt x="321144" y="3111"/>
                </a:lnTo>
                <a:lnTo>
                  <a:pt x="276999" y="24295"/>
                </a:lnTo>
                <a:lnTo>
                  <a:pt x="247662" y="52400"/>
                </a:lnTo>
                <a:lnTo>
                  <a:pt x="228600" y="78422"/>
                </a:lnTo>
                <a:lnTo>
                  <a:pt x="457200" y="78422"/>
                </a:lnTo>
                <a:lnTo>
                  <a:pt x="457200" y="47332"/>
                </a:lnTo>
                <a:lnTo>
                  <a:pt x="455714" y="45948"/>
                </a:lnTo>
                <a:lnTo>
                  <a:pt x="424345" y="23037"/>
                </a:lnTo>
                <a:lnTo>
                  <a:pt x="404075" y="12788"/>
                </a:lnTo>
                <a:lnTo>
                  <a:pt x="400469" y="11061"/>
                </a:lnTo>
                <a:lnTo>
                  <a:pt x="396582" y="9677"/>
                </a:lnTo>
                <a:lnTo>
                  <a:pt x="392595" y="8178"/>
                </a:lnTo>
                <a:lnTo>
                  <a:pt x="388620" y="6794"/>
                </a:lnTo>
                <a:lnTo>
                  <a:pt x="384543" y="5537"/>
                </a:lnTo>
                <a:lnTo>
                  <a:pt x="380479" y="4381"/>
                </a:lnTo>
                <a:lnTo>
                  <a:pt x="376313" y="3454"/>
                </a:lnTo>
                <a:lnTo>
                  <a:pt x="371957" y="2425"/>
                </a:lnTo>
                <a:lnTo>
                  <a:pt x="363258" y="1041"/>
                </a:lnTo>
                <a:lnTo>
                  <a:pt x="358724" y="584"/>
                </a:lnTo>
                <a:lnTo>
                  <a:pt x="354190" y="241"/>
                </a:lnTo>
                <a:lnTo>
                  <a:pt x="349656" y="0"/>
                </a:lnTo>
                <a:close/>
              </a:path>
            </a:pathLst>
          </a:custGeom>
          <a:solidFill>
            <a:srgbClr val="FFFFFF"/>
          </a:solidFill>
        </p:spPr>
        <p:txBody>
          <a:bodyPr wrap="square" lIns="0" tIns="0" rIns="0" bIns="0" rtlCol="0">
            <a:noAutofit/>
          </a:bodyPr>
          <a:lstStyle/>
          <a:p/>
        </p:txBody>
      </p:sp>
      <p:sp>
        <p:nvSpPr>
          <p:cNvPr id="21" name="object 21"/>
          <p:cNvSpPr/>
          <p:nvPr/>
        </p:nvSpPr>
        <p:spPr>
          <a:xfrm>
            <a:off x="9401809" y="1395017"/>
            <a:ext cx="1689" cy="633717"/>
          </a:xfrm>
          <a:custGeom>
            <a:avLst/>
            <a:gdLst/>
            <a:ahLst/>
            <a:cxnLst/>
            <a:rect l="l" t="t" r="r" b="b"/>
            <a:pathLst>
              <a:path w="1689" h="633717">
                <a:moveTo>
                  <a:pt x="0" y="0"/>
                </a:moveTo>
                <a:lnTo>
                  <a:pt x="1689" y="633717"/>
                </a:lnTo>
              </a:path>
            </a:pathLst>
          </a:custGeom>
          <a:ln w="9525">
            <a:solidFill>
              <a:srgbClr val="808080"/>
            </a:solidFill>
          </a:ln>
        </p:spPr>
        <p:txBody>
          <a:bodyPr wrap="square" lIns="0" tIns="0" rIns="0" bIns="0" rtlCol="0">
            <a:noAutofit/>
          </a:bodyPr>
          <a:lstStyle/>
          <a:p/>
        </p:txBody>
      </p:sp>
      <p:sp>
        <p:nvSpPr>
          <p:cNvPr id="22" name="object 22"/>
          <p:cNvSpPr/>
          <p:nvPr/>
        </p:nvSpPr>
        <p:spPr>
          <a:xfrm>
            <a:off x="5506509" y="2400631"/>
            <a:ext cx="1172895" cy="1172895"/>
          </a:xfrm>
          <a:custGeom>
            <a:avLst/>
            <a:gdLst/>
            <a:ahLst/>
            <a:cxnLst/>
            <a:rect l="l" t="t" r="r" b="b"/>
            <a:pathLst>
              <a:path w="1172895" h="1172895">
                <a:moveTo>
                  <a:pt x="0" y="586447"/>
                </a:moveTo>
                <a:lnTo>
                  <a:pt x="1944" y="538349"/>
                </a:lnTo>
                <a:lnTo>
                  <a:pt x="7675" y="491322"/>
                </a:lnTo>
                <a:lnTo>
                  <a:pt x="17043" y="445517"/>
                </a:lnTo>
                <a:lnTo>
                  <a:pt x="29897" y="401084"/>
                </a:lnTo>
                <a:lnTo>
                  <a:pt x="46085" y="358175"/>
                </a:lnTo>
                <a:lnTo>
                  <a:pt x="65457" y="316940"/>
                </a:lnTo>
                <a:lnTo>
                  <a:pt x="87862" y="277531"/>
                </a:lnTo>
                <a:lnTo>
                  <a:pt x="113149" y="240098"/>
                </a:lnTo>
                <a:lnTo>
                  <a:pt x="141167" y="204793"/>
                </a:lnTo>
                <a:lnTo>
                  <a:pt x="171765" y="171765"/>
                </a:lnTo>
                <a:lnTo>
                  <a:pt x="204793" y="141167"/>
                </a:lnTo>
                <a:lnTo>
                  <a:pt x="240098" y="113149"/>
                </a:lnTo>
                <a:lnTo>
                  <a:pt x="277531" y="87862"/>
                </a:lnTo>
                <a:lnTo>
                  <a:pt x="316940" y="65457"/>
                </a:lnTo>
                <a:lnTo>
                  <a:pt x="358175" y="46085"/>
                </a:lnTo>
                <a:lnTo>
                  <a:pt x="401084" y="29897"/>
                </a:lnTo>
                <a:lnTo>
                  <a:pt x="445517" y="17043"/>
                </a:lnTo>
                <a:lnTo>
                  <a:pt x="491322" y="7675"/>
                </a:lnTo>
                <a:lnTo>
                  <a:pt x="538349" y="1944"/>
                </a:lnTo>
                <a:lnTo>
                  <a:pt x="586447" y="0"/>
                </a:lnTo>
                <a:lnTo>
                  <a:pt x="634545" y="1944"/>
                </a:lnTo>
                <a:lnTo>
                  <a:pt x="681573" y="7675"/>
                </a:lnTo>
                <a:lnTo>
                  <a:pt x="727378" y="17043"/>
                </a:lnTo>
                <a:lnTo>
                  <a:pt x="771811" y="29897"/>
                </a:lnTo>
                <a:lnTo>
                  <a:pt x="814720" y="46085"/>
                </a:lnTo>
                <a:lnTo>
                  <a:pt x="855955" y="65457"/>
                </a:lnTo>
                <a:lnTo>
                  <a:pt x="895364" y="87862"/>
                </a:lnTo>
                <a:lnTo>
                  <a:pt x="932797" y="113149"/>
                </a:lnTo>
                <a:lnTo>
                  <a:pt x="968102" y="141167"/>
                </a:lnTo>
                <a:lnTo>
                  <a:pt x="1001129" y="171765"/>
                </a:lnTo>
                <a:lnTo>
                  <a:pt x="1031727" y="204793"/>
                </a:lnTo>
                <a:lnTo>
                  <a:pt x="1059745" y="240098"/>
                </a:lnTo>
                <a:lnTo>
                  <a:pt x="1085032" y="277531"/>
                </a:lnTo>
                <a:lnTo>
                  <a:pt x="1107437" y="316940"/>
                </a:lnTo>
                <a:lnTo>
                  <a:pt x="1126810" y="358175"/>
                </a:lnTo>
                <a:lnTo>
                  <a:pt x="1142998" y="401084"/>
                </a:lnTo>
                <a:lnTo>
                  <a:pt x="1155852" y="445517"/>
                </a:lnTo>
                <a:lnTo>
                  <a:pt x="1165220" y="491322"/>
                </a:lnTo>
                <a:lnTo>
                  <a:pt x="1170951" y="538349"/>
                </a:lnTo>
                <a:lnTo>
                  <a:pt x="1172895" y="586447"/>
                </a:lnTo>
                <a:lnTo>
                  <a:pt x="1170951" y="634545"/>
                </a:lnTo>
                <a:lnTo>
                  <a:pt x="1165220" y="681573"/>
                </a:lnTo>
                <a:lnTo>
                  <a:pt x="1155852" y="727378"/>
                </a:lnTo>
                <a:lnTo>
                  <a:pt x="1142998" y="771811"/>
                </a:lnTo>
                <a:lnTo>
                  <a:pt x="1126810" y="814720"/>
                </a:lnTo>
                <a:lnTo>
                  <a:pt x="1107437" y="855955"/>
                </a:lnTo>
                <a:lnTo>
                  <a:pt x="1085032" y="895364"/>
                </a:lnTo>
                <a:lnTo>
                  <a:pt x="1059745" y="932797"/>
                </a:lnTo>
                <a:lnTo>
                  <a:pt x="1031727" y="968102"/>
                </a:lnTo>
                <a:lnTo>
                  <a:pt x="1001129" y="1001129"/>
                </a:lnTo>
                <a:lnTo>
                  <a:pt x="968102" y="1031727"/>
                </a:lnTo>
                <a:lnTo>
                  <a:pt x="932797" y="1059745"/>
                </a:lnTo>
                <a:lnTo>
                  <a:pt x="895364" y="1085032"/>
                </a:lnTo>
                <a:lnTo>
                  <a:pt x="855955" y="1107437"/>
                </a:lnTo>
                <a:lnTo>
                  <a:pt x="814720" y="1126810"/>
                </a:lnTo>
                <a:lnTo>
                  <a:pt x="771811" y="1142998"/>
                </a:lnTo>
                <a:lnTo>
                  <a:pt x="727378" y="1155852"/>
                </a:lnTo>
                <a:lnTo>
                  <a:pt x="681573" y="1165220"/>
                </a:lnTo>
                <a:lnTo>
                  <a:pt x="634545" y="1170951"/>
                </a:lnTo>
                <a:lnTo>
                  <a:pt x="586447" y="1172895"/>
                </a:lnTo>
                <a:lnTo>
                  <a:pt x="538349" y="1170951"/>
                </a:lnTo>
                <a:lnTo>
                  <a:pt x="491322" y="1165220"/>
                </a:lnTo>
                <a:lnTo>
                  <a:pt x="445517" y="1155852"/>
                </a:lnTo>
                <a:lnTo>
                  <a:pt x="401084" y="1142998"/>
                </a:lnTo>
                <a:lnTo>
                  <a:pt x="358175" y="1126810"/>
                </a:lnTo>
                <a:lnTo>
                  <a:pt x="316940" y="1107437"/>
                </a:lnTo>
                <a:lnTo>
                  <a:pt x="277531" y="1085032"/>
                </a:lnTo>
                <a:lnTo>
                  <a:pt x="240098" y="1059745"/>
                </a:lnTo>
                <a:lnTo>
                  <a:pt x="204793" y="1031727"/>
                </a:lnTo>
                <a:lnTo>
                  <a:pt x="171765" y="1001129"/>
                </a:lnTo>
                <a:lnTo>
                  <a:pt x="141167" y="968102"/>
                </a:lnTo>
                <a:lnTo>
                  <a:pt x="113149" y="932797"/>
                </a:lnTo>
                <a:lnTo>
                  <a:pt x="87862" y="895364"/>
                </a:lnTo>
                <a:lnTo>
                  <a:pt x="65457" y="855955"/>
                </a:lnTo>
                <a:lnTo>
                  <a:pt x="46085" y="814720"/>
                </a:lnTo>
                <a:lnTo>
                  <a:pt x="29897" y="771811"/>
                </a:lnTo>
                <a:lnTo>
                  <a:pt x="17043" y="727378"/>
                </a:lnTo>
                <a:lnTo>
                  <a:pt x="7675" y="681573"/>
                </a:lnTo>
                <a:lnTo>
                  <a:pt x="1944" y="634545"/>
                </a:lnTo>
                <a:lnTo>
                  <a:pt x="0" y="586447"/>
                </a:lnTo>
                <a:close/>
              </a:path>
            </a:pathLst>
          </a:custGeom>
          <a:ln w="12700">
            <a:solidFill>
              <a:srgbClr val="A7A8A7"/>
            </a:solidFill>
            <a:prstDash val="dash"/>
          </a:ln>
        </p:spPr>
        <p:txBody>
          <a:bodyPr wrap="square" lIns="0" tIns="0" rIns="0" bIns="0" rtlCol="0">
            <a:noAutofit/>
          </a:bodyPr>
          <a:lstStyle/>
          <a:p/>
        </p:txBody>
      </p:sp>
      <p:sp>
        <p:nvSpPr>
          <p:cNvPr id="23" name="object 23"/>
          <p:cNvSpPr txBox="1"/>
          <p:nvPr/>
        </p:nvSpPr>
        <p:spPr>
          <a:xfrm>
            <a:off x="559224" y="275716"/>
            <a:ext cx="649795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图书情报</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图情资源知识图谱</a:t>
            </a:r>
            <a:endParaRPr sz="3600">
              <a:latin typeface="Microsoft YaHei UI"/>
              <a:cs typeface="Microsoft YaHei U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2" y="314071"/>
            <a:ext cx="8893175" cy="514984"/>
          </a:xfrm>
          <a:prstGeom prst="rect">
            <a:avLst/>
          </a:prstGeom>
        </p:spPr>
        <p:txBody>
          <a:bodyPr wrap="square" lIns="0" tIns="0" rIns="0" bIns="0" rtlCol="0" vert="horz">
            <a:noAutofit/>
          </a:bodyPr>
          <a:lstStyle/>
          <a:p>
            <a:pPr marL="12700">
              <a:lnSpc>
                <a:spcPct val="100000"/>
              </a:lnSpc>
            </a:pPr>
            <a:r>
              <a:rPr dirty="0" smtClean="0" sz="3300" b="1">
                <a:solidFill>
                  <a:srgbClr val="303030"/>
                </a:solidFill>
                <a:latin typeface="Microsoft YaHei UI"/>
                <a:cs typeface="Microsoft YaHei UI"/>
              </a:rPr>
              <a:t>图情资源知识图谱应用</a:t>
            </a:r>
            <a:r>
              <a:rPr dirty="0" smtClean="0" sz="3300" spc="-5" b="1">
                <a:solidFill>
                  <a:srgbClr val="303030"/>
                </a:solidFill>
                <a:latin typeface="Microsoft YaHei UI"/>
                <a:cs typeface="Microsoft YaHei UI"/>
              </a:rPr>
              <a:t>——</a:t>
            </a:r>
            <a:r>
              <a:rPr dirty="0" smtClean="0" sz="3300" spc="0" b="1">
                <a:solidFill>
                  <a:srgbClr val="303030"/>
                </a:solidFill>
                <a:latin typeface="Microsoft YaHei UI"/>
                <a:cs typeface="Microsoft YaHei UI"/>
              </a:rPr>
              <a:t>知识导航与资源展示</a:t>
            </a:r>
            <a:endParaRPr sz="3300">
              <a:latin typeface="Microsoft YaHei UI"/>
              <a:cs typeface="Microsoft YaHei UI"/>
            </a:endParaRPr>
          </a:p>
        </p:txBody>
      </p:sp>
      <p:sp>
        <p:nvSpPr>
          <p:cNvPr id="3" name="object 3"/>
          <p:cNvSpPr/>
          <p:nvPr/>
        </p:nvSpPr>
        <p:spPr>
          <a:xfrm>
            <a:off x="5448300" y="1243012"/>
            <a:ext cx="5276837" cy="5095874"/>
          </a:xfrm>
          <a:prstGeom prst="rect">
            <a:avLst/>
          </a:prstGeom>
          <a:blipFill>
            <a:blip r:embed="rId2" cstate="print"/>
            <a:stretch>
              <a:fillRect/>
            </a:stretch>
          </a:blipFill>
        </p:spPr>
        <p:txBody>
          <a:bodyPr wrap="square" lIns="0" tIns="0" rIns="0" bIns="0" rtlCol="0">
            <a:noAutofit/>
          </a:bodyPr>
          <a:lstStyle/>
          <a:p/>
        </p:txBody>
      </p:sp>
      <p:sp>
        <p:nvSpPr>
          <p:cNvPr id="4" name="object 4"/>
          <p:cNvSpPr txBox="1"/>
          <p:nvPr/>
        </p:nvSpPr>
        <p:spPr>
          <a:xfrm>
            <a:off x="776678" y="1173759"/>
            <a:ext cx="4330700" cy="2207260"/>
          </a:xfrm>
          <a:prstGeom prst="rect">
            <a:avLst/>
          </a:prstGeom>
        </p:spPr>
        <p:txBody>
          <a:bodyPr wrap="square" lIns="0" tIns="0" rIns="0" bIns="0" rtlCol="0" vert="horz">
            <a:noAutofit/>
          </a:bodyPr>
          <a:lstStyle/>
          <a:p>
            <a:pPr algn="just"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使用知识图谱中的知识体系进</a:t>
            </a:r>
            <a:r>
              <a:rPr dirty="0" smtClean="0" sz="2400" spc="0">
                <a:solidFill>
                  <a:srgbClr val="303030"/>
                </a:solidFill>
                <a:latin typeface="Microsoft YaHei UI"/>
                <a:cs typeface="Microsoft YaHei UI"/>
              </a:rPr>
              <a:t> 行知识导航，引导用户学习知</a:t>
            </a:r>
            <a:r>
              <a:rPr dirty="0" smtClean="0" sz="2400" spc="0">
                <a:solidFill>
                  <a:srgbClr val="303030"/>
                </a:solidFill>
                <a:latin typeface="Microsoft YaHei UI"/>
                <a:cs typeface="Microsoft YaHei UI"/>
              </a:rPr>
              <a:t> 识体系，以及通过实体链接所</a:t>
            </a:r>
            <a:r>
              <a:rPr dirty="0" smtClean="0" sz="2400" spc="0">
                <a:solidFill>
                  <a:srgbClr val="303030"/>
                </a:solidFill>
                <a:latin typeface="Microsoft YaHei UI"/>
                <a:cs typeface="Microsoft YaHei UI"/>
              </a:rPr>
              <a:t> 关联的资源。</a:t>
            </a:r>
            <a:endParaRPr sz="2400">
              <a:latin typeface="Microsoft YaHei UI"/>
              <a:cs typeface="Microsoft YaHei U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04981" y="1259456"/>
            <a:ext cx="1984075" cy="362309"/>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7177177" y="4399471"/>
            <a:ext cx="500332" cy="500332"/>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7159924" y="5658928"/>
            <a:ext cx="517584" cy="517584"/>
          </a:xfrm>
          <a:prstGeom prst="rect">
            <a:avLst/>
          </a:prstGeom>
          <a:blipFill>
            <a:blip r:embed="rId4" cstate="print"/>
            <a:stretch>
              <a:fillRect/>
            </a:stretch>
          </a:blipFill>
        </p:spPr>
        <p:txBody>
          <a:bodyPr wrap="square" lIns="0" tIns="0" rIns="0" bIns="0" rtlCol="0">
            <a:noAutofit/>
          </a:bodyPr>
          <a:lstStyle/>
          <a:p/>
        </p:txBody>
      </p:sp>
      <p:sp>
        <p:nvSpPr>
          <p:cNvPr id="5" name="object 5"/>
          <p:cNvSpPr/>
          <p:nvPr/>
        </p:nvSpPr>
        <p:spPr>
          <a:xfrm>
            <a:off x="7953555" y="5710686"/>
            <a:ext cx="517584" cy="465826"/>
          </a:xfrm>
          <a:prstGeom prst="rect">
            <a:avLst/>
          </a:prstGeom>
          <a:blipFill>
            <a:blip r:embed="rId5" cstate="print"/>
            <a:stretch>
              <a:fillRect/>
            </a:stretch>
          </a:blipFill>
        </p:spPr>
        <p:txBody>
          <a:bodyPr wrap="square" lIns="0" tIns="0" rIns="0" bIns="0" rtlCol="0">
            <a:noAutofit/>
          </a:bodyPr>
          <a:lstStyle/>
          <a:p/>
        </p:txBody>
      </p:sp>
      <p:sp>
        <p:nvSpPr>
          <p:cNvPr id="6" name="object 6"/>
          <p:cNvSpPr/>
          <p:nvPr/>
        </p:nvSpPr>
        <p:spPr>
          <a:xfrm>
            <a:off x="8764437" y="5658928"/>
            <a:ext cx="517584" cy="517584"/>
          </a:xfrm>
          <a:prstGeom prst="rect">
            <a:avLst/>
          </a:prstGeom>
          <a:blipFill>
            <a:blip r:embed="rId6" cstate="print"/>
            <a:stretch>
              <a:fillRect/>
            </a:stretch>
          </a:blipFill>
        </p:spPr>
        <p:txBody>
          <a:bodyPr wrap="square" lIns="0" tIns="0" rIns="0" bIns="0" rtlCol="0">
            <a:noAutofit/>
          </a:bodyPr>
          <a:lstStyle/>
          <a:p/>
        </p:txBody>
      </p:sp>
      <p:sp>
        <p:nvSpPr>
          <p:cNvPr id="7" name="object 7"/>
          <p:cNvSpPr/>
          <p:nvPr/>
        </p:nvSpPr>
        <p:spPr>
          <a:xfrm>
            <a:off x="4931982" y="612475"/>
            <a:ext cx="896724" cy="0"/>
          </a:xfrm>
          <a:custGeom>
            <a:avLst/>
            <a:gdLst/>
            <a:ahLst/>
            <a:cxnLst/>
            <a:rect l="l" t="t" r="r" b="b"/>
            <a:pathLst>
              <a:path w="896724" h="0">
                <a:moveTo>
                  <a:pt x="0" y="0"/>
                </a:moveTo>
                <a:lnTo>
                  <a:pt x="896724" y="0"/>
                </a:lnTo>
              </a:path>
            </a:pathLst>
          </a:custGeom>
          <a:ln w="51734">
            <a:solidFill>
              <a:srgbClr val="2F2F2F"/>
            </a:solidFill>
          </a:ln>
        </p:spPr>
        <p:txBody>
          <a:bodyPr wrap="square" lIns="0" tIns="0" rIns="0" bIns="0" rtlCol="0">
            <a:noAutofit/>
          </a:bodyPr>
          <a:lstStyle/>
          <a:p/>
        </p:txBody>
      </p:sp>
      <p:sp>
        <p:nvSpPr>
          <p:cNvPr id="8" name="object 8"/>
          <p:cNvSpPr/>
          <p:nvPr/>
        </p:nvSpPr>
        <p:spPr>
          <a:xfrm>
            <a:off x="7027213" y="2290312"/>
            <a:ext cx="2388389" cy="0"/>
          </a:xfrm>
          <a:custGeom>
            <a:avLst/>
            <a:gdLst/>
            <a:ahLst/>
            <a:cxnLst/>
            <a:rect l="l" t="t" r="r" b="b"/>
            <a:pathLst>
              <a:path w="2388389" h="0">
                <a:moveTo>
                  <a:pt x="0" y="0"/>
                </a:moveTo>
                <a:lnTo>
                  <a:pt x="2388389" y="0"/>
                </a:lnTo>
              </a:path>
            </a:pathLst>
          </a:custGeom>
          <a:ln w="25867">
            <a:solidFill>
              <a:srgbClr val="D84B48"/>
            </a:solidFill>
          </a:ln>
        </p:spPr>
        <p:txBody>
          <a:bodyPr wrap="square" lIns="0" tIns="0" rIns="0" bIns="0" rtlCol="0">
            <a:noAutofit/>
          </a:bodyPr>
          <a:lstStyle/>
          <a:p/>
        </p:txBody>
      </p:sp>
      <p:sp>
        <p:nvSpPr>
          <p:cNvPr id="10" name="object 10"/>
          <p:cNvSpPr txBox="1"/>
          <p:nvPr/>
        </p:nvSpPr>
        <p:spPr>
          <a:xfrm>
            <a:off x="10756613" y="435634"/>
            <a:ext cx="998219" cy="286385"/>
          </a:xfrm>
          <a:prstGeom prst="rect">
            <a:avLst/>
          </a:prstGeom>
        </p:spPr>
        <p:txBody>
          <a:bodyPr wrap="square" lIns="0" tIns="0" rIns="0" bIns="0" rtlCol="0" vert="horz">
            <a:noAutofit/>
          </a:bodyPr>
          <a:lstStyle/>
          <a:p>
            <a:pPr marL="12700">
              <a:lnSpc>
                <a:spcPct val="100000"/>
              </a:lnSpc>
            </a:pPr>
            <a:r>
              <a:rPr dirty="0" smtClean="0" sz="1800" spc="55">
                <a:solidFill>
                  <a:srgbClr val="1C9C82"/>
                </a:solidFill>
                <a:latin typeface="Times New Roman"/>
                <a:cs typeface="Times New Roman"/>
              </a:rPr>
              <a:t>PlantData</a:t>
            </a:r>
            <a:endParaRPr sz="1800">
              <a:latin typeface="Times New Roman"/>
              <a:cs typeface="Times New Roman"/>
            </a:endParaRPr>
          </a:p>
        </p:txBody>
      </p:sp>
      <p:sp>
        <p:nvSpPr>
          <p:cNvPr id="11" name="object 11"/>
          <p:cNvSpPr txBox="1"/>
          <p:nvPr/>
        </p:nvSpPr>
        <p:spPr>
          <a:xfrm>
            <a:off x="2421850" y="1207578"/>
            <a:ext cx="1590675" cy="402590"/>
          </a:xfrm>
          <a:prstGeom prst="rect">
            <a:avLst/>
          </a:prstGeom>
        </p:spPr>
        <p:txBody>
          <a:bodyPr wrap="square" lIns="0" tIns="0" rIns="0" bIns="0" rtlCol="0" vert="horz">
            <a:noAutofit/>
          </a:bodyPr>
          <a:lstStyle/>
          <a:p>
            <a:pPr>
              <a:lnSpc>
                <a:spcPts val="3170"/>
              </a:lnSpc>
            </a:pPr>
            <a:r>
              <a:rPr dirty="0" smtClean="0" sz="2650" spc="860">
                <a:solidFill>
                  <a:srgbClr val="F7F9F9"/>
                </a:solidFill>
                <a:latin typeface="Times New Roman"/>
                <a:cs typeface="Times New Roman"/>
              </a:rPr>
              <a:t>6</a:t>
            </a:r>
            <a:endParaRPr sz="2650">
              <a:latin typeface="Times New Roman"/>
              <a:cs typeface="Times New Roman"/>
            </a:endParaRPr>
          </a:p>
        </p:txBody>
      </p:sp>
      <p:sp>
        <p:nvSpPr>
          <p:cNvPr id="12" name="object 12"/>
          <p:cNvSpPr txBox="1"/>
          <p:nvPr/>
        </p:nvSpPr>
        <p:spPr>
          <a:xfrm>
            <a:off x="6505794" y="1649562"/>
            <a:ext cx="283845" cy="128905"/>
          </a:xfrm>
          <a:prstGeom prst="rect">
            <a:avLst/>
          </a:prstGeom>
        </p:spPr>
        <p:txBody>
          <a:bodyPr wrap="square" lIns="0" tIns="0" rIns="0" bIns="0" rtlCol="0" vert="horz">
            <a:noAutofit/>
          </a:bodyPr>
          <a:lstStyle/>
          <a:p>
            <a:pPr marL="12700">
              <a:lnSpc>
                <a:spcPct val="100000"/>
              </a:lnSpc>
            </a:pPr>
            <a:r>
              <a:rPr dirty="0" smtClean="0" sz="800" spc="190">
                <a:solidFill>
                  <a:srgbClr val="8E878E"/>
                </a:solidFill>
                <a:latin typeface="Segoe UI Light"/>
                <a:cs typeface="Segoe UI Light"/>
              </a:rPr>
              <a:t>i</a:t>
            </a:r>
            <a:r>
              <a:rPr dirty="0" smtClean="0" sz="800" spc="-150">
                <a:solidFill>
                  <a:srgbClr val="8E878E"/>
                </a:solidFill>
                <a:latin typeface="Segoe UI Light"/>
                <a:cs typeface="Segoe UI Light"/>
              </a:rPr>
              <a:t>S</a:t>
            </a:r>
            <a:r>
              <a:rPr dirty="0" smtClean="0" sz="800" spc="20">
                <a:solidFill>
                  <a:srgbClr val="625B64"/>
                </a:solidFill>
                <a:latin typeface="Segoe UI Light"/>
                <a:cs typeface="Segoe UI Light"/>
              </a:rPr>
              <a:t>:v:9l</a:t>
            </a:r>
            <a:endParaRPr sz="800">
              <a:latin typeface="Segoe UI Light"/>
              <a:cs typeface="Segoe UI Light"/>
            </a:endParaRPr>
          </a:p>
        </p:txBody>
      </p:sp>
      <p:sp>
        <p:nvSpPr>
          <p:cNvPr id="13" name="object 13"/>
          <p:cNvSpPr txBox="1"/>
          <p:nvPr/>
        </p:nvSpPr>
        <p:spPr>
          <a:xfrm>
            <a:off x="3194813" y="1668612"/>
            <a:ext cx="200025" cy="107314"/>
          </a:xfrm>
          <a:prstGeom prst="rect">
            <a:avLst/>
          </a:prstGeom>
        </p:spPr>
        <p:txBody>
          <a:bodyPr wrap="square" lIns="0" tIns="0" rIns="0" bIns="0" rtlCol="0" vert="horz">
            <a:noAutofit/>
          </a:bodyPr>
          <a:lstStyle/>
          <a:p>
            <a:pPr marL="12700">
              <a:lnSpc>
                <a:spcPct val="100000"/>
              </a:lnSpc>
            </a:pPr>
            <a:r>
              <a:rPr dirty="0" smtClean="0" sz="650" spc="160">
                <a:solidFill>
                  <a:srgbClr val="625B64"/>
                </a:solidFill>
                <a:latin typeface="Segoe UI Light"/>
                <a:cs typeface="Segoe UI Light"/>
              </a:rPr>
              <a:t>(</a:t>
            </a:r>
            <a:r>
              <a:rPr dirty="0" smtClean="0" sz="650" spc="-35">
                <a:solidFill>
                  <a:srgbClr val="625B64"/>
                </a:solidFill>
                <a:latin typeface="Segoe UI Light"/>
                <a:cs typeface="Segoe UI Light"/>
              </a:rPr>
              <a:t>R</a:t>
            </a:r>
            <a:r>
              <a:rPr dirty="0" smtClean="0" sz="650" spc="114">
                <a:solidFill>
                  <a:srgbClr val="625B64"/>
                </a:solidFill>
                <a:latin typeface="Segoe UI Light"/>
                <a:cs typeface="Segoe UI Light"/>
              </a:rPr>
              <a:t>Sl</a:t>
            </a:r>
            <a:endParaRPr sz="650">
              <a:latin typeface="Segoe UI Light"/>
              <a:cs typeface="Segoe UI Light"/>
            </a:endParaRPr>
          </a:p>
        </p:txBody>
      </p:sp>
      <p:sp>
        <p:nvSpPr>
          <p:cNvPr id="14" name="object 14"/>
          <p:cNvSpPr txBox="1"/>
          <p:nvPr/>
        </p:nvSpPr>
        <p:spPr>
          <a:xfrm>
            <a:off x="3755265" y="1643212"/>
            <a:ext cx="206375" cy="141605"/>
          </a:xfrm>
          <a:prstGeom prst="rect">
            <a:avLst/>
          </a:prstGeom>
        </p:spPr>
        <p:txBody>
          <a:bodyPr wrap="square" lIns="0" tIns="0" rIns="0" bIns="0" rtlCol="0" vert="horz">
            <a:noAutofit/>
          </a:bodyPr>
          <a:lstStyle/>
          <a:p>
            <a:pPr marL="12700">
              <a:lnSpc>
                <a:spcPct val="100000"/>
              </a:lnSpc>
            </a:pPr>
            <a:r>
              <a:rPr dirty="0" smtClean="0" sz="850" spc="340">
                <a:solidFill>
                  <a:srgbClr val="625B64"/>
                </a:solidFill>
                <a:latin typeface="Arial"/>
                <a:cs typeface="Arial"/>
              </a:rPr>
              <a:t>τ</a:t>
            </a:r>
            <a:r>
              <a:rPr dirty="0" smtClean="0" sz="850" spc="240">
                <a:solidFill>
                  <a:srgbClr val="44414B"/>
                </a:solidFill>
                <a:latin typeface="Arial"/>
                <a:cs typeface="Arial"/>
              </a:rPr>
              <a:t>=</a:t>
            </a:r>
            <a:endParaRPr sz="850">
              <a:latin typeface="Arial"/>
              <a:cs typeface="Arial"/>
            </a:endParaRPr>
          </a:p>
        </p:txBody>
      </p:sp>
      <p:sp>
        <p:nvSpPr>
          <p:cNvPr id="15" name="object 15"/>
          <p:cNvSpPr txBox="1"/>
          <p:nvPr/>
        </p:nvSpPr>
        <p:spPr>
          <a:xfrm>
            <a:off x="4565766" y="1598762"/>
            <a:ext cx="129539" cy="194945"/>
          </a:xfrm>
          <a:prstGeom prst="rect">
            <a:avLst/>
          </a:prstGeom>
        </p:spPr>
        <p:txBody>
          <a:bodyPr wrap="square" lIns="0" tIns="0" rIns="0" bIns="0" rtlCol="0" vert="horz">
            <a:noAutofit/>
          </a:bodyPr>
          <a:lstStyle/>
          <a:p>
            <a:pPr marL="12700">
              <a:lnSpc>
                <a:spcPct val="100000"/>
              </a:lnSpc>
            </a:pPr>
            <a:r>
              <a:rPr dirty="0" smtClean="0" sz="1200" spc="5">
                <a:solidFill>
                  <a:srgbClr val="625B64"/>
                </a:solidFill>
                <a:latin typeface="Times New Roman"/>
                <a:cs typeface="Times New Roman"/>
              </a:rPr>
              <a:t>æ</a:t>
            </a:r>
            <a:endParaRPr sz="1200">
              <a:latin typeface="Times New Roman"/>
              <a:cs typeface="Times New Roman"/>
            </a:endParaRPr>
          </a:p>
        </p:txBody>
      </p:sp>
      <p:sp>
        <p:nvSpPr>
          <p:cNvPr id="16" name="object 16"/>
          <p:cNvSpPr txBox="1"/>
          <p:nvPr/>
        </p:nvSpPr>
        <p:spPr>
          <a:xfrm>
            <a:off x="5039996" y="1624162"/>
            <a:ext cx="290195" cy="173355"/>
          </a:xfrm>
          <a:prstGeom prst="rect">
            <a:avLst/>
          </a:prstGeom>
        </p:spPr>
        <p:txBody>
          <a:bodyPr wrap="square" lIns="0" tIns="0" rIns="0" bIns="0" rtlCol="0" vert="horz">
            <a:noAutofit/>
          </a:bodyPr>
          <a:lstStyle/>
          <a:p>
            <a:pPr marL="12700">
              <a:lnSpc>
                <a:spcPct val="100000"/>
              </a:lnSpc>
            </a:pPr>
            <a:r>
              <a:rPr dirty="0" smtClean="0" sz="1000" spc="200">
                <a:solidFill>
                  <a:srgbClr val="625B64"/>
                </a:solidFill>
                <a:latin typeface="Segoe UI Light"/>
                <a:cs typeface="Segoe UI Light"/>
              </a:rPr>
              <a:t>;</a:t>
            </a:r>
            <a:r>
              <a:rPr dirty="0" smtClean="0" sz="1000" spc="-245">
                <a:solidFill>
                  <a:srgbClr val="625B64"/>
                </a:solidFill>
                <a:latin typeface="Segoe UI Light"/>
                <a:cs typeface="Segoe UI Light"/>
              </a:rPr>
              <a:t>a</a:t>
            </a:r>
            <a:r>
              <a:rPr dirty="0" smtClean="0" sz="1000" spc="-165">
                <a:solidFill>
                  <a:srgbClr val="696993"/>
                </a:solidFill>
                <a:latin typeface="Segoe UI Light"/>
                <a:cs typeface="Segoe UI Light"/>
              </a:rPr>
              <a:t>&lt;</a:t>
            </a:r>
            <a:r>
              <a:rPr dirty="0" smtClean="0" sz="1000" spc="-150">
                <a:solidFill>
                  <a:srgbClr val="696993"/>
                </a:solidFill>
                <a:latin typeface="Segoe UI Light"/>
                <a:cs typeface="Segoe UI Light"/>
              </a:rPr>
              <a:t>r</a:t>
            </a:r>
            <a:r>
              <a:rPr dirty="0" smtClean="0" sz="1000" spc="125" i="1">
                <a:solidFill>
                  <a:srgbClr val="625B64"/>
                </a:solidFill>
                <a:latin typeface="Courier New"/>
                <a:cs typeface="Courier New"/>
              </a:rPr>
              <a:t>R</a:t>
            </a:r>
            <a:endParaRPr sz="1000">
              <a:latin typeface="Courier New"/>
              <a:cs typeface="Courier New"/>
            </a:endParaRPr>
          </a:p>
        </p:txBody>
      </p:sp>
      <p:sp>
        <p:nvSpPr>
          <p:cNvPr id="17" name="object 17"/>
          <p:cNvSpPr txBox="1"/>
          <p:nvPr/>
        </p:nvSpPr>
        <p:spPr>
          <a:xfrm>
            <a:off x="5729783" y="1624162"/>
            <a:ext cx="127000" cy="173355"/>
          </a:xfrm>
          <a:prstGeom prst="rect">
            <a:avLst/>
          </a:prstGeom>
        </p:spPr>
        <p:txBody>
          <a:bodyPr wrap="square" lIns="0" tIns="0" rIns="0" bIns="0" rtlCol="0" vert="horz">
            <a:noAutofit/>
          </a:bodyPr>
          <a:lstStyle/>
          <a:p>
            <a:pPr marL="12700">
              <a:lnSpc>
                <a:spcPct val="100000"/>
              </a:lnSpc>
            </a:pPr>
            <a:r>
              <a:rPr dirty="0" smtClean="0" sz="1000" spc="195">
                <a:solidFill>
                  <a:srgbClr val="696993"/>
                </a:solidFill>
                <a:latin typeface="Courier New"/>
                <a:cs typeface="Courier New"/>
              </a:rPr>
              <a:t>H</a:t>
            </a:r>
            <a:endParaRPr sz="1000">
              <a:latin typeface="Courier New"/>
              <a:cs typeface="Courier New"/>
            </a:endParaRPr>
          </a:p>
        </p:txBody>
      </p:sp>
      <p:sp>
        <p:nvSpPr>
          <p:cNvPr id="18" name="object 18"/>
          <p:cNvSpPr txBox="1"/>
          <p:nvPr/>
        </p:nvSpPr>
        <p:spPr>
          <a:xfrm>
            <a:off x="2479158" y="2041824"/>
            <a:ext cx="935990" cy="399415"/>
          </a:xfrm>
          <a:prstGeom prst="rect">
            <a:avLst/>
          </a:prstGeom>
        </p:spPr>
        <p:txBody>
          <a:bodyPr wrap="square" lIns="0" tIns="0" rIns="0" bIns="0" rtlCol="0" vert="horz">
            <a:noAutofit/>
          </a:bodyPr>
          <a:lstStyle/>
          <a:p>
            <a:pPr marL="12700">
              <a:lnSpc>
                <a:spcPct val="100000"/>
              </a:lnSpc>
            </a:pPr>
            <a:r>
              <a:rPr dirty="0" smtClean="0" sz="700" spc="114">
                <a:solidFill>
                  <a:srgbClr val="797585"/>
                </a:solidFill>
                <a:latin typeface="Segoe UI Light"/>
                <a:cs typeface="Segoe UI Light"/>
              </a:rPr>
              <a:t>!l;:I</a:t>
            </a:r>
            <a:r>
              <a:rPr dirty="0" smtClean="0" sz="700" spc="-275">
                <a:solidFill>
                  <a:srgbClr val="797585"/>
                </a:solidFill>
                <a:latin typeface="Segoe UI Light"/>
                <a:cs typeface="Segoe UI Light"/>
              </a:rPr>
              <a:t>$</a:t>
            </a:r>
            <a:r>
              <a:rPr dirty="0" smtClean="0" sz="700" spc="-100">
                <a:solidFill>
                  <a:srgbClr val="959AA8"/>
                </a:solidFill>
                <a:latin typeface="Arial"/>
                <a:cs typeface="Arial"/>
              </a:rPr>
              <a:t>J</a:t>
            </a:r>
            <a:r>
              <a:rPr dirty="0" smtClean="0" sz="700" spc="-100">
                <a:solidFill>
                  <a:srgbClr val="959AA8"/>
                </a:solidFill>
                <a:latin typeface="Arial"/>
                <a:cs typeface="Arial"/>
              </a:rPr>
              <a:t> </a:t>
            </a:r>
            <a:r>
              <a:rPr dirty="0" smtClean="0" sz="700" spc="40">
                <a:solidFill>
                  <a:srgbClr val="959AA8"/>
                </a:solidFill>
                <a:latin typeface="Arial"/>
                <a:cs typeface="Arial"/>
              </a:rPr>
              <a:t> </a:t>
            </a:r>
            <a:r>
              <a:rPr dirty="0" smtClean="0" sz="600" spc="75">
                <a:solidFill>
                  <a:srgbClr val="8E878E"/>
                </a:solidFill>
                <a:latin typeface="Segoe UI Light"/>
                <a:cs typeface="Segoe UI Light"/>
              </a:rPr>
              <a:t>l</a:t>
            </a:r>
            <a:r>
              <a:rPr dirty="0" smtClean="0" sz="600" spc="210">
                <a:solidFill>
                  <a:srgbClr val="8E878E"/>
                </a:solidFill>
                <a:latin typeface="Segoe UI Light"/>
                <a:cs typeface="Segoe UI Light"/>
              </a:rPr>
              <a:t>O</a:t>
            </a:r>
            <a:r>
              <a:rPr dirty="0" smtClean="0" sz="700" spc="5">
                <a:solidFill>
                  <a:srgbClr val="8E878E"/>
                </a:solidFill>
                <a:latin typeface="Arial"/>
                <a:cs typeface="Arial"/>
              </a:rPr>
              <a:t>tl</a:t>
            </a:r>
            <a:r>
              <a:rPr dirty="0" smtClean="0" sz="700" spc="20">
                <a:solidFill>
                  <a:srgbClr val="8E878E"/>
                </a:solidFill>
                <a:latin typeface="Arial"/>
                <a:cs typeface="Arial"/>
              </a:rPr>
              <a:t>J</a:t>
            </a:r>
            <a:r>
              <a:rPr dirty="0" smtClean="0" sz="700" spc="140">
                <a:solidFill>
                  <a:srgbClr val="697CAA"/>
                </a:solidFill>
                <a:latin typeface="Arial"/>
                <a:cs typeface="Arial"/>
              </a:rPr>
              <a:t>)</a:t>
            </a:r>
            <a:r>
              <a:rPr dirty="0" smtClean="0" sz="700" spc="-100">
                <a:solidFill>
                  <a:srgbClr val="697CAA"/>
                </a:solidFill>
                <a:latin typeface="Arial"/>
                <a:cs typeface="Arial"/>
              </a:rPr>
              <a:t> </a:t>
            </a:r>
            <a:r>
              <a:rPr dirty="0" smtClean="0" sz="600" spc="125">
                <a:solidFill>
                  <a:srgbClr val="8E878E"/>
                </a:solidFill>
                <a:latin typeface="Segoe UI Light"/>
                <a:cs typeface="Segoe UI Light"/>
              </a:rPr>
              <a:t>.+.J</a:t>
            </a:r>
            <a:endParaRPr sz="600">
              <a:latin typeface="Segoe UI Light"/>
              <a:cs typeface="Segoe UI Light"/>
            </a:endParaRPr>
          </a:p>
          <a:p>
            <a:pPr marL="12700">
              <a:lnSpc>
                <a:spcPct val="100000"/>
              </a:lnSpc>
              <a:spcBef>
                <a:spcPts val="265"/>
              </a:spcBef>
            </a:pPr>
            <a:r>
              <a:rPr dirty="0" smtClean="0" sz="1150" spc="150">
                <a:solidFill>
                  <a:srgbClr val="1F72C1"/>
                </a:solidFill>
                <a:latin typeface="Times New Roman"/>
                <a:cs typeface="Times New Roman"/>
              </a:rPr>
              <a:t>E</a:t>
            </a:r>
            <a:r>
              <a:rPr dirty="0" smtClean="0" sz="1150" spc="150">
                <a:solidFill>
                  <a:srgbClr val="1F72C1"/>
                </a:solidFill>
                <a:latin typeface="Times New Roman"/>
                <a:cs typeface="Times New Roman"/>
              </a:rPr>
              <a:t> </a:t>
            </a:r>
            <a:r>
              <a:rPr dirty="0" smtClean="0" sz="1150" spc="-80">
                <a:solidFill>
                  <a:srgbClr val="1F72C1"/>
                </a:solidFill>
                <a:latin typeface="Times New Roman"/>
                <a:cs typeface="Times New Roman"/>
              </a:rPr>
              <a:t> </a:t>
            </a:r>
            <a:r>
              <a:rPr dirty="0" smtClean="0" sz="1150" spc="-355">
                <a:solidFill>
                  <a:srgbClr val="348ECF"/>
                </a:solidFill>
                <a:latin typeface="Times New Roman"/>
                <a:cs typeface="Times New Roman"/>
              </a:rPr>
              <a:t>T</a:t>
            </a:r>
            <a:r>
              <a:rPr dirty="0" smtClean="0" sz="1150" spc="-355">
                <a:solidFill>
                  <a:srgbClr val="348ECF"/>
                </a:solidFill>
                <a:latin typeface="Times New Roman"/>
                <a:cs typeface="Times New Roman"/>
              </a:rPr>
              <a:t> </a:t>
            </a:r>
            <a:r>
              <a:rPr dirty="0" smtClean="0" sz="1150" spc="-120">
                <a:solidFill>
                  <a:srgbClr val="348ECF"/>
                </a:solidFill>
                <a:latin typeface="Times New Roman"/>
                <a:cs typeface="Times New Roman"/>
              </a:rPr>
              <a:t> </a:t>
            </a:r>
            <a:r>
              <a:rPr dirty="0" smtClean="0" sz="1700" spc="1275">
                <a:solidFill>
                  <a:srgbClr val="1F72C1"/>
                </a:solidFill>
                <a:latin typeface="Segoe UI Light"/>
                <a:cs typeface="Segoe UI Light"/>
              </a:rPr>
              <a:t>.</a:t>
            </a:r>
            <a:r>
              <a:rPr dirty="0" smtClean="0" sz="700" spc="50">
                <a:solidFill>
                  <a:srgbClr val="DB5756"/>
                </a:solidFill>
                <a:latin typeface="Arial"/>
                <a:cs typeface="Arial"/>
              </a:rPr>
              <a:t>í9</a:t>
            </a:r>
            <a:r>
              <a:rPr dirty="0" smtClean="0" sz="700" spc="60">
                <a:solidFill>
                  <a:srgbClr val="DB5756"/>
                </a:solidFill>
                <a:latin typeface="Arial"/>
                <a:cs typeface="Arial"/>
              </a:rPr>
              <a:t> </a:t>
            </a:r>
            <a:r>
              <a:rPr dirty="0" smtClean="0" sz="700" spc="-70">
                <a:solidFill>
                  <a:srgbClr val="DF7777"/>
                </a:solidFill>
                <a:latin typeface="Arial"/>
                <a:cs typeface="Arial"/>
              </a:rPr>
              <a:t>LJ</a:t>
            </a:r>
            <a:r>
              <a:rPr dirty="0" smtClean="0" sz="700" spc="-45">
                <a:solidFill>
                  <a:srgbClr val="DF7777"/>
                </a:solidFill>
                <a:latin typeface="Arial"/>
                <a:cs typeface="Arial"/>
              </a:rPr>
              <a:t>a</a:t>
            </a:r>
            <a:r>
              <a:rPr dirty="0" smtClean="0" sz="700" spc="70">
                <a:solidFill>
                  <a:srgbClr val="DB5756"/>
                </a:solidFill>
                <a:latin typeface="Arial"/>
                <a:cs typeface="Arial"/>
              </a:rPr>
              <a:t>t</a:t>
            </a:r>
            <a:r>
              <a:rPr dirty="0" smtClean="0" sz="700" spc="925">
                <a:solidFill>
                  <a:srgbClr val="DF7777"/>
                </a:solidFill>
                <a:latin typeface="Arial"/>
                <a:cs typeface="Arial"/>
              </a:rPr>
              <a:t>.</a:t>
            </a:r>
            <a:endParaRPr sz="700">
              <a:latin typeface="Arial"/>
              <a:cs typeface="Arial"/>
            </a:endParaRPr>
          </a:p>
        </p:txBody>
      </p:sp>
      <p:sp>
        <p:nvSpPr>
          <p:cNvPr id="19" name="object 19"/>
          <p:cNvSpPr txBox="1"/>
          <p:nvPr/>
        </p:nvSpPr>
        <p:spPr>
          <a:xfrm>
            <a:off x="2479158" y="2391912"/>
            <a:ext cx="340995" cy="165100"/>
          </a:xfrm>
          <a:prstGeom prst="rect">
            <a:avLst/>
          </a:prstGeom>
        </p:spPr>
        <p:txBody>
          <a:bodyPr wrap="square" lIns="0" tIns="0" rIns="0" bIns="0" rtlCol="0" vert="horz">
            <a:noAutofit/>
          </a:bodyPr>
          <a:lstStyle/>
          <a:p>
            <a:pPr marL="12700">
              <a:lnSpc>
                <a:spcPct val="100000"/>
              </a:lnSpc>
            </a:pPr>
            <a:r>
              <a:rPr dirty="0" smtClean="0" sz="700" spc="160">
                <a:solidFill>
                  <a:srgbClr val="1F72C1"/>
                </a:solidFill>
                <a:latin typeface="Times New Roman"/>
                <a:cs typeface="Times New Roman"/>
              </a:rPr>
              <a:t>I</a:t>
            </a:r>
            <a:r>
              <a:rPr dirty="0" smtClean="0" sz="700" spc="-95">
                <a:solidFill>
                  <a:srgbClr val="1F72C1"/>
                </a:solidFill>
                <a:latin typeface="Times New Roman"/>
                <a:cs typeface="Times New Roman"/>
              </a:rPr>
              <a:t> </a:t>
            </a:r>
            <a:r>
              <a:rPr dirty="0" smtClean="0" sz="700" spc="40">
                <a:solidFill>
                  <a:srgbClr val="1690D3"/>
                </a:solidFill>
                <a:latin typeface="Times New Roman"/>
                <a:cs typeface="Times New Roman"/>
              </a:rPr>
              <a:t>U</a:t>
            </a:r>
            <a:r>
              <a:rPr dirty="0" smtClean="0" sz="700" spc="40">
                <a:solidFill>
                  <a:srgbClr val="1690D3"/>
                </a:solidFill>
                <a:latin typeface="Times New Roman"/>
                <a:cs typeface="Times New Roman"/>
              </a:rPr>
              <a:t>   </a:t>
            </a:r>
            <a:r>
              <a:rPr dirty="0" smtClean="0" sz="700" spc="40">
                <a:solidFill>
                  <a:srgbClr val="1690D3"/>
                </a:solidFill>
                <a:latin typeface="Times New Roman"/>
                <a:cs typeface="Times New Roman"/>
              </a:rPr>
              <a:t> </a:t>
            </a:r>
            <a:r>
              <a:rPr dirty="0" smtClean="0" sz="1000" spc="70">
                <a:solidFill>
                  <a:srgbClr val="1F72C1"/>
                </a:solidFill>
                <a:latin typeface="Times New Roman"/>
                <a:cs typeface="Times New Roman"/>
              </a:rPr>
              <a:t>r</a:t>
            </a:r>
            <a:r>
              <a:rPr dirty="0" smtClean="0" sz="1000" spc="60">
                <a:solidFill>
                  <a:srgbClr val="91B3D1"/>
                </a:solidFill>
                <a:latin typeface="Times New Roman"/>
                <a:cs typeface="Times New Roman"/>
              </a:rPr>
              <a:t>.</a:t>
            </a:r>
            <a:endParaRPr sz="1000">
              <a:latin typeface="Times New Roman"/>
              <a:cs typeface="Times New Roman"/>
            </a:endParaRPr>
          </a:p>
        </p:txBody>
      </p:sp>
      <p:sp>
        <p:nvSpPr>
          <p:cNvPr id="20" name="object 20"/>
          <p:cNvSpPr txBox="1"/>
          <p:nvPr/>
        </p:nvSpPr>
        <p:spPr>
          <a:xfrm>
            <a:off x="2479158" y="2492674"/>
            <a:ext cx="152400" cy="121920"/>
          </a:xfrm>
          <a:prstGeom prst="rect">
            <a:avLst/>
          </a:prstGeom>
        </p:spPr>
        <p:txBody>
          <a:bodyPr wrap="square" lIns="0" tIns="0" rIns="0" bIns="0" rtlCol="0" vert="horz">
            <a:noAutofit/>
          </a:bodyPr>
          <a:lstStyle/>
          <a:p>
            <a:pPr marL="12700">
              <a:lnSpc>
                <a:spcPct val="100000"/>
              </a:lnSpc>
            </a:pPr>
            <a:r>
              <a:rPr dirty="0" smtClean="0" sz="750" spc="695">
                <a:solidFill>
                  <a:srgbClr val="0F599C"/>
                </a:solidFill>
                <a:latin typeface="Segoe UI Light"/>
                <a:cs typeface="Segoe UI Light"/>
              </a:rPr>
              <a:t>-</a:t>
            </a:r>
            <a:endParaRPr sz="750">
              <a:latin typeface="Segoe UI Light"/>
              <a:cs typeface="Segoe UI Light"/>
            </a:endParaRPr>
          </a:p>
        </p:txBody>
      </p:sp>
      <p:sp>
        <p:nvSpPr>
          <p:cNvPr id="21" name="object 21"/>
          <p:cNvSpPr txBox="1"/>
          <p:nvPr/>
        </p:nvSpPr>
        <p:spPr>
          <a:xfrm>
            <a:off x="2910276" y="2499024"/>
            <a:ext cx="1064260" cy="118745"/>
          </a:xfrm>
          <a:prstGeom prst="rect">
            <a:avLst/>
          </a:prstGeom>
        </p:spPr>
        <p:txBody>
          <a:bodyPr wrap="square" lIns="0" tIns="0" rIns="0" bIns="0" rtlCol="0" vert="horz">
            <a:noAutofit/>
          </a:bodyPr>
          <a:lstStyle/>
          <a:p>
            <a:pPr marL="12700">
              <a:lnSpc>
                <a:spcPct val="100000"/>
              </a:lnSpc>
            </a:pPr>
            <a:r>
              <a:rPr dirty="0" smtClean="0" sz="700" spc="-65">
                <a:solidFill>
                  <a:srgbClr val="797585"/>
                </a:solidFill>
                <a:latin typeface="Arial"/>
                <a:cs typeface="Arial"/>
              </a:rPr>
              <a:t>019</a:t>
            </a:r>
            <a:r>
              <a:rPr dirty="0" smtClean="0" sz="700" spc="-25">
                <a:solidFill>
                  <a:srgbClr val="797585"/>
                </a:solidFill>
                <a:latin typeface="Arial"/>
                <a:cs typeface="Arial"/>
              </a:rPr>
              <a:t> </a:t>
            </a:r>
            <a:r>
              <a:rPr dirty="0" smtClean="0" sz="700" spc="85">
                <a:solidFill>
                  <a:srgbClr val="A8897C"/>
                </a:solidFill>
                <a:latin typeface="Arial"/>
                <a:cs typeface="Arial"/>
              </a:rPr>
              <a:t>d</a:t>
            </a:r>
            <a:r>
              <a:rPr dirty="0" smtClean="0" sz="700" spc="0">
                <a:solidFill>
                  <a:srgbClr val="8E878E"/>
                </a:solidFill>
                <a:latin typeface="Arial"/>
                <a:cs typeface="Arial"/>
              </a:rPr>
              <a:t>ata</a:t>
            </a:r>
            <a:r>
              <a:rPr dirty="0" smtClean="0" sz="700" spc="-35">
                <a:solidFill>
                  <a:srgbClr val="8E878E"/>
                </a:solidFill>
                <a:latin typeface="Arial"/>
                <a:cs typeface="Arial"/>
              </a:rPr>
              <a:t> </a:t>
            </a:r>
            <a:r>
              <a:rPr dirty="0" smtClean="0" sz="700" spc="5">
                <a:solidFill>
                  <a:srgbClr val="B17E67"/>
                </a:solidFill>
                <a:latin typeface="Arial"/>
                <a:cs typeface="Arial"/>
              </a:rPr>
              <a:t>I</a:t>
            </a:r>
            <a:r>
              <a:rPr dirty="0" smtClean="0" sz="700" spc="-45">
                <a:solidFill>
                  <a:srgbClr val="8E878E"/>
                </a:solidFill>
                <a:latin typeface="Arial"/>
                <a:cs typeface="Arial"/>
              </a:rPr>
              <a:t>s</a:t>
            </a:r>
            <a:r>
              <a:rPr dirty="0" smtClean="0" sz="700" spc="-30">
                <a:solidFill>
                  <a:srgbClr val="8E878E"/>
                </a:solidFill>
                <a:latin typeface="Arial"/>
                <a:cs typeface="Arial"/>
              </a:rPr>
              <a:t> </a:t>
            </a:r>
            <a:r>
              <a:rPr dirty="0" smtClean="0" sz="700" spc="-5">
                <a:solidFill>
                  <a:srgbClr val="8E878E"/>
                </a:solidFill>
                <a:latin typeface="Arial"/>
                <a:cs typeface="Arial"/>
              </a:rPr>
              <a:t>a</a:t>
            </a:r>
            <a:r>
              <a:rPr dirty="0" smtClean="0" sz="700" spc="-5">
                <a:solidFill>
                  <a:srgbClr val="8E878E"/>
                </a:solidFill>
                <a:latin typeface="Arial"/>
                <a:cs typeface="Arial"/>
              </a:rPr>
              <a:t> </a:t>
            </a:r>
            <a:r>
              <a:rPr dirty="0" smtClean="0" sz="700" spc="-30">
                <a:solidFill>
                  <a:srgbClr val="8E878E"/>
                </a:solidFill>
                <a:latin typeface="Arial"/>
                <a:cs typeface="Arial"/>
              </a:rPr>
              <a:t> </a:t>
            </a:r>
            <a:r>
              <a:rPr dirty="0" smtClean="0" sz="700" spc="15">
                <a:solidFill>
                  <a:srgbClr val="8E878E"/>
                </a:solidFill>
                <a:latin typeface="Arial"/>
                <a:cs typeface="Arial"/>
              </a:rPr>
              <a:t>e</a:t>
            </a:r>
            <a:r>
              <a:rPr dirty="0" smtClean="0" sz="700" spc="30">
                <a:solidFill>
                  <a:srgbClr val="D1AC87"/>
                </a:solidFill>
                <a:latin typeface="Arial"/>
                <a:cs typeface="Arial"/>
              </a:rPr>
              <a:t>r</a:t>
            </a:r>
            <a:r>
              <a:rPr dirty="0" smtClean="0" sz="700" spc="405">
                <a:solidFill>
                  <a:srgbClr val="8E878E"/>
                </a:solidFill>
                <a:latin typeface="Arial"/>
                <a:cs typeface="Arial"/>
              </a:rPr>
              <a:t>n</a:t>
            </a:r>
            <a:r>
              <a:rPr dirty="0" smtClean="0" sz="700" spc="30">
                <a:solidFill>
                  <a:srgbClr val="8E878E"/>
                </a:solidFill>
                <a:latin typeface="Arial"/>
                <a:cs typeface="Arial"/>
              </a:rPr>
              <a:t> </a:t>
            </a:r>
            <a:r>
              <a:rPr dirty="0" smtClean="0" sz="700" spc="75">
                <a:solidFill>
                  <a:srgbClr val="797585"/>
                </a:solidFill>
                <a:latin typeface="Arial"/>
                <a:cs typeface="Arial"/>
              </a:rPr>
              <a:t>o</a:t>
            </a:r>
            <a:r>
              <a:rPr dirty="0" smtClean="0" sz="700" spc="0">
                <a:solidFill>
                  <a:srgbClr val="91B3D1"/>
                </a:solidFill>
                <a:latin typeface="Arial"/>
                <a:cs typeface="Arial"/>
              </a:rPr>
              <a:t>r</a:t>
            </a:r>
            <a:r>
              <a:rPr dirty="0" smtClean="0" sz="700" spc="-25">
                <a:solidFill>
                  <a:srgbClr val="91B3D1"/>
                </a:solidFill>
                <a:latin typeface="Arial"/>
                <a:cs typeface="Arial"/>
              </a:rPr>
              <a:t> </a:t>
            </a:r>
            <a:r>
              <a:rPr dirty="0" smtClean="0" sz="700" spc="0">
                <a:solidFill>
                  <a:srgbClr val="8E878E"/>
                </a:solidFill>
                <a:latin typeface="Arial"/>
                <a:cs typeface="Arial"/>
              </a:rPr>
              <a:t>data</a:t>
            </a:r>
            <a:endParaRPr sz="700">
              <a:latin typeface="Arial"/>
              <a:cs typeface="Arial"/>
            </a:endParaRPr>
          </a:p>
        </p:txBody>
      </p:sp>
      <p:sp>
        <p:nvSpPr>
          <p:cNvPr id="22" name="object 22"/>
          <p:cNvSpPr txBox="1"/>
          <p:nvPr/>
        </p:nvSpPr>
        <p:spPr>
          <a:xfrm>
            <a:off x="4057048" y="2467274"/>
            <a:ext cx="2524760" cy="297180"/>
          </a:xfrm>
          <a:prstGeom prst="rect">
            <a:avLst/>
          </a:prstGeom>
        </p:spPr>
        <p:txBody>
          <a:bodyPr wrap="square" lIns="0" tIns="0" rIns="0" bIns="0" rtlCol="0" vert="horz">
            <a:noAutofit/>
          </a:bodyPr>
          <a:lstStyle/>
          <a:p>
            <a:pPr algn="r" marR="12700">
              <a:lnSpc>
                <a:spcPct val="100000"/>
              </a:lnSpc>
              <a:tabLst>
                <a:tab pos="551180" algn="l"/>
                <a:tab pos="2371090" algn="l"/>
              </a:tabLst>
            </a:pPr>
            <a:r>
              <a:rPr dirty="0" smtClean="0" sz="700" spc="70">
                <a:solidFill>
                  <a:srgbClr val="7C8CA8"/>
                </a:solidFill>
                <a:latin typeface="Arial"/>
                <a:cs typeface="Arial"/>
              </a:rPr>
              <a:t>t</a:t>
            </a:r>
            <a:r>
              <a:rPr dirty="0" smtClean="0" sz="700" spc="-114">
                <a:solidFill>
                  <a:srgbClr val="8E878E"/>
                </a:solidFill>
                <a:latin typeface="Arial"/>
                <a:cs typeface="Arial"/>
              </a:rPr>
              <a:t>'$</a:t>
            </a:r>
            <a:r>
              <a:rPr dirty="0" smtClean="0" sz="700" spc="-20">
                <a:solidFill>
                  <a:srgbClr val="8E878E"/>
                </a:solidFill>
                <a:latin typeface="Arial"/>
                <a:cs typeface="Arial"/>
              </a:rPr>
              <a:t> </a:t>
            </a:r>
            <a:r>
              <a:rPr dirty="0" smtClean="0" sz="700" spc="70">
                <a:solidFill>
                  <a:srgbClr val="7C8CA8"/>
                </a:solidFill>
                <a:latin typeface="Arial"/>
                <a:cs typeface="Arial"/>
              </a:rPr>
              <a:t>t</a:t>
            </a:r>
            <a:r>
              <a:rPr dirty="0" smtClean="0" sz="700" spc="25">
                <a:solidFill>
                  <a:srgbClr val="8E878E"/>
                </a:solidFill>
                <a:latin typeface="Arial"/>
                <a:cs typeface="Arial"/>
              </a:rPr>
              <a:t>hat</a:t>
            </a:r>
            <a:r>
              <a:rPr dirty="0" smtClean="0" sz="700" spc="-105">
                <a:solidFill>
                  <a:srgbClr val="8E878E"/>
                </a:solidFill>
                <a:latin typeface="Arial"/>
                <a:cs typeface="Arial"/>
              </a:rPr>
              <a:t> </a:t>
            </a:r>
            <a:r>
              <a:rPr dirty="0" smtClean="0" sz="700" spc="15">
                <a:solidFill>
                  <a:srgbClr val="8E878E"/>
                </a:solidFill>
                <a:latin typeface="Arial"/>
                <a:cs typeface="Arial"/>
              </a:rPr>
              <a:t>a</a:t>
            </a:r>
            <a:r>
              <a:rPr dirty="0" smtClean="0" sz="700" spc="-35">
                <a:solidFill>
                  <a:srgbClr val="907072"/>
                </a:solidFill>
                <a:latin typeface="Arial"/>
                <a:cs typeface="Arial"/>
              </a:rPr>
              <a:t>r</a:t>
            </a:r>
            <a:r>
              <a:rPr dirty="0" smtClean="0" sz="700" spc="75">
                <a:solidFill>
                  <a:srgbClr val="8E878E"/>
                </a:solidFill>
                <a:latin typeface="Arial"/>
                <a:cs typeface="Arial"/>
              </a:rPr>
              <a:t>e</a:t>
            </a:r>
            <a:r>
              <a:rPr dirty="0" smtClean="0" sz="700" spc="75">
                <a:solidFill>
                  <a:srgbClr val="8E878E"/>
                </a:solidFill>
                <a:latin typeface="Arial"/>
                <a:cs typeface="Arial"/>
              </a:rPr>
              <a:t>	</a:t>
            </a:r>
            <a:r>
              <a:rPr dirty="0" smtClean="0" sz="700" spc="-260">
                <a:solidFill>
                  <a:srgbClr val="93C8F9"/>
                </a:solidFill>
                <a:latin typeface="Arial"/>
                <a:cs typeface="Arial"/>
              </a:rPr>
              <a:t>1</a:t>
            </a:r>
            <a:r>
              <a:rPr dirty="0" smtClean="0" sz="700" spc="740">
                <a:solidFill>
                  <a:srgbClr val="8E878E"/>
                </a:solidFill>
                <a:latin typeface="Arial"/>
                <a:cs typeface="Arial"/>
              </a:rPr>
              <a:t>.</a:t>
            </a:r>
            <a:r>
              <a:rPr dirty="0" smtClean="0" sz="700" spc="-45">
                <a:solidFill>
                  <a:srgbClr val="8E878E"/>
                </a:solidFill>
                <a:latin typeface="Arial"/>
                <a:cs typeface="Arial"/>
              </a:rPr>
              <a:t> </a:t>
            </a:r>
            <a:r>
              <a:rPr dirty="0" smtClean="0" sz="950" spc="-55" i="1">
                <a:solidFill>
                  <a:srgbClr val="8E878E"/>
                </a:solidFill>
                <a:latin typeface="Times New Roman"/>
                <a:cs typeface="Times New Roman"/>
              </a:rPr>
              <a:t>e</a:t>
            </a:r>
            <a:r>
              <a:rPr dirty="0" smtClean="0" sz="950" spc="-65" i="1">
                <a:solidFill>
                  <a:srgbClr val="8E878E"/>
                </a:solidFill>
                <a:latin typeface="Times New Roman"/>
                <a:cs typeface="Times New Roman"/>
              </a:rPr>
              <a:t> </a:t>
            </a:r>
            <a:r>
              <a:rPr dirty="0" smtClean="0" sz="700" spc="15">
                <a:solidFill>
                  <a:srgbClr val="8E878E"/>
                </a:solidFill>
                <a:latin typeface="Arial"/>
                <a:cs typeface="Arial"/>
              </a:rPr>
              <a:t>o</a:t>
            </a:r>
            <a:r>
              <a:rPr dirty="0" smtClean="0" sz="700" spc="80">
                <a:solidFill>
                  <a:srgbClr val="696993"/>
                </a:solidFill>
                <a:latin typeface="Arial"/>
                <a:cs typeface="Arial"/>
              </a:rPr>
              <a:t>r</a:t>
            </a:r>
            <a:r>
              <a:rPr dirty="0" smtClean="0" sz="700" spc="-105">
                <a:solidFill>
                  <a:srgbClr val="696993"/>
                </a:solidFill>
                <a:latin typeface="Arial"/>
                <a:cs typeface="Arial"/>
              </a:rPr>
              <a:t> </a:t>
            </a:r>
            <a:r>
              <a:rPr dirty="0" smtClean="0" sz="700" spc="30">
                <a:solidFill>
                  <a:srgbClr val="8E878E"/>
                </a:solidFill>
                <a:latin typeface="Arial"/>
                <a:cs typeface="Arial"/>
              </a:rPr>
              <a:t>com</a:t>
            </a:r>
            <a:r>
              <a:rPr dirty="0" smtClean="0" sz="700" spc="30">
                <a:solidFill>
                  <a:srgbClr val="8E878E"/>
                </a:solidFill>
                <a:latin typeface="Arial"/>
                <a:cs typeface="Arial"/>
              </a:rPr>
              <a:t> </a:t>
            </a:r>
            <a:r>
              <a:rPr dirty="0" smtClean="0" sz="600" spc="-20">
                <a:solidFill>
                  <a:srgbClr val="8E878E"/>
                </a:solidFill>
                <a:latin typeface="Segoe UI Light"/>
                <a:cs typeface="Segoe UI Light"/>
              </a:rPr>
              <a:t>:</a:t>
            </a:r>
            <a:r>
              <a:rPr dirty="0" smtClean="0" sz="700" spc="-130">
                <a:solidFill>
                  <a:srgbClr val="7CB1E4"/>
                </a:solidFill>
                <a:latin typeface="Arial"/>
                <a:cs typeface="Arial"/>
              </a:rPr>
              <a:t>l</a:t>
            </a:r>
            <a:r>
              <a:rPr dirty="0" smtClean="0" sz="700" spc="10">
                <a:solidFill>
                  <a:srgbClr val="8E878E"/>
                </a:solidFill>
                <a:latin typeface="Arial"/>
                <a:cs typeface="Arial"/>
              </a:rPr>
              <a:t>ex</a:t>
            </a:r>
            <a:r>
              <a:rPr dirty="0" smtClean="0" sz="700" spc="-15">
                <a:solidFill>
                  <a:srgbClr val="8E878E"/>
                </a:solidFill>
                <a:latin typeface="Arial"/>
                <a:cs typeface="Arial"/>
              </a:rPr>
              <a:t> </a:t>
            </a:r>
            <a:r>
              <a:rPr dirty="0" smtClean="0" sz="700" spc="0">
                <a:solidFill>
                  <a:srgbClr val="797585"/>
                </a:solidFill>
                <a:latin typeface="Arial"/>
                <a:cs typeface="Arial"/>
              </a:rPr>
              <a:t>t</a:t>
            </a:r>
            <a:r>
              <a:rPr dirty="0" smtClean="0" sz="700" spc="15">
                <a:solidFill>
                  <a:srgbClr val="B39C8E"/>
                </a:solidFill>
                <a:latin typeface="Arial"/>
                <a:cs typeface="Arial"/>
              </a:rPr>
              <a:t>h</a:t>
            </a:r>
            <a:r>
              <a:rPr dirty="0" smtClean="0" sz="700" spc="-55">
                <a:solidFill>
                  <a:srgbClr val="8E878E"/>
                </a:solidFill>
                <a:latin typeface="Arial"/>
                <a:cs typeface="Arial"/>
              </a:rPr>
              <a:t>a</a:t>
            </a:r>
            <a:r>
              <a:rPr dirty="0" smtClean="0" sz="700" spc="95">
                <a:solidFill>
                  <a:srgbClr val="7C8CA8"/>
                </a:solidFill>
                <a:latin typeface="Arial"/>
                <a:cs typeface="Arial"/>
              </a:rPr>
              <a:t>t</a:t>
            </a:r>
            <a:r>
              <a:rPr dirty="0" smtClean="0" sz="700" spc="-15">
                <a:solidFill>
                  <a:srgbClr val="7C8CA8"/>
                </a:solidFill>
                <a:latin typeface="Arial"/>
                <a:cs typeface="Arial"/>
              </a:rPr>
              <a:t> </a:t>
            </a:r>
            <a:r>
              <a:rPr dirty="0" smtClean="0" sz="450" spc="105">
                <a:solidFill>
                  <a:srgbClr val="8E878E"/>
                </a:solidFill>
                <a:latin typeface="Segoe UI Light"/>
                <a:cs typeface="Segoe UI Light"/>
              </a:rPr>
              <a:t>lJ</a:t>
            </a:r>
            <a:r>
              <a:rPr dirty="0" smtClean="0" sz="450" spc="-80">
                <a:solidFill>
                  <a:srgbClr val="8E878E"/>
                </a:solidFill>
                <a:latin typeface="Segoe UI Light"/>
                <a:cs typeface="Segoe UI Light"/>
              </a:rPr>
              <a:t>'</a:t>
            </a:r>
            <a:r>
              <a:rPr dirty="0" smtClean="0" sz="700" spc="-55">
                <a:solidFill>
                  <a:srgbClr val="8E878E"/>
                </a:solidFill>
                <a:latin typeface="Arial"/>
                <a:cs typeface="Arial"/>
              </a:rPr>
              <a:t>d</a:t>
            </a:r>
            <a:r>
              <a:rPr dirty="0" smtClean="0" sz="700" spc="20">
                <a:solidFill>
                  <a:srgbClr val="959AA8"/>
                </a:solidFill>
                <a:latin typeface="Arial"/>
                <a:cs typeface="Arial"/>
              </a:rPr>
              <a:t>c</a:t>
            </a:r>
            <a:r>
              <a:rPr dirty="0" smtClean="0" sz="700" spc="-130">
                <a:solidFill>
                  <a:srgbClr val="697CAA"/>
                </a:solidFill>
                <a:latin typeface="Arial"/>
                <a:cs typeface="Arial"/>
              </a:rPr>
              <a:t>l</a:t>
            </a:r>
            <a:r>
              <a:rPr dirty="0" smtClean="0" sz="700" spc="-30">
                <a:solidFill>
                  <a:srgbClr val="8E878E"/>
                </a:solidFill>
                <a:latin typeface="Arial"/>
                <a:cs typeface="Arial"/>
              </a:rPr>
              <a:t>t</a:t>
            </a:r>
            <a:r>
              <a:rPr dirty="0" smtClean="0" sz="700" spc="-130">
                <a:solidFill>
                  <a:srgbClr val="B17E67"/>
                </a:solidFill>
                <a:latin typeface="Arial"/>
                <a:cs typeface="Arial"/>
              </a:rPr>
              <a:t>l</a:t>
            </a:r>
            <a:r>
              <a:rPr dirty="0" smtClean="0" sz="700" spc="80">
                <a:solidFill>
                  <a:srgbClr val="8E878E"/>
                </a:solidFill>
                <a:latin typeface="Arial"/>
                <a:cs typeface="Arial"/>
              </a:rPr>
              <a:t>o</a:t>
            </a:r>
            <a:r>
              <a:rPr dirty="0" smtClean="0" sz="700" spc="-55">
                <a:solidFill>
                  <a:srgbClr val="907072"/>
                </a:solidFill>
                <a:latin typeface="Arial"/>
                <a:cs typeface="Arial"/>
              </a:rPr>
              <a:t>n</a:t>
            </a:r>
            <a:r>
              <a:rPr dirty="0" smtClean="0" sz="700" spc="15">
                <a:solidFill>
                  <a:srgbClr val="8E878E"/>
                </a:solidFill>
                <a:latin typeface="Arial"/>
                <a:cs typeface="Arial"/>
              </a:rPr>
              <a:t>a</a:t>
            </a:r>
            <a:r>
              <a:rPr dirty="0" smtClean="0" sz="700" spc="180">
                <a:solidFill>
                  <a:srgbClr val="B17E67"/>
                </a:solidFill>
                <a:latin typeface="Arial"/>
                <a:cs typeface="Arial"/>
              </a:rPr>
              <a:t>l</a:t>
            </a:r>
            <a:r>
              <a:rPr dirty="0" smtClean="0" sz="700" spc="85">
                <a:solidFill>
                  <a:srgbClr val="B39C8E"/>
                </a:solidFill>
                <a:latin typeface="Arial"/>
                <a:cs typeface="Arial"/>
              </a:rPr>
              <a:t>d</a:t>
            </a:r>
            <a:r>
              <a:rPr dirty="0" smtClean="0" sz="700" spc="0">
                <a:solidFill>
                  <a:srgbClr val="8E878E"/>
                </a:solidFill>
                <a:latin typeface="Arial"/>
                <a:cs typeface="Arial"/>
              </a:rPr>
              <a:t>ata</a:t>
            </a:r>
            <a:r>
              <a:rPr dirty="0" smtClean="0" sz="700" spc="-35">
                <a:solidFill>
                  <a:srgbClr val="8E878E"/>
                </a:solidFill>
                <a:latin typeface="Arial"/>
                <a:cs typeface="Arial"/>
              </a:rPr>
              <a:t> </a:t>
            </a:r>
            <a:r>
              <a:rPr dirty="0" smtClean="0" sz="700" spc="0">
                <a:solidFill>
                  <a:srgbClr val="797585"/>
                </a:solidFill>
                <a:latin typeface="Arial"/>
                <a:cs typeface="Arial"/>
              </a:rPr>
              <a:t>prc</a:t>
            </a:r>
            <a:r>
              <a:rPr dirty="0" smtClean="0" sz="700" spc="0">
                <a:solidFill>
                  <a:srgbClr val="797585"/>
                </a:solidFill>
                <a:latin typeface="Arial"/>
                <a:cs typeface="Arial"/>
              </a:rPr>
              <a:t>	</a:t>
            </a:r>
            <a:r>
              <a:rPr dirty="0" smtClean="0" sz="700" spc="20">
                <a:solidFill>
                  <a:srgbClr val="797585"/>
                </a:solidFill>
                <a:latin typeface="Arial"/>
                <a:cs typeface="Arial"/>
              </a:rPr>
              <a:t>Inç</a:t>
            </a:r>
            <a:endParaRPr sz="700">
              <a:latin typeface="Arial"/>
              <a:cs typeface="Arial"/>
            </a:endParaRPr>
          </a:p>
          <a:p>
            <a:pPr algn="r" marR="54610">
              <a:lnSpc>
                <a:spcPct val="100000"/>
              </a:lnSpc>
              <a:spcBef>
                <a:spcPts val="265"/>
              </a:spcBef>
            </a:pPr>
            <a:r>
              <a:rPr dirty="0" smtClean="0" sz="700" spc="575">
                <a:solidFill>
                  <a:srgbClr val="8E878E"/>
                </a:solidFill>
                <a:latin typeface="Arial"/>
                <a:cs typeface="Arial"/>
              </a:rPr>
              <a:t>R</a:t>
            </a:r>
            <a:endParaRPr sz="700">
              <a:latin typeface="Arial"/>
              <a:cs typeface="Arial"/>
            </a:endParaRPr>
          </a:p>
        </p:txBody>
      </p:sp>
      <p:sp>
        <p:nvSpPr>
          <p:cNvPr id="23" name="object 23"/>
          <p:cNvSpPr txBox="1"/>
          <p:nvPr/>
        </p:nvSpPr>
        <p:spPr>
          <a:xfrm>
            <a:off x="2901654" y="2639323"/>
            <a:ext cx="3271520" cy="125095"/>
          </a:xfrm>
          <a:prstGeom prst="rect">
            <a:avLst/>
          </a:prstGeom>
        </p:spPr>
        <p:txBody>
          <a:bodyPr wrap="square" lIns="0" tIns="0" rIns="0" bIns="0" rtlCol="0" vert="horz">
            <a:noAutofit/>
          </a:bodyPr>
          <a:lstStyle/>
          <a:p>
            <a:pPr marL="12700">
              <a:lnSpc>
                <a:spcPct val="100000"/>
              </a:lnSpc>
              <a:tabLst>
                <a:tab pos="667385" algn="l"/>
              </a:tabLst>
            </a:pPr>
            <a:r>
              <a:rPr dirty="0" smtClean="0" sz="700" spc="15">
                <a:solidFill>
                  <a:srgbClr val="8E878E"/>
                </a:solidFill>
                <a:latin typeface="Arial"/>
                <a:cs typeface="Arial"/>
              </a:rPr>
              <a:t>dp</a:t>
            </a:r>
            <a:r>
              <a:rPr dirty="0" smtClean="0" sz="700" spc="10">
                <a:solidFill>
                  <a:srgbClr val="8E878E"/>
                </a:solidFill>
                <a:latin typeface="Arial"/>
                <a:cs typeface="Arial"/>
              </a:rPr>
              <a:t>pt</a:t>
            </a:r>
            <a:r>
              <a:rPr dirty="0" smtClean="0" sz="700" spc="-65">
                <a:solidFill>
                  <a:srgbClr val="8E878E"/>
                </a:solidFill>
                <a:latin typeface="Arial"/>
                <a:cs typeface="Arial"/>
              </a:rPr>
              <a:t> </a:t>
            </a:r>
            <a:r>
              <a:rPr dirty="0" smtClean="0" sz="700" spc="-15">
                <a:solidFill>
                  <a:srgbClr val="8E878E"/>
                </a:solidFill>
                <a:latin typeface="Arial"/>
                <a:cs typeface="Arial"/>
              </a:rPr>
              <a:t>&lt;ê</a:t>
            </a:r>
            <a:r>
              <a:rPr dirty="0" smtClean="0" sz="700" spc="35">
                <a:solidFill>
                  <a:srgbClr val="8E878E"/>
                </a:solidFill>
                <a:latin typeface="Arial"/>
                <a:cs typeface="Arial"/>
              </a:rPr>
              <a:t>t</a:t>
            </a:r>
            <a:r>
              <a:rPr dirty="0" smtClean="0" sz="700" spc="-65">
                <a:solidFill>
                  <a:srgbClr val="696993"/>
                </a:solidFill>
                <a:latin typeface="Arial"/>
                <a:cs typeface="Arial"/>
              </a:rPr>
              <a:t>Î</a:t>
            </a:r>
            <a:r>
              <a:rPr dirty="0" smtClean="0" sz="700" spc="50">
                <a:solidFill>
                  <a:srgbClr val="8E878E"/>
                </a:solidFill>
                <a:latin typeface="Arial"/>
                <a:cs typeface="Arial"/>
              </a:rPr>
              <a:t>on</a:t>
            </a:r>
            <a:r>
              <a:rPr dirty="0" smtClean="0" sz="700" spc="50">
                <a:solidFill>
                  <a:srgbClr val="8E878E"/>
                </a:solidFill>
                <a:latin typeface="Arial"/>
                <a:cs typeface="Arial"/>
              </a:rPr>
              <a:t>	</a:t>
            </a:r>
            <a:r>
              <a:rPr dirty="0" smtClean="0" sz="700" spc="-10">
                <a:solidFill>
                  <a:srgbClr val="8E878E"/>
                </a:solidFill>
                <a:latin typeface="Arial"/>
                <a:cs typeface="Arial"/>
              </a:rPr>
              <a:t>'ið</a:t>
            </a:r>
            <a:r>
              <a:rPr dirty="0" smtClean="0" sz="700" spc="-10">
                <a:solidFill>
                  <a:srgbClr val="8E878E"/>
                </a:solidFill>
                <a:latin typeface="Arial"/>
                <a:cs typeface="Arial"/>
              </a:rPr>
              <a:t>   </a:t>
            </a:r>
            <a:r>
              <a:rPr dirty="0" smtClean="0" sz="700" spc="55">
                <a:solidFill>
                  <a:srgbClr val="8E878E"/>
                </a:solidFill>
                <a:latin typeface="Arial"/>
                <a:cs typeface="Arial"/>
              </a:rPr>
              <a:t> </a:t>
            </a:r>
            <a:r>
              <a:rPr dirty="0" smtClean="0" sz="700" spc="45">
                <a:solidFill>
                  <a:srgbClr val="696993"/>
                </a:solidFill>
                <a:latin typeface="Arial"/>
                <a:cs typeface="Arial"/>
              </a:rPr>
              <a:t>i</a:t>
            </a:r>
            <a:r>
              <a:rPr dirty="0" smtClean="0" sz="700" spc="-180">
                <a:solidFill>
                  <a:srgbClr val="8E878E"/>
                </a:solidFill>
                <a:latin typeface="Arial"/>
                <a:cs typeface="Arial"/>
              </a:rPr>
              <a:t>&amp;</a:t>
            </a:r>
            <a:r>
              <a:rPr dirty="0" smtClean="0" sz="700" spc="-120">
                <a:solidFill>
                  <a:srgbClr val="8E878E"/>
                </a:solidFill>
                <a:latin typeface="Arial"/>
                <a:cs typeface="Arial"/>
              </a:rPr>
              <a:t> </a:t>
            </a:r>
            <a:r>
              <a:rPr dirty="0" smtClean="0" sz="700" spc="-130">
                <a:solidFill>
                  <a:srgbClr val="7CB1E4"/>
                </a:solidFill>
                <a:latin typeface="Arial"/>
                <a:cs typeface="Arial"/>
              </a:rPr>
              <a:t>i</a:t>
            </a:r>
            <a:r>
              <a:rPr dirty="0" smtClean="0" sz="700" spc="15">
                <a:solidFill>
                  <a:srgbClr val="907072"/>
                </a:solidFill>
                <a:latin typeface="Arial"/>
                <a:cs typeface="Arial"/>
              </a:rPr>
              <a:t>n</a:t>
            </a:r>
            <a:r>
              <a:rPr dirty="0" smtClean="0" sz="700" spc="20">
                <a:solidFill>
                  <a:srgbClr val="907072"/>
                </a:solidFill>
                <a:latin typeface="Arial"/>
                <a:cs typeface="Arial"/>
              </a:rPr>
              <a:t>ð</a:t>
            </a:r>
            <a:r>
              <a:rPr dirty="0" smtClean="0" sz="750" spc="70">
                <a:solidFill>
                  <a:srgbClr val="B39C8E"/>
                </a:solidFill>
                <a:latin typeface="Segoe UI Light"/>
                <a:cs typeface="Segoe UI Light"/>
              </a:rPr>
              <a:t>:</a:t>
            </a:r>
            <a:r>
              <a:rPr dirty="0" smtClean="0" sz="750" spc="5">
                <a:solidFill>
                  <a:srgbClr val="B39C8E"/>
                </a:solidFill>
                <a:latin typeface="Segoe UI Light"/>
                <a:cs typeface="Segoe UI Light"/>
              </a:rPr>
              <a:t>l</a:t>
            </a:r>
            <a:r>
              <a:rPr dirty="0" smtClean="0" sz="700" spc="-50">
                <a:solidFill>
                  <a:srgbClr val="797585"/>
                </a:solidFill>
                <a:latin typeface="Arial"/>
                <a:cs typeface="Arial"/>
              </a:rPr>
              <a:t>e</a:t>
            </a:r>
            <a:r>
              <a:rPr dirty="0" smtClean="0" sz="700" spc="80">
                <a:solidFill>
                  <a:srgbClr val="7C8CA8"/>
                </a:solidFill>
                <a:latin typeface="Arial"/>
                <a:cs typeface="Arial"/>
              </a:rPr>
              <a:t>q</a:t>
            </a:r>
            <a:r>
              <a:rPr dirty="0" smtClean="0" sz="700" spc="5">
                <a:solidFill>
                  <a:srgbClr val="8E878E"/>
                </a:solidFill>
                <a:latin typeface="Arial"/>
                <a:cs typeface="Arial"/>
              </a:rPr>
              <a:t>uðte</a:t>
            </a:r>
            <a:r>
              <a:rPr dirty="0" smtClean="0" sz="700" spc="-105">
                <a:solidFill>
                  <a:srgbClr val="8E878E"/>
                </a:solidFill>
                <a:latin typeface="Arial"/>
                <a:cs typeface="Arial"/>
              </a:rPr>
              <a:t> </a:t>
            </a:r>
            <a:r>
              <a:rPr dirty="0" smtClean="0" sz="700" spc="70">
                <a:solidFill>
                  <a:srgbClr val="907072"/>
                </a:solidFill>
                <a:latin typeface="Arial"/>
                <a:cs typeface="Arial"/>
              </a:rPr>
              <a:t>t</a:t>
            </a:r>
            <a:r>
              <a:rPr dirty="0" smtClean="0" sz="700" spc="70">
                <a:solidFill>
                  <a:srgbClr val="8E878E"/>
                </a:solidFill>
                <a:latin typeface="Arial"/>
                <a:cs typeface="Arial"/>
              </a:rPr>
              <a:t>o</a:t>
            </a:r>
            <a:r>
              <a:rPr dirty="0" smtClean="0" sz="700" spc="-45">
                <a:solidFill>
                  <a:srgbClr val="8E878E"/>
                </a:solidFill>
                <a:latin typeface="Arial"/>
                <a:cs typeface="Arial"/>
              </a:rPr>
              <a:t> </a:t>
            </a:r>
            <a:r>
              <a:rPr dirty="0" smtClean="0" sz="700" spc="5">
                <a:solidFill>
                  <a:srgbClr val="8E878E"/>
                </a:solidFill>
                <a:latin typeface="Arial"/>
                <a:cs typeface="Arial"/>
              </a:rPr>
              <a:t>dea</a:t>
            </a:r>
            <a:r>
              <a:rPr dirty="0" smtClean="0" sz="700" spc="5">
                <a:solidFill>
                  <a:srgbClr val="8E878E"/>
                </a:solidFill>
                <a:latin typeface="Arial"/>
                <a:cs typeface="Arial"/>
              </a:rPr>
              <a:t> </a:t>
            </a:r>
            <a:r>
              <a:rPr dirty="0" smtClean="0" sz="700" spc="-90">
                <a:solidFill>
                  <a:srgbClr val="8E878E"/>
                </a:solidFill>
                <a:latin typeface="Arial"/>
                <a:cs typeface="Arial"/>
              </a:rPr>
              <a:t> </a:t>
            </a:r>
            <a:r>
              <a:rPr dirty="0" smtClean="0" sz="750" spc="-80">
                <a:solidFill>
                  <a:srgbClr val="8E878E"/>
                </a:solidFill>
                <a:latin typeface="Segoe UI Light"/>
                <a:cs typeface="Segoe UI Light"/>
              </a:rPr>
              <a:t>\</a:t>
            </a:r>
            <a:r>
              <a:rPr dirty="0" smtClean="0" sz="750" spc="-30">
                <a:solidFill>
                  <a:srgbClr val="8E878E"/>
                </a:solidFill>
                <a:latin typeface="Segoe UI Light"/>
                <a:cs typeface="Segoe UI Light"/>
              </a:rPr>
              <a:t>'11:</a:t>
            </a:r>
            <a:r>
              <a:rPr dirty="0" smtClean="0" sz="750" spc="-60">
                <a:solidFill>
                  <a:srgbClr val="8E878E"/>
                </a:solidFill>
                <a:latin typeface="Segoe UI Light"/>
                <a:cs typeface="Segoe UI Light"/>
              </a:rPr>
              <a:t>1</a:t>
            </a:r>
            <a:r>
              <a:rPr dirty="0" smtClean="0" sz="700" spc="85">
                <a:solidFill>
                  <a:srgbClr val="B39C8E"/>
                </a:solidFill>
                <a:latin typeface="Arial"/>
                <a:cs typeface="Arial"/>
              </a:rPr>
              <a:t>1</a:t>
            </a:r>
            <a:r>
              <a:rPr dirty="0" smtClean="0" sz="700" spc="0">
                <a:solidFill>
                  <a:srgbClr val="797585"/>
                </a:solidFill>
                <a:latin typeface="Arial"/>
                <a:cs typeface="Arial"/>
              </a:rPr>
              <a:t>t</a:t>
            </a:r>
            <a:r>
              <a:rPr dirty="0" smtClean="0" sz="700" spc="15">
                <a:solidFill>
                  <a:srgbClr val="B39C8E"/>
                </a:solidFill>
                <a:latin typeface="Arial"/>
                <a:cs typeface="Arial"/>
              </a:rPr>
              <a:t>h</a:t>
            </a:r>
            <a:r>
              <a:rPr dirty="0" smtClean="0" sz="700" spc="30">
                <a:solidFill>
                  <a:srgbClr val="797585"/>
                </a:solidFill>
                <a:latin typeface="Arial"/>
                <a:cs typeface="Arial"/>
              </a:rPr>
              <a:t>e</a:t>
            </a:r>
            <a:r>
              <a:rPr dirty="0" smtClean="0" sz="700" spc="90">
                <a:solidFill>
                  <a:srgbClr val="797585"/>
                </a:solidFill>
                <a:latin typeface="Arial"/>
                <a:cs typeface="Arial"/>
              </a:rPr>
              <a:t>w</a:t>
            </a:r>
            <a:r>
              <a:rPr dirty="0" smtClean="0" sz="700" spc="175">
                <a:solidFill>
                  <a:srgbClr val="93C8F9"/>
                </a:solidFill>
                <a:latin typeface="Arial"/>
                <a:cs typeface="Arial"/>
              </a:rPr>
              <a:t>.</a:t>
            </a:r>
            <a:r>
              <a:rPr dirty="0" smtClean="0" sz="700" spc="175">
                <a:solidFill>
                  <a:srgbClr val="93C8F9"/>
                </a:solidFill>
                <a:latin typeface="Arial"/>
                <a:cs typeface="Arial"/>
              </a:rPr>
              <a:t> </a:t>
            </a:r>
            <a:r>
              <a:rPr dirty="0" smtClean="0" sz="700" spc="-15">
                <a:solidFill>
                  <a:srgbClr val="93C8F9"/>
                </a:solidFill>
                <a:latin typeface="Arial"/>
                <a:cs typeface="Arial"/>
              </a:rPr>
              <a:t> </a:t>
            </a:r>
            <a:r>
              <a:rPr dirty="0" smtClean="0" sz="700" spc="15">
                <a:solidFill>
                  <a:srgbClr val="797585"/>
                </a:solidFill>
                <a:latin typeface="Arial"/>
                <a:cs typeface="Arial"/>
              </a:rPr>
              <a:t>h</a:t>
            </a:r>
            <a:r>
              <a:rPr dirty="0" smtClean="0" sz="700" spc="20">
                <a:solidFill>
                  <a:srgbClr val="797585"/>
                </a:solidFill>
                <a:latin typeface="Arial"/>
                <a:cs typeface="Arial"/>
              </a:rPr>
              <a:t>ð</a:t>
            </a:r>
            <a:r>
              <a:rPr dirty="0" smtClean="0" sz="700" spc="-55">
                <a:solidFill>
                  <a:srgbClr val="7C8CA8"/>
                </a:solidFill>
                <a:latin typeface="Arial"/>
                <a:cs typeface="Arial"/>
              </a:rPr>
              <a:t>n</a:t>
            </a:r>
            <a:r>
              <a:rPr dirty="0" smtClean="0" sz="700" spc="-70">
                <a:solidFill>
                  <a:srgbClr val="797585"/>
                </a:solidFill>
                <a:latin typeface="Arial"/>
                <a:cs typeface="Arial"/>
              </a:rPr>
              <a:t>E</a:t>
            </a:r>
            <a:r>
              <a:rPr dirty="0" smtClean="0" sz="700" spc="-55">
                <a:solidFill>
                  <a:srgbClr val="959AA8"/>
                </a:solidFill>
                <a:latin typeface="Arial"/>
                <a:cs typeface="Arial"/>
              </a:rPr>
              <a:t>n</a:t>
            </a:r>
            <a:r>
              <a:rPr dirty="0" smtClean="0" sz="700" spc="110">
                <a:solidFill>
                  <a:srgbClr val="8E878E"/>
                </a:solidFill>
                <a:latin typeface="Arial"/>
                <a:cs typeface="Arial"/>
              </a:rPr>
              <a:t>g</a:t>
            </a:r>
            <a:r>
              <a:rPr dirty="0" smtClean="0" sz="700" spc="55">
                <a:solidFill>
                  <a:srgbClr val="8E878E"/>
                </a:solidFill>
                <a:latin typeface="Arial"/>
                <a:cs typeface="Arial"/>
              </a:rPr>
              <a:t> </a:t>
            </a:r>
            <a:r>
              <a:rPr dirty="0" smtClean="0" sz="700" spc="100">
                <a:solidFill>
                  <a:srgbClr val="8E878E"/>
                </a:solidFill>
                <a:latin typeface="Arial"/>
                <a:cs typeface="Arial"/>
              </a:rPr>
              <a:t>s</a:t>
            </a:r>
            <a:r>
              <a:rPr dirty="0" smtClean="0" sz="700" spc="-110">
                <a:solidFill>
                  <a:srgbClr val="8E878E"/>
                </a:solidFill>
                <a:latin typeface="Arial"/>
                <a:cs typeface="Arial"/>
              </a:rPr>
              <a:t> </a:t>
            </a:r>
            <a:r>
              <a:rPr dirty="0" smtClean="0" sz="700" spc="5">
                <a:solidFill>
                  <a:srgbClr val="907072"/>
                </a:solidFill>
                <a:latin typeface="Arial"/>
                <a:cs typeface="Arial"/>
              </a:rPr>
              <a:t>Î</a:t>
            </a:r>
            <a:r>
              <a:rPr dirty="0" smtClean="0" sz="700" spc="170">
                <a:solidFill>
                  <a:srgbClr val="696993"/>
                </a:solidFill>
                <a:latin typeface="Arial"/>
                <a:cs typeface="Arial"/>
              </a:rPr>
              <a:t>r</a:t>
            </a:r>
            <a:r>
              <a:rPr dirty="0" smtClean="0" sz="700" spc="30">
                <a:solidFill>
                  <a:srgbClr val="7C8CA8"/>
                </a:solidFill>
                <a:latin typeface="Arial"/>
                <a:cs typeface="Arial"/>
              </a:rPr>
              <a:t>c</a:t>
            </a:r>
            <a:r>
              <a:rPr dirty="0" smtClean="0" sz="700" spc="-70">
                <a:solidFill>
                  <a:srgbClr val="7C8CA8"/>
                </a:solidFill>
                <a:latin typeface="Arial"/>
                <a:cs typeface="Arial"/>
              </a:rPr>
              <a:t>l</a:t>
            </a:r>
            <a:r>
              <a:rPr dirty="0" smtClean="0" sz="700" spc="35">
                <a:solidFill>
                  <a:srgbClr val="907072"/>
                </a:solidFill>
                <a:latin typeface="Arial"/>
                <a:cs typeface="Arial"/>
              </a:rPr>
              <a:t>ud</a:t>
            </a:r>
            <a:r>
              <a:rPr dirty="0" smtClean="0" sz="700" spc="65">
                <a:solidFill>
                  <a:srgbClr val="907072"/>
                </a:solidFill>
                <a:latin typeface="Arial"/>
                <a:cs typeface="Arial"/>
              </a:rPr>
              <a:t>e</a:t>
            </a:r>
            <a:r>
              <a:rPr dirty="0" smtClean="0" sz="700" spc="310">
                <a:solidFill>
                  <a:srgbClr val="8E878E"/>
                </a:solidFill>
                <a:latin typeface="Arial"/>
                <a:cs typeface="Arial"/>
              </a:rPr>
              <a:t>a</a:t>
            </a:r>
            <a:r>
              <a:rPr dirty="0" smtClean="0" sz="700" spc="105">
                <a:solidFill>
                  <a:srgbClr val="A8897C"/>
                </a:solidFill>
                <a:latin typeface="Arial"/>
                <a:cs typeface="Arial"/>
              </a:rPr>
              <a:t>p</a:t>
            </a:r>
            <a:r>
              <a:rPr dirty="0" smtClean="0" sz="700" spc="-10">
                <a:solidFill>
                  <a:srgbClr val="A8897C"/>
                </a:solidFill>
                <a:latin typeface="Arial"/>
                <a:cs typeface="Arial"/>
              </a:rPr>
              <a:t> </a:t>
            </a:r>
            <a:r>
              <a:rPr dirty="0" smtClean="0" sz="500" spc="445">
                <a:solidFill>
                  <a:srgbClr val="8E878E"/>
                </a:solidFill>
                <a:latin typeface="Segoe UI Light"/>
                <a:cs typeface="Segoe UI Light"/>
              </a:rPr>
              <a:t>lI</a:t>
            </a:r>
            <a:endParaRPr sz="500">
              <a:latin typeface="Segoe UI Light"/>
              <a:cs typeface="Segoe UI Light"/>
            </a:endParaRPr>
          </a:p>
        </p:txBody>
      </p:sp>
      <p:sp>
        <p:nvSpPr>
          <p:cNvPr id="24" name="object 24"/>
          <p:cNvSpPr txBox="1"/>
          <p:nvPr/>
        </p:nvSpPr>
        <p:spPr>
          <a:xfrm>
            <a:off x="2901654" y="2764158"/>
            <a:ext cx="3636645" cy="571500"/>
          </a:xfrm>
          <a:prstGeom prst="rect">
            <a:avLst/>
          </a:prstGeom>
        </p:spPr>
        <p:txBody>
          <a:bodyPr wrap="square" lIns="0" tIns="0" rIns="0" bIns="0" rtlCol="0" vert="horz">
            <a:noAutofit/>
          </a:bodyPr>
          <a:lstStyle/>
          <a:p>
            <a:pPr marL="12700" marR="12700">
              <a:lnSpc>
                <a:spcPct val="126400"/>
              </a:lnSpc>
              <a:tabLst>
                <a:tab pos="1762760" algn="l"/>
                <a:tab pos="1986914" algn="l"/>
              </a:tabLst>
            </a:pPr>
            <a:r>
              <a:rPr dirty="0" smtClean="0" sz="500" spc="145">
                <a:solidFill>
                  <a:srgbClr val="8E878E"/>
                </a:solidFill>
                <a:latin typeface="Segoe UI Light"/>
                <a:cs typeface="Segoe UI Light"/>
              </a:rPr>
              <a:t>i</a:t>
            </a:r>
            <a:r>
              <a:rPr dirty="0" smtClean="0" sz="500" spc="-65">
                <a:solidFill>
                  <a:srgbClr val="8E878E"/>
                </a:solidFill>
                <a:latin typeface="Segoe UI Light"/>
                <a:cs typeface="Segoe UI Light"/>
              </a:rPr>
              <a:t>1</a:t>
            </a:r>
            <a:r>
              <a:rPr dirty="0" smtClean="0" sz="700" spc="-130">
                <a:solidFill>
                  <a:srgbClr val="D1AC87"/>
                </a:solidFill>
                <a:latin typeface="Arial"/>
                <a:cs typeface="Arial"/>
              </a:rPr>
              <a:t>l</a:t>
            </a:r>
            <a:r>
              <a:rPr dirty="0" smtClean="0" sz="700" spc="45">
                <a:solidFill>
                  <a:srgbClr val="8E878E"/>
                </a:solidFill>
                <a:latin typeface="Arial"/>
                <a:cs typeface="Arial"/>
              </a:rPr>
              <a:t>m</a:t>
            </a:r>
            <a:r>
              <a:rPr dirty="0" smtClean="0" sz="700" spc="40">
                <a:solidFill>
                  <a:srgbClr val="8E878E"/>
                </a:solidFill>
                <a:latin typeface="Arial"/>
                <a:cs typeface="Arial"/>
              </a:rPr>
              <a:t> </a:t>
            </a:r>
            <a:r>
              <a:rPr dirty="0" smtClean="0" sz="700" spc="-145">
                <a:solidFill>
                  <a:srgbClr val="697CAA"/>
                </a:solidFill>
                <a:latin typeface="Arial"/>
                <a:cs typeface="Arial"/>
              </a:rPr>
              <a:t>.</a:t>
            </a:r>
            <a:r>
              <a:rPr dirty="0" smtClean="0" sz="700" spc="45">
                <a:solidFill>
                  <a:srgbClr val="8E878E"/>
                </a:solidFill>
                <a:latin typeface="Arial"/>
                <a:cs typeface="Arial"/>
              </a:rPr>
              <a:t>:</a:t>
            </a:r>
            <a:r>
              <a:rPr dirty="0" smtClean="0" sz="700" spc="-105">
                <a:solidFill>
                  <a:srgbClr val="8E878E"/>
                </a:solidFill>
                <a:latin typeface="Arial"/>
                <a:cs typeface="Arial"/>
              </a:rPr>
              <a:t>.</a:t>
            </a:r>
            <a:r>
              <a:rPr dirty="0" smtClean="0" sz="700" spc="-65">
                <a:solidFill>
                  <a:srgbClr val="697CAA"/>
                </a:solidFill>
                <a:latin typeface="Arial"/>
                <a:cs typeface="Arial"/>
              </a:rPr>
              <a:t>Î</a:t>
            </a:r>
            <a:r>
              <a:rPr dirty="0" smtClean="0" sz="700" spc="-60">
                <a:solidFill>
                  <a:srgbClr val="8E878E"/>
                </a:solidFill>
                <a:latin typeface="Arial"/>
                <a:cs typeface="Arial"/>
              </a:rPr>
              <a:t>....</a:t>
            </a:r>
            <a:r>
              <a:rPr dirty="0" smtClean="0" sz="700" spc="-70">
                <a:solidFill>
                  <a:srgbClr val="8E878E"/>
                </a:solidFill>
                <a:latin typeface="Arial"/>
                <a:cs typeface="Arial"/>
              </a:rPr>
              <a:t> </a:t>
            </a:r>
            <a:r>
              <a:rPr dirty="0" smtClean="0" sz="600" spc="80">
                <a:solidFill>
                  <a:srgbClr val="8E878E"/>
                </a:solidFill>
                <a:latin typeface="Segoe UI Light"/>
                <a:cs typeface="Segoe UI Light"/>
              </a:rPr>
              <a:t>.</a:t>
            </a:r>
            <a:r>
              <a:rPr dirty="0" smtClean="0" sz="600" spc="-5">
                <a:solidFill>
                  <a:srgbClr val="8E878E"/>
                </a:solidFill>
                <a:latin typeface="Segoe UI Light"/>
                <a:cs typeface="Segoe UI Light"/>
              </a:rPr>
              <a:t>J</a:t>
            </a:r>
            <a:r>
              <a:rPr dirty="0" smtClean="0" sz="700" spc="45">
                <a:solidFill>
                  <a:srgbClr val="B39C8E"/>
                </a:solidFill>
                <a:latin typeface="Arial"/>
                <a:cs typeface="Arial"/>
              </a:rPr>
              <a:t>;;</a:t>
            </a:r>
            <a:r>
              <a:rPr dirty="0" smtClean="0" sz="700" spc="-70">
                <a:solidFill>
                  <a:srgbClr val="B39C8E"/>
                </a:solidFill>
                <a:latin typeface="Arial"/>
                <a:cs typeface="Arial"/>
              </a:rPr>
              <a:t> </a:t>
            </a:r>
            <a:r>
              <a:rPr dirty="0" smtClean="0" sz="700" spc="204">
                <a:solidFill>
                  <a:srgbClr val="8E878E"/>
                </a:solidFill>
                <a:latin typeface="Arial"/>
                <a:cs typeface="Arial"/>
              </a:rPr>
              <a:t>i</a:t>
            </a:r>
            <a:r>
              <a:rPr dirty="0" smtClean="0" sz="700" spc="65">
                <a:solidFill>
                  <a:srgbClr val="8E878E"/>
                </a:solidFill>
                <a:latin typeface="Arial"/>
                <a:cs typeface="Arial"/>
              </a:rPr>
              <a:t>l</a:t>
            </a:r>
            <a:r>
              <a:rPr dirty="0" smtClean="0" sz="700" spc="-145">
                <a:solidFill>
                  <a:srgbClr val="8E878E"/>
                </a:solidFill>
                <a:latin typeface="Arial"/>
                <a:cs typeface="Arial"/>
              </a:rPr>
              <a:t>ι</a:t>
            </a:r>
            <a:r>
              <a:rPr dirty="0" smtClean="0" sz="700" spc="80">
                <a:solidFill>
                  <a:srgbClr val="85A0BC"/>
                </a:solidFill>
                <a:latin typeface="Arial"/>
                <a:cs typeface="Arial"/>
              </a:rPr>
              <a:t>u</a:t>
            </a:r>
            <a:r>
              <a:rPr dirty="0" smtClean="0" sz="700" spc="-35">
                <a:solidFill>
                  <a:srgbClr val="DDBF9A"/>
                </a:solidFill>
                <a:latin typeface="Arial"/>
                <a:cs typeface="Arial"/>
              </a:rPr>
              <a:t>r</a:t>
            </a:r>
            <a:r>
              <a:rPr dirty="0" smtClean="0" sz="700" spc="-10">
                <a:solidFill>
                  <a:srgbClr val="85A0BC"/>
                </a:solidFill>
                <a:latin typeface="Arial"/>
                <a:cs typeface="Arial"/>
              </a:rPr>
              <a:t>...</a:t>
            </a:r>
            <a:r>
              <a:rPr dirty="0" smtClean="0" sz="700" spc="-110">
                <a:solidFill>
                  <a:srgbClr val="85A0BC"/>
                </a:solidFill>
                <a:latin typeface="Arial"/>
                <a:cs typeface="Arial"/>
              </a:rPr>
              <a:t>l</a:t>
            </a:r>
            <a:r>
              <a:rPr dirty="0" smtClean="0" sz="700" spc="180">
                <a:solidFill>
                  <a:srgbClr val="907072"/>
                </a:solidFill>
                <a:latin typeface="Arial"/>
                <a:cs typeface="Arial"/>
              </a:rPr>
              <a:t>i</a:t>
            </a:r>
            <a:r>
              <a:rPr dirty="0" smtClean="0" sz="700" spc="180">
                <a:solidFill>
                  <a:srgbClr val="907072"/>
                </a:solidFill>
                <a:latin typeface="Arial"/>
                <a:cs typeface="Arial"/>
              </a:rPr>
              <a:t> </a:t>
            </a:r>
            <a:r>
              <a:rPr dirty="0" smtClean="0" sz="700" spc="85">
                <a:solidFill>
                  <a:srgbClr val="907072"/>
                </a:solidFill>
                <a:latin typeface="Arial"/>
                <a:cs typeface="Arial"/>
              </a:rPr>
              <a:t> </a:t>
            </a:r>
            <a:r>
              <a:rPr dirty="0" smtClean="0" sz="450" spc="480">
                <a:solidFill>
                  <a:srgbClr val="697CAA"/>
                </a:solidFill>
                <a:latin typeface="Segoe UI Light"/>
                <a:cs typeface="Segoe UI Light"/>
              </a:rPr>
              <a:t>'</a:t>
            </a:r>
            <a:r>
              <a:rPr dirty="0" smtClean="0" sz="450" spc="480">
                <a:solidFill>
                  <a:srgbClr val="697CAA"/>
                </a:solidFill>
                <a:latin typeface="Segoe UI Light"/>
                <a:cs typeface="Segoe UI Light"/>
              </a:rPr>
              <a:t>  </a:t>
            </a:r>
            <a:r>
              <a:rPr dirty="0" smtClean="0" sz="450" spc="25">
                <a:solidFill>
                  <a:srgbClr val="697CAA"/>
                </a:solidFill>
                <a:latin typeface="Segoe UI Light"/>
                <a:cs typeface="Segoe UI Light"/>
              </a:rPr>
              <a:t> </a:t>
            </a:r>
            <a:r>
              <a:rPr dirty="0" smtClean="0" sz="450" spc="-25">
                <a:solidFill>
                  <a:srgbClr val="85A0BC"/>
                </a:solidFill>
                <a:latin typeface="Segoe UI Light"/>
                <a:cs typeface="Segoe UI Light"/>
              </a:rPr>
              <a:t>&lt;.</a:t>
            </a:r>
            <a:r>
              <a:rPr dirty="0" smtClean="0" sz="450" spc="-50">
                <a:solidFill>
                  <a:srgbClr val="85A0BC"/>
                </a:solidFill>
                <a:latin typeface="Segoe UI Light"/>
                <a:cs typeface="Segoe UI Light"/>
              </a:rPr>
              <a:t>I</a:t>
            </a:r>
            <a:r>
              <a:rPr dirty="0" smtClean="0" sz="700" spc="-100">
                <a:solidFill>
                  <a:srgbClr val="8E878E"/>
                </a:solidFill>
                <a:latin typeface="Arial"/>
                <a:cs typeface="Arial"/>
              </a:rPr>
              <a:t>H</a:t>
            </a:r>
            <a:r>
              <a:rPr dirty="0" smtClean="0" sz="700" spc="5">
                <a:solidFill>
                  <a:srgbClr val="625B64"/>
                </a:solidFill>
                <a:latin typeface="Arial"/>
                <a:cs typeface="Arial"/>
              </a:rPr>
              <a:t>.</a:t>
            </a:r>
            <a:r>
              <a:rPr dirty="0" smtClean="0" sz="700" spc="50">
                <a:solidFill>
                  <a:srgbClr val="7C8CA8"/>
                </a:solidFill>
                <a:latin typeface="Arial"/>
                <a:cs typeface="Arial"/>
              </a:rPr>
              <a:t>II</a:t>
            </a:r>
            <a:r>
              <a:rPr dirty="0" smtClean="0" sz="700" spc="55">
                <a:solidFill>
                  <a:srgbClr val="7C8CA8"/>
                </a:solidFill>
                <a:latin typeface="Arial"/>
                <a:cs typeface="Arial"/>
              </a:rPr>
              <a:t> </a:t>
            </a:r>
            <a:r>
              <a:rPr dirty="0" smtClean="0" sz="700" spc="-90">
                <a:solidFill>
                  <a:srgbClr val="85A0BC"/>
                </a:solidFill>
                <a:latin typeface="Arial"/>
                <a:cs typeface="Arial"/>
              </a:rPr>
              <a:t>::</a:t>
            </a:r>
            <a:r>
              <a:rPr dirty="0" smtClean="0" sz="700" spc="-150">
                <a:solidFill>
                  <a:srgbClr val="85A0BC"/>
                </a:solidFill>
                <a:latin typeface="Arial"/>
                <a:cs typeface="Arial"/>
              </a:rPr>
              <a:t>;</a:t>
            </a:r>
            <a:r>
              <a:rPr dirty="0" smtClean="0" sz="700" spc="185">
                <a:solidFill>
                  <a:srgbClr val="B39C8E"/>
                </a:solidFill>
                <a:latin typeface="Arial"/>
                <a:cs typeface="Arial"/>
              </a:rPr>
              <a:t>h</a:t>
            </a:r>
            <a:r>
              <a:rPr dirty="0" smtClean="0" sz="400" spc="40">
                <a:solidFill>
                  <a:srgbClr val="B39C8E"/>
                </a:solidFill>
                <a:latin typeface="Segoe UI Light"/>
                <a:cs typeface="Segoe UI Light"/>
              </a:rPr>
              <a:t>J</a:t>
            </a:r>
            <a:r>
              <a:rPr dirty="0" smtClean="0" sz="400" spc="-45">
                <a:solidFill>
                  <a:srgbClr val="B39C8E"/>
                </a:solidFill>
                <a:latin typeface="Segoe UI Light"/>
                <a:cs typeface="Segoe UI Light"/>
              </a:rPr>
              <a:t> </a:t>
            </a:r>
            <a:r>
              <a:rPr dirty="0" smtClean="0" sz="700" spc="-190">
                <a:solidFill>
                  <a:srgbClr val="85A0BC"/>
                </a:solidFill>
                <a:latin typeface="Arial"/>
                <a:cs typeface="Arial"/>
              </a:rPr>
              <a:t>1</a:t>
            </a:r>
            <a:r>
              <a:rPr dirty="0" smtClean="0" sz="600" spc="-10">
                <a:solidFill>
                  <a:srgbClr val="AAA5AA"/>
                </a:solidFill>
                <a:latin typeface="Segoe UI Light"/>
                <a:cs typeface="Segoe UI Light"/>
              </a:rPr>
              <a:t>1</a:t>
            </a:r>
            <a:r>
              <a:rPr dirty="0" smtClean="0" sz="600" spc="65">
                <a:solidFill>
                  <a:srgbClr val="AAA5AA"/>
                </a:solidFill>
                <a:latin typeface="Segoe UI Light"/>
                <a:cs typeface="Segoe UI Light"/>
              </a:rPr>
              <a:t>I</a:t>
            </a:r>
            <a:r>
              <a:rPr dirty="0" smtClean="0" sz="600" spc="65">
                <a:solidFill>
                  <a:srgbClr val="AAA5AA"/>
                </a:solidFill>
                <a:latin typeface="Segoe UI Light"/>
                <a:cs typeface="Segoe UI Light"/>
              </a:rPr>
              <a:t>   </a:t>
            </a:r>
            <a:r>
              <a:rPr dirty="0" smtClean="0" sz="600" spc="55">
                <a:solidFill>
                  <a:srgbClr val="AAA5AA"/>
                </a:solidFill>
                <a:latin typeface="Segoe UI Light"/>
                <a:cs typeface="Segoe UI Light"/>
              </a:rPr>
              <a:t> </a:t>
            </a:r>
            <a:r>
              <a:rPr dirty="0" smtClean="0" sz="700" spc="-455">
                <a:solidFill>
                  <a:srgbClr val="697CAA"/>
                </a:solidFill>
                <a:latin typeface="Arial"/>
                <a:cs typeface="Arial"/>
              </a:rPr>
              <a:t>l</a:t>
            </a:r>
            <a:r>
              <a:rPr dirty="0" smtClean="0" sz="700" spc="25">
                <a:solidFill>
                  <a:srgbClr val="8E878E"/>
                </a:solidFill>
                <a:latin typeface="Arial"/>
                <a:cs typeface="Arial"/>
              </a:rPr>
              <a:t>dw</a:t>
            </a:r>
            <a:r>
              <a:rPr dirty="0" smtClean="0" sz="700" spc="-100">
                <a:solidFill>
                  <a:srgbClr val="8E878E"/>
                </a:solidFill>
                <a:latin typeface="Arial"/>
                <a:cs typeface="Arial"/>
              </a:rPr>
              <a:t>.</a:t>
            </a:r>
            <a:r>
              <a:rPr dirty="0" smtClean="0" sz="700" spc="-130">
                <a:solidFill>
                  <a:srgbClr val="7CB1E4"/>
                </a:solidFill>
                <a:latin typeface="Arial"/>
                <a:cs typeface="Arial"/>
              </a:rPr>
              <a:t>l</a:t>
            </a:r>
            <a:r>
              <a:rPr dirty="0" smtClean="0" sz="700" spc="50">
                <a:solidFill>
                  <a:srgbClr val="8E878E"/>
                </a:solidFill>
                <a:latin typeface="Arial"/>
                <a:cs typeface="Arial"/>
              </a:rPr>
              <a:t>c</a:t>
            </a:r>
            <a:r>
              <a:rPr dirty="0" smtClean="0" sz="700" spc="35">
                <a:solidFill>
                  <a:srgbClr val="D1AC87"/>
                </a:solidFill>
                <a:latin typeface="Arial"/>
                <a:cs typeface="Arial"/>
              </a:rPr>
              <a:t>r</a:t>
            </a:r>
            <a:r>
              <a:rPr dirty="0" smtClean="0" sz="700" spc="140">
                <a:solidFill>
                  <a:srgbClr val="AAA5AA"/>
                </a:solidFill>
                <a:latin typeface="Arial"/>
                <a:cs typeface="Arial"/>
              </a:rPr>
              <a:t>.</a:t>
            </a:r>
            <a:r>
              <a:rPr dirty="0" smtClean="0" sz="700" spc="-60">
                <a:solidFill>
                  <a:srgbClr val="8E878E"/>
                </a:solidFill>
                <a:latin typeface="Arial"/>
                <a:cs typeface="Arial"/>
              </a:rPr>
              <a:t>..</a:t>
            </a:r>
            <a:r>
              <a:rPr dirty="0" smtClean="0" sz="700" spc="-140">
                <a:solidFill>
                  <a:srgbClr val="8E878E"/>
                </a:solidFill>
                <a:latin typeface="Arial"/>
                <a:cs typeface="Arial"/>
              </a:rPr>
              <a:t>.</a:t>
            </a:r>
            <a:r>
              <a:rPr dirty="0" smtClean="0" sz="700" spc="-15">
                <a:solidFill>
                  <a:srgbClr val="696993"/>
                </a:solidFill>
                <a:latin typeface="Arial"/>
                <a:cs typeface="Arial"/>
              </a:rPr>
              <a:t>i"</a:t>
            </a:r>
            <a:r>
              <a:rPr dirty="0" smtClean="0" sz="700" spc="-25">
                <a:solidFill>
                  <a:srgbClr val="696993"/>
                </a:solidFill>
                <a:latin typeface="Arial"/>
                <a:cs typeface="Arial"/>
              </a:rPr>
              <a:t>u</a:t>
            </a:r>
            <a:r>
              <a:rPr dirty="0" smtClean="0" sz="700" spc="-15">
                <a:solidFill>
                  <a:srgbClr val="696993"/>
                </a:solidFill>
                <a:latin typeface="Arial"/>
                <a:cs typeface="Arial"/>
              </a:rPr>
              <a:t>...</a:t>
            </a:r>
            <a:r>
              <a:rPr dirty="0" smtClean="0" sz="700" spc="75">
                <a:solidFill>
                  <a:srgbClr val="696993"/>
                </a:solidFill>
                <a:latin typeface="Arial"/>
                <a:cs typeface="Arial"/>
              </a:rPr>
              <a:t> </a:t>
            </a:r>
            <a:r>
              <a:rPr dirty="0" smtClean="0" sz="700" spc="75">
                <a:solidFill>
                  <a:srgbClr val="8E878E"/>
                </a:solidFill>
                <a:latin typeface="Arial"/>
                <a:cs typeface="Arial"/>
              </a:rPr>
              <a:t>.:</a:t>
            </a:r>
            <a:r>
              <a:rPr dirty="0" smtClean="0" sz="700" spc="-30">
                <a:solidFill>
                  <a:srgbClr val="8E878E"/>
                </a:solidFill>
                <a:latin typeface="Arial"/>
                <a:cs typeface="Arial"/>
              </a:rPr>
              <a:t>d</a:t>
            </a:r>
            <a:r>
              <a:rPr dirty="0" smtClean="0" sz="700" spc="-130">
                <a:solidFill>
                  <a:srgbClr val="696993"/>
                </a:solidFill>
                <a:latin typeface="Arial"/>
                <a:cs typeface="Arial"/>
              </a:rPr>
              <a:t>i</a:t>
            </a:r>
            <a:r>
              <a:rPr dirty="0" smtClean="0" sz="700" spc="85">
                <a:solidFill>
                  <a:srgbClr val="8E878E"/>
                </a:solidFill>
                <a:latin typeface="Arial"/>
                <a:cs typeface="Arial"/>
              </a:rPr>
              <a:t>o</a:t>
            </a:r>
            <a:r>
              <a:rPr dirty="0" smtClean="0" sz="700" spc="-55">
                <a:solidFill>
                  <a:srgbClr val="959AA8"/>
                </a:solidFill>
                <a:latin typeface="Arial"/>
                <a:cs typeface="Arial"/>
              </a:rPr>
              <a:t>n</a:t>
            </a:r>
            <a:r>
              <a:rPr dirty="0" smtClean="0" sz="700" spc="140">
                <a:solidFill>
                  <a:srgbClr val="6B99CD"/>
                </a:solidFill>
                <a:latin typeface="Arial"/>
                <a:cs typeface="Arial"/>
              </a:rPr>
              <a:t>.</a:t>
            </a:r>
            <a:r>
              <a:rPr dirty="0" smtClean="0" sz="700" spc="10">
                <a:solidFill>
                  <a:srgbClr val="8E878E"/>
                </a:solidFill>
                <a:latin typeface="Arial"/>
                <a:cs typeface="Arial"/>
              </a:rPr>
              <a:t>q</a:t>
            </a:r>
            <a:r>
              <a:rPr dirty="0" smtClean="0" sz="700" spc="140">
                <a:solidFill>
                  <a:srgbClr val="907072"/>
                </a:solidFill>
                <a:latin typeface="Arial"/>
                <a:cs typeface="Arial"/>
              </a:rPr>
              <a:t>u</a:t>
            </a:r>
            <a:r>
              <a:rPr dirty="0" smtClean="0" sz="700" spc="140">
                <a:solidFill>
                  <a:srgbClr val="907072"/>
                </a:solidFill>
                <a:latin typeface="Arial"/>
                <a:cs typeface="Arial"/>
              </a:rPr>
              <a:t>  </a:t>
            </a:r>
            <a:r>
              <a:rPr dirty="0" smtClean="0" sz="700" spc="-35">
                <a:solidFill>
                  <a:srgbClr val="907072"/>
                </a:solidFill>
                <a:latin typeface="Arial"/>
                <a:cs typeface="Arial"/>
              </a:rPr>
              <a:t> </a:t>
            </a:r>
            <a:r>
              <a:rPr dirty="0" smtClean="0" sz="700" spc="-15">
                <a:solidFill>
                  <a:srgbClr val="959AA8"/>
                </a:solidFill>
                <a:latin typeface="Arial"/>
                <a:cs typeface="Arial"/>
              </a:rPr>
              <a:t>y</a:t>
            </a:r>
            <a:r>
              <a:rPr dirty="0" smtClean="0" sz="500" spc="80">
                <a:solidFill>
                  <a:srgbClr val="696993"/>
                </a:solidFill>
                <a:latin typeface="Segoe UI Light"/>
                <a:cs typeface="Segoe UI Light"/>
              </a:rPr>
              <a:t>l1</a:t>
            </a:r>
            <a:r>
              <a:rPr dirty="0" smtClean="0" sz="500" spc="-10">
                <a:solidFill>
                  <a:srgbClr val="696993"/>
                </a:solidFill>
                <a:latin typeface="Segoe UI Light"/>
                <a:cs typeface="Segoe UI Light"/>
              </a:rPr>
              <a:t>l</a:t>
            </a:r>
            <a:r>
              <a:rPr dirty="0" smtClean="0" sz="700" spc="70">
                <a:solidFill>
                  <a:srgbClr val="8E878E"/>
                </a:solidFill>
                <a:latin typeface="Arial"/>
                <a:cs typeface="Arial"/>
              </a:rPr>
              <a:t>y</a:t>
            </a:r>
            <a:r>
              <a:rPr dirty="0" smtClean="0" sz="700" spc="70">
                <a:solidFill>
                  <a:srgbClr val="8E878E"/>
                </a:solidFill>
                <a:latin typeface="Arial"/>
                <a:cs typeface="Arial"/>
              </a:rPr>
              <a:t>  </a:t>
            </a:r>
            <a:r>
              <a:rPr dirty="0" smtClean="0" sz="700" spc="-85">
                <a:solidFill>
                  <a:srgbClr val="8E878E"/>
                </a:solidFill>
                <a:latin typeface="Arial"/>
                <a:cs typeface="Arial"/>
              </a:rPr>
              <a:t>U</a:t>
            </a:r>
            <a:r>
              <a:rPr dirty="0" smtClean="0" sz="700" spc="-85">
                <a:solidFill>
                  <a:srgbClr val="8E878E"/>
                </a:solidFill>
                <a:latin typeface="Arial"/>
                <a:cs typeface="Arial"/>
              </a:rPr>
              <a:t>   </a:t>
            </a:r>
            <a:r>
              <a:rPr dirty="0" smtClean="0" sz="700" spc="-75">
                <a:solidFill>
                  <a:srgbClr val="8E878E"/>
                </a:solidFill>
                <a:latin typeface="Arial"/>
                <a:cs typeface="Arial"/>
              </a:rPr>
              <a:t> </a:t>
            </a:r>
            <a:r>
              <a:rPr dirty="0" smtClean="0" sz="700" spc="-455">
                <a:solidFill>
                  <a:srgbClr val="85A0BC"/>
                </a:solidFill>
                <a:latin typeface="Arial"/>
                <a:cs typeface="Arial"/>
              </a:rPr>
              <a:t>l</a:t>
            </a:r>
            <a:r>
              <a:rPr dirty="0" smtClean="0" sz="700" spc="-65">
                <a:solidFill>
                  <a:srgbClr val="907072"/>
                </a:solidFill>
                <a:latin typeface="Arial"/>
                <a:cs typeface="Arial"/>
              </a:rPr>
              <a:t>Î</a:t>
            </a:r>
            <a:r>
              <a:rPr dirty="0" smtClean="0" sz="700" spc="100">
                <a:solidFill>
                  <a:srgbClr val="696993"/>
                </a:solidFill>
                <a:latin typeface="Arial"/>
                <a:cs typeface="Arial"/>
              </a:rPr>
              <a:t>II</a:t>
            </a:r>
            <a:r>
              <a:rPr dirty="0" smtClean="0" sz="700" spc="100">
                <a:solidFill>
                  <a:srgbClr val="696993"/>
                </a:solidFill>
                <a:latin typeface="Arial"/>
                <a:cs typeface="Arial"/>
              </a:rPr>
              <a:t>  </a:t>
            </a:r>
            <a:r>
              <a:rPr dirty="0" smtClean="0" sz="700" spc="-95">
                <a:solidFill>
                  <a:srgbClr val="696993"/>
                </a:solidFill>
                <a:latin typeface="Arial"/>
                <a:cs typeface="Arial"/>
              </a:rPr>
              <a:t> </a:t>
            </a:r>
            <a:r>
              <a:rPr dirty="0" smtClean="0" sz="700" spc="-35">
                <a:solidFill>
                  <a:srgbClr val="797585"/>
                </a:solidFill>
                <a:latin typeface="Arial"/>
                <a:cs typeface="Arial"/>
              </a:rPr>
              <a:t>.</a:t>
            </a:r>
            <a:r>
              <a:rPr dirty="0" smtClean="0" sz="700" spc="-220">
                <a:solidFill>
                  <a:srgbClr val="797585"/>
                </a:solidFill>
                <a:latin typeface="Arial"/>
                <a:cs typeface="Arial"/>
              </a:rPr>
              <a:t>1</a:t>
            </a:r>
            <a:r>
              <a:rPr dirty="0" smtClean="0" sz="700" spc="-125">
                <a:solidFill>
                  <a:srgbClr val="959AA8"/>
                </a:solidFill>
                <a:latin typeface="Arial"/>
                <a:cs typeface="Arial"/>
              </a:rPr>
              <a:t>1</a:t>
            </a:r>
            <a:r>
              <a:rPr dirty="0" smtClean="0" sz="700" spc="-254">
                <a:solidFill>
                  <a:srgbClr val="959AA8"/>
                </a:solidFill>
                <a:latin typeface="Arial"/>
                <a:cs typeface="Arial"/>
              </a:rPr>
              <a:t>1</a:t>
            </a:r>
            <a:r>
              <a:rPr dirty="0" smtClean="0" sz="600" spc="25">
                <a:solidFill>
                  <a:srgbClr val="91B3D1"/>
                </a:solidFill>
                <a:latin typeface="Segoe UI Light"/>
                <a:cs typeface="Segoe UI Light"/>
              </a:rPr>
              <a:t>tJ</a:t>
            </a:r>
            <a:r>
              <a:rPr dirty="0" smtClean="0" sz="600" spc="20">
                <a:solidFill>
                  <a:srgbClr val="91B3D1"/>
                </a:solidFill>
                <a:latin typeface="Segoe UI Light"/>
                <a:cs typeface="Segoe UI Light"/>
              </a:rPr>
              <a:t> </a:t>
            </a:r>
            <a:r>
              <a:rPr dirty="0" smtClean="0" sz="600" spc="20">
                <a:solidFill>
                  <a:srgbClr val="91B3D1"/>
                </a:solidFill>
                <a:latin typeface="Segoe UI Light"/>
                <a:cs typeface="Segoe UI Light"/>
              </a:rPr>
              <a:t>   </a:t>
            </a:r>
            <a:r>
              <a:rPr dirty="0" smtClean="0" sz="700" spc="25">
                <a:solidFill>
                  <a:srgbClr val="696993"/>
                </a:solidFill>
                <a:latin typeface="Arial"/>
                <a:cs typeface="Arial"/>
              </a:rPr>
              <a:t>i</a:t>
            </a:r>
            <a:r>
              <a:rPr dirty="0" smtClean="0" sz="700" spc="-35">
                <a:solidFill>
                  <a:srgbClr val="696993"/>
                </a:solidFill>
                <a:latin typeface="Arial"/>
                <a:cs typeface="Arial"/>
              </a:rPr>
              <a:t>n</a:t>
            </a:r>
            <a:r>
              <a:rPr dirty="0" smtClean="0" sz="700" spc="35">
                <a:solidFill>
                  <a:srgbClr val="8E878E"/>
                </a:solidFill>
                <a:latin typeface="Arial"/>
                <a:cs typeface="Arial"/>
              </a:rPr>
              <a:t>f</a:t>
            </a:r>
            <a:r>
              <a:rPr dirty="0" smtClean="0" sz="700" spc="45">
                <a:solidFill>
                  <a:srgbClr val="8E878E"/>
                </a:solidFill>
                <a:latin typeface="Arial"/>
                <a:cs typeface="Arial"/>
              </a:rPr>
              <a:t>o</a:t>
            </a:r>
            <a:r>
              <a:rPr dirty="0" smtClean="0" sz="700" spc="30">
                <a:solidFill>
                  <a:srgbClr val="696993"/>
                </a:solidFill>
                <a:latin typeface="Arial"/>
                <a:cs typeface="Arial"/>
              </a:rPr>
              <a:t>r</a:t>
            </a:r>
            <a:r>
              <a:rPr dirty="0" smtClean="0" sz="700" spc="75">
                <a:solidFill>
                  <a:srgbClr val="8E878E"/>
                </a:solidFill>
                <a:latin typeface="Arial"/>
                <a:cs typeface="Arial"/>
              </a:rPr>
              <a:t>ma</a:t>
            </a:r>
            <a:r>
              <a:rPr dirty="0" smtClean="0" sz="700" spc="65">
                <a:solidFill>
                  <a:srgbClr val="8E878E"/>
                </a:solidFill>
                <a:latin typeface="Arial"/>
                <a:cs typeface="Arial"/>
              </a:rPr>
              <a:t>l</a:t>
            </a:r>
            <a:r>
              <a:rPr dirty="0" smtClean="0" sz="700" spc="85">
                <a:solidFill>
                  <a:srgbClr val="8E878E"/>
                </a:solidFill>
                <a:latin typeface="Arial"/>
                <a:cs typeface="Arial"/>
              </a:rPr>
              <a:t>o</a:t>
            </a:r>
            <a:r>
              <a:rPr dirty="0" smtClean="0" sz="700" spc="50">
                <a:solidFill>
                  <a:srgbClr val="959AA8"/>
                </a:solidFill>
                <a:latin typeface="Arial"/>
                <a:cs typeface="Arial"/>
              </a:rPr>
              <a:t>n</a:t>
            </a:r>
            <a:r>
              <a:rPr dirty="0" smtClean="0" sz="700" spc="-95">
                <a:solidFill>
                  <a:srgbClr val="959AA8"/>
                </a:solidFill>
                <a:latin typeface="Arial"/>
                <a:cs typeface="Arial"/>
              </a:rPr>
              <a:t> </a:t>
            </a:r>
            <a:r>
              <a:rPr dirty="0" smtClean="0" sz="700" spc="105">
                <a:solidFill>
                  <a:srgbClr val="B39C8E"/>
                </a:solidFill>
                <a:latin typeface="Arial"/>
                <a:cs typeface="Arial"/>
              </a:rPr>
              <a:t>p</a:t>
            </a:r>
            <a:r>
              <a:rPr dirty="0" smtClean="0" sz="700" spc="35">
                <a:solidFill>
                  <a:srgbClr val="B39C8E"/>
                </a:solidFill>
                <a:latin typeface="Arial"/>
                <a:cs typeface="Arial"/>
              </a:rPr>
              <a:t>r</a:t>
            </a:r>
            <a:r>
              <a:rPr dirty="0" smtClean="0" sz="700" spc="-160">
                <a:solidFill>
                  <a:srgbClr val="B39C8E"/>
                </a:solidFill>
                <a:latin typeface="Arial"/>
                <a:cs typeface="Arial"/>
              </a:rPr>
              <a:t>i</a:t>
            </a:r>
            <a:r>
              <a:rPr dirty="0" smtClean="0" sz="700" spc="55">
                <a:solidFill>
                  <a:srgbClr val="959AA8"/>
                </a:solidFill>
                <a:latin typeface="Arial"/>
                <a:cs typeface="Arial"/>
              </a:rPr>
              <a:t>v</a:t>
            </a:r>
            <a:r>
              <a:rPr dirty="0" smtClean="0" sz="700" spc="-55">
                <a:solidFill>
                  <a:srgbClr val="8E878E"/>
                </a:solidFill>
                <a:latin typeface="Arial"/>
                <a:cs typeface="Arial"/>
              </a:rPr>
              <a:t>a</a:t>
            </a:r>
            <a:r>
              <a:rPr dirty="0" smtClean="0" sz="700" spc="-15">
                <a:solidFill>
                  <a:srgbClr val="959AA8"/>
                </a:solidFill>
                <a:latin typeface="Arial"/>
                <a:cs typeface="Arial"/>
              </a:rPr>
              <a:t>c</a:t>
            </a:r>
            <a:r>
              <a:rPr dirty="0" smtClean="0" sz="700" spc="-15">
                <a:solidFill>
                  <a:srgbClr val="8E878E"/>
                </a:solidFill>
                <a:latin typeface="Arial"/>
                <a:cs typeface="Arial"/>
              </a:rPr>
              <a:t>y</a:t>
            </a:r>
            <a:r>
              <a:rPr dirty="0" smtClean="0" sz="700" spc="140">
                <a:solidFill>
                  <a:srgbClr val="907072"/>
                </a:solidFill>
                <a:latin typeface="Arial"/>
                <a:cs typeface="Arial"/>
              </a:rPr>
              <a:t>.</a:t>
            </a:r>
            <a:r>
              <a:rPr dirty="0" smtClean="0" sz="700" spc="-25">
                <a:solidFill>
                  <a:srgbClr val="625B64"/>
                </a:solidFill>
                <a:latin typeface="Arial"/>
                <a:cs typeface="Arial"/>
              </a:rPr>
              <a:t>T</a:t>
            </a:r>
            <a:r>
              <a:rPr dirty="0" smtClean="0" sz="700" spc="15">
                <a:solidFill>
                  <a:srgbClr val="8E878E"/>
                </a:solidFill>
                <a:latin typeface="Arial"/>
                <a:cs typeface="Arial"/>
              </a:rPr>
              <a:t>he</a:t>
            </a:r>
            <a:r>
              <a:rPr dirty="0" smtClean="0" sz="700" spc="15">
                <a:solidFill>
                  <a:srgbClr val="8E878E"/>
                </a:solidFill>
                <a:latin typeface="Arial"/>
                <a:cs typeface="Arial"/>
              </a:rPr>
              <a:t> </a:t>
            </a:r>
            <a:r>
              <a:rPr dirty="0" smtClean="0" sz="700" spc="20">
                <a:solidFill>
                  <a:srgbClr val="8E878E"/>
                </a:solidFill>
                <a:latin typeface="Arial"/>
                <a:cs typeface="Arial"/>
              </a:rPr>
              <a:t> </a:t>
            </a:r>
            <a:r>
              <a:rPr dirty="0" smtClean="0" sz="700" spc="-50">
                <a:solidFill>
                  <a:srgbClr val="8E878E"/>
                </a:solidFill>
                <a:latin typeface="Arial"/>
                <a:cs typeface="Arial"/>
              </a:rPr>
              <a:t>e</a:t>
            </a:r>
            <a:r>
              <a:rPr dirty="0" smtClean="0" sz="700" spc="30">
                <a:solidFill>
                  <a:srgbClr val="D1AC87"/>
                </a:solidFill>
                <a:latin typeface="Arial"/>
                <a:cs typeface="Arial"/>
              </a:rPr>
              <a:t>r</a:t>
            </a:r>
            <a:r>
              <a:rPr dirty="0" smtClean="0" sz="700" spc="405">
                <a:solidFill>
                  <a:srgbClr val="8E878E"/>
                </a:solidFill>
                <a:latin typeface="Arial"/>
                <a:cs typeface="Arial"/>
              </a:rPr>
              <a:t>n</a:t>
            </a:r>
            <a:r>
              <a:rPr dirty="0" smtClean="0" sz="700" spc="-110">
                <a:solidFill>
                  <a:srgbClr val="8E878E"/>
                </a:solidFill>
                <a:latin typeface="Arial"/>
                <a:cs typeface="Arial"/>
              </a:rPr>
              <a:t> </a:t>
            </a:r>
            <a:r>
              <a:rPr dirty="0" smtClean="0" sz="700" spc="-50">
                <a:solidFill>
                  <a:srgbClr val="C1B19E"/>
                </a:solidFill>
                <a:latin typeface="Arial"/>
                <a:cs typeface="Arial"/>
              </a:rPr>
              <a:t>"</a:t>
            </a:r>
            <a:r>
              <a:rPr dirty="0" smtClean="0" sz="700" spc="105">
                <a:solidFill>
                  <a:srgbClr val="8E878E"/>
                </a:solidFill>
                <a:latin typeface="Arial"/>
                <a:cs typeface="Arial"/>
              </a:rPr>
              <a:t>b</a:t>
            </a:r>
            <a:r>
              <a:rPr dirty="0" smtClean="0" sz="700" spc="105">
                <a:solidFill>
                  <a:srgbClr val="8E878E"/>
                </a:solidFill>
                <a:latin typeface="Arial"/>
                <a:cs typeface="Arial"/>
              </a:rPr>
              <a:t>   </a:t>
            </a:r>
            <a:r>
              <a:rPr dirty="0" smtClean="0" sz="700" spc="-55">
                <a:solidFill>
                  <a:srgbClr val="8E878E"/>
                </a:solidFill>
                <a:latin typeface="Arial"/>
                <a:cs typeface="Arial"/>
              </a:rPr>
              <a:t> </a:t>
            </a:r>
            <a:r>
              <a:rPr dirty="0" smtClean="0" sz="700" spc="0">
                <a:solidFill>
                  <a:srgbClr val="8E878E"/>
                </a:solidFill>
                <a:latin typeface="Arial"/>
                <a:cs typeface="Arial"/>
              </a:rPr>
              <a:t>d</a:t>
            </a:r>
            <a:r>
              <a:rPr dirty="0" smtClean="0" sz="700" spc="-40">
                <a:solidFill>
                  <a:srgbClr val="8E878E"/>
                </a:solidFill>
                <a:latin typeface="Arial"/>
                <a:cs typeface="Arial"/>
              </a:rPr>
              <a:t>a</a:t>
            </a:r>
            <a:r>
              <a:rPr dirty="0" smtClean="0" sz="700" spc="70">
                <a:solidFill>
                  <a:srgbClr val="7C8CA8"/>
                </a:solidFill>
                <a:latin typeface="Arial"/>
                <a:cs typeface="Arial"/>
              </a:rPr>
              <a:t>t</a:t>
            </a:r>
            <a:r>
              <a:rPr dirty="0" smtClean="0" sz="700" spc="70">
                <a:solidFill>
                  <a:srgbClr val="8E878E"/>
                </a:solidFill>
                <a:latin typeface="Arial"/>
                <a:cs typeface="Arial"/>
              </a:rPr>
              <a:t>a'</a:t>
            </a:r>
            <a:r>
              <a:rPr dirty="0" smtClean="0" sz="700" spc="70">
                <a:solidFill>
                  <a:srgbClr val="8E878E"/>
                </a:solidFill>
                <a:latin typeface="Arial"/>
                <a:cs typeface="Arial"/>
              </a:rPr>
              <a:t>	</a:t>
            </a:r>
            <a:r>
              <a:rPr dirty="0" smtClean="0" sz="700" spc="-50">
                <a:solidFill>
                  <a:srgbClr val="8E878E"/>
                </a:solidFill>
                <a:latin typeface="Arial"/>
                <a:cs typeface="Arial"/>
              </a:rPr>
              <a:t>e</a:t>
            </a:r>
            <a:r>
              <a:rPr dirty="0" smtClean="0" sz="700" spc="140">
                <a:solidFill>
                  <a:srgbClr val="696993"/>
                </a:solidFill>
                <a:latin typeface="Arial"/>
                <a:cs typeface="Arial"/>
              </a:rPr>
              <a:t>n</a:t>
            </a:r>
            <a:r>
              <a:rPr dirty="0" smtClean="0" sz="700" spc="-114">
                <a:solidFill>
                  <a:srgbClr val="696993"/>
                </a:solidFill>
                <a:latin typeface="Arial"/>
                <a:cs typeface="Arial"/>
              </a:rPr>
              <a:t> </a:t>
            </a:r>
            <a:r>
              <a:rPr dirty="0" smtClean="0" sz="700" spc="30">
                <a:solidFill>
                  <a:srgbClr val="696993"/>
                </a:solidFill>
                <a:latin typeface="Arial"/>
                <a:cs typeface="Arial"/>
              </a:rPr>
              <a:t>r</a:t>
            </a:r>
            <a:r>
              <a:rPr dirty="0" smtClean="0" sz="700" spc="0">
                <a:solidFill>
                  <a:srgbClr val="8E878E"/>
                </a:solidFill>
                <a:latin typeface="Arial"/>
                <a:cs typeface="Arial"/>
              </a:rPr>
              <a:t>ef</a:t>
            </a:r>
            <a:r>
              <a:rPr dirty="0" smtClean="0" sz="700" spc="-45">
                <a:solidFill>
                  <a:srgbClr val="8E878E"/>
                </a:solidFill>
                <a:latin typeface="Arial"/>
                <a:cs typeface="Arial"/>
              </a:rPr>
              <a:t>e</a:t>
            </a:r>
            <a:r>
              <a:rPr dirty="0" smtClean="0" sz="700" spc="30">
                <a:solidFill>
                  <a:srgbClr val="696993"/>
                </a:solidFill>
                <a:latin typeface="Arial"/>
                <a:cs typeface="Arial"/>
              </a:rPr>
              <a:t>r</a:t>
            </a:r>
            <a:r>
              <a:rPr dirty="0" smtClean="0" sz="700" spc="-45">
                <a:solidFill>
                  <a:srgbClr val="8E878E"/>
                </a:solidFill>
                <a:latin typeface="Arial"/>
                <a:cs typeface="Arial"/>
              </a:rPr>
              <a:t>s</a:t>
            </a:r>
            <a:r>
              <a:rPr dirty="0" smtClean="0" sz="700" spc="-30">
                <a:solidFill>
                  <a:srgbClr val="8E878E"/>
                </a:solidFill>
                <a:latin typeface="Arial"/>
                <a:cs typeface="Arial"/>
              </a:rPr>
              <a:t> </a:t>
            </a:r>
            <a:r>
              <a:rPr dirty="0" smtClean="0" sz="700" spc="-120">
                <a:solidFill>
                  <a:srgbClr val="797585"/>
                </a:solidFill>
                <a:latin typeface="Arial"/>
                <a:cs typeface="Arial"/>
              </a:rPr>
              <a:t>s</a:t>
            </a:r>
            <a:r>
              <a:rPr dirty="0" smtClean="0" sz="700" spc="-130">
                <a:solidFill>
                  <a:srgbClr val="7CB1E4"/>
                </a:solidFill>
                <a:latin typeface="Arial"/>
                <a:cs typeface="Arial"/>
              </a:rPr>
              <a:t>i</a:t>
            </a:r>
            <a:r>
              <a:rPr dirty="0" smtClean="0" sz="700" spc="60">
                <a:solidFill>
                  <a:srgbClr val="797585"/>
                </a:solidFill>
                <a:latin typeface="Arial"/>
                <a:cs typeface="Arial"/>
              </a:rPr>
              <a:t>m</a:t>
            </a:r>
            <a:r>
              <a:rPr dirty="0" smtClean="0" sz="700" spc="-60">
                <a:solidFill>
                  <a:srgbClr val="797585"/>
                </a:solidFill>
                <a:latin typeface="Arial"/>
                <a:cs typeface="Arial"/>
              </a:rPr>
              <a:t>p</a:t>
            </a:r>
            <a:r>
              <a:rPr dirty="0" smtClean="0" sz="700" spc="-130">
                <a:solidFill>
                  <a:srgbClr val="93C8F9"/>
                </a:solidFill>
                <a:latin typeface="Arial"/>
                <a:cs typeface="Arial"/>
              </a:rPr>
              <a:t>l</a:t>
            </a:r>
            <a:r>
              <a:rPr dirty="0" smtClean="0" sz="700" spc="70">
                <a:solidFill>
                  <a:srgbClr val="8E878E"/>
                </a:solidFill>
                <a:latin typeface="Arial"/>
                <a:cs typeface="Arial"/>
              </a:rPr>
              <a:t>y</a:t>
            </a:r>
            <a:r>
              <a:rPr dirty="0" smtClean="0" sz="700" spc="-75">
                <a:solidFill>
                  <a:srgbClr val="8E878E"/>
                </a:solidFill>
                <a:latin typeface="Arial"/>
                <a:cs typeface="Arial"/>
              </a:rPr>
              <a:t> </a:t>
            </a:r>
            <a:r>
              <a:rPr dirty="0" smtClean="0" sz="600" spc="65">
                <a:solidFill>
                  <a:srgbClr val="B39C8E"/>
                </a:solidFill>
                <a:latin typeface="Segoe UI Light"/>
                <a:cs typeface="Segoe UI Light"/>
              </a:rPr>
              <a:t>i</a:t>
            </a:r>
            <a:r>
              <a:rPr dirty="0" smtClean="0" sz="600" spc="-125">
                <a:solidFill>
                  <a:srgbClr val="B39C8E"/>
                </a:solidFill>
                <a:latin typeface="Segoe UI Light"/>
                <a:cs typeface="Segoe UI Light"/>
              </a:rPr>
              <a:t>:</a:t>
            </a:r>
            <a:r>
              <a:rPr dirty="0" smtClean="0" sz="700" spc="-25">
                <a:solidFill>
                  <a:srgbClr val="8E878E"/>
                </a:solidFill>
                <a:latin typeface="Arial"/>
                <a:cs typeface="Arial"/>
              </a:rPr>
              <a:t>O</a:t>
            </a:r>
            <a:r>
              <a:rPr dirty="0" smtClean="0" sz="700" spc="-114">
                <a:solidFill>
                  <a:srgbClr val="8E878E"/>
                </a:solidFill>
                <a:latin typeface="Arial"/>
                <a:cs typeface="Arial"/>
              </a:rPr>
              <a:t> </a:t>
            </a:r>
            <a:r>
              <a:rPr dirty="0" smtClean="0" sz="700" spc="70">
                <a:solidFill>
                  <a:srgbClr val="907072"/>
                </a:solidFill>
                <a:latin typeface="Arial"/>
                <a:cs typeface="Arial"/>
              </a:rPr>
              <a:t>t</a:t>
            </a:r>
            <a:r>
              <a:rPr dirty="0" smtClean="0" sz="550" spc="-25">
                <a:solidFill>
                  <a:srgbClr val="8E878E"/>
                </a:solidFill>
                <a:latin typeface="Segoe UI Light"/>
                <a:cs typeface="Segoe UI Light"/>
              </a:rPr>
              <a:t>o</a:t>
            </a:r>
            <a:r>
              <a:rPr dirty="0" smtClean="0" sz="550" spc="-85">
                <a:solidFill>
                  <a:srgbClr val="8E878E"/>
                </a:solidFill>
                <a:latin typeface="Segoe UI Light"/>
                <a:cs typeface="Segoe UI Light"/>
              </a:rPr>
              <a:t>1</a:t>
            </a:r>
            <a:r>
              <a:rPr dirty="0" smtClean="0" sz="700" spc="-60">
                <a:solidFill>
                  <a:srgbClr val="8E878E"/>
                </a:solidFill>
                <a:latin typeface="Arial"/>
                <a:cs typeface="Arial"/>
              </a:rPr>
              <a:t>E</a:t>
            </a:r>
            <a:r>
              <a:rPr dirty="0" smtClean="0" sz="700" spc="-60">
                <a:solidFill>
                  <a:srgbClr val="8E878E"/>
                </a:solidFill>
                <a:latin typeface="Arial"/>
                <a:cs typeface="Arial"/>
              </a:rPr>
              <a:t> </a:t>
            </a:r>
            <a:r>
              <a:rPr dirty="0" smtClean="0" sz="700" spc="15">
                <a:solidFill>
                  <a:srgbClr val="B39C8E"/>
                </a:solidFill>
                <a:latin typeface="Arial"/>
                <a:cs typeface="Arial"/>
              </a:rPr>
              <a:t>u</a:t>
            </a:r>
            <a:r>
              <a:rPr dirty="0" smtClean="0" sz="700" spc="-15">
                <a:solidFill>
                  <a:srgbClr val="797585"/>
                </a:solidFill>
                <a:latin typeface="Arial"/>
                <a:cs typeface="Arial"/>
              </a:rPr>
              <a:t>se</a:t>
            </a:r>
            <a:r>
              <a:rPr dirty="0" smtClean="0" sz="700" spc="-100">
                <a:solidFill>
                  <a:srgbClr val="797585"/>
                </a:solidFill>
                <a:latin typeface="Arial"/>
                <a:cs typeface="Arial"/>
              </a:rPr>
              <a:t> </a:t>
            </a:r>
            <a:r>
              <a:rPr dirty="0" smtClean="0" sz="700" spc="25">
                <a:solidFill>
                  <a:srgbClr val="8E878E"/>
                </a:solidFill>
                <a:latin typeface="Arial"/>
                <a:cs typeface="Arial"/>
              </a:rPr>
              <a:t>0</a:t>
            </a:r>
            <a:r>
              <a:rPr dirty="0" smtClean="0" sz="700" spc="70">
                <a:solidFill>
                  <a:srgbClr val="8E878E"/>
                </a:solidFill>
                <a:latin typeface="Arial"/>
                <a:cs typeface="Arial"/>
              </a:rPr>
              <a:t>1</a:t>
            </a:r>
            <a:r>
              <a:rPr dirty="0" smtClean="0" sz="700" spc="50">
                <a:solidFill>
                  <a:srgbClr val="7C8CA8"/>
                </a:solidFill>
                <a:latin typeface="Arial"/>
                <a:cs typeface="Arial"/>
              </a:rPr>
              <a:t>p</a:t>
            </a:r>
            <a:r>
              <a:rPr dirty="0" smtClean="0" sz="700" spc="-70">
                <a:solidFill>
                  <a:srgbClr val="7C8CA8"/>
                </a:solidFill>
                <a:latin typeface="Arial"/>
                <a:cs typeface="Arial"/>
              </a:rPr>
              <a:t>r</a:t>
            </a:r>
            <a:r>
              <a:rPr dirty="0" smtClean="0" sz="700" spc="50">
                <a:solidFill>
                  <a:srgbClr val="797585"/>
                </a:solidFill>
                <a:latin typeface="Arial"/>
                <a:cs typeface="Arial"/>
              </a:rPr>
              <a:t>ed</a:t>
            </a:r>
            <a:r>
              <a:rPr dirty="0" smtClean="0" sz="700" spc="-65">
                <a:solidFill>
                  <a:srgbClr val="797585"/>
                </a:solidFill>
                <a:latin typeface="Arial"/>
                <a:cs typeface="Arial"/>
              </a:rPr>
              <a:t> </a:t>
            </a:r>
            <a:r>
              <a:rPr dirty="0" smtClean="0" sz="700" spc="5">
                <a:solidFill>
                  <a:srgbClr val="8E878E"/>
                </a:solidFill>
                <a:latin typeface="Arial"/>
                <a:cs typeface="Arial"/>
              </a:rPr>
              <a:t>ct</a:t>
            </a:r>
            <a:r>
              <a:rPr dirty="0" smtClean="0" sz="700" spc="-15">
                <a:solidFill>
                  <a:srgbClr val="8E878E"/>
                </a:solidFill>
                <a:latin typeface="Arial"/>
                <a:cs typeface="Arial"/>
              </a:rPr>
              <a:t> </a:t>
            </a:r>
            <a:r>
              <a:rPr dirty="0" smtClean="0" sz="700" spc="25">
                <a:solidFill>
                  <a:srgbClr val="797585"/>
                </a:solidFill>
                <a:latin typeface="Arial"/>
                <a:cs typeface="Arial"/>
              </a:rPr>
              <a:t>':e</a:t>
            </a:r>
            <a:r>
              <a:rPr dirty="0" smtClean="0" sz="700" spc="-114">
                <a:solidFill>
                  <a:srgbClr val="797585"/>
                </a:solidFill>
                <a:latin typeface="Arial"/>
                <a:cs typeface="Arial"/>
              </a:rPr>
              <a:t> </a:t>
            </a:r>
            <a:r>
              <a:rPr dirty="0" smtClean="0" sz="700" spc="5">
                <a:solidFill>
                  <a:srgbClr val="8E878E"/>
                </a:solidFill>
                <a:latin typeface="Arial"/>
                <a:cs typeface="Arial"/>
              </a:rPr>
              <a:t>an</a:t>
            </a:r>
            <a:r>
              <a:rPr dirty="0" smtClean="0" sz="700" spc="-140">
                <a:solidFill>
                  <a:srgbClr val="8E878E"/>
                </a:solidFill>
                <a:latin typeface="Arial"/>
                <a:cs typeface="Arial"/>
              </a:rPr>
              <a:t>a</a:t>
            </a:r>
            <a:r>
              <a:rPr dirty="0" smtClean="0" sz="700" spc="-130">
                <a:solidFill>
                  <a:srgbClr val="907072"/>
                </a:solidFill>
                <a:latin typeface="Arial"/>
                <a:cs typeface="Arial"/>
              </a:rPr>
              <a:t>l</a:t>
            </a:r>
            <a:r>
              <a:rPr dirty="0" smtClean="0" sz="700" spc="70">
                <a:solidFill>
                  <a:srgbClr val="8E878E"/>
                </a:solidFill>
                <a:latin typeface="Arial"/>
                <a:cs typeface="Arial"/>
              </a:rPr>
              <a:t>y</a:t>
            </a:r>
            <a:r>
              <a:rPr dirty="0" smtClean="0" sz="700" spc="40">
                <a:solidFill>
                  <a:srgbClr val="8E878E"/>
                </a:solidFill>
                <a:latin typeface="Arial"/>
                <a:cs typeface="Arial"/>
              </a:rPr>
              <a:t> </a:t>
            </a:r>
            <a:r>
              <a:rPr dirty="0" smtClean="0" sz="600" spc="695">
                <a:solidFill>
                  <a:srgbClr val="B39C8E"/>
                </a:solidFill>
                <a:latin typeface="Segoe UI Light"/>
                <a:cs typeface="Segoe UI Light"/>
              </a:rPr>
              <a:t>"</a:t>
            </a:r>
            <a:r>
              <a:rPr dirty="0" smtClean="0" sz="600" spc="695">
                <a:solidFill>
                  <a:srgbClr val="B39C8E"/>
                </a:solidFill>
                <a:latin typeface="Segoe UI Light"/>
                <a:cs typeface="Segoe UI Light"/>
              </a:rPr>
              <a:t>   </a:t>
            </a:r>
            <a:r>
              <a:rPr dirty="0" smtClean="0" sz="600" spc="-45">
                <a:solidFill>
                  <a:srgbClr val="B39C8E"/>
                </a:solidFill>
                <a:latin typeface="Segoe UI Light"/>
                <a:cs typeface="Segoe UI Light"/>
              </a:rPr>
              <a:t> </a:t>
            </a:r>
            <a:r>
              <a:rPr dirty="0" smtClean="0" sz="600" spc="315">
                <a:solidFill>
                  <a:srgbClr val="797585"/>
                </a:solidFill>
                <a:latin typeface="Segoe UI Light"/>
                <a:cs typeface="Segoe UI Light"/>
              </a:rPr>
              <a:t>""</a:t>
            </a:r>
            <a:r>
              <a:rPr dirty="0" smtClean="0" sz="600" spc="315">
                <a:solidFill>
                  <a:srgbClr val="797585"/>
                </a:solidFill>
                <a:latin typeface="Segoe UI Light"/>
                <a:cs typeface="Segoe UI Light"/>
              </a:rPr>
              <a:t>  </a:t>
            </a:r>
            <a:r>
              <a:rPr dirty="0" smtClean="0" sz="600" spc="75">
                <a:solidFill>
                  <a:srgbClr val="797585"/>
                </a:solidFill>
                <a:latin typeface="Segoe UI Light"/>
                <a:cs typeface="Segoe UI Light"/>
              </a:rPr>
              <a:t> </a:t>
            </a:r>
            <a:r>
              <a:rPr dirty="0" smtClean="0" sz="750" spc="-15">
                <a:solidFill>
                  <a:srgbClr val="B39C8E"/>
                </a:solidFill>
                <a:latin typeface="Times New Roman"/>
                <a:cs typeface="Times New Roman"/>
              </a:rPr>
              <a:t>ν</a:t>
            </a:r>
            <a:r>
              <a:rPr dirty="0" smtClean="0" sz="750" spc="25">
                <a:solidFill>
                  <a:srgbClr val="B39C8E"/>
                </a:solidFill>
                <a:latin typeface="Times New Roman"/>
                <a:cs typeface="Times New Roman"/>
              </a:rPr>
              <a:t> </a:t>
            </a:r>
            <a:r>
              <a:rPr dirty="0" smtClean="0" sz="750" spc="-20">
                <a:solidFill>
                  <a:srgbClr val="8E878E"/>
                </a:solidFill>
                <a:latin typeface="Times New Roman"/>
                <a:cs typeface="Times New Roman"/>
              </a:rPr>
              <a:t>ur</a:t>
            </a:r>
            <a:r>
              <a:rPr dirty="0" smtClean="0" sz="750" spc="-20">
                <a:solidFill>
                  <a:srgbClr val="8E878E"/>
                </a:solidFill>
                <a:latin typeface="Times New Roman"/>
                <a:cs typeface="Times New Roman"/>
              </a:rPr>
              <a:t>    </a:t>
            </a:r>
            <a:r>
              <a:rPr dirty="0" smtClean="0" sz="750" spc="-40">
                <a:solidFill>
                  <a:srgbClr val="8E878E"/>
                </a:solidFill>
                <a:latin typeface="Times New Roman"/>
                <a:cs typeface="Times New Roman"/>
              </a:rPr>
              <a:t> </a:t>
            </a:r>
            <a:r>
              <a:rPr dirty="0" smtClean="0" sz="700" spc="-260">
                <a:solidFill>
                  <a:srgbClr val="797585"/>
                </a:solidFill>
                <a:latin typeface="Arial"/>
                <a:cs typeface="Arial"/>
              </a:rPr>
              <a:t>1</a:t>
            </a:r>
            <a:r>
              <a:rPr dirty="0" smtClean="0" sz="700" spc="50">
                <a:solidFill>
                  <a:srgbClr val="7C8CA8"/>
                </a:solidFill>
                <a:latin typeface="Arial"/>
                <a:cs typeface="Arial"/>
              </a:rPr>
              <a:t>.</a:t>
            </a:r>
            <a:r>
              <a:rPr dirty="0" smtClean="0" sz="700" spc="-105">
                <a:solidFill>
                  <a:srgbClr val="7C8CA8"/>
                </a:solidFill>
                <a:latin typeface="Arial"/>
                <a:cs typeface="Arial"/>
              </a:rPr>
              <a:t>.</a:t>
            </a:r>
            <a:r>
              <a:rPr dirty="0" smtClean="0" sz="700" spc="5">
                <a:solidFill>
                  <a:srgbClr val="907072"/>
                </a:solidFill>
                <a:latin typeface="Arial"/>
                <a:cs typeface="Arial"/>
              </a:rPr>
              <a:t>I</a:t>
            </a:r>
            <a:r>
              <a:rPr dirty="0" smtClean="0" sz="700" spc="5">
                <a:solidFill>
                  <a:srgbClr val="8E878E"/>
                </a:solidFill>
                <a:latin typeface="Arial"/>
                <a:cs typeface="Arial"/>
              </a:rPr>
              <a:t>'</a:t>
            </a:r>
            <a:r>
              <a:rPr dirty="0" smtClean="0" sz="700" spc="15">
                <a:solidFill>
                  <a:srgbClr val="8E878E"/>
                </a:solidFill>
                <a:latin typeface="Arial"/>
                <a:cs typeface="Arial"/>
              </a:rPr>
              <a:t>(</a:t>
            </a:r>
            <a:r>
              <a:rPr dirty="0" smtClean="0" sz="700" spc="20">
                <a:solidFill>
                  <a:srgbClr val="8E878E"/>
                </a:solidFill>
                <a:latin typeface="Arial"/>
                <a:cs typeface="Arial"/>
              </a:rPr>
              <a:t> </a:t>
            </a:r>
            <a:r>
              <a:rPr dirty="0" smtClean="0" sz="700" spc="-65">
                <a:solidFill>
                  <a:srgbClr val="697CAA"/>
                </a:solidFill>
                <a:latin typeface="Arial"/>
                <a:cs typeface="Arial"/>
              </a:rPr>
              <a:t>Î</a:t>
            </a:r>
            <a:r>
              <a:rPr dirty="0" smtClean="0" sz="700" spc="225">
                <a:solidFill>
                  <a:srgbClr val="8E878E"/>
                </a:solidFill>
                <a:latin typeface="Arial"/>
                <a:cs typeface="Arial"/>
              </a:rPr>
              <a:t>o</a:t>
            </a:r>
            <a:r>
              <a:rPr dirty="0" smtClean="0" sz="700" spc="225">
                <a:solidFill>
                  <a:srgbClr val="8E878E"/>
                </a:solidFill>
                <a:latin typeface="Arial"/>
                <a:cs typeface="Arial"/>
              </a:rPr>
              <a:t> </a:t>
            </a:r>
            <a:r>
              <a:rPr dirty="0" smtClean="0" sz="700" spc="10">
                <a:solidFill>
                  <a:srgbClr val="8E878E"/>
                </a:solidFill>
                <a:latin typeface="Arial"/>
                <a:cs typeface="Arial"/>
              </a:rPr>
              <a:t> </a:t>
            </a:r>
            <a:r>
              <a:rPr dirty="0" smtClean="0" sz="700" spc="-35">
                <a:solidFill>
                  <a:srgbClr val="907072"/>
                </a:solidFill>
                <a:latin typeface="Arial"/>
                <a:cs typeface="Arial"/>
              </a:rPr>
              <a:t>.</a:t>
            </a:r>
            <a:r>
              <a:rPr dirty="0" smtClean="0" sz="700" spc="-50">
                <a:solidFill>
                  <a:srgbClr val="907072"/>
                </a:solidFill>
                <a:latin typeface="Arial"/>
                <a:cs typeface="Arial"/>
              </a:rPr>
              <a:t>)1</a:t>
            </a:r>
            <a:r>
              <a:rPr dirty="0" smtClean="0" sz="700" spc="-75">
                <a:solidFill>
                  <a:srgbClr val="907072"/>
                </a:solidFill>
                <a:latin typeface="Arial"/>
                <a:cs typeface="Arial"/>
              </a:rPr>
              <a:t> </a:t>
            </a:r>
            <a:r>
              <a:rPr dirty="0" smtClean="0" sz="600" spc="75">
                <a:solidFill>
                  <a:srgbClr val="8E878E"/>
                </a:solidFill>
                <a:latin typeface="Segoe UI Light"/>
                <a:cs typeface="Segoe UI Light"/>
              </a:rPr>
              <a:t>(</a:t>
            </a:r>
            <a:r>
              <a:rPr dirty="0" smtClean="0" sz="600" spc="110">
                <a:solidFill>
                  <a:srgbClr val="8E878E"/>
                </a:solidFill>
                <a:latin typeface="Segoe UI Light"/>
                <a:cs typeface="Segoe UI Light"/>
              </a:rPr>
              <a:t>..</a:t>
            </a:r>
            <a:r>
              <a:rPr dirty="0" smtClean="0" sz="600" spc="130">
                <a:solidFill>
                  <a:srgbClr val="8E878E"/>
                </a:solidFill>
                <a:latin typeface="Segoe UI Light"/>
                <a:cs typeface="Segoe UI Light"/>
              </a:rPr>
              <a:t>.</a:t>
            </a:r>
            <a:r>
              <a:rPr dirty="0" smtClean="0" sz="700" spc="-114">
                <a:solidFill>
                  <a:srgbClr val="EBB57E"/>
                </a:solidFill>
                <a:latin typeface="Arial"/>
                <a:cs typeface="Arial"/>
              </a:rPr>
              <a:t>1</a:t>
            </a:r>
            <a:r>
              <a:rPr dirty="0" smtClean="0" sz="700" spc="-114">
                <a:solidFill>
                  <a:srgbClr val="EBB57E"/>
                </a:solidFill>
                <a:latin typeface="Arial"/>
                <a:cs typeface="Arial"/>
              </a:rPr>
              <a:t> </a:t>
            </a:r>
            <a:r>
              <a:rPr dirty="0" smtClean="0" sz="700" spc="-55">
                <a:solidFill>
                  <a:srgbClr val="EBB57E"/>
                </a:solidFill>
                <a:latin typeface="Arial"/>
                <a:cs typeface="Arial"/>
              </a:rPr>
              <a:t> </a:t>
            </a:r>
            <a:r>
              <a:rPr dirty="0" smtClean="0" sz="700" spc="45">
                <a:solidFill>
                  <a:srgbClr val="696993"/>
                </a:solidFill>
                <a:latin typeface="Arial"/>
                <a:cs typeface="Arial"/>
              </a:rPr>
              <a:t>i</a:t>
            </a:r>
            <a:r>
              <a:rPr dirty="0" smtClean="0" sz="700" spc="-30">
                <a:solidFill>
                  <a:srgbClr val="B39C8E"/>
                </a:solidFill>
                <a:latin typeface="Arial"/>
                <a:cs typeface="Arial"/>
              </a:rPr>
              <a:t>ft</a:t>
            </a:r>
            <a:r>
              <a:rPr dirty="0" smtClean="0" sz="700" spc="5">
                <a:solidFill>
                  <a:srgbClr val="B39C8E"/>
                </a:solidFill>
                <a:latin typeface="Arial"/>
                <a:cs typeface="Arial"/>
              </a:rPr>
              <a:t> </a:t>
            </a:r>
            <a:r>
              <a:rPr dirty="0" smtClean="0" sz="400" spc="155">
                <a:solidFill>
                  <a:srgbClr val="8E878E"/>
                </a:solidFill>
                <a:latin typeface="Segoe UI Light"/>
                <a:cs typeface="Segoe UI Light"/>
              </a:rPr>
              <a:t>1</a:t>
            </a:r>
            <a:r>
              <a:rPr dirty="0" smtClean="0" sz="400" spc="185">
                <a:solidFill>
                  <a:srgbClr val="8E878E"/>
                </a:solidFill>
                <a:latin typeface="Segoe UI Light"/>
                <a:cs typeface="Segoe UI Light"/>
              </a:rPr>
              <a:t>)</a:t>
            </a:r>
            <a:r>
              <a:rPr dirty="0" smtClean="0" sz="400" spc="-35">
                <a:solidFill>
                  <a:srgbClr val="8E878E"/>
                </a:solidFill>
                <a:latin typeface="Segoe UI Light"/>
                <a:cs typeface="Segoe UI Light"/>
              </a:rPr>
              <a:t> </a:t>
            </a:r>
            <a:r>
              <a:rPr dirty="0" smtClean="0" sz="700" spc="355">
                <a:solidFill>
                  <a:srgbClr val="8E878E"/>
                </a:solidFill>
                <a:latin typeface="Arial"/>
                <a:cs typeface="Arial"/>
              </a:rPr>
              <a:t>h</a:t>
            </a:r>
            <a:r>
              <a:rPr dirty="0" smtClean="0" sz="700" spc="-15">
                <a:solidFill>
                  <a:srgbClr val="907072"/>
                </a:solidFill>
                <a:latin typeface="Arial"/>
                <a:cs typeface="Arial"/>
              </a:rPr>
              <a:t>f</a:t>
            </a:r>
            <a:r>
              <a:rPr dirty="0" smtClean="0" sz="700" spc="-15">
                <a:solidFill>
                  <a:srgbClr val="907072"/>
                </a:solidFill>
                <a:latin typeface="Arial"/>
                <a:cs typeface="Arial"/>
              </a:rPr>
              <a:t> </a:t>
            </a:r>
            <a:r>
              <a:rPr dirty="0" smtClean="0" sz="700" spc="-100">
                <a:solidFill>
                  <a:srgbClr val="907072"/>
                </a:solidFill>
                <a:latin typeface="Arial"/>
                <a:cs typeface="Arial"/>
              </a:rPr>
              <a:t> </a:t>
            </a:r>
            <a:r>
              <a:rPr dirty="0" smtClean="0" sz="700" spc="0">
                <a:solidFill>
                  <a:srgbClr val="8E878E"/>
                </a:solidFill>
                <a:latin typeface="Arial"/>
                <a:cs typeface="Arial"/>
              </a:rPr>
              <a:t>rtd</a:t>
            </a:r>
            <a:r>
              <a:rPr dirty="0" smtClean="0" sz="700" spc="0">
                <a:solidFill>
                  <a:srgbClr val="8E878E"/>
                </a:solidFill>
                <a:latin typeface="Arial"/>
                <a:cs typeface="Arial"/>
              </a:rPr>
              <a:t>		</a:t>
            </a:r>
            <a:r>
              <a:rPr dirty="0" smtClean="0" sz="700" spc="140">
                <a:solidFill>
                  <a:srgbClr val="85A0BC"/>
                </a:solidFill>
                <a:latin typeface="Arial"/>
                <a:cs typeface="Arial"/>
              </a:rPr>
              <a:t>I</a:t>
            </a:r>
            <a:r>
              <a:rPr dirty="0" smtClean="0" sz="700" spc="-5">
                <a:solidFill>
                  <a:srgbClr val="7C8CA8"/>
                </a:solidFill>
                <a:latin typeface="Segoe UI Light"/>
                <a:cs typeface="Segoe UI Light"/>
              </a:rPr>
              <a:t>c</a:t>
            </a:r>
            <a:r>
              <a:rPr dirty="0" smtClean="0" sz="700" spc="0">
                <a:solidFill>
                  <a:srgbClr val="7C8CA8"/>
                </a:solidFill>
                <a:latin typeface="Segoe UI Light"/>
                <a:cs typeface="Segoe UI Light"/>
              </a:rPr>
              <a:t>I</a:t>
            </a:r>
            <a:r>
              <a:rPr dirty="0" smtClean="0" sz="700" spc="50">
                <a:solidFill>
                  <a:srgbClr val="8E878E"/>
                </a:solidFill>
                <a:latin typeface="Arial"/>
                <a:cs typeface="Arial"/>
              </a:rPr>
              <a:t>.</a:t>
            </a:r>
            <a:r>
              <a:rPr dirty="0" smtClean="0" sz="700" spc="-105">
                <a:solidFill>
                  <a:srgbClr val="8E878E"/>
                </a:solidFill>
                <a:latin typeface="Arial"/>
                <a:cs typeface="Arial"/>
              </a:rPr>
              <a:t>.</a:t>
            </a:r>
            <a:r>
              <a:rPr dirty="0" smtClean="0" sz="700" spc="210">
                <a:solidFill>
                  <a:srgbClr val="B17E67"/>
                </a:solidFill>
                <a:latin typeface="Arial"/>
                <a:cs typeface="Arial"/>
              </a:rPr>
              <a:t>l</a:t>
            </a:r>
            <a:r>
              <a:rPr dirty="0" smtClean="0" sz="400" spc="75">
                <a:solidFill>
                  <a:srgbClr val="8E878E"/>
                </a:solidFill>
                <a:latin typeface="Segoe UI Light"/>
                <a:cs typeface="Segoe UI Light"/>
              </a:rPr>
              <a:t>..</a:t>
            </a:r>
            <a:r>
              <a:rPr dirty="0" smtClean="0" sz="400" spc="-75">
                <a:solidFill>
                  <a:srgbClr val="8E878E"/>
                </a:solidFill>
                <a:latin typeface="Segoe UI Light"/>
                <a:cs typeface="Segoe UI Light"/>
              </a:rPr>
              <a:t> </a:t>
            </a:r>
            <a:r>
              <a:rPr dirty="0" smtClean="0" sz="600" spc="55">
                <a:solidFill>
                  <a:srgbClr val="8E878E"/>
                </a:solidFill>
                <a:latin typeface="Segoe UI Light"/>
                <a:cs typeface="Segoe UI Light"/>
              </a:rPr>
              <a:t>;</a:t>
            </a:r>
            <a:r>
              <a:rPr dirty="0" smtClean="0" sz="600" spc="10">
                <a:solidFill>
                  <a:srgbClr val="8E878E"/>
                </a:solidFill>
                <a:latin typeface="Segoe UI Light"/>
                <a:cs typeface="Segoe UI Light"/>
              </a:rPr>
              <a:t>"</a:t>
            </a:r>
            <a:r>
              <a:rPr dirty="0" smtClean="0" sz="600" spc="90">
                <a:solidFill>
                  <a:srgbClr val="7C8CA8"/>
                </a:solidFill>
                <a:latin typeface="Segoe UI Light"/>
                <a:cs typeface="Segoe UI Light"/>
              </a:rPr>
              <a:t>1</a:t>
            </a:r>
            <a:r>
              <a:rPr dirty="0" smtClean="0" sz="600" spc="-45">
                <a:solidFill>
                  <a:srgbClr val="7C8CA8"/>
                </a:solidFill>
                <a:latin typeface="Segoe UI Light"/>
                <a:cs typeface="Segoe UI Light"/>
              </a:rPr>
              <a:t>I</a:t>
            </a:r>
            <a:r>
              <a:rPr dirty="0" smtClean="0" sz="700" spc="50">
                <a:solidFill>
                  <a:srgbClr val="7C8CA8"/>
                </a:solidFill>
                <a:latin typeface="Arial"/>
                <a:cs typeface="Arial"/>
              </a:rPr>
              <a:t>.</a:t>
            </a:r>
            <a:r>
              <a:rPr dirty="0" smtClean="0" sz="700" spc="-105">
                <a:solidFill>
                  <a:srgbClr val="7C8CA8"/>
                </a:solidFill>
                <a:latin typeface="Arial"/>
                <a:cs typeface="Arial"/>
              </a:rPr>
              <a:t>.</a:t>
            </a:r>
            <a:r>
              <a:rPr dirty="0" smtClean="0" sz="700" spc="5">
                <a:solidFill>
                  <a:srgbClr val="696993"/>
                </a:solidFill>
                <a:latin typeface="Arial"/>
                <a:cs typeface="Arial"/>
              </a:rPr>
              <a:t>I</a:t>
            </a:r>
            <a:r>
              <a:rPr dirty="0" smtClean="0" sz="700" spc="-140">
                <a:solidFill>
                  <a:srgbClr val="8E878E"/>
                </a:solidFill>
                <a:latin typeface="Arial"/>
                <a:cs typeface="Arial"/>
              </a:rPr>
              <a:t>V</a:t>
            </a:r>
            <a:r>
              <a:rPr dirty="0" smtClean="0" sz="700" spc="-114">
                <a:solidFill>
                  <a:srgbClr val="EBB57E"/>
                </a:solidFill>
                <a:latin typeface="Arial"/>
                <a:cs typeface="Arial"/>
              </a:rPr>
              <a:t>1</a:t>
            </a:r>
            <a:r>
              <a:rPr dirty="0" smtClean="0" sz="700" spc="-65">
                <a:solidFill>
                  <a:srgbClr val="EBB57E"/>
                </a:solidFill>
                <a:latin typeface="Arial"/>
                <a:cs typeface="Arial"/>
              </a:rPr>
              <a:t> </a:t>
            </a:r>
            <a:r>
              <a:rPr dirty="0" smtClean="0" sz="700" spc="60">
                <a:solidFill>
                  <a:srgbClr val="8E878E"/>
                </a:solidFill>
                <a:latin typeface="Arial"/>
                <a:cs typeface="Arial"/>
              </a:rPr>
              <a:t>c'</a:t>
            </a:r>
            <a:r>
              <a:rPr dirty="0" smtClean="0" sz="700" spc="10">
                <a:solidFill>
                  <a:srgbClr val="8E878E"/>
                </a:solidFill>
                <a:latin typeface="Arial"/>
                <a:cs typeface="Arial"/>
              </a:rPr>
              <a:t> </a:t>
            </a:r>
            <a:r>
              <a:rPr dirty="0" smtClean="0" sz="500" spc="60">
                <a:solidFill>
                  <a:srgbClr val="8E878E"/>
                </a:solidFill>
                <a:latin typeface="Segoe UI Light"/>
                <a:cs typeface="Segoe UI Light"/>
              </a:rPr>
              <a:t>fIIl</a:t>
            </a:r>
            <a:r>
              <a:rPr dirty="0" smtClean="0" sz="500" spc="65">
                <a:solidFill>
                  <a:srgbClr val="8E878E"/>
                </a:solidFill>
                <a:latin typeface="Segoe UI Light"/>
                <a:cs typeface="Segoe UI Light"/>
              </a:rPr>
              <a:t>:</a:t>
            </a:r>
            <a:r>
              <a:rPr dirty="0" smtClean="0" sz="500" spc="35">
                <a:solidFill>
                  <a:srgbClr val="8E878E"/>
                </a:solidFill>
                <a:latin typeface="Segoe UI Light"/>
                <a:cs typeface="Segoe UI Light"/>
              </a:rPr>
              <a:t>!</a:t>
            </a:r>
            <a:r>
              <a:rPr dirty="0" smtClean="0" sz="500" spc="35">
                <a:solidFill>
                  <a:srgbClr val="8E878E"/>
                </a:solidFill>
                <a:latin typeface="Segoe UI Light"/>
                <a:cs typeface="Segoe UI Light"/>
              </a:rPr>
              <a:t> </a:t>
            </a:r>
            <a:r>
              <a:rPr dirty="0" smtClean="0" sz="500" spc="-65">
                <a:solidFill>
                  <a:srgbClr val="8E878E"/>
                </a:solidFill>
                <a:latin typeface="Segoe UI Light"/>
                <a:cs typeface="Segoe UI Light"/>
              </a:rPr>
              <a:t> </a:t>
            </a:r>
            <a:r>
              <a:rPr dirty="0" smtClean="0" sz="700" spc="-55">
                <a:solidFill>
                  <a:srgbClr val="B39C8E"/>
                </a:solidFill>
                <a:latin typeface="Arial"/>
                <a:cs typeface="Arial"/>
              </a:rPr>
              <a:t>h</a:t>
            </a:r>
            <a:r>
              <a:rPr dirty="0" smtClean="0" sz="700" spc="-50">
                <a:solidFill>
                  <a:srgbClr val="8E878E"/>
                </a:solidFill>
                <a:latin typeface="Arial"/>
                <a:cs typeface="Arial"/>
              </a:rPr>
              <a:t>uc</a:t>
            </a:r>
            <a:r>
              <a:rPr dirty="0" smtClean="0" sz="700" spc="-50">
                <a:solidFill>
                  <a:srgbClr val="8E878E"/>
                </a:solidFill>
                <a:latin typeface="Arial"/>
                <a:cs typeface="Arial"/>
              </a:rPr>
              <a:t>    </a:t>
            </a:r>
            <a:r>
              <a:rPr dirty="0" smtClean="0" sz="700" spc="-190">
                <a:solidFill>
                  <a:srgbClr val="8E878E"/>
                </a:solidFill>
                <a:latin typeface="Arial"/>
                <a:cs typeface="Arial"/>
              </a:rPr>
              <a:t>1</a:t>
            </a:r>
            <a:r>
              <a:rPr dirty="0" smtClean="0" sz="600" spc="0">
                <a:solidFill>
                  <a:srgbClr val="959AA8"/>
                </a:solidFill>
                <a:latin typeface="Segoe UI Light"/>
                <a:cs typeface="Segoe UI Light"/>
              </a:rPr>
              <a:t>11</a:t>
            </a:r>
            <a:r>
              <a:rPr dirty="0" smtClean="0" sz="600" spc="-25">
                <a:solidFill>
                  <a:srgbClr val="959AA8"/>
                </a:solidFill>
                <a:latin typeface="Segoe UI Light"/>
                <a:cs typeface="Segoe UI Light"/>
              </a:rPr>
              <a:t>.</a:t>
            </a:r>
            <a:r>
              <a:rPr dirty="0" smtClean="0" sz="600" spc="110">
                <a:solidFill>
                  <a:srgbClr val="91B3D1"/>
                </a:solidFill>
                <a:latin typeface="Segoe UI Light"/>
                <a:cs typeface="Segoe UI Light"/>
              </a:rPr>
              <a:t>;1</a:t>
            </a:r>
            <a:r>
              <a:rPr dirty="0" smtClean="0" sz="600" spc="-60">
                <a:solidFill>
                  <a:srgbClr val="91B3D1"/>
                </a:solidFill>
                <a:latin typeface="Segoe UI Light"/>
                <a:cs typeface="Segoe UI Light"/>
              </a:rPr>
              <a:t> </a:t>
            </a:r>
            <a:r>
              <a:rPr dirty="0" smtClean="0" sz="700" spc="-85">
                <a:solidFill>
                  <a:srgbClr val="8E878E"/>
                </a:solidFill>
                <a:latin typeface="Arial"/>
                <a:cs typeface="Arial"/>
              </a:rPr>
              <a:t>H</a:t>
            </a:r>
            <a:r>
              <a:rPr dirty="0" smtClean="0" sz="700" spc="-35">
                <a:solidFill>
                  <a:srgbClr val="8E878E"/>
                </a:solidFill>
                <a:latin typeface="Arial"/>
                <a:cs typeface="Arial"/>
              </a:rPr>
              <a:t>x</a:t>
            </a:r>
            <a:r>
              <a:rPr dirty="0" smtClean="0" sz="650" spc="80">
                <a:solidFill>
                  <a:srgbClr val="959AA8"/>
                </a:solidFill>
                <a:latin typeface="Segoe UI Light"/>
                <a:cs typeface="Segoe UI Light"/>
              </a:rPr>
              <a:t>!</a:t>
            </a:r>
            <a:r>
              <a:rPr dirty="0" smtClean="0" sz="650" spc="5">
                <a:solidFill>
                  <a:srgbClr val="959AA8"/>
                </a:solidFill>
                <a:latin typeface="Segoe UI Light"/>
                <a:cs typeface="Segoe UI Light"/>
              </a:rPr>
              <a:t>l</a:t>
            </a:r>
            <a:r>
              <a:rPr dirty="0" smtClean="0" sz="700" spc="-60">
                <a:solidFill>
                  <a:srgbClr val="907072"/>
                </a:solidFill>
                <a:latin typeface="Arial"/>
                <a:cs typeface="Arial"/>
              </a:rPr>
              <a:t>..</a:t>
            </a:r>
            <a:r>
              <a:rPr dirty="0" smtClean="0" sz="700" spc="-75">
                <a:solidFill>
                  <a:srgbClr val="907072"/>
                </a:solidFill>
                <a:latin typeface="Arial"/>
                <a:cs typeface="Arial"/>
              </a:rPr>
              <a:t>;</a:t>
            </a:r>
            <a:r>
              <a:rPr dirty="0" smtClean="0" sz="700" spc="-80">
                <a:solidFill>
                  <a:srgbClr val="696993"/>
                </a:solidFill>
                <a:latin typeface="Arial"/>
                <a:cs typeface="Arial"/>
              </a:rPr>
              <a:t>:</a:t>
            </a:r>
            <a:r>
              <a:rPr dirty="0" smtClean="0" sz="700" spc="-145">
                <a:solidFill>
                  <a:srgbClr val="A8BFE6"/>
                </a:solidFill>
                <a:latin typeface="Arial"/>
                <a:cs typeface="Arial"/>
              </a:rPr>
              <a:t>:</a:t>
            </a:r>
            <a:r>
              <a:rPr dirty="0" smtClean="0" sz="700" spc="-114">
                <a:solidFill>
                  <a:srgbClr val="696993"/>
                </a:solidFill>
                <a:latin typeface="Arial"/>
                <a:cs typeface="Arial"/>
              </a:rPr>
              <a:t>1</a:t>
            </a:r>
            <a:r>
              <a:rPr dirty="0" smtClean="0" sz="700" spc="-65">
                <a:solidFill>
                  <a:srgbClr val="696993"/>
                </a:solidFill>
                <a:latin typeface="Arial"/>
                <a:cs typeface="Arial"/>
              </a:rPr>
              <a:t> </a:t>
            </a:r>
            <a:r>
              <a:rPr dirty="0" smtClean="0" sz="750" spc="0" i="1">
                <a:solidFill>
                  <a:srgbClr val="7C8CA8"/>
                </a:solidFill>
                <a:latin typeface="Times New Roman"/>
                <a:cs typeface="Times New Roman"/>
              </a:rPr>
              <a:t>v</a:t>
            </a:r>
            <a:r>
              <a:rPr dirty="0" smtClean="0" sz="750" spc="50" i="1">
                <a:solidFill>
                  <a:srgbClr val="8E878E"/>
                </a:solidFill>
                <a:latin typeface="Times New Roman"/>
                <a:cs typeface="Times New Roman"/>
              </a:rPr>
              <a:t>.</a:t>
            </a:r>
            <a:r>
              <a:rPr dirty="0" smtClean="0" sz="750" spc="110" i="1">
                <a:solidFill>
                  <a:srgbClr val="8E878E"/>
                </a:solidFill>
                <a:latin typeface="Times New Roman"/>
                <a:cs typeface="Times New Roman"/>
              </a:rPr>
              <a:t>.</a:t>
            </a:r>
            <a:r>
              <a:rPr dirty="0" smtClean="0" sz="700" spc="195">
                <a:solidFill>
                  <a:srgbClr val="7C8CA8"/>
                </a:solidFill>
                <a:latin typeface="Arial"/>
                <a:cs typeface="Arial"/>
              </a:rPr>
              <a:t>I</a:t>
            </a:r>
            <a:endParaRPr sz="700">
              <a:latin typeface="Arial"/>
              <a:cs typeface="Arial"/>
            </a:endParaRPr>
          </a:p>
          <a:p>
            <a:pPr marL="20955">
              <a:lnSpc>
                <a:spcPct val="100000"/>
              </a:lnSpc>
              <a:spcBef>
                <a:spcPts val="254"/>
              </a:spcBef>
            </a:pPr>
            <a:r>
              <a:rPr dirty="0" smtClean="0" sz="700" spc="25">
                <a:solidFill>
                  <a:srgbClr val="8E878E"/>
                </a:solidFill>
                <a:latin typeface="Arial"/>
                <a:cs typeface="Arial"/>
              </a:rPr>
              <a:t>trom</a:t>
            </a:r>
            <a:r>
              <a:rPr dirty="0" smtClean="0" sz="700" spc="-25">
                <a:solidFill>
                  <a:srgbClr val="8E878E"/>
                </a:solidFill>
                <a:latin typeface="Arial"/>
                <a:cs typeface="Arial"/>
              </a:rPr>
              <a:t> </a:t>
            </a:r>
            <a:r>
              <a:rPr dirty="0" smtClean="0" sz="700" spc="15">
                <a:solidFill>
                  <a:srgbClr val="7C8CA8"/>
                </a:solidFill>
                <a:latin typeface="Arial"/>
                <a:cs typeface="Arial"/>
              </a:rPr>
              <a:t>d</a:t>
            </a:r>
            <a:r>
              <a:rPr dirty="0" smtClean="0" sz="700" spc="-55">
                <a:solidFill>
                  <a:srgbClr val="8E878E"/>
                </a:solidFill>
                <a:latin typeface="Arial"/>
                <a:cs typeface="Arial"/>
              </a:rPr>
              <a:t>a</a:t>
            </a:r>
            <a:r>
              <a:rPr dirty="0" smtClean="0" sz="700" spc="70">
                <a:solidFill>
                  <a:srgbClr val="907072"/>
                </a:solidFill>
                <a:latin typeface="Arial"/>
                <a:cs typeface="Arial"/>
              </a:rPr>
              <a:t>t</a:t>
            </a:r>
            <a:r>
              <a:rPr dirty="0" smtClean="0" sz="700" spc="-55">
                <a:solidFill>
                  <a:srgbClr val="8E878E"/>
                </a:solidFill>
                <a:latin typeface="Arial"/>
                <a:cs typeface="Arial"/>
              </a:rPr>
              <a:t>a</a:t>
            </a:r>
            <a:r>
              <a:rPr dirty="0" smtClean="0" sz="700" spc="140">
                <a:solidFill>
                  <a:srgbClr val="B17E67"/>
                </a:solidFill>
                <a:latin typeface="Arial"/>
                <a:cs typeface="Arial"/>
              </a:rPr>
              <a:t>.</a:t>
            </a:r>
            <a:r>
              <a:rPr dirty="0" smtClean="0" sz="700" spc="95">
                <a:solidFill>
                  <a:srgbClr val="8E878E"/>
                </a:solidFill>
                <a:latin typeface="Arial"/>
                <a:cs typeface="Arial"/>
              </a:rPr>
              <a:t>ard</a:t>
            </a:r>
            <a:r>
              <a:rPr dirty="0" smtClean="0" sz="700" spc="-75">
                <a:solidFill>
                  <a:srgbClr val="8E878E"/>
                </a:solidFill>
                <a:latin typeface="Arial"/>
                <a:cs typeface="Arial"/>
              </a:rPr>
              <a:t> </a:t>
            </a:r>
            <a:r>
              <a:rPr dirty="0" smtClean="0" sz="700" spc="-15">
                <a:solidFill>
                  <a:srgbClr val="8E878E"/>
                </a:solidFill>
                <a:latin typeface="Arial"/>
                <a:cs typeface="Arial"/>
              </a:rPr>
              <a:t>s</a:t>
            </a:r>
            <a:r>
              <a:rPr dirty="0" smtClean="0" sz="700" spc="-55">
                <a:solidFill>
                  <a:srgbClr val="8E878E"/>
                </a:solidFill>
                <a:latin typeface="Arial"/>
                <a:cs typeface="Arial"/>
              </a:rPr>
              <a:t>e</a:t>
            </a:r>
            <a:r>
              <a:rPr dirty="0" smtClean="0" sz="700" spc="45">
                <a:solidFill>
                  <a:srgbClr val="B17E67"/>
                </a:solidFill>
                <a:latin typeface="Arial"/>
                <a:cs typeface="Arial"/>
              </a:rPr>
              <a:t>l</a:t>
            </a:r>
            <a:r>
              <a:rPr dirty="0" smtClean="0" sz="700" spc="35">
                <a:solidFill>
                  <a:srgbClr val="8E878E"/>
                </a:solidFill>
                <a:latin typeface="Arial"/>
                <a:cs typeface="Arial"/>
              </a:rPr>
              <a:t>oom</a:t>
            </a:r>
            <a:r>
              <a:rPr dirty="0" smtClean="0" sz="700" spc="-40">
                <a:solidFill>
                  <a:srgbClr val="8E878E"/>
                </a:solidFill>
                <a:latin typeface="Arial"/>
                <a:cs typeface="Arial"/>
              </a:rPr>
              <a:t> </a:t>
            </a:r>
            <a:r>
              <a:rPr dirty="0" smtClean="0" sz="700" spc="5">
                <a:solidFill>
                  <a:srgbClr val="8E878E"/>
                </a:solidFill>
                <a:latin typeface="Arial"/>
                <a:cs typeface="Arial"/>
              </a:rPr>
              <a:t>t</a:t>
            </a:r>
            <a:r>
              <a:rPr dirty="0" smtClean="0" sz="700" spc="-55">
                <a:solidFill>
                  <a:srgbClr val="959AA8"/>
                </a:solidFill>
                <a:latin typeface="Arial"/>
                <a:cs typeface="Arial"/>
              </a:rPr>
              <a:t>C</a:t>
            </a:r>
            <a:r>
              <a:rPr dirty="0" smtClean="0" sz="700" spc="-40">
                <a:solidFill>
                  <a:srgbClr val="959AA8"/>
                </a:solidFill>
                <a:latin typeface="Arial"/>
                <a:cs typeface="Arial"/>
              </a:rPr>
              <a:t> </a:t>
            </a:r>
            <a:r>
              <a:rPr dirty="0" smtClean="0" sz="700" spc="75">
                <a:solidFill>
                  <a:srgbClr val="8E878E"/>
                </a:solidFill>
                <a:latin typeface="Arial"/>
                <a:cs typeface="Arial"/>
              </a:rPr>
              <a:t>a</a:t>
            </a:r>
            <a:r>
              <a:rPr dirty="0" smtClean="0" sz="700" spc="-55">
                <a:solidFill>
                  <a:srgbClr val="8E878E"/>
                </a:solidFill>
                <a:latin typeface="Arial"/>
                <a:cs typeface="Arial"/>
              </a:rPr>
              <a:t> </a:t>
            </a:r>
            <a:r>
              <a:rPr dirty="0" smtClean="0" sz="750" spc="5">
                <a:solidFill>
                  <a:srgbClr val="8E878E"/>
                </a:solidFill>
                <a:latin typeface="Times New Roman"/>
                <a:cs typeface="Times New Roman"/>
              </a:rPr>
              <a:t>pa</a:t>
            </a:r>
            <a:r>
              <a:rPr dirty="0" smtClean="0" sz="750" spc="5">
                <a:solidFill>
                  <a:srgbClr val="8E878E"/>
                </a:solidFill>
                <a:latin typeface="Times New Roman"/>
                <a:cs typeface="Times New Roman"/>
              </a:rPr>
              <a:t> </a:t>
            </a:r>
            <a:r>
              <a:rPr dirty="0" smtClean="0" sz="750" spc="60">
                <a:solidFill>
                  <a:srgbClr val="8E878E"/>
                </a:solidFill>
                <a:latin typeface="Times New Roman"/>
                <a:cs typeface="Times New Roman"/>
              </a:rPr>
              <a:t> </a:t>
            </a:r>
            <a:r>
              <a:rPr dirty="0" smtClean="0" sz="700" spc="-190">
                <a:solidFill>
                  <a:srgbClr val="697CAA"/>
                </a:solidFill>
                <a:latin typeface="Arial"/>
                <a:cs typeface="Arial"/>
              </a:rPr>
              <a:t>I</a:t>
            </a:r>
            <a:r>
              <a:rPr dirty="0" smtClean="0" sz="700" spc="-15">
                <a:solidFill>
                  <a:srgbClr val="8E878E"/>
                </a:solidFill>
                <a:latin typeface="Arial"/>
                <a:cs typeface="Arial"/>
              </a:rPr>
              <a:t>c</a:t>
            </a:r>
            <a:r>
              <a:rPr dirty="0" smtClean="0" sz="700" spc="-90">
                <a:solidFill>
                  <a:srgbClr val="85A0BC"/>
                </a:solidFill>
                <a:latin typeface="Arial"/>
                <a:cs typeface="Arial"/>
              </a:rPr>
              <a:t>u</a:t>
            </a:r>
            <a:r>
              <a:rPr dirty="0" smtClean="0" sz="700" spc="-130">
                <a:solidFill>
                  <a:srgbClr val="696993"/>
                </a:solidFill>
                <a:latin typeface="Arial"/>
                <a:cs typeface="Arial"/>
              </a:rPr>
              <a:t>l</a:t>
            </a:r>
            <a:r>
              <a:rPr dirty="0" smtClean="0" sz="700" spc="15">
                <a:solidFill>
                  <a:srgbClr val="8E878E"/>
                </a:solidFill>
                <a:latin typeface="Arial"/>
                <a:cs typeface="Arial"/>
              </a:rPr>
              <a:t>a</a:t>
            </a:r>
            <a:r>
              <a:rPr dirty="0" smtClean="0" sz="700" spc="80">
                <a:solidFill>
                  <a:srgbClr val="A8897C"/>
                </a:solidFill>
                <a:latin typeface="Arial"/>
                <a:cs typeface="Arial"/>
              </a:rPr>
              <a:t>r</a:t>
            </a:r>
            <a:r>
              <a:rPr dirty="0" smtClean="0" sz="700" spc="-40">
                <a:solidFill>
                  <a:srgbClr val="A8897C"/>
                </a:solidFill>
                <a:latin typeface="Arial"/>
                <a:cs typeface="Arial"/>
              </a:rPr>
              <a:t> </a:t>
            </a:r>
            <a:r>
              <a:rPr dirty="0" smtClean="0" sz="700" spc="-85">
                <a:solidFill>
                  <a:srgbClr val="8E878E"/>
                </a:solidFill>
                <a:latin typeface="Arial"/>
                <a:cs typeface="Arial"/>
              </a:rPr>
              <a:t>s</a:t>
            </a:r>
            <a:r>
              <a:rPr dirty="0" smtClean="0" sz="700" spc="45">
                <a:solidFill>
                  <a:srgbClr val="B17E67"/>
                </a:solidFill>
                <a:latin typeface="Arial"/>
                <a:cs typeface="Arial"/>
              </a:rPr>
              <a:t>l</a:t>
            </a:r>
            <a:r>
              <a:rPr dirty="0" smtClean="0" sz="700" spc="-15">
                <a:solidFill>
                  <a:srgbClr val="8E878E"/>
                </a:solidFill>
                <a:latin typeface="Arial"/>
                <a:cs typeface="Arial"/>
              </a:rPr>
              <a:t>ze</a:t>
            </a:r>
            <a:r>
              <a:rPr dirty="0" smtClean="0" sz="700" spc="-25">
                <a:solidFill>
                  <a:srgbClr val="8E878E"/>
                </a:solidFill>
                <a:latin typeface="Arial"/>
                <a:cs typeface="Arial"/>
              </a:rPr>
              <a:t> </a:t>
            </a:r>
            <a:r>
              <a:rPr dirty="0" smtClean="0" sz="700" spc="25">
                <a:solidFill>
                  <a:srgbClr val="8E878E"/>
                </a:solidFill>
                <a:latin typeface="Arial"/>
                <a:cs typeface="Arial"/>
              </a:rPr>
              <a:t>0</a:t>
            </a:r>
            <a:r>
              <a:rPr dirty="0" smtClean="0" sz="700" spc="5">
                <a:solidFill>
                  <a:srgbClr val="8E878E"/>
                </a:solidFill>
                <a:latin typeface="Arial"/>
                <a:cs typeface="Arial"/>
              </a:rPr>
              <a:t>1</a:t>
            </a:r>
            <a:r>
              <a:rPr dirty="0" smtClean="0" sz="700" spc="0">
                <a:solidFill>
                  <a:srgbClr val="8E878E"/>
                </a:solidFill>
                <a:latin typeface="Arial"/>
                <a:cs typeface="Arial"/>
              </a:rPr>
              <a:t>d</a:t>
            </a:r>
            <a:r>
              <a:rPr dirty="0" smtClean="0" sz="700" spc="25">
                <a:solidFill>
                  <a:srgbClr val="8E878E"/>
                </a:solidFill>
                <a:latin typeface="Arial"/>
                <a:cs typeface="Arial"/>
              </a:rPr>
              <a:t>a</a:t>
            </a:r>
            <a:r>
              <a:rPr dirty="0" smtClean="0" sz="700" spc="0">
                <a:solidFill>
                  <a:srgbClr val="907072"/>
                </a:solidFill>
                <a:latin typeface="Arial"/>
                <a:cs typeface="Arial"/>
              </a:rPr>
              <a:t>t</a:t>
            </a:r>
            <a:r>
              <a:rPr dirty="0" smtClean="0" sz="700" spc="-5">
                <a:solidFill>
                  <a:srgbClr val="8E878E"/>
                </a:solidFill>
                <a:latin typeface="Arial"/>
                <a:cs typeface="Arial"/>
              </a:rPr>
              <a:t>a</a:t>
            </a:r>
            <a:r>
              <a:rPr dirty="0" smtClean="0" sz="700" spc="-5">
                <a:solidFill>
                  <a:srgbClr val="8E878E"/>
                </a:solidFill>
                <a:latin typeface="Arial"/>
                <a:cs typeface="Arial"/>
              </a:rPr>
              <a:t>   </a:t>
            </a:r>
            <a:r>
              <a:rPr dirty="0" smtClean="0" sz="700" spc="55">
                <a:solidFill>
                  <a:srgbClr val="8E878E"/>
                </a:solidFill>
                <a:latin typeface="Arial"/>
                <a:cs typeface="Arial"/>
              </a:rPr>
              <a:t> </a:t>
            </a:r>
            <a:r>
              <a:rPr dirty="0" smtClean="0" sz="700" spc="95">
                <a:solidFill>
                  <a:srgbClr val="907072"/>
                </a:solidFill>
                <a:latin typeface="Arial"/>
                <a:cs typeface="Arial"/>
              </a:rPr>
              <a:t>t</a:t>
            </a:r>
            <a:endParaRPr sz="700">
              <a:latin typeface="Arial"/>
              <a:cs typeface="Arial"/>
            </a:endParaRPr>
          </a:p>
        </p:txBody>
      </p:sp>
      <p:sp>
        <p:nvSpPr>
          <p:cNvPr id="25" name="object 25"/>
          <p:cNvSpPr txBox="1"/>
          <p:nvPr/>
        </p:nvSpPr>
        <p:spPr>
          <a:xfrm>
            <a:off x="2479158" y="3568700"/>
            <a:ext cx="3915410" cy="118745"/>
          </a:xfrm>
          <a:prstGeom prst="rect">
            <a:avLst/>
          </a:prstGeom>
        </p:spPr>
        <p:txBody>
          <a:bodyPr wrap="square" lIns="0" tIns="0" rIns="0" bIns="0" rtlCol="0" vert="horz">
            <a:noAutofit/>
          </a:bodyPr>
          <a:lstStyle/>
          <a:p>
            <a:pPr marL="12700">
              <a:lnSpc>
                <a:spcPct val="100000"/>
              </a:lnSpc>
            </a:pPr>
            <a:r>
              <a:rPr dirty="0" smtClean="0" sz="700">
                <a:solidFill>
                  <a:srgbClr val="DF7777"/>
                </a:solidFill>
                <a:latin typeface="Arial"/>
                <a:cs typeface="Arial"/>
              </a:rPr>
              <a:t>S</a:t>
            </a:r>
            <a:r>
              <a:rPr dirty="0" smtClean="0" sz="700" spc="15">
                <a:solidFill>
                  <a:srgbClr val="DF7777"/>
                </a:solidFill>
                <a:latin typeface="Arial"/>
                <a:cs typeface="Arial"/>
              </a:rPr>
              <a:t>a</a:t>
            </a:r>
            <a:r>
              <a:rPr dirty="0" smtClean="0" sz="700" spc="5">
                <a:solidFill>
                  <a:srgbClr val="DA5083"/>
                </a:solidFill>
                <a:latin typeface="Arial"/>
                <a:cs typeface="Arial"/>
              </a:rPr>
              <a:t>t</a:t>
            </a:r>
            <a:r>
              <a:rPr dirty="0" smtClean="0" sz="700" spc="85">
                <a:solidFill>
                  <a:srgbClr val="DB5756"/>
                </a:solidFill>
                <a:latin typeface="Arial"/>
                <a:cs typeface="Arial"/>
              </a:rPr>
              <a:t>e</a:t>
            </a:r>
            <a:r>
              <a:rPr dirty="0" smtClean="0" sz="700" spc="70">
                <a:solidFill>
                  <a:srgbClr val="DF7777"/>
                </a:solidFill>
                <a:latin typeface="Arial"/>
                <a:cs typeface="Arial"/>
              </a:rPr>
              <a:t>ty</a:t>
            </a:r>
            <a:r>
              <a:rPr dirty="0" smtClean="0" sz="700" spc="-5">
                <a:solidFill>
                  <a:srgbClr val="DF7777"/>
                </a:solidFill>
                <a:latin typeface="Arial"/>
                <a:cs typeface="Arial"/>
              </a:rPr>
              <a:t> </a:t>
            </a:r>
            <a:r>
              <a:rPr dirty="0" smtClean="0" sz="700" spc="80">
                <a:solidFill>
                  <a:srgbClr val="DF7777"/>
                </a:solidFill>
                <a:latin typeface="Arial"/>
                <a:cs typeface="Arial"/>
              </a:rPr>
              <a:t>o</a:t>
            </a:r>
            <a:r>
              <a:rPr dirty="0" smtClean="0" sz="700" spc="80">
                <a:solidFill>
                  <a:srgbClr val="DB5756"/>
                </a:solidFill>
                <a:latin typeface="Arial"/>
                <a:cs typeface="Arial"/>
              </a:rPr>
              <a:t>r</a:t>
            </a:r>
            <a:r>
              <a:rPr dirty="0" smtClean="0" sz="700" spc="30">
                <a:solidFill>
                  <a:srgbClr val="DB5756"/>
                </a:solidFill>
                <a:latin typeface="Arial"/>
                <a:cs typeface="Arial"/>
              </a:rPr>
              <a:t> </a:t>
            </a:r>
            <a:r>
              <a:rPr dirty="0" smtClean="0" sz="700" spc="15">
                <a:solidFill>
                  <a:srgbClr val="DB5756"/>
                </a:solidFill>
                <a:latin typeface="Arial"/>
                <a:cs typeface="Arial"/>
              </a:rPr>
              <a:t>n</a:t>
            </a:r>
            <a:r>
              <a:rPr dirty="0" smtClean="0" sz="700" spc="145">
                <a:solidFill>
                  <a:srgbClr val="DF7777"/>
                </a:solidFill>
                <a:latin typeface="Arial"/>
                <a:cs typeface="Arial"/>
              </a:rPr>
              <a:t>o</a:t>
            </a:r>
            <a:r>
              <a:rPr dirty="0" smtClean="0" sz="700" spc="-55">
                <a:solidFill>
                  <a:srgbClr val="DF7777"/>
                </a:solidFill>
                <a:latin typeface="Arial"/>
                <a:cs typeface="Arial"/>
              </a:rPr>
              <a:t> </a:t>
            </a:r>
            <a:r>
              <a:rPr dirty="0" smtClean="0" sz="700" spc="20">
                <a:solidFill>
                  <a:srgbClr val="DF7777"/>
                </a:solidFill>
                <a:latin typeface="Arial"/>
                <a:cs typeface="Arial"/>
              </a:rPr>
              <a:t>s</a:t>
            </a:r>
            <a:r>
              <a:rPr dirty="0" smtClean="0" sz="700" spc="45">
                <a:solidFill>
                  <a:srgbClr val="DF7777"/>
                </a:solidFill>
                <a:latin typeface="Arial"/>
                <a:cs typeface="Arial"/>
              </a:rPr>
              <a:t>a</a:t>
            </a:r>
            <a:r>
              <a:rPr dirty="0" smtClean="0" sz="700" spc="70">
                <a:solidFill>
                  <a:srgbClr val="DA5083"/>
                </a:solidFill>
                <a:latin typeface="Arial"/>
                <a:cs typeface="Arial"/>
              </a:rPr>
              <a:t>f</a:t>
            </a:r>
            <a:r>
              <a:rPr dirty="0" smtClean="0" sz="700" spc="20">
                <a:solidFill>
                  <a:srgbClr val="DF7777"/>
                </a:solidFill>
                <a:latin typeface="Arial"/>
                <a:cs typeface="Arial"/>
              </a:rPr>
              <a:t>eW</a:t>
            </a:r>
            <a:r>
              <a:rPr dirty="0" smtClean="0" sz="700" spc="20">
                <a:solidFill>
                  <a:srgbClr val="DF7777"/>
                </a:solidFill>
                <a:latin typeface="Arial"/>
                <a:cs typeface="Arial"/>
              </a:rPr>
              <a:t>  </a:t>
            </a:r>
            <a:r>
              <a:rPr dirty="0" smtClean="0" sz="700" spc="225">
                <a:solidFill>
                  <a:srgbClr val="DF7777"/>
                </a:solidFill>
                <a:latin typeface="Arial"/>
                <a:cs typeface="Arial"/>
              </a:rPr>
              <a:t>n</a:t>
            </a:r>
            <a:r>
              <a:rPr dirty="0" smtClean="0" sz="700" spc="-70">
                <a:solidFill>
                  <a:srgbClr val="DF7777"/>
                </a:solidFill>
                <a:latin typeface="Arial"/>
                <a:cs typeface="Arial"/>
              </a:rPr>
              <a:t> </a:t>
            </a:r>
            <a:r>
              <a:rPr dirty="0" smtClean="0" sz="700" spc="15">
                <a:solidFill>
                  <a:srgbClr val="DF7777"/>
                </a:solidFill>
                <a:latin typeface="Arial"/>
                <a:cs typeface="Arial"/>
              </a:rPr>
              <a:t>n</a:t>
            </a:r>
            <a:r>
              <a:rPr dirty="0" smtClean="0" sz="700" spc="80">
                <a:solidFill>
                  <a:srgbClr val="DB5756"/>
                </a:solidFill>
                <a:latin typeface="Arial"/>
                <a:cs typeface="Arial"/>
              </a:rPr>
              <a:t>u</a:t>
            </a:r>
            <a:r>
              <a:rPr dirty="0" smtClean="0" sz="700" spc="155">
                <a:solidFill>
                  <a:srgbClr val="DF7777"/>
                </a:solidFill>
                <a:latin typeface="Arial"/>
                <a:cs typeface="Arial"/>
              </a:rPr>
              <a:t>m</a:t>
            </a:r>
            <a:r>
              <a:rPr dirty="0" smtClean="0" sz="700" spc="20">
                <a:solidFill>
                  <a:srgbClr val="DF7777"/>
                </a:solidFill>
                <a:latin typeface="Arial"/>
                <a:cs typeface="Arial"/>
              </a:rPr>
              <a:t>b</a:t>
            </a:r>
            <a:r>
              <a:rPr dirty="0" smtClean="0" sz="700" spc="80">
                <a:solidFill>
                  <a:srgbClr val="DB5756"/>
                </a:solidFill>
                <a:latin typeface="Arial"/>
                <a:cs typeface="Arial"/>
              </a:rPr>
              <a:t>e</a:t>
            </a:r>
            <a:r>
              <a:rPr dirty="0" smtClean="0" sz="700" spc="30">
                <a:solidFill>
                  <a:srgbClr val="DA5083"/>
                </a:solidFill>
                <a:latin typeface="Arial"/>
                <a:cs typeface="Arial"/>
              </a:rPr>
              <a:t>r</a:t>
            </a:r>
            <a:r>
              <a:rPr dirty="0" smtClean="0" sz="700" spc="-15">
                <a:solidFill>
                  <a:srgbClr val="DF7777"/>
                </a:solidFill>
                <a:latin typeface="Arial"/>
                <a:cs typeface="Arial"/>
              </a:rPr>
              <a:t>s?</a:t>
            </a:r>
            <a:r>
              <a:rPr dirty="0" smtClean="0" sz="700" spc="35">
                <a:solidFill>
                  <a:srgbClr val="DF7777"/>
                </a:solidFill>
                <a:latin typeface="Arial"/>
                <a:cs typeface="Arial"/>
              </a:rPr>
              <a:t> </a:t>
            </a:r>
            <a:r>
              <a:rPr dirty="0" smtClean="0" sz="700" spc="70">
                <a:solidFill>
                  <a:srgbClr val="DF7777"/>
                </a:solidFill>
                <a:latin typeface="Arial"/>
                <a:cs typeface="Arial"/>
              </a:rPr>
              <a:t>Gc</a:t>
            </a:r>
            <a:r>
              <a:rPr dirty="0" smtClean="0" sz="700" spc="25">
                <a:solidFill>
                  <a:srgbClr val="DF7777"/>
                </a:solidFill>
                <a:latin typeface="Arial"/>
                <a:cs typeface="Arial"/>
              </a:rPr>
              <a:t>v</a:t>
            </a:r>
            <a:r>
              <a:rPr dirty="0" smtClean="0" sz="700" spc="15">
                <a:solidFill>
                  <a:srgbClr val="DB5756"/>
                </a:solidFill>
                <a:latin typeface="Arial"/>
                <a:cs typeface="Arial"/>
              </a:rPr>
              <a:t>e</a:t>
            </a:r>
            <a:r>
              <a:rPr dirty="0" smtClean="0" sz="700" spc="75">
                <a:solidFill>
                  <a:srgbClr val="DF7777"/>
                </a:solidFill>
                <a:latin typeface="Arial"/>
                <a:cs typeface="Arial"/>
              </a:rPr>
              <a:t>rnme</a:t>
            </a:r>
            <a:r>
              <a:rPr dirty="0" smtClean="0" sz="700" spc="15">
                <a:solidFill>
                  <a:srgbClr val="DB5756"/>
                </a:solidFill>
                <a:latin typeface="Arial"/>
                <a:cs typeface="Arial"/>
              </a:rPr>
              <a:t>n</a:t>
            </a:r>
            <a:r>
              <a:rPr dirty="0" smtClean="0" sz="700" spc="35">
                <a:solidFill>
                  <a:srgbClr val="DF7777"/>
                </a:solidFill>
                <a:latin typeface="Arial"/>
                <a:cs typeface="Arial"/>
              </a:rPr>
              <a:t>t</a:t>
            </a:r>
            <a:r>
              <a:rPr dirty="0" smtClean="0" sz="700" spc="20">
                <a:solidFill>
                  <a:srgbClr val="DF7777"/>
                </a:solidFill>
                <a:latin typeface="Arial"/>
                <a:cs typeface="Arial"/>
              </a:rPr>
              <a:t>s</a:t>
            </a:r>
            <a:r>
              <a:rPr dirty="0" smtClean="0" sz="700" spc="175">
                <a:solidFill>
                  <a:srgbClr val="EBB57E"/>
                </a:solidFill>
                <a:latin typeface="Arial"/>
                <a:cs typeface="Arial"/>
              </a:rPr>
              <a:t>.</a:t>
            </a:r>
            <a:r>
              <a:rPr dirty="0" smtClean="0" sz="700" spc="-95">
                <a:solidFill>
                  <a:srgbClr val="EBB57E"/>
                </a:solidFill>
                <a:latin typeface="Arial"/>
                <a:cs typeface="Arial"/>
              </a:rPr>
              <a:t> </a:t>
            </a:r>
            <a:r>
              <a:rPr dirty="0" smtClean="0" sz="700" spc="85">
                <a:solidFill>
                  <a:srgbClr val="DF7777"/>
                </a:solidFill>
                <a:latin typeface="Arial"/>
                <a:cs typeface="Arial"/>
              </a:rPr>
              <a:t>b</a:t>
            </a:r>
            <a:r>
              <a:rPr dirty="0" smtClean="0" sz="700" spc="0">
                <a:solidFill>
                  <a:srgbClr val="E2724F"/>
                </a:solidFill>
                <a:latin typeface="Arial"/>
                <a:cs typeface="Arial"/>
              </a:rPr>
              <a:t>í</a:t>
            </a:r>
            <a:r>
              <a:rPr dirty="0" smtClean="0" sz="700" spc="105">
                <a:solidFill>
                  <a:srgbClr val="DF7777"/>
                </a:solidFill>
                <a:latin typeface="Arial"/>
                <a:cs typeface="Arial"/>
              </a:rPr>
              <a:t>q</a:t>
            </a:r>
            <a:r>
              <a:rPr dirty="0" smtClean="0" sz="700" spc="-15">
                <a:solidFill>
                  <a:srgbClr val="DF7777"/>
                </a:solidFill>
                <a:latin typeface="Arial"/>
                <a:cs typeface="Arial"/>
              </a:rPr>
              <a:t> </a:t>
            </a:r>
            <a:r>
              <a:rPr dirty="0" smtClean="0" sz="700" spc="75">
                <a:solidFill>
                  <a:srgbClr val="DF7777"/>
                </a:solidFill>
                <a:latin typeface="Arial"/>
                <a:cs typeface="Arial"/>
              </a:rPr>
              <a:t>d</a:t>
            </a:r>
            <a:r>
              <a:rPr dirty="0" smtClean="0" sz="700" spc="20">
                <a:solidFill>
                  <a:srgbClr val="DF7777"/>
                </a:solidFill>
                <a:latin typeface="Arial"/>
                <a:cs typeface="Arial"/>
              </a:rPr>
              <a:t>a</a:t>
            </a:r>
            <a:r>
              <a:rPr dirty="0" smtClean="0" sz="700" spc="70">
                <a:solidFill>
                  <a:srgbClr val="DB5756"/>
                </a:solidFill>
                <a:latin typeface="Arial"/>
                <a:cs typeface="Arial"/>
              </a:rPr>
              <a:t>t</a:t>
            </a:r>
            <a:r>
              <a:rPr dirty="0" smtClean="0" sz="700" spc="75">
                <a:solidFill>
                  <a:srgbClr val="DF7777"/>
                </a:solidFill>
                <a:latin typeface="Arial"/>
                <a:cs typeface="Arial"/>
              </a:rPr>
              <a:t>a</a:t>
            </a:r>
            <a:r>
              <a:rPr dirty="0" smtClean="0" sz="700" spc="15">
                <a:solidFill>
                  <a:srgbClr val="DF7777"/>
                </a:solidFill>
                <a:latin typeface="Arial"/>
                <a:cs typeface="Arial"/>
              </a:rPr>
              <a:t> </a:t>
            </a:r>
            <a:r>
              <a:rPr dirty="0" smtClean="0" sz="700" spc="15">
                <a:solidFill>
                  <a:srgbClr val="DF7777"/>
                </a:solidFill>
                <a:latin typeface="Arial"/>
                <a:cs typeface="Arial"/>
              </a:rPr>
              <a:t>a</a:t>
            </a:r>
            <a:r>
              <a:rPr dirty="0" smtClean="0" sz="700" spc="85">
                <a:solidFill>
                  <a:srgbClr val="DB5756"/>
                </a:solidFill>
                <a:latin typeface="Arial"/>
                <a:cs typeface="Arial"/>
              </a:rPr>
              <a:t>n</a:t>
            </a:r>
            <a:r>
              <a:rPr dirty="0" smtClean="0" sz="700" spc="105">
                <a:solidFill>
                  <a:srgbClr val="DF7777"/>
                </a:solidFill>
                <a:latin typeface="Arial"/>
                <a:cs typeface="Arial"/>
              </a:rPr>
              <a:t>d</a:t>
            </a:r>
            <a:r>
              <a:rPr dirty="0" smtClean="0" sz="700" spc="-10">
                <a:solidFill>
                  <a:srgbClr val="DF7777"/>
                </a:solidFill>
                <a:latin typeface="Arial"/>
                <a:cs typeface="Arial"/>
              </a:rPr>
              <a:t> </a:t>
            </a:r>
            <a:r>
              <a:rPr dirty="0" smtClean="0" sz="700" spc="85">
                <a:solidFill>
                  <a:srgbClr val="E4A5A3"/>
                </a:solidFill>
                <a:latin typeface="Arial"/>
                <a:cs typeface="Arial"/>
              </a:rPr>
              <a:t>p</a:t>
            </a:r>
            <a:r>
              <a:rPr dirty="0" smtClean="0" sz="700" spc="80">
                <a:solidFill>
                  <a:srgbClr val="EBB57E"/>
                </a:solidFill>
                <a:latin typeface="Arial"/>
                <a:cs typeface="Arial"/>
              </a:rPr>
              <a:t>u</a:t>
            </a:r>
            <a:r>
              <a:rPr dirty="0" smtClean="0" sz="700" spc="10">
                <a:solidFill>
                  <a:srgbClr val="DF7777"/>
                </a:solidFill>
                <a:latin typeface="Arial"/>
                <a:cs typeface="Arial"/>
              </a:rPr>
              <a:t>bfíC</a:t>
            </a:r>
            <a:r>
              <a:rPr dirty="0" smtClean="0" sz="700" spc="-50">
                <a:solidFill>
                  <a:srgbClr val="DF7777"/>
                </a:solidFill>
                <a:latin typeface="Arial"/>
                <a:cs typeface="Arial"/>
              </a:rPr>
              <a:t> </a:t>
            </a:r>
            <a:r>
              <a:rPr dirty="0" smtClean="0" sz="700" spc="105">
                <a:solidFill>
                  <a:srgbClr val="DF7777"/>
                </a:solidFill>
                <a:latin typeface="Arial"/>
                <a:cs typeface="Arial"/>
              </a:rPr>
              <a:t>p</a:t>
            </a:r>
            <a:r>
              <a:rPr dirty="0" smtClean="0" sz="700" spc="100">
                <a:solidFill>
                  <a:srgbClr val="DF7777"/>
                </a:solidFill>
                <a:latin typeface="Arial"/>
                <a:cs typeface="Arial"/>
              </a:rPr>
              <a:t>c</a:t>
            </a:r>
            <a:r>
              <a:rPr dirty="0" smtClean="0" sz="700" spc="-20">
                <a:solidFill>
                  <a:srgbClr val="DA5083"/>
                </a:solidFill>
                <a:latin typeface="Arial"/>
                <a:cs typeface="Arial"/>
              </a:rPr>
              <a:t>f</a:t>
            </a:r>
            <a:r>
              <a:rPr dirty="0" smtClean="0" sz="700" spc="30">
                <a:solidFill>
                  <a:srgbClr val="DA5083"/>
                </a:solidFill>
                <a:latin typeface="Arial"/>
                <a:cs typeface="Arial"/>
              </a:rPr>
              <a:t>í</a:t>
            </a:r>
            <a:r>
              <a:rPr dirty="0" smtClean="0" sz="700" spc="35">
                <a:solidFill>
                  <a:srgbClr val="DF7777"/>
                </a:solidFill>
                <a:latin typeface="Arial"/>
                <a:cs typeface="Arial"/>
              </a:rPr>
              <a:t>cy</a:t>
            </a:r>
            <a:r>
              <a:rPr dirty="0" smtClean="0" sz="700" spc="50">
                <a:solidFill>
                  <a:srgbClr val="DF7777"/>
                </a:solidFill>
                <a:latin typeface="Arial"/>
                <a:cs typeface="Arial"/>
              </a:rPr>
              <a:t> </a:t>
            </a:r>
            <a:r>
              <a:rPr dirty="0" smtClean="0" sz="700" spc="5">
                <a:solidFill>
                  <a:srgbClr val="DB5756"/>
                </a:solidFill>
                <a:latin typeface="Arial"/>
                <a:cs typeface="Arial"/>
              </a:rPr>
              <a:t>f</a:t>
            </a:r>
            <a:r>
              <a:rPr dirty="0" smtClean="0" sz="700" spc="150">
                <a:solidFill>
                  <a:srgbClr val="DF7777"/>
                </a:solidFill>
                <a:latin typeface="Arial"/>
                <a:cs typeface="Arial"/>
              </a:rPr>
              <a:t>o</a:t>
            </a:r>
            <a:r>
              <a:rPr dirty="0" smtClean="0" sz="700" spc="30">
                <a:solidFill>
                  <a:srgbClr val="DBA0C3"/>
                </a:solidFill>
                <a:latin typeface="Arial"/>
                <a:cs typeface="Arial"/>
              </a:rPr>
              <a:t>r</a:t>
            </a:r>
            <a:r>
              <a:rPr dirty="0" smtClean="0" sz="700" spc="95">
                <a:solidFill>
                  <a:srgbClr val="DF7777"/>
                </a:solidFill>
                <a:latin typeface="Arial"/>
                <a:cs typeface="Arial"/>
              </a:rPr>
              <a:t>m</a:t>
            </a:r>
            <a:r>
              <a:rPr dirty="0" smtClean="0" sz="700" spc="130">
                <a:solidFill>
                  <a:srgbClr val="DB5756"/>
                </a:solidFill>
                <a:latin typeface="Arial"/>
                <a:cs typeface="Arial"/>
              </a:rPr>
              <a:t>u</a:t>
            </a:r>
            <a:r>
              <a:rPr dirty="0" smtClean="0" sz="700" spc="-5">
                <a:solidFill>
                  <a:srgbClr val="DB5756"/>
                </a:solidFill>
                <a:latin typeface="Arial"/>
                <a:cs typeface="Arial"/>
              </a:rPr>
              <a:t>l</a:t>
            </a:r>
            <a:r>
              <a:rPr dirty="0" smtClean="0" sz="700" spc="-35">
                <a:solidFill>
                  <a:srgbClr val="DF7777"/>
                </a:solidFill>
                <a:latin typeface="Arial"/>
                <a:cs typeface="Arial"/>
              </a:rPr>
              <a:t>a</a:t>
            </a:r>
            <a:r>
              <a:rPr dirty="0" smtClean="0" sz="700" spc="-75">
                <a:solidFill>
                  <a:srgbClr val="DF7777"/>
                </a:solidFill>
                <a:latin typeface="Arial"/>
                <a:cs typeface="Arial"/>
              </a:rPr>
              <a:t>ë</a:t>
            </a:r>
            <a:r>
              <a:rPr dirty="0" smtClean="0" sz="700" spc="45">
                <a:solidFill>
                  <a:srgbClr val="DB5756"/>
                </a:solidFill>
                <a:latin typeface="Arial"/>
                <a:cs typeface="Arial"/>
              </a:rPr>
              <a:t>i</a:t>
            </a:r>
            <a:r>
              <a:rPr dirty="0" smtClean="0" sz="700" spc="85">
                <a:solidFill>
                  <a:srgbClr val="DF7777"/>
                </a:solidFill>
                <a:latin typeface="Arial"/>
                <a:cs typeface="Arial"/>
              </a:rPr>
              <a:t>on</a:t>
            </a:r>
            <a:endParaRPr sz="700">
              <a:latin typeface="Arial"/>
              <a:cs typeface="Arial"/>
            </a:endParaRPr>
          </a:p>
        </p:txBody>
      </p:sp>
      <p:sp>
        <p:nvSpPr>
          <p:cNvPr id="26" name="object 26"/>
          <p:cNvSpPr txBox="1"/>
          <p:nvPr/>
        </p:nvSpPr>
        <p:spPr>
          <a:xfrm>
            <a:off x="2479158" y="3758481"/>
            <a:ext cx="2875280" cy="239395"/>
          </a:xfrm>
          <a:prstGeom prst="rect">
            <a:avLst/>
          </a:prstGeom>
        </p:spPr>
        <p:txBody>
          <a:bodyPr wrap="square" lIns="0" tIns="0" rIns="0" bIns="0" rtlCol="0" vert="horz">
            <a:noAutofit/>
          </a:bodyPr>
          <a:lstStyle/>
          <a:p>
            <a:pPr marL="12700">
              <a:lnSpc>
                <a:spcPct val="100000"/>
              </a:lnSpc>
            </a:pPr>
            <a:r>
              <a:rPr dirty="0" smtClean="0" sz="450" spc="135">
                <a:solidFill>
                  <a:srgbClr val="959AA8"/>
                </a:solidFill>
                <a:latin typeface="Segoe UI Light"/>
                <a:cs typeface="Segoe UI Light"/>
              </a:rPr>
              <a:t>2</a:t>
            </a:r>
            <a:r>
              <a:rPr dirty="0" smtClean="0" sz="450" spc="175">
                <a:solidFill>
                  <a:srgbClr val="959AA8"/>
                </a:solidFill>
                <a:latin typeface="Segoe UI Light"/>
                <a:cs typeface="Segoe UI Light"/>
              </a:rPr>
              <a:t>(</a:t>
            </a:r>
            <a:r>
              <a:rPr dirty="0" smtClean="0" sz="700" spc="-50">
                <a:solidFill>
                  <a:srgbClr val="7C8CA8"/>
                </a:solidFill>
                <a:latin typeface="Arial"/>
                <a:cs typeface="Arial"/>
              </a:rPr>
              <a:t>1</a:t>
            </a:r>
            <a:r>
              <a:rPr dirty="0" smtClean="0" sz="700" spc="-55">
                <a:solidFill>
                  <a:srgbClr val="8E878E"/>
                </a:solidFill>
                <a:latin typeface="Arial"/>
                <a:cs typeface="Arial"/>
              </a:rPr>
              <a:t>5</a:t>
            </a:r>
            <a:r>
              <a:rPr dirty="0" smtClean="0" sz="450" spc="225">
                <a:solidFill>
                  <a:srgbClr val="8E878E"/>
                </a:solidFill>
                <a:latin typeface="Segoe UI Light"/>
                <a:cs typeface="Segoe UI Light"/>
              </a:rPr>
              <a:t>)</a:t>
            </a:r>
            <a:r>
              <a:rPr dirty="0" smtClean="0" sz="450" spc="90">
                <a:solidFill>
                  <a:srgbClr val="8E878E"/>
                </a:solidFill>
                <a:latin typeface="Segoe UI Light"/>
                <a:cs typeface="Segoe UI Light"/>
              </a:rPr>
              <a:t>1</a:t>
            </a:r>
            <a:r>
              <a:rPr dirty="0" smtClean="0" sz="600" spc="35">
                <a:solidFill>
                  <a:srgbClr val="AAA5AA"/>
                </a:solidFill>
                <a:latin typeface="Times New Roman"/>
                <a:cs typeface="Times New Roman"/>
              </a:rPr>
              <a:t>0</a:t>
            </a:r>
            <a:r>
              <a:rPr dirty="0" smtClean="0" sz="600" spc="240">
                <a:solidFill>
                  <a:srgbClr val="8E878E"/>
                </a:solidFill>
                <a:latin typeface="Times New Roman"/>
                <a:cs typeface="Times New Roman"/>
              </a:rPr>
              <a:t>-</a:t>
            </a:r>
            <a:endParaRPr sz="600">
              <a:latin typeface="Times New Roman"/>
              <a:cs typeface="Times New Roman"/>
            </a:endParaRPr>
          </a:p>
          <a:p>
            <a:pPr marL="73025">
              <a:lnSpc>
                <a:spcPct val="100000"/>
              </a:lnSpc>
              <a:spcBef>
                <a:spcPts val="10"/>
              </a:spcBef>
              <a:tabLst>
                <a:tab pos="408940" algn="l"/>
              </a:tabLst>
            </a:pPr>
            <a:r>
              <a:rPr dirty="0" smtClean="0" sz="700" spc="35">
                <a:solidFill>
                  <a:srgbClr val="697CAA"/>
                </a:solidFill>
                <a:latin typeface="Arial"/>
                <a:cs typeface="Arial"/>
              </a:rPr>
              <a:t>It</a:t>
            </a:r>
            <a:r>
              <a:rPr dirty="0" smtClean="0" sz="700" spc="-50">
                <a:solidFill>
                  <a:srgbClr val="697CAA"/>
                </a:solidFill>
                <a:latin typeface="Arial"/>
                <a:cs typeface="Arial"/>
              </a:rPr>
              <a:t>h</a:t>
            </a:r>
            <a:r>
              <a:rPr dirty="0" smtClean="0" sz="700" spc="-35">
                <a:solidFill>
                  <a:srgbClr val="797585"/>
                </a:solidFill>
                <a:latin typeface="Arial"/>
                <a:cs typeface="Arial"/>
              </a:rPr>
              <a:t>r</a:t>
            </a:r>
            <a:r>
              <a:rPr dirty="0" smtClean="0" sz="600" spc="60">
                <a:solidFill>
                  <a:srgbClr val="797585"/>
                </a:solidFill>
                <a:latin typeface="Segoe UI Light"/>
                <a:cs typeface="Segoe UI Light"/>
              </a:rPr>
              <a:t>)</a:t>
            </a:r>
            <a:r>
              <a:rPr dirty="0" smtClean="0" sz="600" spc="105">
                <a:solidFill>
                  <a:srgbClr val="797585"/>
                </a:solidFill>
                <a:latin typeface="Segoe UI Light"/>
                <a:cs typeface="Segoe UI Light"/>
              </a:rPr>
              <a:t>l</a:t>
            </a:r>
            <a:r>
              <a:rPr dirty="0" smtClean="0" sz="600" spc="105">
                <a:solidFill>
                  <a:srgbClr val="797585"/>
                </a:solidFill>
                <a:latin typeface="Segoe UI Light"/>
                <a:cs typeface="Segoe UI Light"/>
              </a:rPr>
              <a:t>	</a:t>
            </a:r>
            <a:r>
              <a:rPr dirty="0" smtClean="0" sz="600" spc="80">
                <a:solidFill>
                  <a:srgbClr val="8E878E"/>
                </a:solidFill>
                <a:latin typeface="Segoe UI Light"/>
                <a:cs typeface="Segoe UI Light"/>
              </a:rPr>
              <a:t>hi!l</a:t>
            </a:r>
            <a:r>
              <a:rPr dirty="0" smtClean="0" sz="600" spc="-15">
                <a:solidFill>
                  <a:srgbClr val="8E878E"/>
                </a:solidFill>
                <a:latin typeface="Segoe UI Light"/>
                <a:cs typeface="Segoe UI Light"/>
              </a:rPr>
              <a:t> </a:t>
            </a:r>
            <a:r>
              <a:rPr dirty="0" smtClean="0" sz="700" spc="-55">
                <a:solidFill>
                  <a:srgbClr val="8E878E"/>
                </a:solidFill>
                <a:latin typeface="Arial"/>
                <a:cs typeface="Arial"/>
              </a:rPr>
              <a:t>rt.-</a:t>
            </a:r>
            <a:r>
              <a:rPr dirty="0" smtClean="0" sz="700" spc="-110">
                <a:solidFill>
                  <a:srgbClr val="8E878E"/>
                </a:solidFill>
                <a:latin typeface="Arial"/>
                <a:cs typeface="Arial"/>
              </a:rPr>
              <a:t>;</a:t>
            </a:r>
            <a:r>
              <a:rPr dirty="0" smtClean="0" sz="700" spc="70">
                <a:solidFill>
                  <a:srgbClr val="7C8CA8"/>
                </a:solidFill>
                <a:latin typeface="Arial"/>
                <a:cs typeface="Arial"/>
              </a:rPr>
              <a:t>t</a:t>
            </a:r>
            <a:r>
              <a:rPr dirty="0" smtClean="0" sz="700" spc="-5">
                <a:solidFill>
                  <a:srgbClr val="8E878E"/>
                </a:solidFill>
                <a:latin typeface="Arial"/>
                <a:cs typeface="Arial"/>
              </a:rPr>
              <a:t>a</a:t>
            </a:r>
            <a:r>
              <a:rPr dirty="0" smtClean="0" sz="700" spc="30">
                <a:solidFill>
                  <a:srgbClr val="8E878E"/>
                </a:solidFill>
                <a:latin typeface="Arial"/>
                <a:cs typeface="Arial"/>
              </a:rPr>
              <a:t> </a:t>
            </a:r>
            <a:r>
              <a:rPr dirty="0" smtClean="0" sz="700" spc="-55">
                <a:solidFill>
                  <a:srgbClr val="85A0BC"/>
                </a:solidFill>
                <a:latin typeface="Arial"/>
                <a:cs typeface="Arial"/>
              </a:rPr>
              <a:t>h</a:t>
            </a:r>
            <a:r>
              <a:rPr dirty="0" smtClean="0" sz="700" spc="-60">
                <a:solidFill>
                  <a:srgbClr val="797585"/>
                </a:solidFill>
                <a:latin typeface="Arial"/>
                <a:cs typeface="Arial"/>
              </a:rPr>
              <a:t>..</a:t>
            </a:r>
            <a:r>
              <a:rPr dirty="0" smtClean="0" sz="700" spc="-140">
                <a:solidFill>
                  <a:srgbClr val="797585"/>
                </a:solidFill>
                <a:latin typeface="Arial"/>
                <a:cs typeface="Arial"/>
              </a:rPr>
              <a:t>.</a:t>
            </a:r>
            <a:r>
              <a:rPr dirty="0" smtClean="0" sz="700" spc="70">
                <a:solidFill>
                  <a:srgbClr val="959AA8"/>
                </a:solidFill>
                <a:latin typeface="Arial"/>
                <a:cs typeface="Arial"/>
              </a:rPr>
              <a:t>\</a:t>
            </a:r>
            <a:r>
              <a:rPr dirty="0" smtClean="0" sz="700" spc="70">
                <a:solidFill>
                  <a:srgbClr val="959AA8"/>
                </a:solidFill>
                <a:latin typeface="Arial"/>
                <a:cs typeface="Arial"/>
              </a:rPr>
              <a:t>   </a:t>
            </a:r>
            <a:r>
              <a:rPr dirty="0" smtClean="0" sz="700" spc="-100">
                <a:solidFill>
                  <a:srgbClr val="959AA8"/>
                </a:solidFill>
                <a:latin typeface="Arial"/>
                <a:cs typeface="Arial"/>
              </a:rPr>
              <a:t> </a:t>
            </a:r>
            <a:r>
              <a:rPr dirty="0" smtClean="0" sz="550" spc="15">
                <a:solidFill>
                  <a:srgbClr val="7C8CA8"/>
                </a:solidFill>
                <a:latin typeface="Segoe UI Light"/>
                <a:cs typeface="Segoe UI Light"/>
              </a:rPr>
              <a:t>r:</a:t>
            </a:r>
            <a:r>
              <a:rPr dirty="0" smtClean="0" sz="550" spc="-55">
                <a:solidFill>
                  <a:srgbClr val="7C8CA8"/>
                </a:solidFill>
                <a:latin typeface="Segoe UI Light"/>
                <a:cs typeface="Segoe UI Light"/>
              </a:rPr>
              <a:t>:</a:t>
            </a:r>
            <a:r>
              <a:rPr dirty="0" smtClean="0" sz="700" spc="140">
                <a:solidFill>
                  <a:srgbClr val="797585"/>
                </a:solidFill>
                <a:latin typeface="Arial"/>
                <a:cs typeface="Arial"/>
              </a:rPr>
              <a:t>n</a:t>
            </a:r>
            <a:r>
              <a:rPr dirty="0" smtClean="0" sz="700" spc="140">
                <a:solidFill>
                  <a:srgbClr val="797585"/>
                </a:solidFill>
                <a:latin typeface="Arial"/>
                <a:cs typeface="Arial"/>
              </a:rPr>
              <a:t> </a:t>
            </a:r>
            <a:r>
              <a:rPr dirty="0" smtClean="0" sz="700" spc="-80">
                <a:solidFill>
                  <a:srgbClr val="797585"/>
                </a:solidFill>
                <a:latin typeface="Arial"/>
                <a:cs typeface="Arial"/>
              </a:rPr>
              <a:t> </a:t>
            </a:r>
            <a:r>
              <a:rPr dirty="0" smtClean="0" sz="700" spc="145">
                <a:solidFill>
                  <a:srgbClr val="797585"/>
                </a:solidFill>
                <a:latin typeface="Arial"/>
                <a:cs typeface="Arial"/>
              </a:rPr>
              <a:t>r</a:t>
            </a:r>
            <a:r>
              <a:rPr dirty="0" smtClean="0" sz="600" spc="125">
                <a:solidFill>
                  <a:srgbClr val="797585"/>
                </a:solidFill>
                <a:latin typeface="Segoe UI Light"/>
                <a:cs typeface="Segoe UI Light"/>
              </a:rPr>
              <a:t>9</a:t>
            </a:r>
            <a:r>
              <a:rPr dirty="0" smtClean="0" sz="600" spc="95">
                <a:solidFill>
                  <a:srgbClr val="797585"/>
                </a:solidFill>
                <a:latin typeface="Segoe UI Light"/>
                <a:cs typeface="Segoe UI Light"/>
              </a:rPr>
              <a:t>"</a:t>
            </a:r>
            <a:r>
              <a:rPr dirty="0" smtClean="0" sz="700" spc="110">
                <a:solidFill>
                  <a:srgbClr val="797585"/>
                </a:solidFill>
                <a:latin typeface="Arial"/>
                <a:cs typeface="Arial"/>
              </a:rPr>
              <a:t>d..</a:t>
            </a:r>
            <a:r>
              <a:rPr dirty="0" smtClean="0" sz="700" spc="110">
                <a:solidFill>
                  <a:srgbClr val="797585"/>
                </a:solidFill>
                <a:latin typeface="Arial"/>
                <a:cs typeface="Arial"/>
              </a:rPr>
              <a:t> </a:t>
            </a:r>
            <a:r>
              <a:rPr dirty="0" smtClean="0" sz="700" spc="-25">
                <a:solidFill>
                  <a:srgbClr val="797585"/>
                </a:solidFill>
                <a:latin typeface="Arial"/>
                <a:cs typeface="Arial"/>
              </a:rPr>
              <a:t> </a:t>
            </a:r>
            <a:r>
              <a:rPr dirty="0" smtClean="0" sz="700" spc="25">
                <a:solidFill>
                  <a:srgbClr val="797585"/>
                </a:solidFill>
                <a:latin typeface="Arial"/>
                <a:cs typeface="Arial"/>
              </a:rPr>
              <a:t>tlw</a:t>
            </a:r>
            <a:r>
              <a:rPr dirty="0" smtClean="0" sz="700" spc="10">
                <a:solidFill>
                  <a:srgbClr val="797585"/>
                </a:solidFill>
                <a:latin typeface="Arial"/>
                <a:cs typeface="Arial"/>
              </a:rPr>
              <a:t> </a:t>
            </a:r>
            <a:r>
              <a:rPr dirty="0" smtClean="0" sz="450" spc="-20">
                <a:solidFill>
                  <a:srgbClr val="8E878E"/>
                </a:solidFill>
                <a:latin typeface="Segoe UI Light"/>
                <a:cs typeface="Segoe UI Light"/>
              </a:rPr>
              <a:t>...-.o</a:t>
            </a:r>
            <a:r>
              <a:rPr dirty="0" smtClean="0" sz="450" spc="-55">
                <a:solidFill>
                  <a:srgbClr val="8E878E"/>
                </a:solidFill>
                <a:latin typeface="Segoe UI Light"/>
                <a:cs typeface="Segoe UI Light"/>
              </a:rPr>
              <a:t> </a:t>
            </a:r>
            <a:r>
              <a:rPr dirty="0" smtClean="0" sz="700" spc="-35">
                <a:solidFill>
                  <a:srgbClr val="91B3D1"/>
                </a:solidFill>
                <a:latin typeface="Arial"/>
                <a:cs typeface="Arial"/>
              </a:rPr>
              <a:t>r</a:t>
            </a:r>
            <a:r>
              <a:rPr dirty="0" smtClean="0" sz="450" spc="40">
                <a:solidFill>
                  <a:srgbClr val="8E878E"/>
                </a:solidFill>
                <a:latin typeface="Segoe UI Light"/>
                <a:cs typeface="Segoe UI Light"/>
              </a:rPr>
              <a:t>l"</a:t>
            </a:r>
            <a:r>
              <a:rPr dirty="0" smtClean="0" sz="450" spc="-15">
                <a:solidFill>
                  <a:srgbClr val="8E878E"/>
                </a:solidFill>
                <a:latin typeface="Segoe UI Light"/>
                <a:cs typeface="Segoe UI Light"/>
              </a:rPr>
              <a:t>l</a:t>
            </a:r>
            <a:r>
              <a:rPr dirty="0" smtClean="0" sz="700" spc="50">
                <a:solidFill>
                  <a:srgbClr val="8E878E"/>
                </a:solidFill>
                <a:latin typeface="Arial"/>
                <a:cs typeface="Arial"/>
              </a:rPr>
              <a:t>.</a:t>
            </a:r>
            <a:r>
              <a:rPr dirty="0" smtClean="0" sz="700" spc="-40">
                <a:solidFill>
                  <a:srgbClr val="8E878E"/>
                </a:solidFill>
                <a:latin typeface="Arial"/>
                <a:cs typeface="Arial"/>
              </a:rPr>
              <a:t>.</a:t>
            </a:r>
            <a:r>
              <a:rPr dirty="0" smtClean="0" sz="700" spc="0">
                <a:solidFill>
                  <a:srgbClr val="91B3D1"/>
                </a:solidFill>
                <a:latin typeface="Arial"/>
                <a:cs typeface="Arial"/>
              </a:rPr>
              <a:t>r</a:t>
            </a:r>
            <a:r>
              <a:rPr dirty="0" smtClean="0" sz="700" spc="45">
                <a:solidFill>
                  <a:srgbClr val="91B3D1"/>
                </a:solidFill>
                <a:latin typeface="Arial"/>
                <a:cs typeface="Arial"/>
              </a:rPr>
              <a:t> </a:t>
            </a:r>
            <a:r>
              <a:rPr dirty="0" smtClean="0" sz="700" spc="70">
                <a:solidFill>
                  <a:srgbClr val="907072"/>
                </a:solidFill>
                <a:latin typeface="Arial"/>
                <a:cs typeface="Arial"/>
              </a:rPr>
              <a:t>t</a:t>
            </a:r>
            <a:r>
              <a:rPr dirty="0" smtClean="0" sz="700" spc="1030">
                <a:solidFill>
                  <a:srgbClr val="8E878E"/>
                </a:solidFill>
                <a:latin typeface="Arial"/>
                <a:cs typeface="Arial"/>
              </a:rPr>
              <a:t>n</a:t>
            </a:r>
            <a:r>
              <a:rPr dirty="0" smtClean="0" sz="650" spc="-15" i="1">
                <a:solidFill>
                  <a:srgbClr val="7C8CA8"/>
                </a:solidFill>
                <a:latin typeface="Arial"/>
                <a:cs typeface="Arial"/>
              </a:rPr>
              <a:t>r</a:t>
            </a:r>
            <a:r>
              <a:rPr dirty="0" smtClean="0" sz="650" spc="-125" i="1">
                <a:solidFill>
                  <a:srgbClr val="91B3D1"/>
                </a:solidFill>
                <a:latin typeface="Arial"/>
                <a:cs typeface="Arial"/>
              </a:rPr>
              <a:t>J</a:t>
            </a:r>
            <a:r>
              <a:rPr dirty="0" smtClean="0" sz="650" spc="95" i="1">
                <a:solidFill>
                  <a:srgbClr val="797585"/>
                </a:solidFill>
                <a:latin typeface="Arial"/>
                <a:cs typeface="Arial"/>
              </a:rPr>
              <a:t>t</a:t>
            </a:r>
            <a:r>
              <a:rPr dirty="0" smtClean="0" sz="650" spc="80" i="1">
                <a:solidFill>
                  <a:srgbClr val="797585"/>
                </a:solidFill>
                <a:latin typeface="Arial"/>
                <a:cs typeface="Arial"/>
              </a:rPr>
              <a:t> </a:t>
            </a:r>
            <a:r>
              <a:rPr dirty="0" smtClean="0" sz="400" spc="100">
                <a:solidFill>
                  <a:srgbClr val="8E878E"/>
                </a:solidFill>
                <a:latin typeface="Segoe UI Light"/>
                <a:cs typeface="Segoe UI Light"/>
              </a:rPr>
              <a:t>'</a:t>
            </a:r>
            <a:r>
              <a:rPr dirty="0" smtClean="0" sz="400" spc="70">
                <a:solidFill>
                  <a:srgbClr val="8E878E"/>
                </a:solidFill>
                <a:latin typeface="Segoe UI Light"/>
                <a:cs typeface="Segoe UI Light"/>
              </a:rPr>
              <a:t>)</a:t>
            </a:r>
            <a:r>
              <a:rPr dirty="0" smtClean="0" sz="400" spc="40">
                <a:solidFill>
                  <a:srgbClr val="8E878E"/>
                </a:solidFill>
                <a:latin typeface="Segoe UI Light"/>
                <a:cs typeface="Segoe UI Light"/>
              </a:rPr>
              <a:t>t</a:t>
            </a:r>
            <a:r>
              <a:rPr dirty="0" smtClean="0" sz="700" spc="210">
                <a:solidFill>
                  <a:srgbClr val="697CAA"/>
                </a:solidFill>
                <a:latin typeface="Arial"/>
                <a:cs typeface="Arial"/>
              </a:rPr>
              <a:t>l</a:t>
            </a:r>
            <a:r>
              <a:rPr dirty="0" smtClean="0" sz="700" spc="-130">
                <a:solidFill>
                  <a:srgbClr val="697CAA"/>
                </a:solidFill>
                <a:latin typeface="Arial"/>
                <a:cs typeface="Arial"/>
              </a:rPr>
              <a:t>i</a:t>
            </a:r>
            <a:r>
              <a:rPr dirty="0" smtClean="0" sz="700" spc="-75">
                <a:solidFill>
                  <a:srgbClr val="8E878E"/>
                </a:solidFill>
                <a:latin typeface="Arial"/>
                <a:cs typeface="Arial"/>
              </a:rPr>
              <a:t>n&lt;'</a:t>
            </a:r>
            <a:r>
              <a:rPr dirty="0" smtClean="0" sz="700" spc="-110">
                <a:solidFill>
                  <a:srgbClr val="8E878E"/>
                </a:solidFill>
                <a:latin typeface="Arial"/>
                <a:cs typeface="Arial"/>
              </a:rPr>
              <a:t>!</a:t>
            </a:r>
            <a:r>
              <a:rPr dirty="0" smtClean="0" sz="800" spc="25">
                <a:solidFill>
                  <a:srgbClr val="8E878E"/>
                </a:solidFill>
                <a:latin typeface="Segoe UI Light"/>
                <a:cs typeface="Segoe UI Light"/>
              </a:rPr>
              <a:t>.v</a:t>
            </a:r>
            <a:r>
              <a:rPr dirty="0" smtClean="0" sz="800" spc="35">
                <a:solidFill>
                  <a:srgbClr val="8E878E"/>
                </a:solidFill>
                <a:latin typeface="Segoe UI Light"/>
                <a:cs typeface="Segoe UI Light"/>
              </a:rPr>
              <a:t>.</a:t>
            </a:r>
            <a:r>
              <a:rPr dirty="0" smtClean="0" sz="700" spc="50">
                <a:solidFill>
                  <a:srgbClr val="7C8CA8"/>
                </a:solidFill>
                <a:latin typeface="Arial"/>
                <a:cs typeface="Arial"/>
              </a:rPr>
              <a:t>.</a:t>
            </a:r>
            <a:r>
              <a:rPr dirty="0" smtClean="0" sz="700" spc="-105">
                <a:solidFill>
                  <a:srgbClr val="7C8CA8"/>
                </a:solidFill>
                <a:latin typeface="Arial"/>
                <a:cs typeface="Arial"/>
              </a:rPr>
              <a:t>.</a:t>
            </a:r>
            <a:r>
              <a:rPr dirty="0" smtClean="0" sz="700" spc="15">
                <a:solidFill>
                  <a:srgbClr val="696993"/>
                </a:solidFill>
                <a:latin typeface="Arial"/>
                <a:cs typeface="Arial"/>
              </a:rPr>
              <a:t>n</a:t>
            </a:r>
            <a:r>
              <a:rPr dirty="0" smtClean="0" sz="700" spc="10">
                <a:solidFill>
                  <a:srgbClr val="8E878E"/>
                </a:solidFill>
                <a:latin typeface="Arial"/>
                <a:cs typeface="Arial"/>
              </a:rPr>
              <a:t>rt</a:t>
            </a:r>
            <a:r>
              <a:rPr dirty="0" smtClean="0" sz="700" spc="-40">
                <a:solidFill>
                  <a:srgbClr val="8E878E"/>
                </a:solidFill>
                <a:latin typeface="Arial"/>
                <a:cs typeface="Arial"/>
              </a:rPr>
              <a:t> </a:t>
            </a:r>
            <a:r>
              <a:rPr dirty="0" smtClean="0" sz="700" spc="125">
                <a:solidFill>
                  <a:srgbClr val="B39C8E"/>
                </a:solidFill>
                <a:latin typeface="Arial"/>
                <a:cs typeface="Arial"/>
              </a:rPr>
              <a:t>m</a:t>
            </a:r>
            <a:endParaRPr sz="700">
              <a:latin typeface="Arial"/>
              <a:cs typeface="Arial"/>
            </a:endParaRPr>
          </a:p>
        </p:txBody>
      </p:sp>
      <p:sp>
        <p:nvSpPr>
          <p:cNvPr id="27" name="object 27"/>
          <p:cNvSpPr txBox="1"/>
          <p:nvPr/>
        </p:nvSpPr>
        <p:spPr>
          <a:xfrm>
            <a:off x="5703916" y="3879250"/>
            <a:ext cx="989965" cy="118745"/>
          </a:xfrm>
          <a:prstGeom prst="rect">
            <a:avLst/>
          </a:prstGeom>
        </p:spPr>
        <p:txBody>
          <a:bodyPr wrap="square" lIns="0" tIns="0" rIns="0" bIns="0" rtlCol="0" vert="horz">
            <a:noAutofit/>
          </a:bodyPr>
          <a:lstStyle/>
          <a:p>
            <a:pPr marL="12700">
              <a:lnSpc>
                <a:spcPct val="100000"/>
              </a:lnSpc>
              <a:tabLst>
                <a:tab pos="211454" algn="l"/>
              </a:tabLst>
            </a:pPr>
            <a:r>
              <a:rPr dirty="0" smtClean="0" sz="550" spc="300">
                <a:solidFill>
                  <a:srgbClr val="8E878E"/>
                </a:solidFill>
                <a:latin typeface="Times New Roman"/>
                <a:cs typeface="Times New Roman"/>
              </a:rPr>
              <a:t>γ</a:t>
            </a:r>
            <a:r>
              <a:rPr dirty="0" smtClean="0" sz="550" spc="300">
                <a:solidFill>
                  <a:srgbClr val="8E878E"/>
                </a:solidFill>
                <a:latin typeface="Times New Roman"/>
                <a:cs typeface="Times New Roman"/>
              </a:rPr>
              <a:t>	</a:t>
            </a:r>
            <a:r>
              <a:rPr dirty="0" smtClean="0" sz="400" spc="245">
                <a:solidFill>
                  <a:srgbClr val="8E878E"/>
                </a:solidFill>
                <a:latin typeface="Segoe UI Light"/>
                <a:cs typeface="Segoe UI Light"/>
              </a:rPr>
              <a:t>'</a:t>
            </a:r>
            <a:r>
              <a:rPr dirty="0" smtClean="0" sz="400" spc="330">
                <a:solidFill>
                  <a:srgbClr val="8E878E"/>
                </a:solidFill>
                <a:latin typeface="Segoe UI Light"/>
                <a:cs typeface="Segoe UI Light"/>
              </a:rPr>
              <a:t>1</a:t>
            </a:r>
            <a:r>
              <a:rPr dirty="0" smtClean="0" sz="700" spc="30">
                <a:solidFill>
                  <a:srgbClr val="8E878E"/>
                </a:solidFill>
                <a:latin typeface="Arial"/>
                <a:cs typeface="Arial"/>
              </a:rPr>
              <a:t>r</a:t>
            </a:r>
            <a:r>
              <a:rPr dirty="0" smtClean="0" sz="700" spc="-120">
                <a:solidFill>
                  <a:srgbClr val="85A0BC"/>
                </a:solidFill>
                <a:latin typeface="Arial"/>
                <a:cs typeface="Arial"/>
              </a:rPr>
              <a:t>r</a:t>
            </a:r>
            <a:r>
              <a:rPr dirty="0" smtClean="0" sz="700" spc="-145">
                <a:solidFill>
                  <a:srgbClr val="AAA5AA"/>
                </a:solidFill>
                <a:latin typeface="Arial"/>
                <a:cs typeface="Arial"/>
              </a:rPr>
              <a:t>.</a:t>
            </a:r>
            <a:r>
              <a:rPr dirty="0" smtClean="0" sz="700" spc="50">
                <a:solidFill>
                  <a:srgbClr val="8E878E"/>
                </a:solidFill>
                <a:latin typeface="Arial"/>
                <a:cs typeface="Arial"/>
              </a:rPr>
              <a:t>h</a:t>
            </a:r>
            <a:r>
              <a:rPr dirty="0" smtClean="0" sz="700" spc="50">
                <a:solidFill>
                  <a:srgbClr val="8E878E"/>
                </a:solidFill>
                <a:latin typeface="Arial"/>
                <a:cs typeface="Arial"/>
              </a:rPr>
              <a:t> </a:t>
            </a:r>
            <a:r>
              <a:rPr dirty="0" smtClean="0" sz="700" spc="-85">
                <a:solidFill>
                  <a:srgbClr val="8E878E"/>
                </a:solidFill>
                <a:latin typeface="Arial"/>
                <a:cs typeface="Arial"/>
              </a:rPr>
              <a:t> </a:t>
            </a:r>
            <a:r>
              <a:rPr dirty="0" smtClean="0" sz="700" spc="15">
                <a:solidFill>
                  <a:srgbClr val="7C8CA8"/>
                </a:solidFill>
                <a:latin typeface="Arial"/>
                <a:cs typeface="Arial"/>
              </a:rPr>
              <a:t>p</a:t>
            </a:r>
            <a:r>
              <a:rPr dirty="0" smtClean="0" sz="700" spc="-5">
                <a:solidFill>
                  <a:srgbClr val="797585"/>
                </a:solidFill>
                <a:latin typeface="Arial"/>
                <a:cs typeface="Arial"/>
              </a:rPr>
              <a:t>a</a:t>
            </a:r>
            <a:r>
              <a:rPr dirty="0" smtClean="0" sz="700" spc="-5">
                <a:solidFill>
                  <a:srgbClr val="797585"/>
                </a:solidFill>
                <a:latin typeface="Arial"/>
                <a:cs typeface="Arial"/>
              </a:rPr>
              <a:t> </a:t>
            </a:r>
            <a:r>
              <a:rPr dirty="0" smtClean="0" sz="700" spc="-55">
                <a:solidFill>
                  <a:srgbClr val="797585"/>
                </a:solidFill>
                <a:latin typeface="Arial"/>
                <a:cs typeface="Arial"/>
              </a:rPr>
              <a:t> </a:t>
            </a:r>
            <a:r>
              <a:rPr dirty="0" smtClean="0" sz="450" spc="285">
                <a:solidFill>
                  <a:srgbClr val="797585"/>
                </a:solidFill>
                <a:latin typeface="Segoe UI Light"/>
                <a:cs typeface="Segoe UI Light"/>
              </a:rPr>
              <a:t>'</a:t>
            </a:r>
            <a:r>
              <a:rPr dirty="0" smtClean="0" sz="450" spc="285">
                <a:solidFill>
                  <a:srgbClr val="797585"/>
                </a:solidFill>
                <a:latin typeface="Segoe UI Light"/>
                <a:cs typeface="Segoe UI Light"/>
              </a:rPr>
              <a:t>  </a:t>
            </a:r>
            <a:r>
              <a:rPr dirty="0" smtClean="0" sz="450" spc="10">
                <a:solidFill>
                  <a:srgbClr val="797585"/>
                </a:solidFill>
                <a:latin typeface="Segoe UI Light"/>
                <a:cs typeface="Segoe UI Light"/>
              </a:rPr>
              <a:t> </a:t>
            </a:r>
            <a:r>
              <a:rPr dirty="0" smtClean="0" sz="450" spc="235">
                <a:solidFill>
                  <a:srgbClr val="797585"/>
                </a:solidFill>
                <a:latin typeface="Segoe UI Light"/>
                <a:cs typeface="Segoe UI Light"/>
              </a:rPr>
              <a:t>J</a:t>
            </a:r>
            <a:r>
              <a:rPr dirty="0" smtClean="0" sz="450" spc="175">
                <a:solidFill>
                  <a:srgbClr val="797585"/>
                </a:solidFill>
                <a:latin typeface="Segoe UI Light"/>
                <a:cs typeface="Segoe UI Light"/>
              </a:rPr>
              <a:t>(</a:t>
            </a:r>
            <a:r>
              <a:rPr dirty="0" smtClean="0" sz="700" spc="-120">
                <a:solidFill>
                  <a:srgbClr val="797585"/>
                </a:solidFill>
                <a:latin typeface="Arial"/>
                <a:cs typeface="Arial"/>
              </a:rPr>
              <a:t>1</a:t>
            </a:r>
            <a:r>
              <a:rPr dirty="0" smtClean="0" sz="700" spc="5">
                <a:solidFill>
                  <a:srgbClr val="959AA8"/>
                </a:solidFill>
                <a:latin typeface="Arial"/>
                <a:cs typeface="Arial"/>
              </a:rPr>
              <a:t>Î</a:t>
            </a:r>
            <a:r>
              <a:rPr dirty="0" smtClean="0" sz="700" spc="204">
                <a:solidFill>
                  <a:srgbClr val="797585"/>
                </a:solidFill>
                <a:latin typeface="Arial"/>
                <a:cs typeface="Arial"/>
              </a:rPr>
              <a:t>..</a:t>
            </a:r>
            <a:endParaRPr sz="700">
              <a:latin typeface="Arial"/>
              <a:cs typeface="Arial"/>
            </a:endParaRPr>
          </a:p>
        </p:txBody>
      </p:sp>
      <p:sp>
        <p:nvSpPr>
          <p:cNvPr id="28" name="object 28"/>
          <p:cNvSpPr txBox="1"/>
          <p:nvPr/>
        </p:nvSpPr>
        <p:spPr>
          <a:xfrm>
            <a:off x="2479158" y="4013200"/>
            <a:ext cx="4244340" cy="132715"/>
          </a:xfrm>
          <a:prstGeom prst="rect">
            <a:avLst/>
          </a:prstGeom>
        </p:spPr>
        <p:txBody>
          <a:bodyPr wrap="square" lIns="0" tIns="0" rIns="0" bIns="0" rtlCol="0" vert="horz">
            <a:noAutofit/>
          </a:bodyPr>
          <a:lstStyle/>
          <a:p>
            <a:pPr marL="12700">
              <a:lnSpc>
                <a:spcPct val="100000"/>
              </a:lnSpc>
              <a:tabLst>
                <a:tab pos="581660" algn="l"/>
              </a:tabLst>
            </a:pPr>
            <a:r>
              <a:rPr dirty="0" smtClean="0" sz="700" spc="310">
                <a:solidFill>
                  <a:srgbClr val="8E878E"/>
                </a:solidFill>
                <a:latin typeface="Arial"/>
                <a:cs typeface="Arial"/>
              </a:rPr>
              <a:t>M</a:t>
            </a:r>
            <a:r>
              <a:rPr dirty="0" smtClean="0" sz="700" spc="310">
                <a:solidFill>
                  <a:srgbClr val="8E878E"/>
                </a:solidFill>
                <a:latin typeface="Arial"/>
                <a:cs typeface="Arial"/>
              </a:rPr>
              <a:t>   </a:t>
            </a:r>
            <a:r>
              <a:rPr dirty="0" smtClean="0" sz="700" spc="20">
                <a:solidFill>
                  <a:srgbClr val="8E878E"/>
                </a:solidFill>
                <a:latin typeface="Arial"/>
                <a:cs typeface="Arial"/>
              </a:rPr>
              <a:t> </a:t>
            </a:r>
            <a:r>
              <a:rPr dirty="0" smtClean="0" sz="700" spc="5">
                <a:solidFill>
                  <a:srgbClr val="907072"/>
                </a:solidFill>
                <a:latin typeface="Arial"/>
                <a:cs typeface="Arial"/>
              </a:rPr>
              <a:t>f</a:t>
            </a:r>
            <a:r>
              <a:rPr dirty="0" smtClean="0" sz="700" spc="15">
                <a:solidFill>
                  <a:srgbClr val="8E878E"/>
                </a:solidFill>
                <a:latin typeface="Arial"/>
                <a:cs typeface="Arial"/>
              </a:rPr>
              <a:t>a</a:t>
            </a:r>
            <a:r>
              <a:rPr dirty="0" smtClean="0" sz="700" spc="35">
                <a:solidFill>
                  <a:srgbClr val="7C8CA8"/>
                </a:solidFill>
                <a:latin typeface="Arial"/>
                <a:cs typeface="Arial"/>
              </a:rPr>
              <a:t>l</a:t>
            </a:r>
            <a:r>
              <a:rPr dirty="0" smtClean="0" sz="700" spc="-80">
                <a:solidFill>
                  <a:srgbClr val="7C8CA8"/>
                </a:solidFill>
                <a:latin typeface="Arial"/>
                <a:cs typeface="Arial"/>
              </a:rPr>
              <a:t>l</a:t>
            </a:r>
            <a:r>
              <a:rPr dirty="0" smtClean="0" sz="700" spc="50">
                <a:solidFill>
                  <a:srgbClr val="8E878E"/>
                </a:solidFill>
                <a:latin typeface="Arial"/>
                <a:cs typeface="Arial"/>
              </a:rPr>
              <a:t>ed</a:t>
            </a:r>
            <a:r>
              <a:rPr dirty="0" smtClean="0" sz="700" spc="50">
                <a:solidFill>
                  <a:srgbClr val="8E878E"/>
                </a:solidFill>
                <a:latin typeface="Arial"/>
                <a:cs typeface="Arial"/>
              </a:rPr>
              <a:t>	</a:t>
            </a:r>
            <a:r>
              <a:rPr dirty="0" smtClean="0" sz="700" spc="15">
                <a:solidFill>
                  <a:srgbClr val="8E878E"/>
                </a:solidFill>
                <a:latin typeface="Arial"/>
                <a:cs typeface="Arial"/>
              </a:rPr>
              <a:t>o</a:t>
            </a:r>
            <a:r>
              <a:rPr dirty="0" smtClean="0" sz="700" spc="60">
                <a:solidFill>
                  <a:srgbClr val="7C8CA8"/>
                </a:solidFill>
                <a:latin typeface="Arial"/>
                <a:cs typeface="Arial"/>
              </a:rPr>
              <a:t>f</a:t>
            </a:r>
            <a:r>
              <a:rPr dirty="0" smtClean="0" sz="700" spc="20">
                <a:solidFill>
                  <a:srgbClr val="7C8CA8"/>
                </a:solidFill>
                <a:latin typeface="Arial"/>
                <a:cs typeface="Arial"/>
              </a:rPr>
              <a:t>f</a:t>
            </a:r>
            <a:r>
              <a:rPr dirty="0" smtClean="0" sz="700" spc="-50">
                <a:solidFill>
                  <a:srgbClr val="8E878E"/>
                </a:solidFill>
                <a:latin typeface="Arial"/>
                <a:cs typeface="Arial"/>
              </a:rPr>
              <a:t>e</a:t>
            </a:r>
            <a:r>
              <a:rPr dirty="0" smtClean="0" sz="700" spc="160">
                <a:solidFill>
                  <a:srgbClr val="B39C8E"/>
                </a:solidFill>
                <a:latin typeface="Arial"/>
                <a:cs typeface="Arial"/>
              </a:rPr>
              <a:t>r</a:t>
            </a:r>
            <a:r>
              <a:rPr dirty="0" smtClean="0" sz="700" spc="-120">
                <a:solidFill>
                  <a:srgbClr val="B39C8E"/>
                </a:solidFill>
                <a:latin typeface="Arial"/>
                <a:cs typeface="Arial"/>
              </a:rPr>
              <a:t> </a:t>
            </a:r>
            <a:r>
              <a:rPr dirty="0" smtClean="0" sz="700" spc="-25">
                <a:solidFill>
                  <a:srgbClr val="797585"/>
                </a:solidFill>
                <a:latin typeface="Arial"/>
                <a:cs typeface="Arial"/>
              </a:rPr>
              <a:t>t&gt;:</a:t>
            </a:r>
            <a:r>
              <a:rPr dirty="0" smtClean="0" sz="700" spc="-90">
                <a:solidFill>
                  <a:srgbClr val="797585"/>
                </a:solidFill>
                <a:latin typeface="Arial"/>
                <a:cs typeface="Arial"/>
              </a:rPr>
              <a:t>p</a:t>
            </a:r>
            <a:r>
              <a:rPr dirty="0" smtClean="0" sz="700" spc="-130">
                <a:solidFill>
                  <a:srgbClr val="93C8F9"/>
                </a:solidFill>
                <a:latin typeface="Arial"/>
                <a:cs typeface="Arial"/>
              </a:rPr>
              <a:t>l</a:t>
            </a:r>
            <a:r>
              <a:rPr dirty="0" smtClean="0" sz="700" spc="15">
                <a:solidFill>
                  <a:srgbClr val="8E878E"/>
                </a:solidFill>
                <a:latin typeface="Arial"/>
                <a:cs typeface="Arial"/>
              </a:rPr>
              <a:t>a</a:t>
            </a:r>
            <a:r>
              <a:rPr dirty="0" smtClean="0" sz="700" spc="-55">
                <a:solidFill>
                  <a:srgbClr val="959AA8"/>
                </a:solidFill>
                <a:latin typeface="Arial"/>
                <a:cs typeface="Arial"/>
              </a:rPr>
              <a:t>n</a:t>
            </a:r>
            <a:r>
              <a:rPr dirty="0" smtClean="0" sz="700" spc="15">
                <a:solidFill>
                  <a:srgbClr val="8E878E"/>
                </a:solidFill>
                <a:latin typeface="Arial"/>
                <a:cs typeface="Arial"/>
              </a:rPr>
              <a:t>a</a:t>
            </a:r>
            <a:r>
              <a:rPr dirty="0" smtClean="0" sz="700" spc="70">
                <a:solidFill>
                  <a:srgbClr val="907072"/>
                </a:solidFill>
                <a:latin typeface="Arial"/>
                <a:cs typeface="Arial"/>
              </a:rPr>
              <a:t>t</a:t>
            </a:r>
            <a:r>
              <a:rPr dirty="0" smtClean="0" sz="700" spc="-90">
                <a:solidFill>
                  <a:srgbClr val="907072"/>
                </a:solidFill>
                <a:latin typeface="Arial"/>
                <a:cs typeface="Arial"/>
              </a:rPr>
              <a:t>l</a:t>
            </a:r>
            <a:r>
              <a:rPr dirty="0" smtClean="0" sz="700" spc="80">
                <a:solidFill>
                  <a:srgbClr val="8E878E"/>
                </a:solidFill>
                <a:latin typeface="Arial"/>
                <a:cs typeface="Arial"/>
              </a:rPr>
              <a:t>o</a:t>
            </a:r>
            <a:r>
              <a:rPr dirty="0" smtClean="0" sz="700" spc="15">
                <a:solidFill>
                  <a:srgbClr val="7C8CA8"/>
                </a:solidFill>
                <a:latin typeface="Arial"/>
                <a:cs typeface="Arial"/>
              </a:rPr>
              <a:t>n</a:t>
            </a:r>
            <a:r>
              <a:rPr dirty="0" smtClean="0" sz="700" spc="-45">
                <a:solidFill>
                  <a:srgbClr val="8E878E"/>
                </a:solidFill>
                <a:latin typeface="Arial"/>
                <a:cs typeface="Arial"/>
              </a:rPr>
              <a:t>s</a:t>
            </a:r>
            <a:r>
              <a:rPr dirty="0" smtClean="0" sz="700" spc="-30">
                <a:solidFill>
                  <a:srgbClr val="8E878E"/>
                </a:solidFill>
                <a:latin typeface="Arial"/>
                <a:cs typeface="Arial"/>
              </a:rPr>
              <a:t> </a:t>
            </a:r>
            <a:r>
              <a:rPr dirty="0" smtClean="0" sz="700" spc="15">
                <a:solidFill>
                  <a:srgbClr val="8E878E"/>
                </a:solidFill>
                <a:latin typeface="Arial"/>
                <a:cs typeface="Arial"/>
              </a:rPr>
              <a:t>a</a:t>
            </a:r>
            <a:r>
              <a:rPr dirty="0" smtClean="0" sz="800" spc="-55">
                <a:solidFill>
                  <a:srgbClr val="B39C8E"/>
                </a:solidFill>
                <a:latin typeface="Segoe UI Light"/>
                <a:cs typeface="Segoe UI Light"/>
              </a:rPr>
              <a:t>n.:I</a:t>
            </a:r>
            <a:r>
              <a:rPr dirty="0" smtClean="0" sz="800" spc="-40">
                <a:solidFill>
                  <a:srgbClr val="B39C8E"/>
                </a:solidFill>
                <a:latin typeface="Segoe UI Light"/>
                <a:cs typeface="Segoe UI Light"/>
              </a:rPr>
              <a:t> </a:t>
            </a:r>
            <a:r>
              <a:rPr dirty="0" smtClean="0" sz="700" spc="150">
                <a:solidFill>
                  <a:srgbClr val="959AA8"/>
                </a:solidFill>
                <a:latin typeface="Arial"/>
                <a:cs typeface="Arial"/>
              </a:rPr>
              <a:t>d</a:t>
            </a:r>
            <a:r>
              <a:rPr dirty="0" smtClean="0" sz="700" spc="-40">
                <a:solidFill>
                  <a:srgbClr val="8E878E"/>
                </a:solidFill>
                <a:latin typeface="Arial"/>
                <a:cs typeface="Arial"/>
              </a:rPr>
              <a:t>ass</a:t>
            </a:r>
            <a:r>
              <a:rPr dirty="0" smtClean="0" sz="700" spc="-40">
                <a:solidFill>
                  <a:srgbClr val="8E878E"/>
                </a:solidFill>
                <a:latin typeface="Arial"/>
                <a:cs typeface="Arial"/>
              </a:rPr>
              <a:t>  </a:t>
            </a:r>
            <a:r>
              <a:rPr dirty="0" smtClean="0" sz="700" spc="-5">
                <a:solidFill>
                  <a:srgbClr val="8E878E"/>
                </a:solidFill>
                <a:latin typeface="Arial"/>
                <a:cs typeface="Arial"/>
              </a:rPr>
              <a:t> </a:t>
            </a:r>
            <a:r>
              <a:rPr dirty="0" smtClean="0" sz="700" spc="-15">
                <a:solidFill>
                  <a:srgbClr val="8E878E"/>
                </a:solidFill>
                <a:latin typeface="Arial"/>
                <a:cs typeface="Arial"/>
              </a:rPr>
              <a:t>c</a:t>
            </a:r>
            <a:r>
              <a:rPr dirty="0" smtClean="0" sz="700" spc="-55">
                <a:solidFill>
                  <a:srgbClr val="7C8CA8"/>
                </a:solidFill>
                <a:latin typeface="Arial"/>
                <a:cs typeface="Arial"/>
              </a:rPr>
              <a:t>a</a:t>
            </a:r>
            <a:r>
              <a:rPr dirty="0" smtClean="0" sz="700" spc="-10">
                <a:solidFill>
                  <a:srgbClr val="8E878E"/>
                </a:solidFill>
                <a:latin typeface="Arial"/>
                <a:cs typeface="Arial"/>
              </a:rPr>
              <a:t>U</a:t>
            </a:r>
            <a:r>
              <a:rPr dirty="0" smtClean="0" sz="700" spc="-5">
                <a:solidFill>
                  <a:srgbClr val="8E878E"/>
                </a:solidFill>
                <a:latin typeface="Arial"/>
                <a:cs typeface="Arial"/>
              </a:rPr>
              <a:t>o</a:t>
            </a:r>
            <a:r>
              <a:rPr dirty="0" smtClean="0" sz="700" spc="15">
                <a:solidFill>
                  <a:srgbClr val="696993"/>
                </a:solidFill>
                <a:latin typeface="Arial"/>
                <a:cs typeface="Arial"/>
              </a:rPr>
              <a:t>n</a:t>
            </a:r>
            <a:r>
              <a:rPr dirty="0" smtClean="0" sz="700" spc="-45">
                <a:solidFill>
                  <a:srgbClr val="8E878E"/>
                </a:solidFill>
                <a:latin typeface="Arial"/>
                <a:cs typeface="Arial"/>
              </a:rPr>
              <a:t>s</a:t>
            </a:r>
            <a:r>
              <a:rPr dirty="0" smtClean="0" sz="700" spc="-30">
                <a:solidFill>
                  <a:srgbClr val="8E878E"/>
                </a:solidFill>
                <a:latin typeface="Arial"/>
                <a:cs typeface="Arial"/>
              </a:rPr>
              <a:t> </a:t>
            </a:r>
            <a:r>
              <a:rPr dirty="0" smtClean="0" sz="750" spc="-35" i="1">
                <a:solidFill>
                  <a:srgbClr val="8E878E"/>
                </a:solidFill>
                <a:latin typeface="Arial"/>
                <a:cs typeface="Arial"/>
              </a:rPr>
              <a:t>0</a:t>
            </a:r>
            <a:r>
              <a:rPr dirty="0" smtClean="0" sz="750" spc="10" i="1">
                <a:solidFill>
                  <a:srgbClr val="8E878E"/>
                </a:solidFill>
                <a:latin typeface="Arial"/>
                <a:cs typeface="Arial"/>
              </a:rPr>
              <a:t>1</a:t>
            </a:r>
            <a:r>
              <a:rPr dirty="0" smtClean="0" sz="700" spc="105">
                <a:solidFill>
                  <a:srgbClr val="8E878E"/>
                </a:solidFill>
                <a:latin typeface="Arial"/>
                <a:cs typeface="Arial"/>
              </a:rPr>
              <a:t>d</a:t>
            </a:r>
            <a:r>
              <a:rPr dirty="0" smtClean="0" sz="700" spc="105">
                <a:solidFill>
                  <a:srgbClr val="8E878E"/>
                </a:solidFill>
                <a:latin typeface="Arial"/>
                <a:cs typeface="Arial"/>
              </a:rPr>
              <a:t>  </a:t>
            </a:r>
            <a:r>
              <a:rPr dirty="0" smtClean="0" sz="700" spc="5">
                <a:solidFill>
                  <a:srgbClr val="8E878E"/>
                </a:solidFill>
                <a:latin typeface="Arial"/>
                <a:cs typeface="Arial"/>
              </a:rPr>
              <a:t> </a:t>
            </a:r>
            <a:r>
              <a:rPr dirty="0" smtClean="0" sz="700" spc="-235">
                <a:latin typeface="Arial"/>
                <a:cs typeface="Arial"/>
              </a:rPr>
              <a:t>-</a:t>
            </a:r>
            <a:r>
              <a:rPr dirty="0" smtClean="0" sz="700" spc="-50">
                <a:solidFill>
                  <a:srgbClr val="8E878E"/>
                </a:solidFill>
                <a:latin typeface="Arial"/>
                <a:cs typeface="Arial"/>
              </a:rPr>
              <a:t>e</a:t>
            </a:r>
            <a:r>
              <a:rPr dirty="0" smtClean="0" sz="700" spc="25">
                <a:solidFill>
                  <a:srgbClr val="907072"/>
                </a:solidFill>
                <a:latin typeface="Arial"/>
                <a:cs typeface="Arial"/>
              </a:rPr>
              <a:t>rent</a:t>
            </a:r>
            <a:r>
              <a:rPr dirty="0" smtClean="0" sz="700" spc="-135">
                <a:solidFill>
                  <a:srgbClr val="907072"/>
                </a:solidFill>
                <a:latin typeface="Arial"/>
                <a:cs typeface="Arial"/>
              </a:rPr>
              <a:t> </a:t>
            </a:r>
            <a:r>
              <a:rPr dirty="0" smtClean="0" sz="700" spc="-130">
                <a:solidFill>
                  <a:srgbClr val="697CAA"/>
                </a:solidFill>
                <a:latin typeface="Arial"/>
                <a:cs typeface="Arial"/>
              </a:rPr>
              <a:t>l</a:t>
            </a:r>
            <a:r>
              <a:rPr dirty="0" smtClean="0" sz="700" spc="-55">
                <a:solidFill>
                  <a:srgbClr val="8E878E"/>
                </a:solidFill>
                <a:latin typeface="Arial"/>
                <a:cs typeface="Arial"/>
              </a:rPr>
              <a:t>e</a:t>
            </a:r>
            <a:r>
              <a:rPr dirty="0" smtClean="0" sz="550" spc="155">
                <a:solidFill>
                  <a:srgbClr val="8E878E"/>
                </a:solidFill>
                <a:latin typeface="Segoe UI Light"/>
                <a:cs typeface="Segoe UI Light"/>
              </a:rPr>
              <a:t>'</a:t>
            </a:r>
            <a:r>
              <a:rPr dirty="0" smtClean="0" sz="550" spc="10">
                <a:solidFill>
                  <a:srgbClr val="8E878E"/>
                </a:solidFill>
                <a:latin typeface="Segoe UI Light"/>
                <a:cs typeface="Segoe UI Light"/>
              </a:rPr>
              <a:t>l</a:t>
            </a:r>
            <a:r>
              <a:rPr dirty="0" smtClean="0" sz="700" spc="-10">
                <a:solidFill>
                  <a:srgbClr val="8E878E"/>
                </a:solidFill>
                <a:latin typeface="Arial"/>
                <a:cs typeface="Arial"/>
              </a:rPr>
              <a:t>efs</a:t>
            </a:r>
            <a:r>
              <a:rPr dirty="0" smtClean="0" sz="700" spc="-95">
                <a:solidFill>
                  <a:srgbClr val="8E878E"/>
                </a:solidFill>
                <a:latin typeface="Arial"/>
                <a:cs typeface="Arial"/>
              </a:rPr>
              <a:t> </a:t>
            </a:r>
            <a:r>
              <a:rPr dirty="0" smtClean="0" sz="700" spc="80">
                <a:solidFill>
                  <a:srgbClr val="8E878E"/>
                </a:solidFill>
                <a:latin typeface="Arial"/>
                <a:cs typeface="Arial"/>
              </a:rPr>
              <a:t>0</a:t>
            </a:r>
            <a:r>
              <a:rPr dirty="0" smtClean="0" sz="700" spc="-55">
                <a:solidFill>
                  <a:srgbClr val="907072"/>
                </a:solidFill>
                <a:latin typeface="Arial"/>
                <a:cs typeface="Arial"/>
              </a:rPr>
              <a:t>1</a:t>
            </a:r>
            <a:r>
              <a:rPr dirty="0" smtClean="0" sz="700" spc="75">
                <a:solidFill>
                  <a:srgbClr val="8E878E"/>
                </a:solidFill>
                <a:latin typeface="Arial"/>
                <a:cs typeface="Arial"/>
              </a:rPr>
              <a:t>ct</a:t>
            </a:r>
            <a:r>
              <a:rPr dirty="0" smtClean="0" sz="700" spc="50">
                <a:solidFill>
                  <a:srgbClr val="8E878E"/>
                </a:solidFill>
                <a:latin typeface="Arial"/>
                <a:cs typeface="Arial"/>
              </a:rPr>
              <a:t>p</a:t>
            </a:r>
            <a:r>
              <a:rPr dirty="0" smtClean="0" sz="700" spc="15">
                <a:solidFill>
                  <a:srgbClr val="907072"/>
                </a:solidFill>
                <a:latin typeface="Arial"/>
                <a:cs typeface="Arial"/>
              </a:rPr>
              <a:t>a</a:t>
            </a:r>
            <a:r>
              <a:rPr dirty="0" smtClean="0" sz="700" spc="-60">
                <a:solidFill>
                  <a:srgbClr val="B39C8E"/>
                </a:solidFill>
                <a:latin typeface="Arial"/>
                <a:cs typeface="Arial"/>
              </a:rPr>
              <a:t>c</a:t>
            </a:r>
            <a:r>
              <a:rPr dirty="0" smtClean="0" sz="700" spc="-15">
                <a:solidFill>
                  <a:srgbClr val="B39C8E"/>
                </a:solidFill>
                <a:latin typeface="Arial"/>
                <a:cs typeface="Arial"/>
              </a:rPr>
              <a:t> </a:t>
            </a:r>
            <a:r>
              <a:rPr dirty="0" smtClean="0" sz="700" spc="25">
                <a:solidFill>
                  <a:srgbClr val="8E878E"/>
                </a:solidFill>
                <a:latin typeface="Arial"/>
                <a:cs typeface="Arial"/>
              </a:rPr>
              <a:t>t</a:t>
            </a:r>
            <a:r>
              <a:rPr dirty="0" smtClean="0" sz="700" spc="35">
                <a:solidFill>
                  <a:srgbClr val="8E878E"/>
                </a:solidFill>
                <a:latin typeface="Arial"/>
                <a:cs typeface="Arial"/>
              </a:rPr>
              <a:t>)</a:t>
            </a:r>
            <a:r>
              <a:rPr dirty="0" smtClean="0" sz="700" spc="20">
                <a:solidFill>
                  <a:srgbClr val="8E878E"/>
                </a:solidFill>
                <a:latin typeface="Arial"/>
                <a:cs typeface="Arial"/>
              </a:rPr>
              <a:t>'</a:t>
            </a:r>
            <a:r>
              <a:rPr dirty="0" smtClean="0" sz="700" spc="-100">
                <a:solidFill>
                  <a:srgbClr val="8E878E"/>
                </a:solidFill>
                <a:latin typeface="Arial"/>
                <a:cs typeface="Arial"/>
              </a:rPr>
              <a:t> </a:t>
            </a:r>
            <a:r>
              <a:rPr dirty="0" smtClean="0" sz="700" spc="35">
                <a:solidFill>
                  <a:srgbClr val="8E878E"/>
                </a:solidFill>
                <a:latin typeface="Arial"/>
                <a:cs typeface="Arial"/>
              </a:rPr>
              <a:t>and</a:t>
            </a:r>
            <a:r>
              <a:rPr dirty="0" smtClean="0" sz="700" spc="-55">
                <a:solidFill>
                  <a:srgbClr val="8E878E"/>
                </a:solidFill>
                <a:latin typeface="Arial"/>
                <a:cs typeface="Arial"/>
              </a:rPr>
              <a:t> </a:t>
            </a:r>
            <a:r>
              <a:rPr dirty="0" smtClean="0" sz="700" spc="0">
                <a:solidFill>
                  <a:srgbClr val="797585"/>
                </a:solidFill>
                <a:latin typeface="Arial"/>
                <a:cs typeface="Arial"/>
              </a:rPr>
              <a:t>e   </a:t>
            </a:r>
            <a:r>
              <a:rPr dirty="0" smtClean="0" sz="700" spc="-85">
                <a:solidFill>
                  <a:srgbClr val="797585"/>
                </a:solidFill>
                <a:latin typeface="Arial"/>
                <a:cs typeface="Arial"/>
              </a:rPr>
              <a:t> </a:t>
            </a:r>
            <a:r>
              <a:rPr dirty="0" smtClean="0" sz="700" spc="25">
                <a:solidFill>
                  <a:srgbClr val="797585"/>
                </a:solidFill>
                <a:latin typeface="Arial"/>
                <a:cs typeface="Arial"/>
              </a:rPr>
              <a:t>er</a:t>
            </a:r>
            <a:r>
              <a:rPr dirty="0" smtClean="0" sz="700" spc="-40">
                <a:solidFill>
                  <a:srgbClr val="797585"/>
                </a:solidFill>
                <a:latin typeface="Arial"/>
                <a:cs typeface="Arial"/>
              </a:rPr>
              <a:t>t</a:t>
            </a:r>
            <a:r>
              <a:rPr dirty="0" smtClean="0" sz="700" spc="-130">
                <a:solidFill>
                  <a:srgbClr val="697CAA"/>
                </a:solidFill>
                <a:latin typeface="Arial"/>
                <a:cs typeface="Arial"/>
              </a:rPr>
              <a:t>l</a:t>
            </a:r>
            <a:r>
              <a:rPr dirty="0" smtClean="0" sz="700" spc="-15">
                <a:solidFill>
                  <a:srgbClr val="8E878E"/>
                </a:solidFill>
                <a:latin typeface="Arial"/>
                <a:cs typeface="Arial"/>
              </a:rPr>
              <a:t>se</a:t>
            </a:r>
            <a:r>
              <a:rPr dirty="0" smtClean="0" sz="700" spc="-30">
                <a:solidFill>
                  <a:srgbClr val="8E878E"/>
                </a:solidFill>
                <a:latin typeface="Arial"/>
                <a:cs typeface="Arial"/>
              </a:rPr>
              <a:t> </a:t>
            </a:r>
            <a:r>
              <a:rPr dirty="0" smtClean="0" sz="700" spc="15">
                <a:solidFill>
                  <a:srgbClr val="797585"/>
                </a:solidFill>
                <a:latin typeface="Arial"/>
                <a:cs typeface="Arial"/>
              </a:rPr>
              <a:t>p</a:t>
            </a:r>
            <a:r>
              <a:rPr dirty="0" smtClean="0" sz="700" spc="-145">
                <a:solidFill>
                  <a:srgbClr val="7C8CA8"/>
                </a:solidFill>
                <a:latin typeface="Arial"/>
                <a:cs typeface="Arial"/>
              </a:rPr>
              <a:t>O</a:t>
            </a:r>
            <a:r>
              <a:rPr dirty="0" smtClean="0" sz="600" spc="-45">
                <a:solidFill>
                  <a:srgbClr val="8E878E"/>
                </a:solidFill>
                <a:latin typeface="Segoe UI Light"/>
                <a:cs typeface="Segoe UI Light"/>
              </a:rPr>
              <a:t>S</a:t>
            </a:r>
            <a:r>
              <a:rPr dirty="0" smtClean="0" sz="600" spc="-60">
                <a:solidFill>
                  <a:srgbClr val="8E878E"/>
                </a:solidFill>
                <a:latin typeface="Segoe UI Light"/>
                <a:cs typeface="Segoe UI Light"/>
              </a:rPr>
              <a:t>.</a:t>
            </a:r>
            <a:r>
              <a:rPr dirty="0" smtClean="0" sz="700" spc="-204">
                <a:solidFill>
                  <a:srgbClr val="8E878E"/>
                </a:solidFill>
                <a:latin typeface="Arial"/>
                <a:cs typeface="Arial"/>
              </a:rPr>
              <a:t>S</a:t>
            </a:r>
            <a:r>
              <a:rPr dirty="0" smtClean="0" sz="500" spc="204">
                <a:solidFill>
                  <a:srgbClr val="8E878E"/>
                </a:solidFill>
                <a:latin typeface="Segoe UI Light"/>
                <a:cs typeface="Segoe UI Light"/>
              </a:rPr>
              <a:t>f'S</a:t>
            </a:r>
            <a:r>
              <a:rPr dirty="0" smtClean="0" sz="500" spc="125">
                <a:solidFill>
                  <a:srgbClr val="8E878E"/>
                </a:solidFill>
                <a:latin typeface="Segoe UI Light"/>
                <a:cs typeface="Segoe UI Light"/>
              </a:rPr>
              <a:t>:</a:t>
            </a:r>
            <a:r>
              <a:rPr dirty="0" smtClean="0" sz="700" spc="105">
                <a:solidFill>
                  <a:srgbClr val="907072"/>
                </a:solidFill>
                <a:latin typeface="Arial"/>
                <a:cs typeface="Arial"/>
              </a:rPr>
              <a:t>d</a:t>
            </a:r>
            <a:endParaRPr sz="700">
              <a:latin typeface="Arial"/>
              <a:cs typeface="Arial"/>
            </a:endParaRPr>
          </a:p>
        </p:txBody>
      </p:sp>
      <p:sp>
        <p:nvSpPr>
          <p:cNvPr id="29" name="object 29"/>
          <p:cNvSpPr txBox="1"/>
          <p:nvPr/>
        </p:nvSpPr>
        <p:spPr>
          <a:xfrm>
            <a:off x="2479158" y="4147149"/>
            <a:ext cx="583565" cy="149860"/>
          </a:xfrm>
          <a:prstGeom prst="rect">
            <a:avLst/>
          </a:prstGeom>
        </p:spPr>
        <p:txBody>
          <a:bodyPr wrap="square" lIns="0" tIns="0" rIns="0" bIns="0" rtlCol="0" vert="horz">
            <a:noAutofit/>
          </a:bodyPr>
          <a:lstStyle/>
          <a:p>
            <a:pPr marL="12700">
              <a:lnSpc>
                <a:spcPct val="100000"/>
              </a:lnSpc>
            </a:pPr>
            <a:r>
              <a:rPr dirty="0" smtClean="0" sz="750" spc="50">
                <a:solidFill>
                  <a:srgbClr val="797585"/>
                </a:solidFill>
                <a:latin typeface="Segoe UI Light"/>
                <a:cs typeface="Segoe UI Light"/>
              </a:rPr>
              <a:t>"</a:t>
            </a:r>
            <a:r>
              <a:rPr dirty="0" smtClean="0" sz="750" spc="95">
                <a:solidFill>
                  <a:srgbClr val="797585"/>
                </a:solidFill>
                <a:latin typeface="Segoe UI Light"/>
                <a:cs typeface="Segoe UI Light"/>
              </a:rPr>
              <a:t> </a:t>
            </a:r>
            <a:r>
              <a:rPr dirty="0" smtClean="0" sz="750" spc="35">
                <a:solidFill>
                  <a:srgbClr val="797585"/>
                </a:solidFill>
                <a:latin typeface="Segoe UI Light"/>
                <a:cs typeface="Segoe UI Light"/>
              </a:rPr>
              <a:t>-</a:t>
            </a:r>
            <a:r>
              <a:rPr dirty="0" smtClean="0" sz="700" spc="105">
                <a:solidFill>
                  <a:srgbClr val="797585"/>
                </a:solidFill>
                <a:latin typeface="Arial"/>
                <a:cs typeface="Arial"/>
              </a:rPr>
              <a:t>d</a:t>
            </a:r>
            <a:r>
              <a:rPr dirty="0" smtClean="0" sz="700" spc="105">
                <a:solidFill>
                  <a:srgbClr val="797585"/>
                </a:solidFill>
                <a:latin typeface="Arial"/>
                <a:cs typeface="Arial"/>
              </a:rPr>
              <a:t>  </a:t>
            </a:r>
            <a:r>
              <a:rPr dirty="0" smtClean="0" sz="700" spc="5">
                <a:solidFill>
                  <a:srgbClr val="797585"/>
                </a:solidFill>
                <a:latin typeface="Arial"/>
                <a:cs typeface="Arial"/>
              </a:rPr>
              <a:t> </a:t>
            </a:r>
            <a:r>
              <a:rPr dirty="0" smtClean="0" sz="700" spc="-50">
                <a:solidFill>
                  <a:srgbClr val="797585"/>
                </a:solidFill>
                <a:latin typeface="Arial"/>
                <a:cs typeface="Arial"/>
              </a:rPr>
              <a:t>e</a:t>
            </a:r>
            <a:r>
              <a:rPr dirty="0" smtClean="0" sz="700" spc="30">
                <a:solidFill>
                  <a:srgbClr val="D1AC87"/>
                </a:solidFill>
                <a:latin typeface="Arial"/>
                <a:cs typeface="Arial"/>
              </a:rPr>
              <a:t>r</a:t>
            </a:r>
            <a:r>
              <a:rPr dirty="0" smtClean="0" sz="700" spc="0">
                <a:solidFill>
                  <a:srgbClr val="797585"/>
                </a:solidFill>
                <a:latin typeface="Arial"/>
                <a:cs typeface="Arial"/>
              </a:rPr>
              <a:t>e   </a:t>
            </a:r>
            <a:r>
              <a:rPr dirty="0" smtClean="0" sz="700" spc="-15">
                <a:solidFill>
                  <a:srgbClr val="797585"/>
                </a:solidFill>
                <a:latin typeface="Arial"/>
                <a:cs typeface="Arial"/>
              </a:rPr>
              <a:t> </a:t>
            </a:r>
            <a:r>
              <a:rPr dirty="0" smtClean="0" sz="900" spc="110">
                <a:solidFill>
                  <a:srgbClr val="797585"/>
                </a:solidFill>
                <a:latin typeface="Times New Roman"/>
                <a:cs typeface="Times New Roman"/>
              </a:rPr>
              <a:t>α</a:t>
            </a:r>
            <a:endParaRPr sz="900">
              <a:latin typeface="Times New Roman"/>
              <a:cs typeface="Times New Roman"/>
            </a:endParaRPr>
          </a:p>
        </p:txBody>
      </p:sp>
      <p:sp>
        <p:nvSpPr>
          <p:cNvPr id="30" name="object 30"/>
          <p:cNvSpPr txBox="1"/>
          <p:nvPr/>
        </p:nvSpPr>
        <p:spPr>
          <a:xfrm>
            <a:off x="3462106" y="4166199"/>
            <a:ext cx="2040889" cy="125095"/>
          </a:xfrm>
          <a:prstGeom prst="rect">
            <a:avLst/>
          </a:prstGeom>
        </p:spPr>
        <p:txBody>
          <a:bodyPr wrap="square" lIns="0" tIns="0" rIns="0" bIns="0" rtlCol="0" vert="horz">
            <a:noAutofit/>
          </a:bodyPr>
          <a:lstStyle/>
          <a:p>
            <a:pPr marL="12700">
              <a:lnSpc>
                <a:spcPct val="100000"/>
              </a:lnSpc>
            </a:pPr>
            <a:r>
              <a:rPr dirty="0" smtClean="0" sz="700">
                <a:solidFill>
                  <a:srgbClr val="797585"/>
                </a:solidFill>
                <a:latin typeface="Arial"/>
                <a:cs typeface="Arial"/>
              </a:rPr>
              <a:t>utili&amp;</a:t>
            </a:r>
            <a:r>
              <a:rPr dirty="0" smtClean="0" sz="700" spc="5">
                <a:solidFill>
                  <a:srgbClr val="797585"/>
                </a:solidFill>
                <a:latin typeface="Arial"/>
                <a:cs typeface="Arial"/>
              </a:rPr>
              <a:t>i</a:t>
            </a:r>
            <a:r>
              <a:rPr dirty="0" smtClean="0" sz="700" spc="80">
                <a:solidFill>
                  <a:srgbClr val="B39C8E"/>
                </a:solidFill>
                <a:latin typeface="Arial"/>
                <a:cs typeface="Arial"/>
              </a:rPr>
              <a:t>l</a:t>
            </a:r>
            <a:r>
              <a:rPr dirty="0" smtClean="0" sz="700" spc="-60">
                <a:solidFill>
                  <a:srgbClr val="B39C8E"/>
                </a:solidFill>
                <a:latin typeface="Arial"/>
                <a:cs typeface="Arial"/>
              </a:rPr>
              <a:t>l</a:t>
            </a:r>
            <a:r>
              <a:rPr dirty="0" smtClean="0" sz="700" spc="95">
                <a:solidFill>
                  <a:srgbClr val="8E878E"/>
                </a:solidFill>
                <a:latin typeface="Arial"/>
                <a:cs typeface="Arial"/>
              </a:rPr>
              <a:t>g</a:t>
            </a:r>
            <a:r>
              <a:rPr dirty="0" smtClean="0" sz="700" spc="-70">
                <a:solidFill>
                  <a:srgbClr val="8E878E"/>
                </a:solidFill>
                <a:latin typeface="Arial"/>
                <a:cs typeface="Arial"/>
              </a:rPr>
              <a:t> </a:t>
            </a:r>
            <a:r>
              <a:rPr dirty="0" smtClean="0" sz="700" spc="105">
                <a:solidFill>
                  <a:srgbClr val="8E878E"/>
                </a:solidFill>
                <a:latin typeface="Arial"/>
                <a:cs typeface="Arial"/>
              </a:rPr>
              <a:t>b</a:t>
            </a:r>
            <a:r>
              <a:rPr dirty="0" smtClean="0" sz="700" spc="-80">
                <a:solidFill>
                  <a:srgbClr val="8E878E"/>
                </a:solidFill>
                <a:latin typeface="Arial"/>
                <a:cs typeface="Arial"/>
              </a:rPr>
              <a:t> </a:t>
            </a:r>
            <a:r>
              <a:rPr dirty="0" smtClean="0" sz="700" spc="95">
                <a:solidFill>
                  <a:srgbClr val="7C8CA8"/>
                </a:solidFill>
                <a:latin typeface="Arial"/>
                <a:cs typeface="Arial"/>
              </a:rPr>
              <a:t>g</a:t>
            </a:r>
            <a:r>
              <a:rPr dirty="0" smtClean="0" sz="700" spc="-70">
                <a:solidFill>
                  <a:srgbClr val="7C8CA8"/>
                </a:solidFill>
                <a:latin typeface="Arial"/>
                <a:cs typeface="Arial"/>
              </a:rPr>
              <a:t> </a:t>
            </a:r>
            <a:r>
              <a:rPr dirty="0" smtClean="0" sz="700" spc="15">
                <a:solidFill>
                  <a:srgbClr val="7C8CA8"/>
                </a:solidFill>
                <a:latin typeface="Arial"/>
                <a:cs typeface="Arial"/>
              </a:rPr>
              <a:t>d</a:t>
            </a:r>
            <a:r>
              <a:rPr dirty="0" smtClean="0" sz="700" spc="75">
                <a:solidFill>
                  <a:srgbClr val="8E878E"/>
                </a:solidFill>
                <a:latin typeface="Arial"/>
                <a:cs typeface="Arial"/>
              </a:rPr>
              <a:t>a</a:t>
            </a:r>
            <a:r>
              <a:rPr dirty="0" smtClean="0" sz="700" spc="75">
                <a:solidFill>
                  <a:srgbClr val="8E878E"/>
                </a:solidFill>
                <a:latin typeface="Arial"/>
                <a:cs typeface="Arial"/>
              </a:rPr>
              <a:t> </a:t>
            </a:r>
            <a:r>
              <a:rPr dirty="0" smtClean="0" sz="700" spc="75">
                <a:solidFill>
                  <a:srgbClr val="8E878E"/>
                </a:solidFill>
                <a:latin typeface="Arial"/>
                <a:cs typeface="Arial"/>
              </a:rPr>
              <a:t> </a:t>
            </a:r>
            <a:r>
              <a:rPr dirty="0" smtClean="0" sz="750" spc="195">
                <a:solidFill>
                  <a:srgbClr val="8E878E"/>
                </a:solidFill>
                <a:latin typeface="Segoe UI Light"/>
                <a:cs typeface="Segoe UI Light"/>
              </a:rPr>
              <a:t>T</a:t>
            </a:r>
            <a:r>
              <a:rPr dirty="0" smtClean="0" sz="750" spc="180">
                <a:solidFill>
                  <a:srgbClr val="8E878E"/>
                </a:solidFill>
                <a:latin typeface="Segoe UI Light"/>
                <a:cs typeface="Segoe UI Light"/>
              </a:rPr>
              <a:t>h</a:t>
            </a:r>
            <a:r>
              <a:rPr dirty="0" smtClean="0" sz="700" spc="75">
                <a:solidFill>
                  <a:srgbClr val="8E878E"/>
                </a:solidFill>
                <a:latin typeface="Arial"/>
                <a:cs typeface="Arial"/>
              </a:rPr>
              <a:t>e</a:t>
            </a:r>
            <a:r>
              <a:rPr dirty="0" smtClean="0" sz="700" spc="-55">
                <a:solidFill>
                  <a:srgbClr val="8E878E"/>
                </a:solidFill>
                <a:latin typeface="Arial"/>
                <a:cs typeface="Arial"/>
              </a:rPr>
              <a:t> </a:t>
            </a:r>
            <a:r>
              <a:rPr dirty="0" smtClean="0" sz="700" spc="15">
                <a:solidFill>
                  <a:srgbClr val="8E878E"/>
                </a:solidFill>
                <a:latin typeface="Arial"/>
                <a:cs typeface="Arial"/>
              </a:rPr>
              <a:t>p</a:t>
            </a:r>
            <a:r>
              <a:rPr dirty="0" smtClean="0" sz="700" spc="10">
                <a:solidFill>
                  <a:srgbClr val="959AA8"/>
                </a:solidFill>
                <a:latin typeface="Arial"/>
                <a:cs typeface="Arial"/>
              </a:rPr>
              <a:t>u</a:t>
            </a:r>
            <a:r>
              <a:rPr dirty="0" smtClean="0" sz="700" spc="80">
                <a:solidFill>
                  <a:srgbClr val="7C8CA8"/>
                </a:solidFill>
                <a:latin typeface="Arial"/>
                <a:cs typeface="Arial"/>
              </a:rPr>
              <a:t>r</a:t>
            </a:r>
            <a:r>
              <a:rPr dirty="0" smtClean="0" sz="700" spc="80">
                <a:solidFill>
                  <a:srgbClr val="7C8CA8"/>
                </a:solidFill>
                <a:latin typeface="Arial"/>
                <a:cs typeface="Arial"/>
              </a:rPr>
              <a:t>   </a:t>
            </a:r>
            <a:r>
              <a:rPr dirty="0" smtClean="0" sz="700" spc="-10">
                <a:solidFill>
                  <a:srgbClr val="7C8CA8"/>
                </a:solidFill>
                <a:latin typeface="Arial"/>
                <a:cs typeface="Arial"/>
              </a:rPr>
              <a:t> </a:t>
            </a:r>
            <a:r>
              <a:rPr dirty="0" smtClean="0" sz="700" spc="-15">
                <a:solidFill>
                  <a:srgbClr val="8E878E"/>
                </a:solidFill>
                <a:latin typeface="Arial"/>
                <a:cs typeface="Arial"/>
              </a:rPr>
              <a:t>se</a:t>
            </a:r>
            <a:r>
              <a:rPr dirty="0" smtClean="0" sz="700" spc="-100">
                <a:solidFill>
                  <a:srgbClr val="8E878E"/>
                </a:solidFill>
                <a:latin typeface="Arial"/>
                <a:cs typeface="Arial"/>
              </a:rPr>
              <a:t> </a:t>
            </a:r>
            <a:r>
              <a:rPr dirty="0" smtClean="0" sz="700" spc="229">
                <a:solidFill>
                  <a:srgbClr val="8E878E"/>
                </a:solidFill>
                <a:latin typeface="Arial"/>
                <a:cs typeface="Arial"/>
              </a:rPr>
              <a:t>O</a:t>
            </a:r>
            <a:r>
              <a:rPr dirty="0" smtClean="0" sz="700" spc="-100">
                <a:solidFill>
                  <a:srgbClr val="8E878E"/>
                </a:solidFill>
                <a:latin typeface="Arial"/>
                <a:cs typeface="Arial"/>
              </a:rPr>
              <a:t> </a:t>
            </a:r>
            <a:r>
              <a:rPr dirty="0" smtClean="0" sz="700" spc="15">
                <a:solidFill>
                  <a:srgbClr val="797585"/>
                </a:solidFill>
                <a:latin typeface="Arial"/>
                <a:cs typeface="Arial"/>
              </a:rPr>
              <a:t>lhî5</a:t>
            </a:r>
            <a:r>
              <a:rPr dirty="0" smtClean="0" sz="700" spc="15">
                <a:solidFill>
                  <a:srgbClr val="797585"/>
                </a:solidFill>
                <a:latin typeface="Arial"/>
                <a:cs typeface="Arial"/>
              </a:rPr>
              <a:t>    </a:t>
            </a:r>
            <a:r>
              <a:rPr dirty="0" smtClean="0" sz="700" spc="-75">
                <a:solidFill>
                  <a:srgbClr val="797585"/>
                </a:solidFill>
                <a:latin typeface="Arial"/>
                <a:cs typeface="Arial"/>
              </a:rPr>
              <a:t> </a:t>
            </a:r>
            <a:r>
              <a:rPr dirty="0" smtClean="0" sz="700" spc="30">
                <a:solidFill>
                  <a:srgbClr val="797585"/>
                </a:solidFill>
                <a:latin typeface="Arial"/>
                <a:cs typeface="Arial"/>
              </a:rPr>
              <a:t>per</a:t>
            </a:r>
            <a:r>
              <a:rPr dirty="0" smtClean="0" sz="700" spc="-10">
                <a:solidFill>
                  <a:srgbClr val="797585"/>
                </a:solidFill>
                <a:latin typeface="Arial"/>
                <a:cs typeface="Arial"/>
              </a:rPr>
              <a:t> </a:t>
            </a:r>
            <a:r>
              <a:rPr dirty="0" smtClean="0" sz="700" spc="-125">
                <a:solidFill>
                  <a:srgbClr val="8E878E"/>
                </a:solidFill>
                <a:latin typeface="Arial"/>
                <a:cs typeface="Arial"/>
              </a:rPr>
              <a:t>1$</a:t>
            </a:r>
            <a:r>
              <a:rPr dirty="0" smtClean="0" sz="700" spc="-125">
                <a:solidFill>
                  <a:srgbClr val="8E878E"/>
                </a:solidFill>
                <a:latin typeface="Arial"/>
                <a:cs typeface="Arial"/>
              </a:rPr>
              <a:t> </a:t>
            </a:r>
            <a:r>
              <a:rPr dirty="0" smtClean="0" sz="700" spc="70">
                <a:solidFill>
                  <a:srgbClr val="7C8CA8"/>
                </a:solidFill>
                <a:latin typeface="Arial"/>
                <a:cs typeface="Arial"/>
              </a:rPr>
              <a:t>t</a:t>
            </a:r>
            <a:r>
              <a:rPr dirty="0" smtClean="0" sz="700" spc="70">
                <a:solidFill>
                  <a:srgbClr val="797585"/>
                </a:solidFill>
                <a:latin typeface="Arial"/>
                <a:cs typeface="Arial"/>
              </a:rPr>
              <a:t>o</a:t>
            </a:r>
            <a:r>
              <a:rPr dirty="0" smtClean="0" sz="700" spc="-45">
                <a:solidFill>
                  <a:srgbClr val="797585"/>
                </a:solidFill>
                <a:latin typeface="Arial"/>
                <a:cs typeface="Arial"/>
              </a:rPr>
              <a:t> </a:t>
            </a:r>
            <a:r>
              <a:rPr dirty="0" smtClean="0" sz="700" spc="0">
                <a:solidFill>
                  <a:srgbClr val="797585"/>
                </a:solidFill>
                <a:latin typeface="Arial"/>
                <a:cs typeface="Arial"/>
              </a:rPr>
              <a:t>e</a:t>
            </a:r>
            <a:endParaRPr sz="700">
              <a:latin typeface="Arial"/>
              <a:cs typeface="Arial"/>
            </a:endParaRPr>
          </a:p>
        </p:txBody>
      </p:sp>
      <p:sp>
        <p:nvSpPr>
          <p:cNvPr id="31" name="object 31"/>
          <p:cNvSpPr txBox="1"/>
          <p:nvPr/>
        </p:nvSpPr>
        <p:spPr>
          <a:xfrm>
            <a:off x="5790139" y="4172549"/>
            <a:ext cx="829310" cy="118745"/>
          </a:xfrm>
          <a:prstGeom prst="rect">
            <a:avLst/>
          </a:prstGeom>
        </p:spPr>
        <p:txBody>
          <a:bodyPr wrap="square" lIns="0" tIns="0" rIns="0" bIns="0" rtlCol="0" vert="horz">
            <a:noAutofit/>
          </a:bodyPr>
          <a:lstStyle/>
          <a:p>
            <a:pPr marL="12700">
              <a:lnSpc>
                <a:spcPct val="100000"/>
              </a:lnSpc>
            </a:pPr>
            <a:r>
              <a:rPr dirty="0" smtClean="0" sz="700" spc="-305">
                <a:solidFill>
                  <a:srgbClr val="8E878E"/>
                </a:solidFill>
                <a:latin typeface="Arial"/>
                <a:cs typeface="Arial"/>
              </a:rPr>
              <a:t>C</a:t>
            </a:r>
            <a:r>
              <a:rPr dirty="0" smtClean="0" sz="700" spc="140">
                <a:solidFill>
                  <a:srgbClr val="B39C8E"/>
                </a:solidFill>
                <a:latin typeface="Arial"/>
                <a:cs typeface="Arial"/>
              </a:rPr>
              <a:t>h</a:t>
            </a:r>
            <a:r>
              <a:rPr dirty="0" smtClean="0" sz="700" spc="140">
                <a:solidFill>
                  <a:srgbClr val="B39C8E"/>
                </a:solidFill>
                <a:latin typeface="Arial"/>
                <a:cs typeface="Arial"/>
              </a:rPr>
              <a:t> </a:t>
            </a:r>
            <a:r>
              <a:rPr dirty="0" smtClean="0" sz="700" spc="30">
                <a:solidFill>
                  <a:srgbClr val="B39C8E"/>
                </a:solidFill>
                <a:latin typeface="Arial"/>
                <a:cs typeface="Arial"/>
              </a:rPr>
              <a:t> </a:t>
            </a:r>
            <a:r>
              <a:rPr dirty="0" smtClean="0" sz="650" spc="95">
                <a:solidFill>
                  <a:srgbClr val="B39C8E"/>
                </a:solidFill>
                <a:latin typeface="Segoe UI Light"/>
                <a:cs typeface="Segoe UI Light"/>
              </a:rPr>
              <a:t>.j</a:t>
            </a:r>
            <a:r>
              <a:rPr dirty="0" smtClean="0" sz="700" spc="-80">
                <a:solidFill>
                  <a:srgbClr val="B17E67"/>
                </a:solidFill>
                <a:latin typeface="Arial"/>
                <a:cs typeface="Arial"/>
              </a:rPr>
              <a:t>î</a:t>
            </a:r>
            <a:r>
              <a:rPr dirty="0" smtClean="0" sz="700" spc="-110">
                <a:solidFill>
                  <a:srgbClr val="B17E67"/>
                </a:solidFill>
                <a:latin typeface="Arial"/>
                <a:cs typeface="Arial"/>
              </a:rPr>
              <a:t> </a:t>
            </a:r>
            <a:r>
              <a:rPr dirty="0" smtClean="0" sz="700" spc="10">
                <a:solidFill>
                  <a:srgbClr val="8E878E"/>
                </a:solidFill>
                <a:latin typeface="Arial"/>
                <a:cs typeface="Arial"/>
              </a:rPr>
              <a:t>ff</a:t>
            </a:r>
            <a:r>
              <a:rPr dirty="0" smtClean="0" sz="700" spc="0">
                <a:solidFill>
                  <a:srgbClr val="8E878E"/>
                </a:solidFill>
                <a:latin typeface="Arial"/>
                <a:cs typeface="Arial"/>
              </a:rPr>
              <a:t>e</a:t>
            </a:r>
            <a:r>
              <a:rPr dirty="0" smtClean="0" sz="700" spc="30">
                <a:solidFill>
                  <a:srgbClr val="696993"/>
                </a:solidFill>
                <a:latin typeface="Arial"/>
                <a:cs typeface="Arial"/>
              </a:rPr>
              <a:t>r</a:t>
            </a:r>
            <a:r>
              <a:rPr dirty="0" smtClean="0" sz="700" spc="-50">
                <a:solidFill>
                  <a:srgbClr val="8E878E"/>
                </a:solidFill>
                <a:latin typeface="Arial"/>
                <a:cs typeface="Arial"/>
              </a:rPr>
              <a:t>e</a:t>
            </a:r>
            <a:r>
              <a:rPr dirty="0" smtClean="0" sz="700" spc="125">
                <a:solidFill>
                  <a:srgbClr val="907072"/>
                </a:solidFill>
                <a:latin typeface="Arial"/>
                <a:cs typeface="Arial"/>
              </a:rPr>
              <a:t>rt</a:t>
            </a:r>
            <a:r>
              <a:rPr dirty="0" smtClean="0" sz="700" spc="-70">
                <a:solidFill>
                  <a:srgbClr val="907072"/>
                </a:solidFill>
                <a:latin typeface="Arial"/>
                <a:cs typeface="Arial"/>
              </a:rPr>
              <a:t> </a:t>
            </a:r>
            <a:r>
              <a:rPr dirty="0" smtClean="0" sz="700" spc="65">
                <a:solidFill>
                  <a:srgbClr val="8E878E"/>
                </a:solidFill>
                <a:latin typeface="Arial"/>
                <a:cs typeface="Arial"/>
              </a:rPr>
              <a:t>(3</a:t>
            </a:r>
            <a:r>
              <a:rPr dirty="0" smtClean="0" sz="700" spc="65">
                <a:solidFill>
                  <a:srgbClr val="8E878E"/>
                </a:solidFill>
                <a:latin typeface="Arial"/>
                <a:cs typeface="Arial"/>
              </a:rPr>
              <a:t>   </a:t>
            </a:r>
            <a:r>
              <a:rPr dirty="0" smtClean="0" sz="700" spc="-45">
                <a:solidFill>
                  <a:srgbClr val="8E878E"/>
                </a:solidFill>
                <a:latin typeface="Arial"/>
                <a:cs typeface="Arial"/>
              </a:rPr>
              <a:t> </a:t>
            </a:r>
            <a:r>
              <a:rPr dirty="0" smtClean="0" sz="650" spc="-5">
                <a:solidFill>
                  <a:srgbClr val="7C8CA8"/>
                </a:solidFill>
                <a:latin typeface="Segoe UI Light"/>
                <a:cs typeface="Segoe UI Light"/>
              </a:rPr>
              <a:t>C</a:t>
            </a:r>
            <a:r>
              <a:rPr dirty="0" smtClean="0" sz="650" spc="5">
                <a:solidFill>
                  <a:srgbClr val="7C8CA8"/>
                </a:solidFill>
                <a:latin typeface="Segoe UI Light"/>
                <a:cs typeface="Segoe UI Light"/>
              </a:rPr>
              <a:t>l</a:t>
            </a:r>
            <a:r>
              <a:rPr dirty="0" smtClean="0" sz="700" spc="20">
                <a:solidFill>
                  <a:srgbClr val="797585"/>
                </a:solidFill>
                <a:latin typeface="Arial"/>
                <a:cs typeface="Arial"/>
              </a:rPr>
              <a:t>t</a:t>
            </a:r>
            <a:endParaRPr sz="700">
              <a:latin typeface="Arial"/>
              <a:cs typeface="Arial"/>
            </a:endParaRPr>
          </a:p>
        </p:txBody>
      </p:sp>
      <p:sp>
        <p:nvSpPr>
          <p:cNvPr id="32" name="object 32"/>
          <p:cNvSpPr txBox="1"/>
          <p:nvPr/>
        </p:nvSpPr>
        <p:spPr>
          <a:xfrm>
            <a:off x="2479158" y="4319197"/>
            <a:ext cx="1466215" cy="118745"/>
          </a:xfrm>
          <a:prstGeom prst="rect">
            <a:avLst/>
          </a:prstGeom>
        </p:spPr>
        <p:txBody>
          <a:bodyPr wrap="square" lIns="0" tIns="0" rIns="0" bIns="0" rtlCol="0" vert="horz">
            <a:noAutofit/>
          </a:bodyPr>
          <a:lstStyle/>
          <a:p>
            <a:pPr marL="12700">
              <a:lnSpc>
                <a:spcPct val="100000"/>
              </a:lnSpc>
            </a:pPr>
            <a:r>
              <a:rPr dirty="0" smtClean="0" sz="700" spc="85">
                <a:solidFill>
                  <a:srgbClr val="7C8CA8"/>
                </a:solidFill>
                <a:latin typeface="Arial"/>
                <a:cs typeface="Arial"/>
              </a:rPr>
              <a:t>υ</a:t>
            </a:r>
            <a:r>
              <a:rPr dirty="0" smtClean="0" sz="700" spc="120">
                <a:solidFill>
                  <a:srgbClr val="7CB1E4"/>
                </a:solidFill>
                <a:latin typeface="Arial"/>
                <a:cs typeface="Arial"/>
              </a:rPr>
              <a:t>'</a:t>
            </a:r>
            <a:r>
              <a:rPr dirty="0" smtClean="0" sz="700" spc="-114">
                <a:solidFill>
                  <a:srgbClr val="7CB1E4"/>
                </a:solidFill>
                <a:latin typeface="Arial"/>
                <a:cs typeface="Arial"/>
              </a:rPr>
              <a:t> </a:t>
            </a:r>
            <a:r>
              <a:rPr dirty="0" smtClean="0" sz="700" spc="110">
                <a:solidFill>
                  <a:srgbClr val="8E878E"/>
                </a:solidFill>
                <a:latin typeface="Arial"/>
                <a:cs typeface="Arial"/>
              </a:rPr>
              <a:t>''''</a:t>
            </a:r>
            <a:r>
              <a:rPr dirty="0" smtClean="0" sz="700" spc="110">
                <a:solidFill>
                  <a:srgbClr val="8E878E"/>
                </a:solidFill>
                <a:latin typeface="Arial"/>
                <a:cs typeface="Arial"/>
              </a:rPr>
              <a:t>  </a:t>
            </a:r>
            <a:r>
              <a:rPr dirty="0" smtClean="0" sz="700" spc="-15">
                <a:solidFill>
                  <a:srgbClr val="8E878E"/>
                </a:solidFill>
                <a:latin typeface="Arial"/>
                <a:cs typeface="Arial"/>
              </a:rPr>
              <a:t> </a:t>
            </a:r>
            <a:r>
              <a:rPr dirty="0" smtClean="0" sz="700" spc="95">
                <a:solidFill>
                  <a:srgbClr val="C1B19E"/>
                </a:solidFill>
                <a:latin typeface="Arial"/>
                <a:cs typeface="Arial"/>
              </a:rPr>
              <a:t>m</a:t>
            </a:r>
            <a:r>
              <a:rPr dirty="0" smtClean="0" sz="700" spc="130">
                <a:solidFill>
                  <a:srgbClr val="8E878E"/>
                </a:solidFill>
                <a:latin typeface="Arial"/>
                <a:cs typeface="Arial"/>
              </a:rPr>
              <a:t>l</a:t>
            </a:r>
            <a:r>
              <a:rPr dirty="0" smtClean="0" sz="700" spc="-80">
                <a:solidFill>
                  <a:srgbClr val="8E878E"/>
                </a:solidFill>
                <a:latin typeface="Arial"/>
                <a:cs typeface="Arial"/>
              </a:rPr>
              <a:t>l</a:t>
            </a:r>
            <a:r>
              <a:rPr dirty="0" smtClean="0" sz="700" spc="-130">
                <a:solidFill>
                  <a:srgbClr val="93C8F9"/>
                </a:solidFill>
                <a:latin typeface="Arial"/>
                <a:cs typeface="Arial"/>
              </a:rPr>
              <a:t>l</a:t>
            </a:r>
            <a:r>
              <a:rPr dirty="0" smtClean="0" sz="500" spc="135">
                <a:solidFill>
                  <a:srgbClr val="8E878E"/>
                </a:solidFill>
                <a:latin typeface="Segoe UI Light"/>
                <a:cs typeface="Segoe UI Light"/>
              </a:rPr>
              <a:t>l</a:t>
            </a:r>
            <a:r>
              <a:rPr dirty="0" smtClean="0" sz="500" spc="55">
                <a:solidFill>
                  <a:srgbClr val="8E878E"/>
                </a:solidFill>
                <a:latin typeface="Segoe UI Light"/>
                <a:cs typeface="Segoe UI Light"/>
              </a:rPr>
              <a:t>'</a:t>
            </a:r>
            <a:r>
              <a:rPr dirty="0" smtClean="0" sz="500" spc="90">
                <a:solidFill>
                  <a:srgbClr val="696993"/>
                </a:solidFill>
                <a:latin typeface="Segoe UI Light"/>
                <a:cs typeface="Segoe UI Light"/>
              </a:rPr>
              <a:t>l</a:t>
            </a:r>
            <a:r>
              <a:rPr dirty="0" smtClean="0" sz="500" spc="95">
                <a:solidFill>
                  <a:srgbClr val="696993"/>
                </a:solidFill>
                <a:latin typeface="Segoe UI Light"/>
                <a:cs typeface="Segoe UI Light"/>
              </a:rPr>
              <a:t>I</a:t>
            </a:r>
            <a:r>
              <a:rPr dirty="0" smtClean="0" sz="700" spc="285">
                <a:solidFill>
                  <a:srgbClr val="907072"/>
                </a:solidFill>
                <a:latin typeface="Arial"/>
                <a:cs typeface="Arial"/>
              </a:rPr>
              <a:t>h</a:t>
            </a:r>
            <a:r>
              <a:rPr dirty="0" smtClean="0" sz="700" spc="90">
                <a:solidFill>
                  <a:srgbClr val="959AA8"/>
                </a:solidFill>
                <a:latin typeface="Arial"/>
                <a:cs typeface="Arial"/>
              </a:rPr>
              <a:t>in</a:t>
            </a:r>
            <a:r>
              <a:rPr dirty="0" smtClean="0" sz="700" spc="-110">
                <a:solidFill>
                  <a:srgbClr val="959AA8"/>
                </a:solidFill>
                <a:latin typeface="Arial"/>
                <a:cs typeface="Arial"/>
              </a:rPr>
              <a:t> </a:t>
            </a:r>
            <a:r>
              <a:rPr dirty="0" smtClean="0" sz="700" spc="130">
                <a:solidFill>
                  <a:srgbClr val="8E878E"/>
                </a:solidFill>
                <a:latin typeface="Arial"/>
                <a:cs typeface="Arial"/>
              </a:rPr>
              <a:t>u</a:t>
            </a:r>
            <a:r>
              <a:rPr dirty="0" smtClean="0" sz="700" spc="-5">
                <a:solidFill>
                  <a:srgbClr val="8E878E"/>
                </a:solidFill>
                <a:latin typeface="Arial"/>
                <a:cs typeface="Arial"/>
              </a:rPr>
              <a:t>l</a:t>
            </a:r>
            <a:r>
              <a:rPr dirty="0" smtClean="0" sz="700" spc="35">
                <a:solidFill>
                  <a:srgbClr val="907072"/>
                </a:solidFill>
                <a:latin typeface="Arial"/>
                <a:cs typeface="Arial"/>
              </a:rPr>
              <a:t>il</a:t>
            </a:r>
            <a:r>
              <a:rPr dirty="0" smtClean="0" sz="700" spc="-105">
                <a:solidFill>
                  <a:srgbClr val="907072"/>
                </a:solidFill>
                <a:latin typeface="Arial"/>
                <a:cs typeface="Arial"/>
              </a:rPr>
              <a:t> </a:t>
            </a:r>
            <a:r>
              <a:rPr dirty="0" smtClean="0" sz="700" spc="35">
                <a:solidFill>
                  <a:srgbClr val="797585"/>
                </a:solidFill>
                <a:latin typeface="Arial"/>
                <a:cs typeface="Arial"/>
              </a:rPr>
              <a:t>:</a:t>
            </a:r>
            <a:r>
              <a:rPr dirty="0" smtClean="0" sz="700" spc="-360">
                <a:solidFill>
                  <a:srgbClr val="7CB1E4"/>
                </a:solidFill>
                <a:latin typeface="Arial"/>
                <a:cs typeface="Arial"/>
              </a:rPr>
              <a:t>i</a:t>
            </a:r>
            <a:r>
              <a:rPr dirty="0" smtClean="0" sz="700" spc="30">
                <a:solidFill>
                  <a:srgbClr val="797585"/>
                </a:solidFill>
                <a:latin typeface="Arial"/>
                <a:cs typeface="Arial"/>
              </a:rPr>
              <a:t>.</a:t>
            </a:r>
            <a:r>
              <a:rPr dirty="0" smtClean="0" sz="700" spc="130">
                <a:solidFill>
                  <a:srgbClr val="907072"/>
                </a:solidFill>
                <a:latin typeface="Arial"/>
                <a:cs typeface="Arial"/>
              </a:rPr>
              <a:t>l</a:t>
            </a:r>
            <a:r>
              <a:rPr dirty="0" smtClean="0" sz="700" spc="25">
                <a:solidFill>
                  <a:srgbClr val="907072"/>
                </a:solidFill>
                <a:latin typeface="Arial"/>
                <a:cs typeface="Arial"/>
              </a:rPr>
              <a:t>l</a:t>
            </a:r>
            <a:r>
              <a:rPr dirty="0" smtClean="0" sz="550" spc="125">
                <a:solidFill>
                  <a:srgbClr val="907072"/>
                </a:solidFill>
                <a:latin typeface="Segoe UI Light"/>
                <a:cs typeface="Segoe UI Light"/>
              </a:rPr>
              <a:t>l</a:t>
            </a:r>
            <a:r>
              <a:rPr dirty="0" smtClean="0" sz="550" spc="85">
                <a:solidFill>
                  <a:srgbClr val="907072"/>
                </a:solidFill>
                <a:latin typeface="Segoe UI Light"/>
                <a:cs typeface="Segoe UI Light"/>
              </a:rPr>
              <a:t>)</a:t>
            </a:r>
            <a:r>
              <a:rPr dirty="0" smtClean="0" sz="550" spc="-95">
                <a:solidFill>
                  <a:srgbClr val="907072"/>
                </a:solidFill>
                <a:latin typeface="Segoe UI Light"/>
                <a:cs typeface="Segoe UI Light"/>
              </a:rPr>
              <a:t> </a:t>
            </a:r>
            <a:r>
              <a:rPr dirty="0" smtClean="0" sz="700" spc="-25">
                <a:solidFill>
                  <a:srgbClr val="B39C8E"/>
                </a:solidFill>
                <a:latin typeface="Arial"/>
                <a:cs typeface="Arial"/>
              </a:rPr>
              <a:t>u</a:t>
            </a:r>
            <a:r>
              <a:rPr dirty="0" smtClean="0" sz="700" spc="-130">
                <a:solidFill>
                  <a:srgbClr val="696993"/>
                </a:solidFill>
                <a:latin typeface="Arial"/>
                <a:cs typeface="Arial"/>
              </a:rPr>
              <a:t>i</a:t>
            </a:r>
            <a:r>
              <a:rPr dirty="0" smtClean="0" sz="700" spc="105">
                <a:solidFill>
                  <a:srgbClr val="8E878E"/>
                </a:solidFill>
                <a:latin typeface="Arial"/>
                <a:cs typeface="Arial"/>
              </a:rPr>
              <a:t>q</a:t>
            </a:r>
            <a:r>
              <a:rPr dirty="0" smtClean="0" sz="700" spc="-85">
                <a:solidFill>
                  <a:srgbClr val="8E878E"/>
                </a:solidFill>
                <a:latin typeface="Arial"/>
                <a:cs typeface="Arial"/>
              </a:rPr>
              <a:t> </a:t>
            </a:r>
            <a:r>
              <a:rPr dirty="0" smtClean="0" sz="700" spc="15">
                <a:solidFill>
                  <a:srgbClr val="8E878E"/>
                </a:solidFill>
                <a:latin typeface="Arial"/>
                <a:cs typeface="Arial"/>
              </a:rPr>
              <a:t>d</a:t>
            </a:r>
            <a:r>
              <a:rPr dirty="0" smtClean="0" sz="700" spc="20">
                <a:solidFill>
                  <a:srgbClr val="B39C8E"/>
                </a:solidFill>
                <a:latin typeface="Arial"/>
                <a:cs typeface="Arial"/>
              </a:rPr>
              <a:t>d</a:t>
            </a:r>
            <a:r>
              <a:rPr dirty="0" smtClean="0" sz="700" spc="20">
                <a:solidFill>
                  <a:srgbClr val="B39C8E"/>
                </a:solidFill>
                <a:latin typeface="Arial"/>
                <a:cs typeface="Arial"/>
              </a:rPr>
              <a:t> </a:t>
            </a:r>
            <a:r>
              <a:rPr dirty="0" smtClean="0" sz="700" spc="85">
                <a:solidFill>
                  <a:srgbClr val="B39C8E"/>
                </a:solidFill>
                <a:latin typeface="Arial"/>
                <a:cs typeface="Arial"/>
              </a:rPr>
              <a:t>il</a:t>
            </a:r>
            <a:endParaRPr sz="700">
              <a:latin typeface="Arial"/>
              <a:cs typeface="Arial"/>
            </a:endParaRPr>
          </a:p>
        </p:txBody>
      </p:sp>
      <p:sp>
        <p:nvSpPr>
          <p:cNvPr id="33" name="object 33"/>
          <p:cNvSpPr txBox="1"/>
          <p:nvPr/>
        </p:nvSpPr>
        <p:spPr>
          <a:xfrm>
            <a:off x="2479158" y="4651554"/>
            <a:ext cx="4224655" cy="597535"/>
          </a:xfrm>
          <a:prstGeom prst="rect">
            <a:avLst/>
          </a:prstGeom>
        </p:spPr>
        <p:txBody>
          <a:bodyPr wrap="square" lIns="0" tIns="0" rIns="0" bIns="0" rtlCol="0" vert="horz">
            <a:noAutofit/>
          </a:bodyPr>
          <a:lstStyle/>
          <a:p>
            <a:pPr marL="47625">
              <a:lnSpc>
                <a:spcPct val="100000"/>
              </a:lnSpc>
            </a:pPr>
            <a:r>
              <a:rPr dirty="0" smtClean="0" sz="700" spc="190">
                <a:solidFill>
                  <a:srgbClr val="DF7777"/>
                </a:solidFill>
                <a:latin typeface="Arial"/>
                <a:cs typeface="Arial"/>
              </a:rPr>
              <a:t>A</a:t>
            </a:r>
            <a:r>
              <a:rPr dirty="0" smtClean="0" sz="700" spc="-114">
                <a:solidFill>
                  <a:srgbClr val="DF7777"/>
                </a:solidFill>
                <a:latin typeface="Arial"/>
                <a:cs typeface="Arial"/>
              </a:rPr>
              <a:t> </a:t>
            </a:r>
            <a:r>
              <a:rPr dirty="0" smtClean="0" sz="600" spc="-10">
                <a:solidFill>
                  <a:srgbClr val="DF7777"/>
                </a:solidFill>
                <a:latin typeface="Segoe UI Light"/>
                <a:cs typeface="Segoe UI Light"/>
              </a:rPr>
              <a:t>t</a:t>
            </a:r>
            <a:r>
              <a:rPr dirty="0" smtClean="0" sz="600" spc="-20">
                <a:solidFill>
                  <a:srgbClr val="DF7777"/>
                </a:solidFill>
                <a:latin typeface="Segoe UI Light"/>
                <a:cs typeface="Segoe UI Light"/>
              </a:rPr>
              <a:t>-I</a:t>
            </a:r>
            <a:r>
              <a:rPr dirty="0" smtClean="0" sz="600" spc="-20">
                <a:solidFill>
                  <a:srgbClr val="DF7777"/>
                </a:solidFill>
                <a:latin typeface="Segoe UI Light"/>
                <a:cs typeface="Segoe UI Light"/>
              </a:rPr>
              <a:t>  </a:t>
            </a:r>
            <a:r>
              <a:rPr dirty="0" smtClean="0" sz="600" spc="10">
                <a:solidFill>
                  <a:srgbClr val="DF7777"/>
                </a:solidFill>
                <a:latin typeface="Segoe UI Light"/>
                <a:cs typeface="Segoe UI Light"/>
              </a:rPr>
              <a:t> </a:t>
            </a:r>
            <a:r>
              <a:rPr dirty="0" smtClean="0" sz="600" spc="65">
                <a:solidFill>
                  <a:srgbClr val="DB5756"/>
                </a:solidFill>
                <a:latin typeface="Segoe UI Light"/>
                <a:cs typeface="Segoe UI Light"/>
              </a:rPr>
              <a:t>-</a:t>
            </a:r>
            <a:r>
              <a:rPr dirty="0" smtClean="0" sz="600" spc="65">
                <a:solidFill>
                  <a:srgbClr val="DB5756"/>
                </a:solidFill>
                <a:latin typeface="Segoe UI Light"/>
                <a:cs typeface="Segoe UI Light"/>
              </a:rPr>
              <a:t>  </a:t>
            </a:r>
            <a:r>
              <a:rPr dirty="0" smtClean="0" sz="600" spc="25">
                <a:solidFill>
                  <a:srgbClr val="DB5756"/>
                </a:solidFill>
                <a:latin typeface="Segoe UI Light"/>
                <a:cs typeface="Segoe UI Light"/>
              </a:rPr>
              <a:t> </a:t>
            </a:r>
            <a:r>
              <a:rPr dirty="0" smtClean="0" sz="700" spc="140">
                <a:solidFill>
                  <a:srgbClr val="DF7777"/>
                </a:solidFill>
                <a:latin typeface="Arial"/>
                <a:cs typeface="Arial"/>
              </a:rPr>
              <a:t>e</a:t>
            </a:r>
            <a:r>
              <a:rPr dirty="0" smtClean="0" sz="550" spc="-10">
                <a:solidFill>
                  <a:srgbClr val="DF7777"/>
                </a:solidFill>
                <a:latin typeface="Segoe UI Light"/>
                <a:cs typeface="Segoe UI Light"/>
              </a:rPr>
              <a:t>&lt;.</a:t>
            </a:r>
            <a:r>
              <a:rPr dirty="0" smtClean="0" sz="550" spc="-45">
                <a:solidFill>
                  <a:srgbClr val="DF7777"/>
                </a:solidFill>
                <a:latin typeface="Segoe UI Light"/>
                <a:cs typeface="Segoe UI Light"/>
              </a:rPr>
              <a:t>L</a:t>
            </a:r>
            <a:r>
              <a:rPr dirty="0" smtClean="0" sz="550" spc="120">
                <a:solidFill>
                  <a:srgbClr val="DA5083"/>
                </a:solidFill>
                <a:latin typeface="Segoe UI Light"/>
                <a:cs typeface="Segoe UI Light"/>
              </a:rPr>
              <a:t>l</a:t>
            </a:r>
            <a:r>
              <a:rPr dirty="0" smtClean="0" sz="550" spc="110">
                <a:solidFill>
                  <a:srgbClr val="DA5083"/>
                </a:solidFill>
                <a:latin typeface="Segoe UI Light"/>
                <a:cs typeface="Segoe UI Light"/>
              </a:rPr>
              <a:t>I</a:t>
            </a:r>
            <a:r>
              <a:rPr dirty="0" smtClean="0" sz="550" spc="45">
                <a:solidFill>
                  <a:srgbClr val="DF7777"/>
                </a:solidFill>
                <a:latin typeface="Segoe UI Light"/>
                <a:cs typeface="Segoe UI Light"/>
              </a:rPr>
              <a:t>!:'</a:t>
            </a:r>
            <a:r>
              <a:rPr dirty="0" smtClean="0" sz="550" spc="-85">
                <a:solidFill>
                  <a:srgbClr val="DF7777"/>
                </a:solidFill>
                <a:latin typeface="Segoe UI Light"/>
                <a:cs typeface="Segoe UI Light"/>
              </a:rPr>
              <a:t> </a:t>
            </a:r>
            <a:r>
              <a:rPr dirty="0" smtClean="0" sz="700" spc="85">
                <a:solidFill>
                  <a:srgbClr val="DB5756"/>
                </a:solidFill>
                <a:latin typeface="Arial"/>
                <a:cs typeface="Arial"/>
              </a:rPr>
              <a:t>d</a:t>
            </a:r>
            <a:r>
              <a:rPr dirty="0" smtClean="0" sz="600" spc="55">
                <a:solidFill>
                  <a:srgbClr val="DF7777"/>
                </a:solidFill>
                <a:latin typeface="Segoe UI Light"/>
                <a:cs typeface="Segoe UI Light"/>
              </a:rPr>
              <a:t>l</a:t>
            </a:r>
            <a:r>
              <a:rPr dirty="0" smtClean="0" sz="600" spc="5">
                <a:solidFill>
                  <a:srgbClr val="DF7777"/>
                </a:solidFill>
                <a:latin typeface="Segoe UI Light"/>
                <a:cs typeface="Segoe UI Light"/>
              </a:rPr>
              <a:t>1</a:t>
            </a:r>
            <a:r>
              <a:rPr dirty="0" smtClean="0" sz="700" spc="95">
                <a:solidFill>
                  <a:srgbClr val="E4A5A3"/>
                </a:solidFill>
                <a:latin typeface="Arial"/>
                <a:cs typeface="Arial"/>
              </a:rPr>
              <a:t>U</a:t>
            </a:r>
            <a:r>
              <a:rPr dirty="0" smtClean="0" sz="700" spc="-50">
                <a:solidFill>
                  <a:srgbClr val="E4A5A3"/>
                </a:solidFill>
                <a:latin typeface="Arial"/>
                <a:cs typeface="Arial"/>
              </a:rPr>
              <a:t> </a:t>
            </a:r>
            <a:r>
              <a:rPr dirty="0" smtClean="0" sz="700" spc="40">
                <a:solidFill>
                  <a:srgbClr val="DB5756"/>
                </a:solidFill>
                <a:latin typeface="Arial"/>
                <a:cs typeface="Arial"/>
              </a:rPr>
              <a:t>Bi</a:t>
            </a:r>
            <a:r>
              <a:rPr dirty="0" smtClean="0" sz="700" spc="40">
                <a:solidFill>
                  <a:srgbClr val="DB5756"/>
                </a:solidFill>
                <a:latin typeface="Arial"/>
                <a:cs typeface="Arial"/>
              </a:rPr>
              <a:t>  </a:t>
            </a:r>
            <a:r>
              <a:rPr dirty="0" smtClean="0" sz="700" spc="55">
                <a:solidFill>
                  <a:srgbClr val="DB5756"/>
                </a:solidFill>
                <a:latin typeface="Arial"/>
                <a:cs typeface="Arial"/>
              </a:rPr>
              <a:t> </a:t>
            </a:r>
            <a:r>
              <a:rPr dirty="0" smtClean="0" sz="700" spc="95">
                <a:solidFill>
                  <a:srgbClr val="DF7777"/>
                </a:solidFill>
                <a:latin typeface="Arial"/>
                <a:cs typeface="Arial"/>
              </a:rPr>
              <a:t>U</a:t>
            </a:r>
            <a:r>
              <a:rPr dirty="0" smtClean="0" sz="700" spc="20">
                <a:solidFill>
                  <a:srgbClr val="DF7777"/>
                </a:solidFill>
                <a:latin typeface="Arial"/>
                <a:cs typeface="Arial"/>
              </a:rPr>
              <a:t>d</a:t>
            </a:r>
            <a:r>
              <a:rPr dirty="0" smtClean="0" sz="700" spc="350">
                <a:solidFill>
                  <a:srgbClr val="DB5756"/>
                </a:solidFill>
                <a:latin typeface="Arial"/>
                <a:cs typeface="Arial"/>
              </a:rPr>
              <a:t>l</a:t>
            </a:r>
            <a:r>
              <a:rPr dirty="0" smtClean="0" sz="700" spc="-30">
                <a:solidFill>
                  <a:srgbClr val="DF7777"/>
                </a:solidFill>
                <a:latin typeface="Arial"/>
                <a:cs typeface="Arial"/>
              </a:rPr>
              <a:t>I</a:t>
            </a:r>
            <a:r>
              <a:rPr dirty="0" smtClean="0" sz="700" spc="105">
                <a:solidFill>
                  <a:srgbClr val="DB5756"/>
                </a:solidFill>
                <a:latin typeface="Arial"/>
                <a:cs typeface="Arial"/>
              </a:rPr>
              <a:t>-</a:t>
            </a:r>
            <a:r>
              <a:rPr dirty="0" smtClean="0" sz="700" spc="80">
                <a:solidFill>
                  <a:srgbClr val="DF7777"/>
                </a:solidFill>
                <a:latin typeface="Arial"/>
                <a:cs typeface="Arial"/>
              </a:rPr>
              <a:t>4</a:t>
            </a:r>
            <a:r>
              <a:rPr dirty="0" smtClean="0" sz="700" spc="85">
                <a:solidFill>
                  <a:srgbClr val="DA729E"/>
                </a:solidFill>
                <a:latin typeface="Arial"/>
                <a:cs typeface="Arial"/>
              </a:rPr>
              <a:t>d</a:t>
            </a:r>
            <a:r>
              <a:rPr dirty="0" smtClean="0" sz="700" spc="85">
                <a:solidFill>
                  <a:srgbClr val="DF7777"/>
                </a:solidFill>
                <a:latin typeface="Arial"/>
                <a:cs typeface="Arial"/>
              </a:rPr>
              <a:t>d</a:t>
            </a:r>
            <a:r>
              <a:rPr dirty="0" smtClean="0" sz="700" spc="-195">
                <a:solidFill>
                  <a:srgbClr val="DA729E"/>
                </a:solidFill>
                <a:latin typeface="Arial"/>
                <a:cs typeface="Arial"/>
              </a:rPr>
              <a:t>p</a:t>
            </a:r>
            <a:r>
              <a:rPr dirty="0" smtClean="0" sz="700" spc="-270">
                <a:solidFill>
                  <a:srgbClr val="DB5756"/>
                </a:solidFill>
                <a:latin typeface="Arial"/>
                <a:cs typeface="Arial"/>
              </a:rPr>
              <a:t>l</a:t>
            </a:r>
            <a:r>
              <a:rPr dirty="0" smtClean="0" sz="700" spc="-130">
                <a:solidFill>
                  <a:srgbClr val="DA5083"/>
                </a:solidFill>
                <a:latin typeface="Arial"/>
                <a:cs typeface="Arial"/>
              </a:rPr>
              <a:t>i</a:t>
            </a:r>
            <a:r>
              <a:rPr dirty="0" smtClean="0" sz="700" spc="0">
                <a:solidFill>
                  <a:srgbClr val="DF7777"/>
                </a:solidFill>
                <a:latin typeface="Arial"/>
                <a:cs typeface="Arial"/>
              </a:rPr>
              <a:t>'</a:t>
            </a:r>
            <a:r>
              <a:rPr dirty="0" smtClean="0" sz="700" spc="-15">
                <a:solidFill>
                  <a:srgbClr val="DF7777"/>
                </a:solidFill>
                <a:latin typeface="Arial"/>
                <a:cs typeface="Arial"/>
              </a:rPr>
              <a:t>J</a:t>
            </a:r>
            <a:r>
              <a:rPr dirty="0" smtClean="0" sz="550" spc="10">
                <a:solidFill>
                  <a:srgbClr val="DF7777"/>
                </a:solidFill>
                <a:latin typeface="Segoe UI Light"/>
                <a:cs typeface="Segoe UI Light"/>
              </a:rPr>
              <a:t>I:'</a:t>
            </a:r>
            <a:r>
              <a:rPr dirty="0" smtClean="0" sz="550" spc="45">
                <a:solidFill>
                  <a:srgbClr val="DF7777"/>
                </a:solidFill>
                <a:latin typeface="Segoe UI Light"/>
                <a:cs typeface="Segoe UI Light"/>
              </a:rPr>
              <a:t> </a:t>
            </a:r>
            <a:r>
              <a:rPr dirty="0" smtClean="0" sz="800" spc="-40">
                <a:solidFill>
                  <a:srgbClr val="DF7777"/>
                </a:solidFill>
                <a:latin typeface="Segoe UI Light"/>
                <a:cs typeface="Segoe UI Light"/>
              </a:rPr>
              <a:t>I-</a:t>
            </a:r>
            <a:r>
              <a:rPr dirty="0" smtClean="0" sz="800" spc="-15">
                <a:solidFill>
                  <a:srgbClr val="DF7777"/>
                </a:solidFill>
                <a:latin typeface="Segoe UI Light"/>
                <a:cs typeface="Segoe UI Light"/>
              </a:rPr>
              <a:t>r</a:t>
            </a:r>
            <a:r>
              <a:rPr dirty="0" smtClean="0" sz="700" spc="85">
                <a:solidFill>
                  <a:srgbClr val="DF7777"/>
                </a:solidFill>
                <a:latin typeface="Arial"/>
                <a:cs typeface="Arial"/>
              </a:rPr>
              <a:t>d</a:t>
            </a:r>
            <a:r>
              <a:rPr dirty="0" smtClean="0" sz="700" spc="130">
                <a:solidFill>
                  <a:srgbClr val="DB5756"/>
                </a:solidFill>
                <a:latin typeface="Arial"/>
                <a:cs typeface="Arial"/>
              </a:rPr>
              <a:t>ll</a:t>
            </a:r>
            <a:endParaRPr sz="700">
              <a:latin typeface="Arial"/>
              <a:cs typeface="Arial"/>
            </a:endParaRPr>
          </a:p>
          <a:p>
            <a:pPr>
              <a:lnSpc>
                <a:spcPts val="600"/>
              </a:lnSpc>
              <a:spcBef>
                <a:spcPts val="16"/>
              </a:spcBef>
            </a:pPr>
            <a:endParaRPr sz="600"/>
          </a:p>
          <a:p>
            <a:pPr marL="12700">
              <a:lnSpc>
                <a:spcPct val="100000"/>
              </a:lnSpc>
            </a:pPr>
            <a:r>
              <a:rPr dirty="0" smtClean="0" sz="500" spc="160">
                <a:solidFill>
                  <a:srgbClr val="AAA5AA"/>
                </a:solidFill>
                <a:latin typeface="Segoe UI Light"/>
                <a:cs typeface="Segoe UI Light"/>
              </a:rPr>
              <a:t>X</a:t>
            </a:r>
            <a:r>
              <a:rPr dirty="0" smtClean="0" sz="500" spc="85">
                <a:solidFill>
                  <a:srgbClr val="AAA5AA"/>
                </a:solidFill>
                <a:latin typeface="Segoe UI Light"/>
                <a:cs typeface="Segoe UI Light"/>
              </a:rPr>
              <a:t>)</a:t>
            </a:r>
            <a:r>
              <a:rPr dirty="0" smtClean="0" sz="650" spc="25">
                <a:solidFill>
                  <a:srgbClr val="AAA5AA"/>
                </a:solidFill>
                <a:latin typeface="Times New Roman"/>
                <a:cs typeface="Times New Roman"/>
              </a:rPr>
              <a:t>1</a:t>
            </a:r>
            <a:r>
              <a:rPr dirty="0" smtClean="0" sz="650" spc="-5">
                <a:solidFill>
                  <a:srgbClr val="AAA5AA"/>
                </a:solidFill>
                <a:latin typeface="Times New Roman"/>
                <a:cs typeface="Times New Roman"/>
              </a:rPr>
              <a:t>4</a:t>
            </a:r>
            <a:r>
              <a:rPr dirty="0" smtClean="0" sz="650" spc="-30">
                <a:solidFill>
                  <a:srgbClr val="D1AC87"/>
                </a:solidFill>
                <a:latin typeface="Times New Roman"/>
                <a:cs typeface="Times New Roman"/>
              </a:rPr>
              <a:t>.</a:t>
            </a:r>
            <a:r>
              <a:rPr dirty="0" smtClean="0" sz="650" spc="60">
                <a:solidFill>
                  <a:srgbClr val="AAA5AA"/>
                </a:solidFill>
                <a:latin typeface="Times New Roman"/>
                <a:cs typeface="Times New Roman"/>
              </a:rPr>
              <a:t>.</a:t>
            </a:r>
            <a:r>
              <a:rPr dirty="0" smtClean="0" sz="650" spc="90">
                <a:solidFill>
                  <a:srgbClr val="AAA5AA"/>
                </a:solidFill>
                <a:latin typeface="Times New Roman"/>
                <a:cs typeface="Times New Roman"/>
              </a:rPr>
              <a:t>.0</a:t>
            </a:r>
            <a:endParaRPr sz="650">
              <a:latin typeface="Times New Roman"/>
              <a:cs typeface="Times New Roman"/>
            </a:endParaRPr>
          </a:p>
          <a:p>
            <a:pPr marL="12700" marR="12700">
              <a:lnSpc>
                <a:spcPts val="1150"/>
              </a:lnSpc>
              <a:spcBef>
                <a:spcPts val="35"/>
              </a:spcBef>
              <a:tabLst>
                <a:tab pos="3557270" algn="l"/>
              </a:tabLst>
            </a:pPr>
            <a:r>
              <a:rPr dirty="0" smtClean="0" sz="500" spc="185">
                <a:solidFill>
                  <a:srgbClr val="625B64"/>
                </a:solidFill>
                <a:latin typeface="Segoe UI Light"/>
                <a:cs typeface="Segoe UI Light"/>
              </a:rPr>
              <a:t>-</a:t>
            </a:r>
            <a:r>
              <a:rPr dirty="0" smtClean="0" sz="500" spc="185">
                <a:solidFill>
                  <a:srgbClr val="625B64"/>
                </a:solidFill>
                <a:latin typeface="Segoe UI Light"/>
                <a:cs typeface="Segoe UI Light"/>
              </a:rPr>
              <a:t>   </a:t>
            </a:r>
            <a:r>
              <a:rPr dirty="0" smtClean="0" sz="500" spc="45">
                <a:solidFill>
                  <a:srgbClr val="625B64"/>
                </a:solidFill>
                <a:latin typeface="Segoe UI Light"/>
                <a:cs typeface="Segoe UI Light"/>
              </a:rPr>
              <a:t> </a:t>
            </a:r>
            <a:r>
              <a:rPr dirty="0" smtClean="0" sz="700" spc="-130">
                <a:solidFill>
                  <a:srgbClr val="93C8F9"/>
                </a:solidFill>
                <a:latin typeface="Arial"/>
                <a:cs typeface="Arial"/>
              </a:rPr>
              <a:t>l</a:t>
            </a:r>
            <a:r>
              <a:rPr dirty="0" smtClean="0" sz="700" spc="-25">
                <a:solidFill>
                  <a:srgbClr val="8E878E"/>
                </a:solidFill>
                <a:latin typeface="Arial"/>
                <a:cs typeface="Arial"/>
              </a:rPr>
              <a:t>ay</a:t>
            </a:r>
            <a:r>
              <a:rPr dirty="0" smtClean="0" sz="700" spc="-10">
                <a:solidFill>
                  <a:srgbClr val="8E878E"/>
                </a:solidFill>
                <a:latin typeface="Arial"/>
                <a:cs typeface="Arial"/>
              </a:rPr>
              <a:t> </a:t>
            </a:r>
            <a:r>
              <a:rPr dirty="0" smtClean="0" sz="700" spc="-45">
                <a:solidFill>
                  <a:srgbClr val="8E878E"/>
                </a:solidFill>
                <a:latin typeface="Arial"/>
                <a:cs typeface="Arial"/>
              </a:rPr>
              <a:t>s</a:t>
            </a:r>
            <a:r>
              <a:rPr dirty="0" smtClean="0" sz="700" spc="-30">
                <a:solidFill>
                  <a:srgbClr val="8E878E"/>
                </a:solidFill>
                <a:latin typeface="Arial"/>
                <a:cs typeface="Arial"/>
              </a:rPr>
              <a:t> </a:t>
            </a:r>
            <a:r>
              <a:rPr dirty="0" smtClean="0" sz="700" spc="-35">
                <a:solidFill>
                  <a:srgbClr val="797585"/>
                </a:solidFill>
                <a:latin typeface="Arial"/>
                <a:cs typeface="Arial"/>
              </a:rPr>
              <a:t>C</a:t>
            </a:r>
            <a:r>
              <a:rPr dirty="0" smtClean="0" sz="700" spc="-35">
                <a:solidFill>
                  <a:srgbClr val="91B3D1"/>
                </a:solidFill>
                <a:latin typeface="Arial"/>
                <a:cs typeface="Arial"/>
              </a:rPr>
              <a:t>r</a:t>
            </a:r>
            <a:r>
              <a:rPr dirty="0" smtClean="0" sz="700" spc="10">
                <a:solidFill>
                  <a:srgbClr val="8E878E"/>
                </a:solidFill>
                <a:latin typeface="Arial"/>
                <a:cs typeface="Arial"/>
              </a:rPr>
              <a:t>oss</a:t>
            </a:r>
            <a:r>
              <a:rPr dirty="0" smtClean="0" sz="700" spc="10">
                <a:solidFill>
                  <a:srgbClr val="8E878E"/>
                </a:solidFill>
                <a:latin typeface="Arial"/>
                <a:cs typeface="Arial"/>
              </a:rPr>
              <a:t>  </a:t>
            </a:r>
            <a:r>
              <a:rPr dirty="0" smtClean="0" sz="700" spc="-10">
                <a:solidFill>
                  <a:srgbClr val="8E878E"/>
                </a:solidFill>
                <a:latin typeface="Arial"/>
                <a:cs typeface="Arial"/>
              </a:rPr>
              <a:t> </a:t>
            </a:r>
            <a:r>
              <a:rPr dirty="0" smtClean="0" sz="700" spc="30">
                <a:solidFill>
                  <a:srgbClr val="8E878E"/>
                </a:solidFill>
                <a:latin typeface="Arial"/>
                <a:cs typeface="Arial"/>
              </a:rPr>
              <a:t>omð</a:t>
            </a:r>
            <a:r>
              <a:rPr dirty="0" smtClean="0" sz="700" spc="-25">
                <a:solidFill>
                  <a:srgbClr val="8E878E"/>
                </a:solidFill>
                <a:latin typeface="Arial"/>
                <a:cs typeface="Arial"/>
              </a:rPr>
              <a:t> </a:t>
            </a:r>
            <a:r>
              <a:rPr dirty="0" smtClean="0" sz="700" spc="180">
                <a:solidFill>
                  <a:srgbClr val="696993"/>
                </a:solidFill>
                <a:latin typeface="Arial"/>
                <a:cs typeface="Arial"/>
              </a:rPr>
              <a:t>l</a:t>
            </a:r>
            <a:r>
              <a:rPr dirty="0" smtClean="0" sz="700" spc="5">
                <a:solidFill>
                  <a:srgbClr val="696993"/>
                </a:solidFill>
                <a:latin typeface="Arial"/>
                <a:cs typeface="Arial"/>
              </a:rPr>
              <a:t> </a:t>
            </a:r>
            <a:r>
              <a:rPr dirty="0" smtClean="0" sz="700" spc="55">
                <a:solidFill>
                  <a:srgbClr val="8E878E"/>
                </a:solidFill>
                <a:latin typeface="Arial"/>
                <a:cs typeface="Arial"/>
              </a:rPr>
              <a:t>ζom</a:t>
            </a:r>
            <a:r>
              <a:rPr dirty="0" smtClean="0" sz="700" spc="105">
                <a:solidFill>
                  <a:srgbClr val="8E878E"/>
                </a:solidFill>
                <a:latin typeface="Arial"/>
                <a:cs typeface="Arial"/>
              </a:rPr>
              <a:t>m</a:t>
            </a:r>
            <a:r>
              <a:rPr dirty="0" smtClean="0" sz="700" spc="50">
                <a:solidFill>
                  <a:srgbClr val="907072"/>
                </a:solidFill>
                <a:latin typeface="Arial"/>
                <a:cs typeface="Arial"/>
              </a:rPr>
              <a:t>J</a:t>
            </a:r>
            <a:r>
              <a:rPr dirty="0" smtClean="0" sz="700" spc="15">
                <a:solidFill>
                  <a:srgbClr val="696993"/>
                </a:solidFill>
                <a:latin typeface="Arial"/>
                <a:cs typeface="Arial"/>
              </a:rPr>
              <a:t>n</a:t>
            </a:r>
            <a:r>
              <a:rPr dirty="0" smtClean="0" sz="700" spc="120">
                <a:solidFill>
                  <a:srgbClr val="8E878E"/>
                </a:solidFill>
                <a:latin typeface="Arial"/>
                <a:cs typeface="Arial"/>
              </a:rPr>
              <a:t>k</a:t>
            </a:r>
            <a:r>
              <a:rPr dirty="0" smtClean="0" sz="700" spc="30">
                <a:solidFill>
                  <a:srgbClr val="7C8CA8"/>
                </a:solidFill>
                <a:latin typeface="Arial"/>
                <a:cs typeface="Arial"/>
              </a:rPr>
              <a:t>a</a:t>
            </a:r>
            <a:r>
              <a:rPr dirty="0" smtClean="0" sz="700" spc="-10">
                <a:solidFill>
                  <a:srgbClr val="7C8CA8"/>
                </a:solidFill>
                <a:latin typeface="Arial"/>
                <a:cs typeface="Arial"/>
              </a:rPr>
              <a:t>t</a:t>
            </a:r>
            <a:r>
              <a:rPr dirty="0" smtClean="0" sz="700" spc="-65">
                <a:solidFill>
                  <a:srgbClr val="907072"/>
                </a:solidFill>
                <a:latin typeface="Arial"/>
                <a:cs typeface="Arial"/>
              </a:rPr>
              <a:t>î</a:t>
            </a:r>
            <a:r>
              <a:rPr dirty="0" smtClean="0" sz="700" spc="80">
                <a:solidFill>
                  <a:srgbClr val="8E878E"/>
                </a:solidFill>
                <a:latin typeface="Arial"/>
                <a:cs typeface="Arial"/>
              </a:rPr>
              <a:t>o</a:t>
            </a:r>
            <a:r>
              <a:rPr dirty="0" smtClean="0" sz="700" spc="50">
                <a:solidFill>
                  <a:srgbClr val="696993"/>
                </a:solidFill>
                <a:latin typeface="Arial"/>
                <a:cs typeface="Arial"/>
              </a:rPr>
              <a:t>n</a:t>
            </a:r>
            <a:r>
              <a:rPr dirty="0" smtClean="0" sz="700" spc="-25">
                <a:solidFill>
                  <a:srgbClr val="696993"/>
                </a:solidFill>
                <a:latin typeface="Arial"/>
                <a:cs typeface="Arial"/>
              </a:rPr>
              <a:t> </a:t>
            </a:r>
            <a:r>
              <a:rPr dirty="0" smtClean="0" sz="800" spc="380">
                <a:solidFill>
                  <a:srgbClr val="8E878E"/>
                </a:solidFill>
                <a:latin typeface="Segoe UI Light"/>
                <a:cs typeface="Segoe UI Light"/>
              </a:rPr>
              <a:t>(</a:t>
            </a:r>
            <a:r>
              <a:rPr dirty="0" smtClean="0" sz="700" spc="35">
                <a:solidFill>
                  <a:srgbClr val="B39C8E"/>
                </a:solidFill>
                <a:latin typeface="Arial"/>
                <a:cs typeface="Arial"/>
              </a:rPr>
              <a:t>C</a:t>
            </a:r>
            <a:r>
              <a:rPr dirty="0" smtClean="0" sz="700" spc="95">
                <a:solidFill>
                  <a:srgbClr val="8E878E"/>
                </a:solidFill>
                <a:latin typeface="Arial"/>
                <a:cs typeface="Arial"/>
              </a:rPr>
              <a:t>:</a:t>
            </a:r>
            <a:r>
              <a:rPr dirty="0" smtClean="0" sz="700" spc="-90">
                <a:solidFill>
                  <a:srgbClr val="8E878E"/>
                </a:solidFill>
                <a:latin typeface="Arial"/>
                <a:cs typeface="Arial"/>
              </a:rPr>
              <a:t>:</a:t>
            </a:r>
            <a:r>
              <a:rPr dirty="0" smtClean="0" sz="700" spc="45">
                <a:solidFill>
                  <a:srgbClr val="7C8CA8"/>
                </a:solidFill>
                <a:latin typeface="Arial"/>
                <a:cs typeface="Arial"/>
              </a:rPr>
              <a:t>)</a:t>
            </a:r>
            <a:r>
              <a:rPr dirty="0" smtClean="0" sz="700" spc="-70">
                <a:solidFill>
                  <a:srgbClr val="7C8CA8"/>
                </a:solidFill>
                <a:latin typeface="Arial"/>
                <a:cs typeface="Arial"/>
              </a:rPr>
              <a:t> </a:t>
            </a:r>
            <a:r>
              <a:rPr dirty="0" smtClean="0" sz="700" spc="-80">
                <a:solidFill>
                  <a:srgbClr val="B17E67"/>
                </a:solidFill>
                <a:latin typeface="Arial"/>
                <a:cs typeface="Arial"/>
              </a:rPr>
              <a:t>î</a:t>
            </a:r>
            <a:r>
              <a:rPr dirty="0" smtClean="0" sz="700" spc="-110">
                <a:solidFill>
                  <a:srgbClr val="B17E67"/>
                </a:solidFill>
                <a:latin typeface="Arial"/>
                <a:cs typeface="Arial"/>
              </a:rPr>
              <a:t> </a:t>
            </a:r>
            <a:r>
              <a:rPr dirty="0" smtClean="0" sz="700" spc="15">
                <a:solidFill>
                  <a:srgbClr val="85A0BC"/>
                </a:solidFill>
                <a:latin typeface="Arial"/>
                <a:cs typeface="Arial"/>
              </a:rPr>
              <a:t>n</a:t>
            </a:r>
            <a:r>
              <a:rPr dirty="0" smtClean="0" sz="700" spc="0">
                <a:solidFill>
                  <a:srgbClr val="907072"/>
                </a:solidFill>
                <a:latin typeface="Arial"/>
                <a:cs typeface="Arial"/>
              </a:rPr>
              <a:t>f</a:t>
            </a:r>
            <a:r>
              <a:rPr dirty="0" smtClean="0" sz="700" spc="20">
                <a:solidFill>
                  <a:srgbClr val="697CAA"/>
                </a:solidFill>
                <a:latin typeface="Arial"/>
                <a:cs typeface="Arial"/>
              </a:rPr>
              <a:t>r</a:t>
            </a:r>
            <a:r>
              <a:rPr dirty="0" smtClean="0" sz="700" spc="-40">
                <a:solidFill>
                  <a:srgbClr val="697CAA"/>
                </a:solidFill>
                <a:latin typeface="Arial"/>
                <a:cs typeface="Arial"/>
              </a:rPr>
              <a:t>3</a:t>
            </a:r>
            <a:r>
              <a:rPr dirty="0" smtClean="0" sz="700" spc="5">
                <a:solidFill>
                  <a:srgbClr val="797585"/>
                </a:solidFill>
                <a:latin typeface="Arial"/>
                <a:cs typeface="Arial"/>
              </a:rPr>
              <a:t>stru</a:t>
            </a:r>
            <a:r>
              <a:rPr dirty="0" smtClean="0" sz="700" spc="5">
                <a:solidFill>
                  <a:srgbClr val="797585"/>
                </a:solidFill>
                <a:latin typeface="Arial"/>
                <a:cs typeface="Arial"/>
              </a:rPr>
              <a:t> </a:t>
            </a:r>
            <a:r>
              <a:rPr dirty="0" smtClean="0" sz="700" spc="-100">
                <a:solidFill>
                  <a:srgbClr val="797585"/>
                </a:solidFill>
                <a:latin typeface="Arial"/>
                <a:cs typeface="Arial"/>
              </a:rPr>
              <a:t> </a:t>
            </a:r>
            <a:r>
              <a:rPr dirty="0" smtClean="0" sz="700" spc="40">
                <a:solidFill>
                  <a:srgbClr val="797585"/>
                </a:solidFill>
                <a:latin typeface="Arial"/>
                <a:cs typeface="Arial"/>
              </a:rPr>
              <a:t>ture</a:t>
            </a:r>
            <a:r>
              <a:rPr dirty="0" smtClean="0" sz="700" spc="-90">
                <a:solidFill>
                  <a:srgbClr val="797585"/>
                </a:solidFill>
                <a:latin typeface="Arial"/>
                <a:cs typeface="Arial"/>
              </a:rPr>
              <a:t> </a:t>
            </a:r>
            <a:r>
              <a:rPr dirty="0" smtClean="0" sz="700" spc="25">
                <a:solidFill>
                  <a:srgbClr val="8E878E"/>
                </a:solidFill>
                <a:latin typeface="Arial"/>
                <a:cs typeface="Arial"/>
              </a:rPr>
              <a:t>primar</a:t>
            </a:r>
            <a:r>
              <a:rPr dirty="0" smtClean="0" sz="700" spc="5">
                <a:solidFill>
                  <a:srgbClr val="8E878E"/>
                </a:solidFill>
                <a:latin typeface="Arial"/>
                <a:cs typeface="Arial"/>
              </a:rPr>
              <a:t>i</a:t>
            </a:r>
            <a:r>
              <a:rPr dirty="0" smtClean="0" sz="650" spc="60">
                <a:solidFill>
                  <a:srgbClr val="7C8CA8"/>
                </a:solidFill>
                <a:latin typeface="Segoe UI Light"/>
                <a:cs typeface="Segoe UI Light"/>
              </a:rPr>
              <a:t>l</a:t>
            </a:r>
            <a:r>
              <a:rPr dirty="0" smtClean="0" sz="650" spc="55">
                <a:solidFill>
                  <a:srgbClr val="7C8CA8"/>
                </a:solidFill>
                <a:latin typeface="Segoe UI Light"/>
                <a:cs typeface="Segoe UI Light"/>
              </a:rPr>
              <a:t>'</a:t>
            </a:r>
            <a:r>
              <a:rPr dirty="0" smtClean="0" sz="650" spc="55">
                <a:solidFill>
                  <a:srgbClr val="7C8CA8"/>
                </a:solidFill>
                <a:latin typeface="Segoe UI Light"/>
                <a:cs typeface="Segoe UI Light"/>
              </a:rPr>
              <a:t> </a:t>
            </a:r>
            <a:r>
              <a:rPr dirty="0" smtClean="0" sz="650" spc="-70">
                <a:solidFill>
                  <a:srgbClr val="7C8CA8"/>
                </a:solidFill>
                <a:latin typeface="Segoe UI Light"/>
                <a:cs typeface="Segoe UI Light"/>
              </a:rPr>
              <a:t> </a:t>
            </a:r>
            <a:r>
              <a:rPr dirty="0" smtClean="0" sz="700" spc="20">
                <a:solidFill>
                  <a:srgbClr val="7C8CA8"/>
                </a:solidFill>
                <a:latin typeface="Arial"/>
                <a:cs typeface="Arial"/>
              </a:rPr>
              <a:t>c</a:t>
            </a:r>
            <a:r>
              <a:rPr dirty="0" smtClean="0" sz="700" spc="-20">
                <a:solidFill>
                  <a:srgbClr val="7C8CA8"/>
                </a:solidFill>
                <a:latin typeface="Arial"/>
                <a:cs typeface="Arial"/>
              </a:rPr>
              <a:t>o</a:t>
            </a:r>
            <a:r>
              <a:rPr dirty="0" smtClean="0" sz="700" spc="0">
                <a:solidFill>
                  <a:srgbClr val="797585"/>
                </a:solidFill>
                <a:latin typeface="Arial"/>
                <a:cs typeface="Arial"/>
              </a:rPr>
              <a:t>ns</a:t>
            </a:r>
            <a:r>
              <a:rPr dirty="0" smtClean="0" sz="700" spc="-55">
                <a:solidFill>
                  <a:srgbClr val="797585"/>
                </a:solidFill>
                <a:latin typeface="Arial"/>
                <a:cs typeface="Arial"/>
              </a:rPr>
              <a:t> </a:t>
            </a:r>
            <a:r>
              <a:rPr dirty="0" smtClean="0" sz="700" spc="0">
                <a:solidFill>
                  <a:srgbClr val="8E878E"/>
                </a:solidFill>
                <a:latin typeface="Arial"/>
                <a:cs typeface="Arial"/>
              </a:rPr>
              <a:t>sts</a:t>
            </a:r>
            <a:r>
              <a:rPr dirty="0" smtClean="0" sz="700" spc="-90">
                <a:solidFill>
                  <a:srgbClr val="8E878E"/>
                </a:solidFill>
                <a:latin typeface="Arial"/>
                <a:cs typeface="Arial"/>
              </a:rPr>
              <a:t> </a:t>
            </a:r>
            <a:r>
              <a:rPr dirty="0" smtClean="0" sz="750" spc="50">
                <a:solidFill>
                  <a:srgbClr val="8E878E"/>
                </a:solidFill>
                <a:latin typeface="Arial"/>
                <a:cs typeface="Arial"/>
              </a:rPr>
              <a:t>of</a:t>
            </a:r>
            <a:r>
              <a:rPr dirty="0" smtClean="0" sz="750" spc="-60">
                <a:solidFill>
                  <a:srgbClr val="8E878E"/>
                </a:solidFill>
                <a:latin typeface="Arial"/>
                <a:cs typeface="Arial"/>
              </a:rPr>
              <a:t> </a:t>
            </a:r>
            <a:r>
              <a:rPr dirty="0" smtClean="0" sz="700" spc="10">
                <a:solidFill>
                  <a:srgbClr val="8E878E"/>
                </a:solidFill>
                <a:latin typeface="Arial"/>
                <a:cs typeface="Arial"/>
              </a:rPr>
              <a:t>v</a:t>
            </a:r>
            <a:r>
              <a:rPr dirty="0" smtClean="0" sz="700" spc="-10">
                <a:solidFill>
                  <a:srgbClr val="8E878E"/>
                </a:solidFill>
                <a:latin typeface="Arial"/>
                <a:cs typeface="Arial"/>
              </a:rPr>
              <a:t>e</a:t>
            </a:r>
            <a:r>
              <a:rPr dirty="0" smtClean="0" sz="700" spc="15">
                <a:solidFill>
                  <a:srgbClr val="959AA8"/>
                </a:solidFill>
                <a:latin typeface="Arial"/>
                <a:cs typeface="Arial"/>
              </a:rPr>
              <a:t>n</a:t>
            </a:r>
            <a:r>
              <a:rPr dirty="0" smtClean="0" sz="700" spc="35">
                <a:solidFill>
                  <a:srgbClr val="8E878E"/>
                </a:solidFill>
                <a:latin typeface="Arial"/>
                <a:cs typeface="Arial"/>
              </a:rPr>
              <a:t>d</a:t>
            </a:r>
            <a:r>
              <a:rPr dirty="0" smtClean="0" sz="700" spc="-10">
                <a:solidFill>
                  <a:srgbClr val="8E878E"/>
                </a:solidFill>
                <a:latin typeface="Arial"/>
                <a:cs typeface="Arial"/>
              </a:rPr>
              <a:t>o</a:t>
            </a:r>
            <a:r>
              <a:rPr dirty="0" smtClean="0" sz="700" spc="30">
                <a:solidFill>
                  <a:srgbClr val="7C8CA8"/>
                </a:solidFill>
                <a:latin typeface="Arial"/>
                <a:cs typeface="Arial"/>
              </a:rPr>
              <a:t>r</a:t>
            </a:r>
            <a:r>
              <a:rPr dirty="0" smtClean="0" sz="700" spc="35">
                <a:solidFill>
                  <a:srgbClr val="625B64"/>
                </a:solidFill>
                <a:latin typeface="Arial"/>
                <a:cs typeface="Arial"/>
              </a:rPr>
              <a:t>-</a:t>
            </a:r>
            <a:r>
              <a:rPr dirty="0" smtClean="0" sz="700" spc="-85">
                <a:solidFill>
                  <a:srgbClr val="8E878E"/>
                </a:solidFill>
                <a:latin typeface="Arial"/>
                <a:cs typeface="Arial"/>
              </a:rPr>
              <a:t>s</a:t>
            </a:r>
            <a:r>
              <a:rPr dirty="0" smtClean="0" sz="650" spc="-25">
                <a:solidFill>
                  <a:srgbClr val="8E878E"/>
                </a:solidFill>
                <a:latin typeface="Segoe UI Light"/>
                <a:cs typeface="Segoe UI Light"/>
              </a:rPr>
              <a:t>PE</a:t>
            </a:r>
            <a:r>
              <a:rPr dirty="0" smtClean="0" sz="650" spc="30">
                <a:solidFill>
                  <a:srgbClr val="8E878E"/>
                </a:solidFill>
                <a:latin typeface="Segoe UI Light"/>
                <a:cs typeface="Segoe UI Light"/>
              </a:rPr>
              <a:t>'</a:t>
            </a:r>
            <a:r>
              <a:rPr dirty="0" smtClean="0" sz="700" spc="-120">
                <a:solidFill>
                  <a:srgbClr val="8E878E"/>
                </a:solidFill>
                <a:latin typeface="Arial"/>
                <a:cs typeface="Arial"/>
              </a:rPr>
              <a:t>c</a:t>
            </a:r>
            <a:r>
              <a:rPr dirty="0" smtClean="0" sz="700" spc="-130">
                <a:solidFill>
                  <a:srgbClr val="7CB1E4"/>
                </a:solidFill>
                <a:latin typeface="Arial"/>
                <a:cs typeface="Arial"/>
              </a:rPr>
              <a:t>i</a:t>
            </a:r>
            <a:r>
              <a:rPr dirty="0" smtClean="0" sz="700" spc="70">
                <a:solidFill>
                  <a:srgbClr val="8E878E"/>
                </a:solidFill>
                <a:latin typeface="Arial"/>
                <a:cs typeface="Arial"/>
              </a:rPr>
              <a:t>f</a:t>
            </a:r>
            <a:r>
              <a:rPr dirty="0" smtClean="0" sz="700" spc="-65">
                <a:solidFill>
                  <a:srgbClr val="907072"/>
                </a:solidFill>
                <a:latin typeface="Arial"/>
                <a:cs typeface="Arial"/>
              </a:rPr>
              <a:t>î</a:t>
            </a:r>
            <a:r>
              <a:rPr dirty="0" smtClean="0" sz="700" spc="20">
                <a:solidFill>
                  <a:srgbClr val="8E878E"/>
                </a:solidFill>
                <a:latin typeface="Arial"/>
                <a:cs typeface="Arial"/>
              </a:rPr>
              <a:t>ç</a:t>
            </a:r>
            <a:r>
              <a:rPr dirty="0" smtClean="0" sz="700" spc="-25">
                <a:solidFill>
                  <a:srgbClr val="8E878E"/>
                </a:solidFill>
                <a:latin typeface="Arial"/>
                <a:cs typeface="Arial"/>
              </a:rPr>
              <a:t> </a:t>
            </a:r>
            <a:r>
              <a:rPr dirty="0" smtClean="0" sz="700" spc="15">
                <a:solidFill>
                  <a:srgbClr val="85A0BC"/>
                </a:solidFill>
                <a:latin typeface="Arial"/>
                <a:cs typeface="Arial"/>
              </a:rPr>
              <a:t>g</a:t>
            </a:r>
            <a:r>
              <a:rPr dirty="0" smtClean="0" sz="700" spc="15">
                <a:solidFill>
                  <a:srgbClr val="797585"/>
                </a:solidFill>
                <a:latin typeface="Arial"/>
                <a:cs typeface="Arial"/>
              </a:rPr>
              <a:t>u</a:t>
            </a:r>
            <a:r>
              <a:rPr dirty="0" smtClean="0" sz="700" spc="20">
                <a:solidFill>
                  <a:srgbClr val="797585"/>
                </a:solidFill>
                <a:latin typeface="Arial"/>
                <a:cs typeface="Arial"/>
              </a:rPr>
              <a:t>a</a:t>
            </a:r>
            <a:r>
              <a:rPr dirty="0" smtClean="0" sz="700" spc="-35">
                <a:solidFill>
                  <a:srgbClr val="91B3D1"/>
                </a:solidFill>
                <a:latin typeface="Arial"/>
                <a:cs typeface="Arial"/>
              </a:rPr>
              <a:t>r</a:t>
            </a:r>
            <a:r>
              <a:rPr dirty="0" smtClean="0" sz="700" spc="105">
                <a:solidFill>
                  <a:srgbClr val="797585"/>
                </a:solidFill>
                <a:latin typeface="Arial"/>
                <a:cs typeface="Arial"/>
              </a:rPr>
              <a:t>d</a:t>
            </a:r>
            <a:r>
              <a:rPr dirty="0" smtClean="0" sz="700" spc="50">
                <a:solidFill>
                  <a:srgbClr val="797585"/>
                </a:solidFill>
                <a:latin typeface="Arial"/>
                <a:cs typeface="Arial"/>
              </a:rPr>
              <a:t> </a:t>
            </a:r>
            <a:r>
              <a:rPr dirty="0" smtClean="0" sz="700" spc="15">
                <a:solidFill>
                  <a:srgbClr val="797585"/>
                </a:solidFill>
                <a:latin typeface="Arial"/>
                <a:cs typeface="Arial"/>
              </a:rPr>
              <a:t>p</a:t>
            </a:r>
            <a:r>
              <a:rPr dirty="0" smtClean="0" sz="700" spc="35">
                <a:solidFill>
                  <a:srgbClr val="DDBF9A"/>
                </a:solidFill>
                <a:latin typeface="Arial"/>
                <a:cs typeface="Arial"/>
              </a:rPr>
              <a:t>r</a:t>
            </a:r>
            <a:r>
              <a:rPr dirty="0" smtClean="0" sz="700" spc="15">
                <a:solidFill>
                  <a:srgbClr val="8E878E"/>
                </a:solidFill>
                <a:latin typeface="Arial"/>
                <a:cs typeface="Arial"/>
              </a:rPr>
              <a:t>o</a:t>
            </a:r>
            <a:r>
              <a:rPr dirty="0" smtClean="0" sz="700" spc="15">
                <a:solidFill>
                  <a:srgbClr val="7C8CA8"/>
                </a:solidFill>
                <a:latin typeface="Arial"/>
                <a:cs typeface="Arial"/>
              </a:rPr>
              <a:t>d</a:t>
            </a:r>
            <a:r>
              <a:rPr dirty="0" smtClean="0" sz="700" spc="130">
                <a:solidFill>
                  <a:srgbClr val="907072"/>
                </a:solidFill>
                <a:latin typeface="Arial"/>
                <a:cs typeface="Arial"/>
              </a:rPr>
              <a:t>ll</a:t>
            </a:r>
            <a:r>
              <a:rPr dirty="0" smtClean="0" sz="700" spc="40">
                <a:solidFill>
                  <a:srgbClr val="907072"/>
                </a:solidFill>
                <a:latin typeface="Arial"/>
                <a:cs typeface="Arial"/>
              </a:rPr>
              <a:t> </a:t>
            </a:r>
            <a:r>
              <a:rPr dirty="0" smtClean="0" sz="700" spc="225">
                <a:solidFill>
                  <a:srgbClr val="85A0BC"/>
                </a:solidFill>
                <a:latin typeface="Arial"/>
                <a:cs typeface="Arial"/>
              </a:rPr>
              <a:t>h</a:t>
            </a:r>
            <a:r>
              <a:rPr dirty="0" smtClean="0" sz="700" spc="-70">
                <a:solidFill>
                  <a:srgbClr val="85A0BC"/>
                </a:solidFill>
                <a:latin typeface="Arial"/>
                <a:cs typeface="Arial"/>
              </a:rPr>
              <a:t> </a:t>
            </a:r>
            <a:r>
              <a:rPr dirty="0" smtClean="0" sz="700" spc="25">
                <a:solidFill>
                  <a:srgbClr val="959AA8"/>
                </a:solidFill>
                <a:latin typeface="Arial"/>
                <a:cs typeface="Arial"/>
              </a:rPr>
              <a:t>t</a:t>
            </a:r>
            <a:r>
              <a:rPr dirty="0" smtClean="0" sz="700" spc="25">
                <a:solidFill>
                  <a:srgbClr val="959AA8"/>
                </a:solidFill>
                <a:latin typeface="Arial"/>
                <a:cs typeface="Arial"/>
              </a:rPr>
              <a:t>l</a:t>
            </a:r>
            <a:r>
              <a:rPr dirty="0" smtClean="0" sz="700" spc="45">
                <a:solidFill>
                  <a:srgbClr val="D1AC87"/>
                </a:solidFill>
                <a:latin typeface="Arial"/>
                <a:cs typeface="Arial"/>
              </a:rPr>
              <a:t>l</a:t>
            </a:r>
            <a:r>
              <a:rPr dirty="0" smtClean="0" sz="700" spc="105">
                <a:solidFill>
                  <a:srgbClr val="8E878E"/>
                </a:solidFill>
                <a:latin typeface="Arial"/>
                <a:cs typeface="Arial"/>
              </a:rPr>
              <a:t>d</a:t>
            </a:r>
            <a:r>
              <a:rPr dirty="0" smtClean="0" sz="700" spc="95">
                <a:solidFill>
                  <a:srgbClr val="8E878E"/>
                </a:solidFill>
                <a:latin typeface="Arial"/>
                <a:cs typeface="Arial"/>
              </a:rPr>
              <a:t>l</a:t>
            </a:r>
            <a:r>
              <a:rPr dirty="0" smtClean="0" sz="700" spc="635">
                <a:solidFill>
                  <a:srgbClr val="8E878E"/>
                </a:solidFill>
                <a:latin typeface="Segoe UI Light"/>
                <a:cs typeface="Segoe UI Light"/>
              </a:rPr>
              <a:t>l</a:t>
            </a:r>
            <a:r>
              <a:rPr dirty="0" smtClean="0" sz="700" spc="114">
                <a:solidFill>
                  <a:srgbClr val="8E878E"/>
                </a:solidFill>
                <a:latin typeface="Segoe UI Light"/>
                <a:cs typeface="Segoe UI Light"/>
              </a:rPr>
              <a:t>L</a:t>
            </a:r>
            <a:r>
              <a:rPr dirty="0" smtClean="0" sz="700" spc="50">
                <a:solidFill>
                  <a:srgbClr val="697CAA"/>
                </a:solidFill>
                <a:latin typeface="Segoe UI Light"/>
                <a:cs typeface="Segoe UI Light"/>
              </a:rPr>
              <a:t>'</a:t>
            </a:r>
            <a:r>
              <a:rPr dirty="0" smtClean="0" sz="700" spc="-105">
                <a:solidFill>
                  <a:srgbClr val="797585"/>
                </a:solidFill>
                <a:latin typeface="Arial"/>
                <a:cs typeface="Arial"/>
              </a:rPr>
              <a:t>U</a:t>
            </a:r>
            <a:r>
              <a:rPr dirty="0" smtClean="0" sz="700" spc="-55">
                <a:solidFill>
                  <a:srgbClr val="85A0BC"/>
                </a:solidFill>
                <a:latin typeface="Arial"/>
                <a:cs typeface="Arial"/>
              </a:rPr>
              <a:t>U</a:t>
            </a:r>
            <a:r>
              <a:rPr dirty="0" smtClean="0" sz="700" spc="-85">
                <a:solidFill>
                  <a:srgbClr val="93C8F9"/>
                </a:solidFill>
                <a:latin typeface="Arial"/>
                <a:cs typeface="Arial"/>
              </a:rPr>
              <a:t>!</a:t>
            </a:r>
            <a:r>
              <a:rPr dirty="0" smtClean="0" sz="700" spc="-190">
                <a:solidFill>
                  <a:srgbClr val="8E878E"/>
                </a:solidFill>
                <a:latin typeface="Arial"/>
                <a:cs typeface="Arial"/>
              </a:rPr>
              <a:t>L</a:t>
            </a:r>
            <a:r>
              <a:rPr dirty="0" smtClean="0" sz="700" spc="270">
                <a:solidFill>
                  <a:srgbClr val="959AA8"/>
                </a:solidFill>
                <a:latin typeface="Arial"/>
                <a:cs typeface="Arial"/>
              </a:rPr>
              <a:t>'</a:t>
            </a:r>
            <a:r>
              <a:rPr dirty="0" smtClean="0" sz="700" spc="-25">
                <a:solidFill>
                  <a:srgbClr val="FFCF97"/>
                </a:solidFill>
                <a:latin typeface="Arial"/>
                <a:cs typeface="Arial"/>
              </a:rPr>
              <a:t>i</a:t>
            </a:r>
            <a:r>
              <a:rPr dirty="0" smtClean="0" sz="700" spc="80">
                <a:solidFill>
                  <a:srgbClr val="B39C8E"/>
                </a:solidFill>
                <a:latin typeface="Arial"/>
                <a:cs typeface="Arial"/>
              </a:rPr>
              <a:t>n</a:t>
            </a:r>
            <a:r>
              <a:rPr dirty="0" smtClean="0" sz="700" spc="45">
                <a:solidFill>
                  <a:srgbClr val="8E878E"/>
                </a:solidFill>
                <a:latin typeface="Arial"/>
                <a:cs typeface="Arial"/>
              </a:rPr>
              <a:t>.</a:t>
            </a:r>
            <a:r>
              <a:rPr dirty="0" smtClean="0" sz="700" spc="45">
                <a:solidFill>
                  <a:srgbClr val="8E878E"/>
                </a:solidFill>
                <a:latin typeface="Arial"/>
                <a:cs typeface="Arial"/>
              </a:rPr>
              <a:t> </a:t>
            </a:r>
            <a:r>
              <a:rPr dirty="0" smtClean="0" sz="700" spc="-85">
                <a:solidFill>
                  <a:srgbClr val="8E878E"/>
                </a:solidFill>
                <a:latin typeface="Arial"/>
                <a:cs typeface="Arial"/>
              </a:rPr>
              <a:t>'</a:t>
            </a:r>
            <a:r>
              <a:rPr dirty="0" smtClean="0" sz="700" spc="30">
                <a:solidFill>
                  <a:srgbClr val="A8897C"/>
                </a:solidFill>
                <a:latin typeface="Arial"/>
                <a:cs typeface="Arial"/>
              </a:rPr>
              <a:t>1</a:t>
            </a:r>
            <a:r>
              <a:rPr dirty="0" smtClean="0" sz="700" spc="-75">
                <a:solidFill>
                  <a:srgbClr val="A8897C"/>
                </a:solidFill>
                <a:latin typeface="Arial"/>
                <a:cs typeface="Arial"/>
              </a:rPr>
              <a:t> </a:t>
            </a:r>
            <a:r>
              <a:rPr dirty="0" smtClean="0" sz="700" spc="45">
                <a:solidFill>
                  <a:srgbClr val="8E878E"/>
                </a:solidFill>
                <a:latin typeface="Arial"/>
                <a:cs typeface="Arial"/>
              </a:rPr>
              <a:t>do</a:t>
            </a:r>
            <a:r>
              <a:rPr dirty="0" smtClean="0" sz="700" spc="114">
                <a:solidFill>
                  <a:srgbClr val="8E878E"/>
                </a:solidFill>
                <a:latin typeface="Arial"/>
                <a:cs typeface="Arial"/>
              </a:rPr>
              <a:t>w</a:t>
            </a:r>
            <a:r>
              <a:rPr dirty="0" smtClean="0" sz="700" spc="85">
                <a:solidFill>
                  <a:srgbClr val="7C8CA8"/>
                </a:solidFill>
                <a:latin typeface="Arial"/>
                <a:cs typeface="Arial"/>
              </a:rPr>
              <a:t>d</a:t>
            </a:r>
            <a:r>
              <a:rPr dirty="0" smtClean="0" sz="700" spc="130">
                <a:solidFill>
                  <a:srgbClr val="8E878E"/>
                </a:solidFill>
                <a:latin typeface="Arial"/>
                <a:cs typeface="Arial"/>
              </a:rPr>
              <a:t>l</a:t>
            </a:r>
            <a:r>
              <a:rPr dirty="0" smtClean="0" sz="700" spc="160">
                <a:solidFill>
                  <a:srgbClr val="8E878E"/>
                </a:solidFill>
                <a:latin typeface="Arial"/>
                <a:cs typeface="Arial"/>
              </a:rPr>
              <a:t>l</a:t>
            </a:r>
            <a:r>
              <a:rPr dirty="0" smtClean="0" sz="700" spc="0">
                <a:solidFill>
                  <a:srgbClr val="8E878E"/>
                </a:solidFill>
                <a:latin typeface="Arial"/>
                <a:cs typeface="Arial"/>
              </a:rPr>
              <a:t>(</a:t>
            </a:r>
            <a:r>
              <a:rPr dirty="0" smtClean="0" sz="700" spc="-5">
                <a:solidFill>
                  <a:srgbClr val="8E878E"/>
                </a:solidFill>
                <a:latin typeface="Arial"/>
                <a:cs typeface="Arial"/>
              </a:rPr>
              <a:t>;o</a:t>
            </a:r>
            <a:r>
              <a:rPr dirty="0" smtClean="0" sz="700" spc="10">
                <a:solidFill>
                  <a:srgbClr val="8E878E"/>
                </a:solidFill>
                <a:latin typeface="Arial"/>
                <a:cs typeface="Arial"/>
              </a:rPr>
              <a:t>o</a:t>
            </a:r>
            <a:r>
              <a:rPr dirty="0" smtClean="0" sz="700" spc="-35">
                <a:solidFill>
                  <a:srgbClr val="DDBF9A"/>
                </a:solidFill>
                <a:latin typeface="Arial"/>
                <a:cs typeface="Arial"/>
              </a:rPr>
              <a:t>r</a:t>
            </a:r>
            <a:r>
              <a:rPr dirty="0" smtClean="0" sz="700" spc="80">
                <a:solidFill>
                  <a:srgbClr val="7C8CA8"/>
                </a:solidFill>
                <a:latin typeface="Arial"/>
                <a:cs typeface="Arial"/>
              </a:rPr>
              <a:t>d</a:t>
            </a:r>
            <a:r>
              <a:rPr dirty="0" smtClean="0" sz="700" spc="-70">
                <a:solidFill>
                  <a:srgbClr val="696993"/>
                </a:solidFill>
                <a:latin typeface="Arial"/>
                <a:cs typeface="Arial"/>
              </a:rPr>
              <a:t>'</a:t>
            </a:r>
            <a:r>
              <a:rPr dirty="0" smtClean="0" sz="700" spc="15">
                <a:solidFill>
                  <a:srgbClr val="B39C8E"/>
                </a:solidFill>
                <a:latin typeface="Arial"/>
                <a:cs typeface="Arial"/>
              </a:rPr>
              <a:t>h</a:t>
            </a:r>
            <a:r>
              <a:rPr dirty="0" smtClean="0" sz="700" spc="45">
                <a:solidFill>
                  <a:srgbClr val="797585"/>
                </a:solidFill>
                <a:latin typeface="Arial"/>
                <a:cs typeface="Arial"/>
              </a:rPr>
              <a:t>l</a:t>
            </a:r>
            <a:r>
              <a:rPr dirty="0" smtClean="0" sz="700" spc="30">
                <a:solidFill>
                  <a:srgbClr val="7C8CA8"/>
                </a:solidFill>
                <a:latin typeface="Segoe UI Light"/>
                <a:cs typeface="Segoe UI Light"/>
              </a:rPr>
              <a:t>!</a:t>
            </a:r>
            <a:r>
              <a:rPr dirty="0" smtClean="0" sz="700" spc="-40">
                <a:solidFill>
                  <a:srgbClr val="7C8CA8"/>
                </a:solidFill>
                <a:latin typeface="Segoe UI Light"/>
                <a:cs typeface="Segoe UI Light"/>
              </a:rPr>
              <a:t>i</a:t>
            </a:r>
            <a:r>
              <a:rPr dirty="0" smtClean="0" sz="700" spc="85">
                <a:solidFill>
                  <a:srgbClr val="8E878E"/>
                </a:solidFill>
                <a:latin typeface="Arial"/>
                <a:cs typeface="Arial"/>
              </a:rPr>
              <a:t>υ</a:t>
            </a:r>
            <a:r>
              <a:rPr dirty="0" smtClean="0" sz="700" spc="150">
                <a:solidFill>
                  <a:srgbClr val="959AA8"/>
                </a:solidFill>
                <a:latin typeface="Arial"/>
                <a:cs typeface="Arial"/>
              </a:rPr>
              <a:t>n</a:t>
            </a:r>
            <a:r>
              <a:rPr dirty="0" smtClean="0" sz="450" spc="-100">
                <a:solidFill>
                  <a:srgbClr val="8E878E"/>
                </a:solidFill>
                <a:latin typeface="Segoe UI Light"/>
                <a:cs typeface="Segoe UI Light"/>
              </a:rPr>
              <a:t>&lt;</a:t>
            </a:r>
            <a:r>
              <a:rPr dirty="0" smtClean="0" sz="450" spc="105">
                <a:solidFill>
                  <a:srgbClr val="8E878E"/>
                </a:solidFill>
                <a:latin typeface="Segoe UI Light"/>
                <a:cs typeface="Segoe UI Light"/>
              </a:rPr>
              <a:t>l</a:t>
            </a:r>
            <a:r>
              <a:rPr dirty="0" smtClean="0" sz="450" spc="-85">
                <a:solidFill>
                  <a:srgbClr val="8E878E"/>
                </a:solidFill>
                <a:latin typeface="Segoe UI Light"/>
                <a:cs typeface="Segoe UI Light"/>
              </a:rPr>
              <a:t> </a:t>
            </a:r>
            <a:r>
              <a:rPr dirty="0" smtClean="0" sz="700" spc="-305">
                <a:solidFill>
                  <a:srgbClr val="696993"/>
                </a:solidFill>
                <a:latin typeface="Arial"/>
                <a:cs typeface="Arial"/>
              </a:rPr>
              <a:t>I</a:t>
            </a:r>
            <a:r>
              <a:rPr dirty="0" smtClean="0" sz="550" spc="155">
                <a:solidFill>
                  <a:srgbClr val="8E878E"/>
                </a:solidFill>
                <a:latin typeface="Segoe UI Light"/>
                <a:cs typeface="Segoe UI Light"/>
              </a:rPr>
              <a:t>U</a:t>
            </a:r>
            <a:r>
              <a:rPr dirty="0" smtClean="0" sz="550" spc="-25">
                <a:solidFill>
                  <a:srgbClr val="8E878E"/>
                </a:solidFill>
                <a:latin typeface="Segoe UI Light"/>
                <a:cs typeface="Segoe UI Light"/>
              </a:rPr>
              <a:t>l</a:t>
            </a:r>
            <a:r>
              <a:rPr dirty="0" smtClean="0" sz="700" spc="5">
                <a:solidFill>
                  <a:srgbClr val="EBB57E"/>
                </a:solidFill>
                <a:latin typeface="Arial"/>
                <a:cs typeface="Arial"/>
              </a:rPr>
              <a:t>!</a:t>
            </a:r>
            <a:r>
              <a:rPr dirty="0" smtClean="0" sz="700" spc="25">
                <a:solidFill>
                  <a:srgbClr val="8E878E"/>
                </a:solidFill>
                <a:latin typeface="Arial"/>
                <a:cs typeface="Arial"/>
              </a:rPr>
              <a:t>li</a:t>
            </a:r>
            <a:r>
              <a:rPr dirty="0" smtClean="0" sz="700" spc="5">
                <a:solidFill>
                  <a:srgbClr val="8E878E"/>
                </a:solidFill>
                <a:latin typeface="Arial"/>
                <a:cs typeface="Arial"/>
              </a:rPr>
              <a:t>r</a:t>
            </a:r>
            <a:r>
              <a:rPr dirty="0" smtClean="0" sz="450" spc="85">
                <a:solidFill>
                  <a:srgbClr val="8E878E"/>
                </a:solidFill>
                <a:latin typeface="Segoe UI Light"/>
                <a:cs typeface="Segoe UI Light"/>
              </a:rPr>
              <a:t>ll</a:t>
            </a:r>
            <a:r>
              <a:rPr dirty="0" smtClean="0" sz="450" spc="10">
                <a:solidFill>
                  <a:srgbClr val="8E878E"/>
                </a:solidFill>
                <a:latin typeface="Segoe UI Light"/>
                <a:cs typeface="Segoe UI Light"/>
              </a:rPr>
              <a:t>\</a:t>
            </a:r>
            <a:r>
              <a:rPr dirty="0" smtClean="0" sz="450" spc="80">
                <a:solidFill>
                  <a:srgbClr val="8E878E"/>
                </a:solidFill>
                <a:latin typeface="Segoe UI Light"/>
                <a:cs typeface="Segoe UI Light"/>
              </a:rPr>
              <a:t>.'.</a:t>
            </a:r>
            <a:r>
              <a:rPr dirty="0" smtClean="0" sz="450" spc="-50">
                <a:solidFill>
                  <a:srgbClr val="8E878E"/>
                </a:solidFill>
                <a:latin typeface="Segoe UI Light"/>
                <a:cs typeface="Segoe UI Light"/>
              </a:rPr>
              <a:t> </a:t>
            </a:r>
            <a:r>
              <a:rPr dirty="0" smtClean="0" sz="700" spc="-170">
                <a:solidFill>
                  <a:srgbClr val="8E878E"/>
                </a:solidFill>
                <a:latin typeface="Arial"/>
                <a:cs typeface="Arial"/>
              </a:rPr>
              <a:t>U</a:t>
            </a:r>
            <a:r>
              <a:rPr dirty="0" smtClean="0" sz="700" spc="-70">
                <a:solidFill>
                  <a:srgbClr val="D1AC87"/>
                </a:solidFill>
                <a:latin typeface="Arial"/>
                <a:cs typeface="Arial"/>
              </a:rPr>
              <a:t>'</a:t>
            </a:r>
            <a:r>
              <a:rPr dirty="0" smtClean="0" sz="700" spc="65">
                <a:solidFill>
                  <a:srgbClr val="8E878E"/>
                </a:solidFill>
                <a:latin typeface="Arial"/>
                <a:cs typeface="Arial"/>
              </a:rPr>
              <a:t>lil</a:t>
            </a:r>
            <a:r>
              <a:rPr dirty="0" smtClean="0" sz="700" spc="80">
                <a:solidFill>
                  <a:srgbClr val="8E878E"/>
                </a:solidFill>
                <a:latin typeface="Arial"/>
                <a:cs typeface="Arial"/>
              </a:rPr>
              <a:t> </a:t>
            </a:r>
            <a:r>
              <a:rPr dirty="0" smtClean="0" sz="600" spc="204">
                <a:solidFill>
                  <a:srgbClr val="697CAA"/>
                </a:solidFill>
                <a:latin typeface="Segoe UI Light"/>
                <a:cs typeface="Segoe UI Light"/>
              </a:rPr>
              <a:t>'</a:t>
            </a:r>
            <a:r>
              <a:rPr dirty="0" smtClean="0" sz="700" spc="-110">
                <a:solidFill>
                  <a:srgbClr val="8E878E"/>
                </a:solidFill>
                <a:latin typeface="Arial"/>
                <a:cs typeface="Arial"/>
              </a:rPr>
              <a:t>11(</a:t>
            </a:r>
            <a:r>
              <a:rPr dirty="0" smtClean="0" sz="700" spc="-65">
                <a:solidFill>
                  <a:srgbClr val="8E878E"/>
                </a:solidFill>
                <a:latin typeface="Arial"/>
                <a:cs typeface="Arial"/>
              </a:rPr>
              <a:t>;</a:t>
            </a:r>
            <a:r>
              <a:rPr dirty="0" smtClean="0" sz="700" spc="-65">
                <a:solidFill>
                  <a:srgbClr val="8E878E"/>
                </a:solidFill>
                <a:latin typeface="Arial"/>
                <a:cs typeface="Arial"/>
              </a:rPr>
              <a:t> </a:t>
            </a:r>
            <a:r>
              <a:rPr dirty="0" smtClean="0" sz="700" spc="85">
                <a:solidFill>
                  <a:srgbClr val="B39C8E"/>
                </a:solidFill>
                <a:latin typeface="Arial"/>
                <a:cs typeface="Arial"/>
              </a:rPr>
              <a:t>υ</a:t>
            </a:r>
            <a:r>
              <a:rPr dirty="0" smtClean="0" sz="700" spc="-114">
                <a:solidFill>
                  <a:srgbClr val="697CAA"/>
                </a:solidFill>
                <a:latin typeface="Arial"/>
                <a:cs typeface="Arial"/>
              </a:rPr>
              <a:t>1</a:t>
            </a:r>
            <a:r>
              <a:rPr dirty="0" smtClean="0" sz="700" spc="-65">
                <a:solidFill>
                  <a:srgbClr val="697CAA"/>
                </a:solidFill>
                <a:latin typeface="Arial"/>
                <a:cs typeface="Arial"/>
              </a:rPr>
              <a:t> </a:t>
            </a:r>
            <a:r>
              <a:rPr dirty="0" smtClean="0" sz="700" spc="-125">
                <a:solidFill>
                  <a:srgbClr val="A8897C"/>
                </a:solidFill>
                <a:latin typeface="Arial"/>
                <a:cs typeface="Arial"/>
              </a:rPr>
              <a:t>1</a:t>
            </a:r>
            <a:r>
              <a:rPr dirty="0" smtClean="0" sz="700" spc="-190">
                <a:solidFill>
                  <a:srgbClr val="A8897C"/>
                </a:solidFill>
                <a:latin typeface="Arial"/>
                <a:cs typeface="Arial"/>
              </a:rPr>
              <a:t>1</a:t>
            </a:r>
            <a:r>
              <a:rPr dirty="0" smtClean="0" sz="700" spc="-190">
                <a:solidFill>
                  <a:srgbClr val="907072"/>
                </a:solidFill>
                <a:latin typeface="Arial"/>
                <a:cs typeface="Arial"/>
              </a:rPr>
              <a:t>1</a:t>
            </a:r>
            <a:r>
              <a:rPr dirty="0" smtClean="0" sz="700" spc="-395">
                <a:solidFill>
                  <a:srgbClr val="B39C8E"/>
                </a:solidFill>
                <a:latin typeface="Arial"/>
                <a:cs typeface="Arial"/>
              </a:rPr>
              <a:t>1</a:t>
            </a:r>
            <a:r>
              <a:rPr dirty="0" smtClean="0" sz="700" spc="180">
                <a:solidFill>
                  <a:srgbClr val="8E878E"/>
                </a:solidFill>
                <a:latin typeface="Arial"/>
                <a:cs typeface="Arial"/>
              </a:rPr>
              <a:t>:""</a:t>
            </a:r>
            <a:r>
              <a:rPr dirty="0" smtClean="0" sz="700" spc="180">
                <a:solidFill>
                  <a:srgbClr val="8E878E"/>
                </a:solidFill>
                <a:latin typeface="Arial"/>
                <a:cs typeface="Arial"/>
              </a:rPr>
              <a:t> </a:t>
            </a:r>
            <a:r>
              <a:rPr dirty="0" smtClean="0" sz="700" spc="60">
                <a:solidFill>
                  <a:srgbClr val="8E878E"/>
                </a:solidFill>
                <a:latin typeface="Arial"/>
                <a:cs typeface="Arial"/>
              </a:rPr>
              <a:t> </a:t>
            </a:r>
            <a:r>
              <a:rPr dirty="0" smtClean="0" sz="700" spc="120">
                <a:solidFill>
                  <a:srgbClr val="8E878E"/>
                </a:solidFill>
                <a:latin typeface="Arial"/>
                <a:cs typeface="Arial"/>
              </a:rPr>
              <a:t>k</a:t>
            </a:r>
            <a:r>
              <a:rPr dirty="0" smtClean="0" sz="700" spc="120">
                <a:solidFill>
                  <a:srgbClr val="93C8F9"/>
                </a:solidFill>
                <a:latin typeface="Arial"/>
                <a:cs typeface="Arial"/>
              </a:rPr>
              <a:t>'</a:t>
            </a:r>
            <a:r>
              <a:rPr dirty="0" smtClean="0" sz="700" spc="120">
                <a:solidFill>
                  <a:srgbClr val="93C8F9"/>
                </a:solidFill>
                <a:latin typeface="Arial"/>
                <a:cs typeface="Arial"/>
              </a:rPr>
              <a:t>	</a:t>
            </a:r>
            <a:r>
              <a:rPr dirty="0" smtClean="0" sz="700" spc="-190">
                <a:solidFill>
                  <a:srgbClr val="696993"/>
                </a:solidFill>
                <a:latin typeface="Arial"/>
                <a:cs typeface="Arial"/>
              </a:rPr>
              <a:t>I</a:t>
            </a:r>
            <a:r>
              <a:rPr dirty="0" smtClean="0" sz="700" spc="-330">
                <a:solidFill>
                  <a:srgbClr val="A8897C"/>
                </a:solidFill>
                <a:latin typeface="Arial"/>
                <a:cs typeface="Arial"/>
              </a:rPr>
              <a:t>U</a:t>
            </a:r>
            <a:r>
              <a:rPr dirty="0" smtClean="0" sz="700" spc="-455">
                <a:solidFill>
                  <a:srgbClr val="8E878E"/>
                </a:solidFill>
                <a:latin typeface="Arial"/>
                <a:cs typeface="Arial"/>
              </a:rPr>
              <a:t>l</a:t>
            </a:r>
            <a:r>
              <a:rPr dirty="0" smtClean="0" sz="700" spc="15">
                <a:solidFill>
                  <a:srgbClr val="B39C8E"/>
                </a:solidFill>
                <a:latin typeface="Arial"/>
                <a:cs typeface="Arial"/>
              </a:rPr>
              <a:t>h</a:t>
            </a:r>
            <a:r>
              <a:rPr dirty="0" smtClean="0" sz="700" spc="695">
                <a:solidFill>
                  <a:srgbClr val="8E878E"/>
                </a:solidFill>
                <a:latin typeface="Arial"/>
                <a:cs typeface="Arial"/>
              </a:rPr>
              <a:t>ι</a:t>
            </a:r>
            <a:r>
              <a:rPr dirty="0" smtClean="0" sz="700" spc="695">
                <a:solidFill>
                  <a:srgbClr val="8E878E"/>
                </a:solidFill>
                <a:latin typeface="Arial"/>
                <a:cs typeface="Arial"/>
              </a:rPr>
              <a:t>  </a:t>
            </a:r>
            <a:r>
              <a:rPr dirty="0" smtClean="0" sz="700" spc="55">
                <a:solidFill>
                  <a:srgbClr val="8E878E"/>
                </a:solidFill>
                <a:latin typeface="Arial"/>
                <a:cs typeface="Arial"/>
              </a:rPr>
              <a:t> </a:t>
            </a:r>
            <a:r>
              <a:rPr dirty="0" smtClean="0" sz="600" spc="35">
                <a:solidFill>
                  <a:srgbClr val="8E878E"/>
                </a:solidFill>
                <a:latin typeface="Segoe UI Light"/>
                <a:cs typeface="Segoe UI Light"/>
              </a:rPr>
              <a:t>1</a:t>
            </a:r>
            <a:r>
              <a:rPr dirty="0" smtClean="0" sz="600" spc="10">
                <a:solidFill>
                  <a:srgbClr val="8E878E"/>
                </a:solidFill>
                <a:latin typeface="Segoe UI Light"/>
                <a:cs typeface="Segoe UI Light"/>
              </a:rPr>
              <a:t>I</a:t>
            </a:r>
            <a:r>
              <a:rPr dirty="0" smtClean="0" sz="600" spc="-155">
                <a:solidFill>
                  <a:srgbClr val="85A0BC"/>
                </a:solidFill>
                <a:latin typeface="Segoe UI Light"/>
                <a:cs typeface="Segoe UI Light"/>
              </a:rPr>
              <a:t>&lt;</a:t>
            </a:r>
            <a:r>
              <a:rPr dirty="0" smtClean="0" sz="600" spc="-105">
                <a:solidFill>
                  <a:srgbClr val="85A0BC"/>
                </a:solidFill>
                <a:latin typeface="Segoe UI Light"/>
                <a:cs typeface="Segoe UI Light"/>
              </a:rPr>
              <a:t>J</a:t>
            </a:r>
            <a:r>
              <a:rPr dirty="0" smtClean="0" sz="600" spc="50">
                <a:solidFill>
                  <a:srgbClr val="8E878E"/>
                </a:solidFill>
                <a:latin typeface="Segoe UI Light"/>
                <a:cs typeface="Segoe UI Light"/>
              </a:rPr>
              <a:t>1</a:t>
            </a:r>
            <a:r>
              <a:rPr dirty="0" smtClean="0" sz="600" spc="-35">
                <a:solidFill>
                  <a:srgbClr val="8E878E"/>
                </a:solidFill>
                <a:latin typeface="Segoe UI Light"/>
                <a:cs typeface="Segoe UI Light"/>
              </a:rPr>
              <a:t>!</a:t>
            </a:r>
            <a:r>
              <a:rPr dirty="0" smtClean="0" sz="600" spc="100">
                <a:solidFill>
                  <a:srgbClr val="B39C8E"/>
                </a:solidFill>
                <a:latin typeface="Segoe UI Light"/>
                <a:cs typeface="Segoe UI Light"/>
              </a:rPr>
              <a:t>1</a:t>
            </a:r>
            <a:r>
              <a:rPr dirty="0" smtClean="0" sz="600" spc="-40">
                <a:solidFill>
                  <a:srgbClr val="B39C8E"/>
                </a:solidFill>
                <a:latin typeface="Segoe UI Light"/>
                <a:cs typeface="Segoe UI Light"/>
              </a:rPr>
              <a:t>j</a:t>
            </a:r>
            <a:r>
              <a:rPr dirty="0" smtClean="0" sz="600" spc="135">
                <a:solidFill>
                  <a:srgbClr val="8E878E"/>
                </a:solidFill>
                <a:latin typeface="Segoe UI Light"/>
                <a:cs typeface="Segoe UI Light"/>
              </a:rPr>
              <a:t>..</a:t>
            </a:r>
            <a:endParaRPr sz="600">
              <a:latin typeface="Segoe UI Light"/>
              <a:cs typeface="Segoe UI Light"/>
            </a:endParaRPr>
          </a:p>
        </p:txBody>
      </p:sp>
      <p:sp>
        <p:nvSpPr>
          <p:cNvPr id="34" name="object 34"/>
          <p:cNvSpPr txBox="1"/>
          <p:nvPr/>
        </p:nvSpPr>
        <p:spPr>
          <a:xfrm>
            <a:off x="4565766" y="4664254"/>
            <a:ext cx="2179320" cy="118745"/>
          </a:xfrm>
          <a:prstGeom prst="rect">
            <a:avLst/>
          </a:prstGeom>
        </p:spPr>
        <p:txBody>
          <a:bodyPr wrap="square" lIns="0" tIns="0" rIns="0" bIns="0" rtlCol="0" vert="horz">
            <a:noAutofit/>
          </a:bodyPr>
          <a:lstStyle/>
          <a:p>
            <a:pPr marL="12700">
              <a:lnSpc>
                <a:spcPct val="100000"/>
              </a:lnSpc>
            </a:pPr>
            <a:r>
              <a:rPr dirty="0" smtClean="0" sz="700" spc="-310">
                <a:solidFill>
                  <a:srgbClr val="E69789"/>
                </a:solidFill>
                <a:latin typeface="Arial"/>
                <a:cs typeface="Arial"/>
              </a:rPr>
              <a:t>U</a:t>
            </a:r>
            <a:r>
              <a:rPr dirty="0" smtClean="0" sz="700" spc="-165">
                <a:solidFill>
                  <a:srgbClr val="DA729E"/>
                </a:solidFill>
                <a:latin typeface="Arial"/>
                <a:cs typeface="Arial"/>
              </a:rPr>
              <a:t>l</a:t>
            </a:r>
            <a:r>
              <a:rPr dirty="0" smtClean="0" sz="700" spc="114">
                <a:solidFill>
                  <a:srgbClr val="DF7777"/>
                </a:solidFill>
                <a:latin typeface="Arial"/>
                <a:cs typeface="Arial"/>
              </a:rPr>
              <a:t>k</a:t>
            </a:r>
            <a:r>
              <a:rPr dirty="0" smtClean="0" sz="700" spc="15">
                <a:solidFill>
                  <a:srgbClr val="DF7777"/>
                </a:solidFill>
                <a:latin typeface="Arial"/>
                <a:cs typeface="Arial"/>
              </a:rPr>
              <a:t> </a:t>
            </a:r>
            <a:r>
              <a:rPr dirty="0" smtClean="0" sz="700" spc="-35">
                <a:solidFill>
                  <a:srgbClr val="DA729E"/>
                </a:solidFill>
                <a:latin typeface="Arial"/>
                <a:cs typeface="Arial"/>
              </a:rPr>
              <a:t>r</a:t>
            </a:r>
            <a:r>
              <a:rPr dirty="0" smtClean="0" sz="700" spc="80">
                <a:solidFill>
                  <a:srgbClr val="DF7777"/>
                </a:solidFill>
                <a:latin typeface="Arial"/>
                <a:cs typeface="Arial"/>
              </a:rPr>
              <a:t>o</a:t>
            </a:r>
            <a:r>
              <a:rPr dirty="0" smtClean="0" sz="700" spc="0">
                <a:solidFill>
                  <a:srgbClr val="E9995E"/>
                </a:solidFill>
                <a:latin typeface="Arial"/>
                <a:cs typeface="Arial"/>
              </a:rPr>
              <a:t>r</a:t>
            </a:r>
            <a:r>
              <a:rPr dirty="0" smtClean="0" sz="700" spc="0">
                <a:solidFill>
                  <a:srgbClr val="E9995E"/>
                </a:solidFill>
                <a:latin typeface="Arial"/>
                <a:cs typeface="Arial"/>
              </a:rPr>
              <a:t> </a:t>
            </a:r>
            <a:r>
              <a:rPr dirty="0" smtClean="0" sz="700" spc="-85">
                <a:solidFill>
                  <a:srgbClr val="E9995E"/>
                </a:solidFill>
                <a:latin typeface="Arial"/>
                <a:cs typeface="Arial"/>
              </a:rPr>
              <a:t> </a:t>
            </a:r>
            <a:r>
              <a:rPr dirty="0" smtClean="0" sz="700" spc="204">
                <a:solidFill>
                  <a:srgbClr val="DB5756"/>
                </a:solidFill>
                <a:latin typeface="Arial"/>
                <a:cs typeface="Arial"/>
              </a:rPr>
              <a:t>t</a:t>
            </a:r>
            <a:r>
              <a:rPr dirty="0" smtClean="0" sz="700" spc="55">
                <a:solidFill>
                  <a:srgbClr val="E2724F"/>
                </a:solidFill>
                <a:latin typeface="Arial"/>
                <a:cs typeface="Arial"/>
              </a:rPr>
              <a:t>r</a:t>
            </a:r>
            <a:r>
              <a:rPr dirty="0" smtClean="0" sz="700" spc="-50">
                <a:solidFill>
                  <a:srgbClr val="E2724F"/>
                </a:solidFill>
                <a:latin typeface="Arial"/>
                <a:cs typeface="Arial"/>
              </a:rPr>
              <a:t>r</a:t>
            </a:r>
            <a:r>
              <a:rPr dirty="0" smtClean="0" sz="700" spc="254">
                <a:solidFill>
                  <a:srgbClr val="DF7777"/>
                </a:solidFill>
                <a:latin typeface="Arial"/>
                <a:cs typeface="Arial"/>
              </a:rPr>
              <a:t>k</a:t>
            </a:r>
            <a:r>
              <a:rPr dirty="0" smtClean="0" sz="700" spc="45">
                <a:solidFill>
                  <a:srgbClr val="DA5083"/>
                </a:solidFill>
                <a:latin typeface="Arial"/>
                <a:cs typeface="Arial"/>
              </a:rPr>
              <a:t>i</a:t>
            </a:r>
            <a:r>
              <a:rPr dirty="0" smtClean="0" sz="600" spc="100">
                <a:solidFill>
                  <a:srgbClr val="DF7777"/>
                </a:solidFill>
                <a:latin typeface="Segoe UI Light"/>
                <a:cs typeface="Segoe UI Light"/>
              </a:rPr>
              <a:t>t</a:t>
            </a:r>
            <a:r>
              <a:rPr dirty="0" smtClean="0" sz="600" spc="-10">
                <a:solidFill>
                  <a:srgbClr val="DF7777"/>
                </a:solidFill>
                <a:latin typeface="Segoe UI Light"/>
                <a:cs typeface="Segoe UI Light"/>
              </a:rPr>
              <a:t>'</a:t>
            </a:r>
            <a:r>
              <a:rPr dirty="0" smtClean="0" sz="600" spc="75">
                <a:solidFill>
                  <a:srgbClr val="E69789"/>
                </a:solidFill>
                <a:latin typeface="Segoe UI Light"/>
                <a:cs typeface="Segoe UI Light"/>
              </a:rPr>
              <a:t>1</a:t>
            </a:r>
            <a:r>
              <a:rPr dirty="0" smtClean="0" sz="600" spc="40">
                <a:solidFill>
                  <a:srgbClr val="E69789"/>
                </a:solidFill>
                <a:latin typeface="Segoe UI Light"/>
                <a:cs typeface="Segoe UI Light"/>
              </a:rPr>
              <a:t>I</a:t>
            </a:r>
            <a:r>
              <a:rPr dirty="0" smtClean="0" sz="700" spc="85">
                <a:solidFill>
                  <a:srgbClr val="DF7777"/>
                </a:solidFill>
                <a:latin typeface="Arial"/>
                <a:cs typeface="Arial"/>
              </a:rPr>
              <a:t>1</a:t>
            </a:r>
            <a:r>
              <a:rPr dirty="0" smtClean="0" sz="700" spc="-50">
                <a:solidFill>
                  <a:srgbClr val="DF7777"/>
                </a:solidFill>
                <a:latin typeface="Arial"/>
                <a:cs typeface="Arial"/>
              </a:rPr>
              <a:t>(</a:t>
            </a:r>
            <a:r>
              <a:rPr dirty="0" smtClean="0" sz="700" spc="-35">
                <a:solidFill>
                  <a:srgbClr val="DF7777"/>
                </a:solidFill>
                <a:latin typeface="Arial"/>
                <a:cs typeface="Arial"/>
              </a:rPr>
              <a:t>_</a:t>
            </a:r>
            <a:r>
              <a:rPr dirty="0" smtClean="0" sz="700" spc="35">
                <a:solidFill>
                  <a:srgbClr val="DA729E"/>
                </a:solidFill>
                <a:latin typeface="Arial"/>
                <a:cs typeface="Arial"/>
              </a:rPr>
              <a:t>r</a:t>
            </a:r>
            <a:r>
              <a:rPr dirty="0" smtClean="0" sz="700" spc="400">
                <a:solidFill>
                  <a:srgbClr val="DF7777"/>
                </a:solidFill>
                <a:latin typeface="Arial"/>
                <a:cs typeface="Arial"/>
              </a:rPr>
              <a:t>o</a:t>
            </a:r>
            <a:r>
              <a:rPr dirty="0" smtClean="0" sz="700" spc="400">
                <a:solidFill>
                  <a:srgbClr val="DF7777"/>
                </a:solidFill>
                <a:latin typeface="Arial"/>
                <a:cs typeface="Arial"/>
              </a:rPr>
              <a:t> </a:t>
            </a:r>
            <a:r>
              <a:rPr dirty="0" smtClean="0" sz="700" spc="35">
                <a:solidFill>
                  <a:srgbClr val="DF7777"/>
                </a:solidFill>
                <a:latin typeface="Arial"/>
                <a:cs typeface="Arial"/>
              </a:rPr>
              <a:t> </a:t>
            </a:r>
            <a:r>
              <a:rPr dirty="0" smtClean="0" sz="700" spc="35">
                <a:solidFill>
                  <a:srgbClr val="DB5756"/>
                </a:solidFill>
                <a:latin typeface="Arial"/>
                <a:cs typeface="Arial"/>
              </a:rPr>
              <a:t>-</a:t>
            </a:r>
            <a:r>
              <a:rPr dirty="0" smtClean="0" sz="700" spc="10">
                <a:solidFill>
                  <a:srgbClr val="DF7777"/>
                </a:solidFill>
                <a:latin typeface="Arial"/>
                <a:cs typeface="Arial"/>
              </a:rPr>
              <a:t>U</a:t>
            </a:r>
            <a:r>
              <a:rPr dirty="0" smtClean="0" sz="700" spc="-55">
                <a:solidFill>
                  <a:srgbClr val="DF7777"/>
                </a:solidFill>
                <a:latin typeface="Arial"/>
                <a:cs typeface="Arial"/>
              </a:rPr>
              <a:t>ω</a:t>
            </a:r>
            <a:r>
              <a:rPr dirty="0" smtClean="0" sz="700" spc="35">
                <a:solidFill>
                  <a:srgbClr val="DB5756"/>
                </a:solidFill>
                <a:latin typeface="Arial"/>
                <a:cs typeface="Arial"/>
              </a:rPr>
              <a:t>H</a:t>
            </a:r>
            <a:r>
              <a:rPr dirty="0" smtClean="0" sz="700" spc="50">
                <a:solidFill>
                  <a:srgbClr val="E68549"/>
                </a:solidFill>
                <a:latin typeface="Arial"/>
                <a:cs typeface="Arial"/>
              </a:rPr>
              <a:t>l</a:t>
            </a:r>
            <a:r>
              <a:rPr dirty="0" smtClean="0" sz="700" spc="10">
                <a:solidFill>
                  <a:srgbClr val="E68549"/>
                </a:solidFill>
                <a:latin typeface="Arial"/>
                <a:cs typeface="Arial"/>
              </a:rPr>
              <a:t>d</a:t>
            </a:r>
            <a:r>
              <a:rPr dirty="0" smtClean="0" sz="600" spc="100">
                <a:solidFill>
                  <a:srgbClr val="E68549"/>
                </a:solidFill>
                <a:latin typeface="Segoe UI Light"/>
                <a:cs typeface="Segoe UI Light"/>
              </a:rPr>
              <a:t>1</a:t>
            </a:r>
            <a:r>
              <a:rPr dirty="0" smtClean="0" sz="600" spc="30">
                <a:solidFill>
                  <a:srgbClr val="E68549"/>
                </a:solidFill>
                <a:latin typeface="Segoe UI Light"/>
                <a:cs typeface="Segoe UI Light"/>
              </a:rPr>
              <a:t>l</a:t>
            </a:r>
            <a:r>
              <a:rPr dirty="0" smtClean="0" sz="700" spc="175">
                <a:solidFill>
                  <a:srgbClr val="E68549"/>
                </a:solidFill>
                <a:latin typeface="Arial"/>
                <a:cs typeface="Arial"/>
              </a:rPr>
              <a:t>1ι</a:t>
            </a:r>
            <a:r>
              <a:rPr dirty="0" smtClean="0" sz="700" spc="130">
                <a:solidFill>
                  <a:srgbClr val="E68549"/>
                </a:solidFill>
                <a:latin typeface="Arial"/>
                <a:cs typeface="Arial"/>
              </a:rPr>
              <a:t>υ</a:t>
            </a:r>
            <a:r>
              <a:rPr dirty="0" smtClean="0" sz="550" spc="100">
                <a:solidFill>
                  <a:srgbClr val="E68549"/>
                </a:solidFill>
                <a:latin typeface="Segoe UI Light"/>
                <a:cs typeface="Segoe UI Light"/>
              </a:rPr>
              <a:t>IrIIJ</a:t>
            </a:r>
            <a:r>
              <a:rPr dirty="0" smtClean="0" sz="550" spc="-5">
                <a:solidFill>
                  <a:srgbClr val="E68549"/>
                </a:solidFill>
                <a:latin typeface="Segoe UI Light"/>
                <a:cs typeface="Segoe UI Light"/>
              </a:rPr>
              <a:t>'</a:t>
            </a:r>
            <a:r>
              <a:rPr dirty="0" smtClean="0" sz="550" spc="110">
                <a:solidFill>
                  <a:srgbClr val="DB5756"/>
                </a:solidFill>
                <a:latin typeface="Segoe UI Light"/>
                <a:cs typeface="Segoe UI Light"/>
              </a:rPr>
              <a:t>Ull</a:t>
            </a:r>
            <a:r>
              <a:rPr dirty="0" smtClean="0" sz="550" spc="100">
                <a:solidFill>
                  <a:srgbClr val="DB5756"/>
                </a:solidFill>
                <a:latin typeface="Segoe UI Light"/>
                <a:cs typeface="Segoe UI Light"/>
              </a:rPr>
              <a:t>I</a:t>
            </a:r>
            <a:r>
              <a:rPr dirty="0" smtClean="0" sz="700" spc="95">
                <a:solidFill>
                  <a:srgbClr val="DF7777"/>
                </a:solidFill>
                <a:latin typeface="Arial"/>
                <a:cs typeface="Arial"/>
              </a:rPr>
              <a:t>l</a:t>
            </a:r>
            <a:r>
              <a:rPr dirty="0" smtClean="0" sz="700" spc="-114">
                <a:solidFill>
                  <a:srgbClr val="DF7777"/>
                </a:solidFill>
                <a:latin typeface="Arial"/>
                <a:cs typeface="Arial"/>
              </a:rPr>
              <a:t>d</a:t>
            </a:r>
            <a:r>
              <a:rPr dirty="0" smtClean="0" sz="700" spc="-165">
                <a:solidFill>
                  <a:srgbClr val="DA5083"/>
                </a:solidFill>
                <a:latin typeface="Arial"/>
                <a:cs typeface="Arial"/>
              </a:rPr>
              <a:t>l</a:t>
            </a:r>
            <a:r>
              <a:rPr dirty="0" smtClean="0" sz="700" spc="40">
                <a:solidFill>
                  <a:srgbClr val="DB5756"/>
                </a:solidFill>
                <a:latin typeface="Arial"/>
                <a:cs typeface="Arial"/>
              </a:rPr>
              <a:t>l</a:t>
            </a:r>
            <a:r>
              <a:rPr dirty="0" smtClean="0" sz="700" spc="-35">
                <a:solidFill>
                  <a:srgbClr val="DF7777"/>
                </a:solidFill>
                <a:latin typeface="Arial"/>
                <a:cs typeface="Arial"/>
              </a:rPr>
              <a:t>U</a:t>
            </a:r>
            <a:r>
              <a:rPr dirty="0" smtClean="0" sz="700" spc="100">
                <a:solidFill>
                  <a:srgbClr val="DB87AA"/>
                </a:solidFill>
                <a:latin typeface="Arial"/>
                <a:cs typeface="Arial"/>
              </a:rPr>
              <a:t>II</a:t>
            </a:r>
            <a:endParaRPr sz="700">
              <a:latin typeface="Arial"/>
              <a:cs typeface="Arial"/>
            </a:endParaRPr>
          </a:p>
        </p:txBody>
      </p:sp>
      <p:sp>
        <p:nvSpPr>
          <p:cNvPr id="35" name="object 35"/>
          <p:cNvSpPr txBox="1"/>
          <p:nvPr/>
        </p:nvSpPr>
        <p:spPr>
          <a:xfrm>
            <a:off x="2479158" y="5236353"/>
            <a:ext cx="1694814" cy="150495"/>
          </a:xfrm>
          <a:prstGeom prst="rect">
            <a:avLst/>
          </a:prstGeom>
        </p:spPr>
        <p:txBody>
          <a:bodyPr wrap="square" lIns="0" tIns="0" rIns="0" bIns="0" rtlCol="0" vert="horz">
            <a:noAutofit/>
          </a:bodyPr>
          <a:lstStyle/>
          <a:p>
            <a:pPr marL="12700">
              <a:lnSpc>
                <a:spcPct val="100000"/>
              </a:lnSpc>
            </a:pPr>
            <a:r>
              <a:rPr dirty="0" smtClean="0" sz="700" spc="15">
                <a:solidFill>
                  <a:srgbClr val="8E878E"/>
                </a:solidFill>
                <a:latin typeface="Arial"/>
                <a:cs typeface="Arial"/>
              </a:rPr>
              <a:t>o</a:t>
            </a:r>
            <a:r>
              <a:rPr dirty="0" smtClean="0" sz="700" spc="150">
                <a:solidFill>
                  <a:srgbClr val="7C8CA8"/>
                </a:solidFill>
                <a:latin typeface="Arial"/>
                <a:cs typeface="Arial"/>
              </a:rPr>
              <a:t>f</a:t>
            </a:r>
            <a:r>
              <a:rPr dirty="0" smtClean="0" sz="700" spc="130">
                <a:solidFill>
                  <a:srgbClr val="7C8CA8"/>
                </a:solidFill>
                <a:latin typeface="Arial"/>
                <a:cs typeface="Arial"/>
              </a:rPr>
              <a:t>t</a:t>
            </a:r>
            <a:r>
              <a:rPr dirty="0" smtClean="0" sz="700" spc="50">
                <a:solidFill>
                  <a:srgbClr val="8E878E"/>
                </a:solidFill>
                <a:latin typeface="Arial"/>
                <a:cs typeface="Arial"/>
              </a:rPr>
              <a:t>he</a:t>
            </a:r>
            <a:r>
              <a:rPr dirty="0" smtClean="0" sz="700" spc="-135">
                <a:solidFill>
                  <a:srgbClr val="8E878E"/>
                </a:solidFill>
                <a:latin typeface="Arial"/>
                <a:cs typeface="Arial"/>
              </a:rPr>
              <a:t> </a:t>
            </a:r>
            <a:r>
              <a:rPr dirty="0" smtClean="0" sz="700" spc="-35">
                <a:solidFill>
                  <a:srgbClr val="8E878E"/>
                </a:solidFill>
                <a:latin typeface="Arial"/>
                <a:cs typeface="Arial"/>
              </a:rPr>
              <a:t>C</a:t>
            </a:r>
            <a:r>
              <a:rPr dirty="0" smtClean="0" sz="700" spc="-80">
                <a:solidFill>
                  <a:srgbClr val="907072"/>
                </a:solidFill>
                <a:latin typeface="Arial"/>
                <a:cs typeface="Arial"/>
              </a:rPr>
              <a:t>O</a:t>
            </a:r>
            <a:r>
              <a:rPr dirty="0" smtClean="0" sz="700" spc="-55">
                <a:solidFill>
                  <a:srgbClr val="8E878E"/>
                </a:solidFill>
                <a:latin typeface="Arial"/>
                <a:cs typeface="Arial"/>
              </a:rPr>
              <a:t>C</a:t>
            </a:r>
            <a:r>
              <a:rPr dirty="0" smtClean="0" sz="700" spc="25">
                <a:solidFill>
                  <a:srgbClr val="8E878E"/>
                </a:solidFill>
                <a:latin typeface="Arial"/>
                <a:cs typeface="Arial"/>
              </a:rPr>
              <a:t> </a:t>
            </a:r>
            <a:r>
              <a:rPr dirty="0" smtClean="0" sz="700" spc="15">
                <a:solidFill>
                  <a:srgbClr val="8E878E"/>
                </a:solidFill>
                <a:latin typeface="Arial"/>
                <a:cs typeface="Arial"/>
              </a:rPr>
              <a:t>me</a:t>
            </a:r>
            <a:r>
              <a:rPr dirty="0" smtClean="0" sz="700" spc="15">
                <a:solidFill>
                  <a:srgbClr val="8E878E"/>
                </a:solidFill>
                <a:latin typeface="Arial"/>
                <a:cs typeface="Arial"/>
              </a:rPr>
              <a:t>  </a:t>
            </a:r>
            <a:r>
              <a:rPr dirty="0" smtClean="0" sz="700" spc="-35">
                <a:solidFill>
                  <a:srgbClr val="8E878E"/>
                </a:solidFill>
                <a:latin typeface="Arial"/>
                <a:cs typeface="Arial"/>
              </a:rPr>
              <a:t> </a:t>
            </a:r>
            <a:r>
              <a:rPr dirty="0" smtClean="0" sz="700" spc="15">
                <a:solidFill>
                  <a:srgbClr val="8E878E"/>
                </a:solidFill>
                <a:latin typeface="Arial"/>
                <a:cs typeface="Arial"/>
              </a:rPr>
              <a:t>a</a:t>
            </a:r>
            <a:r>
              <a:rPr dirty="0" smtClean="0" sz="700" spc="-50">
                <a:solidFill>
                  <a:srgbClr val="8E878E"/>
                </a:solidFill>
                <a:latin typeface="Arial"/>
                <a:cs typeface="Arial"/>
              </a:rPr>
              <a:t>g</a:t>
            </a:r>
            <a:r>
              <a:rPr dirty="0" smtClean="0" sz="650" spc="-85">
                <a:solidFill>
                  <a:srgbClr val="8E878E"/>
                </a:solidFill>
                <a:latin typeface="Segoe UI Light"/>
                <a:cs typeface="Segoe UI Light"/>
              </a:rPr>
              <a:t>E-</a:t>
            </a:r>
            <a:r>
              <a:rPr dirty="0" smtClean="0" sz="650" spc="-85">
                <a:solidFill>
                  <a:srgbClr val="8E878E"/>
                </a:solidFill>
                <a:latin typeface="Segoe UI Light"/>
                <a:cs typeface="Segoe UI Light"/>
              </a:rPr>
              <a:t>  </a:t>
            </a:r>
            <a:r>
              <a:rPr dirty="0" smtClean="0" sz="650" spc="-75">
                <a:solidFill>
                  <a:srgbClr val="8E878E"/>
                </a:solidFill>
                <a:latin typeface="Segoe UI Light"/>
                <a:cs typeface="Segoe UI Light"/>
              </a:rPr>
              <a:t> </a:t>
            </a:r>
            <a:r>
              <a:rPr dirty="0" smtClean="0" sz="700" spc="15">
                <a:solidFill>
                  <a:srgbClr val="959AA8"/>
                </a:solidFill>
                <a:latin typeface="Arial"/>
                <a:cs typeface="Arial"/>
              </a:rPr>
              <a:t>h</a:t>
            </a:r>
            <a:r>
              <a:rPr dirty="0" smtClean="0" sz="700" spc="-15">
                <a:solidFill>
                  <a:srgbClr val="8E878E"/>
                </a:solidFill>
                <a:latin typeface="Arial"/>
                <a:cs typeface="Arial"/>
              </a:rPr>
              <a:t>at</a:t>
            </a:r>
            <a:r>
              <a:rPr dirty="0" smtClean="0" sz="700" spc="-15">
                <a:solidFill>
                  <a:srgbClr val="8E878E"/>
                </a:solidFill>
                <a:latin typeface="Arial"/>
                <a:cs typeface="Arial"/>
              </a:rPr>
              <a:t>  </a:t>
            </a:r>
            <a:r>
              <a:rPr dirty="0" smtClean="0" sz="700" spc="-165">
                <a:solidFill>
                  <a:srgbClr val="8E878E"/>
                </a:solidFill>
                <a:latin typeface="Arial"/>
                <a:cs typeface="Arial"/>
              </a:rPr>
              <a:t>S</a:t>
            </a:r>
            <a:r>
              <a:rPr dirty="0" smtClean="0" sz="700" spc="-30">
                <a:solidFill>
                  <a:srgbClr val="8E878E"/>
                </a:solidFill>
                <a:latin typeface="Arial"/>
                <a:cs typeface="Arial"/>
              </a:rPr>
              <a:t> </a:t>
            </a:r>
            <a:r>
              <a:rPr dirty="0" smtClean="0" sz="700" spc="15">
                <a:solidFill>
                  <a:srgbClr val="8E878E"/>
                </a:solidFill>
                <a:latin typeface="Arial"/>
                <a:cs typeface="Arial"/>
              </a:rPr>
              <a:t>b</a:t>
            </a:r>
            <a:r>
              <a:rPr dirty="0" smtClean="0" sz="750" spc="-110">
                <a:solidFill>
                  <a:srgbClr val="8E878E"/>
                </a:solidFill>
                <a:latin typeface="Segoe UI Light"/>
                <a:cs typeface="Segoe UI Light"/>
              </a:rPr>
              <a:t>-</a:t>
            </a:r>
            <a:r>
              <a:rPr dirty="0" smtClean="0" sz="750" spc="-170">
                <a:solidFill>
                  <a:srgbClr val="8E878E"/>
                </a:solidFill>
                <a:latin typeface="Segoe UI Light"/>
                <a:cs typeface="Segoe UI Light"/>
              </a:rPr>
              <a:t>e</a:t>
            </a:r>
            <a:r>
              <a:rPr dirty="0" smtClean="0" sz="700" spc="40">
                <a:solidFill>
                  <a:srgbClr val="907072"/>
                </a:solidFill>
                <a:latin typeface="Arial"/>
                <a:cs typeface="Arial"/>
              </a:rPr>
              <a:t>l</a:t>
            </a:r>
            <a:r>
              <a:rPr dirty="0" smtClean="0" sz="700" spc="-55">
                <a:solidFill>
                  <a:srgbClr val="696993"/>
                </a:solidFill>
                <a:latin typeface="Arial"/>
                <a:cs typeface="Arial"/>
              </a:rPr>
              <a:t>n</a:t>
            </a:r>
            <a:r>
              <a:rPr dirty="0" smtClean="0" sz="950" spc="-15">
                <a:solidFill>
                  <a:srgbClr val="8E878E"/>
                </a:solidFill>
                <a:latin typeface="Segoe UI Light"/>
                <a:cs typeface="Segoe UI Light"/>
              </a:rPr>
              <a:t>s;</a:t>
            </a:r>
            <a:r>
              <a:rPr dirty="0" smtClean="0" sz="950" spc="-145">
                <a:solidFill>
                  <a:srgbClr val="8E878E"/>
                </a:solidFill>
                <a:latin typeface="Segoe UI Light"/>
                <a:cs typeface="Segoe UI Light"/>
              </a:rPr>
              <a:t> </a:t>
            </a:r>
            <a:r>
              <a:rPr dirty="0" smtClean="0" sz="700" spc="15">
                <a:solidFill>
                  <a:srgbClr val="8E878E"/>
                </a:solidFill>
                <a:latin typeface="Arial"/>
                <a:cs typeface="Arial"/>
              </a:rPr>
              <a:t>p</a:t>
            </a:r>
            <a:r>
              <a:rPr dirty="0" smtClean="0" sz="700" spc="-35">
                <a:solidFill>
                  <a:srgbClr val="7C8CA8"/>
                </a:solidFill>
                <a:latin typeface="Arial"/>
                <a:cs typeface="Arial"/>
              </a:rPr>
              <a:t>r</a:t>
            </a:r>
            <a:r>
              <a:rPr dirty="0" smtClean="0" sz="600" spc="-15">
                <a:solidFill>
                  <a:srgbClr val="8E878E"/>
                </a:solidFill>
                <a:latin typeface="Segoe UI Light"/>
                <a:cs typeface="Segoe UI Light"/>
              </a:rPr>
              <a:t>O</a:t>
            </a:r>
            <a:r>
              <a:rPr dirty="0" smtClean="0" sz="600" spc="-95">
                <a:solidFill>
                  <a:srgbClr val="8E878E"/>
                </a:solidFill>
                <a:latin typeface="Segoe UI Light"/>
                <a:cs typeface="Segoe UI Light"/>
              </a:rPr>
              <a:t>&lt;</a:t>
            </a:r>
            <a:r>
              <a:rPr dirty="0" smtClean="0" sz="700" spc="-105">
                <a:solidFill>
                  <a:srgbClr val="8E878E"/>
                </a:solidFill>
                <a:latin typeface="Arial"/>
                <a:cs typeface="Arial"/>
              </a:rPr>
              <a:t>E</a:t>
            </a:r>
            <a:r>
              <a:rPr dirty="0" smtClean="0" sz="700" spc="-95">
                <a:solidFill>
                  <a:srgbClr val="8E878E"/>
                </a:solidFill>
                <a:latin typeface="Arial"/>
                <a:cs typeface="Arial"/>
              </a:rPr>
              <a:t>S</a:t>
            </a:r>
            <a:r>
              <a:rPr dirty="0" smtClean="0" sz="700" spc="-80">
                <a:solidFill>
                  <a:srgbClr val="7C8CA8"/>
                </a:solidFill>
                <a:latin typeface="Arial"/>
                <a:cs typeface="Arial"/>
              </a:rPr>
              <a:t>5</a:t>
            </a:r>
            <a:endParaRPr sz="700">
              <a:latin typeface="Arial"/>
              <a:cs typeface="Arial"/>
            </a:endParaRPr>
          </a:p>
        </p:txBody>
      </p:sp>
      <p:sp>
        <p:nvSpPr>
          <p:cNvPr id="36" name="object 36"/>
          <p:cNvSpPr txBox="1"/>
          <p:nvPr/>
        </p:nvSpPr>
        <p:spPr>
          <a:xfrm>
            <a:off x="4376074" y="5255403"/>
            <a:ext cx="875665" cy="131445"/>
          </a:xfrm>
          <a:prstGeom prst="rect">
            <a:avLst/>
          </a:prstGeom>
        </p:spPr>
        <p:txBody>
          <a:bodyPr wrap="square" lIns="0" tIns="0" rIns="0" bIns="0" rtlCol="0" vert="horz">
            <a:noAutofit/>
          </a:bodyPr>
          <a:lstStyle/>
          <a:p>
            <a:pPr marL="12700">
              <a:lnSpc>
                <a:spcPct val="100000"/>
              </a:lnSpc>
            </a:pPr>
            <a:r>
              <a:rPr dirty="0" smtClean="0" sz="700">
                <a:solidFill>
                  <a:srgbClr val="8E878E"/>
                </a:solidFill>
                <a:latin typeface="Arial"/>
                <a:cs typeface="Arial"/>
              </a:rPr>
              <a:t>e</a:t>
            </a:r>
            <a:r>
              <a:rPr dirty="0" smtClean="0" sz="700" spc="-45">
                <a:solidFill>
                  <a:srgbClr val="8E878E"/>
                </a:solidFill>
                <a:latin typeface="Arial"/>
                <a:cs typeface="Arial"/>
              </a:rPr>
              <a:t> </a:t>
            </a:r>
            <a:r>
              <a:rPr dirty="0" smtClean="0" sz="700" spc="15">
                <a:solidFill>
                  <a:srgbClr val="8E878E"/>
                </a:solidFill>
                <a:latin typeface="Arial"/>
                <a:cs typeface="Arial"/>
              </a:rPr>
              <a:t>g</a:t>
            </a:r>
            <a:r>
              <a:rPr dirty="0" smtClean="0" sz="700" spc="10">
                <a:solidFill>
                  <a:srgbClr val="959AA8"/>
                </a:solidFill>
                <a:latin typeface="Arial"/>
                <a:cs typeface="Arial"/>
              </a:rPr>
              <a:t>u</a:t>
            </a:r>
            <a:r>
              <a:rPr dirty="0" smtClean="0" sz="700" spc="20">
                <a:solidFill>
                  <a:srgbClr val="8E878E"/>
                </a:solidFill>
                <a:latin typeface="Arial"/>
                <a:cs typeface="Arial"/>
              </a:rPr>
              <a:t>ard</a:t>
            </a:r>
            <a:r>
              <a:rPr dirty="0" smtClean="0" sz="700" spc="-55">
                <a:solidFill>
                  <a:srgbClr val="8E878E"/>
                </a:solidFill>
                <a:latin typeface="Arial"/>
                <a:cs typeface="Arial"/>
              </a:rPr>
              <a:t> </a:t>
            </a:r>
            <a:r>
              <a:rPr dirty="0" smtClean="0" sz="700" spc="15">
                <a:solidFill>
                  <a:srgbClr val="696993"/>
                </a:solidFill>
                <a:latin typeface="Arial"/>
                <a:cs typeface="Arial"/>
              </a:rPr>
              <a:t>he</a:t>
            </a:r>
            <a:r>
              <a:rPr dirty="0" smtClean="0" sz="700" spc="15">
                <a:solidFill>
                  <a:srgbClr val="696993"/>
                </a:solidFill>
                <a:latin typeface="Arial"/>
                <a:cs typeface="Arial"/>
              </a:rPr>
              <a:t> </a:t>
            </a:r>
            <a:r>
              <a:rPr dirty="0" smtClean="0" sz="700" spc="90">
                <a:solidFill>
                  <a:srgbClr val="696993"/>
                </a:solidFill>
                <a:latin typeface="Arial"/>
                <a:cs typeface="Arial"/>
              </a:rPr>
              <a:t> </a:t>
            </a:r>
            <a:r>
              <a:rPr dirty="0" smtClean="0" sz="800" spc="-25">
                <a:solidFill>
                  <a:srgbClr val="AAA5AA"/>
                </a:solidFill>
                <a:latin typeface="Segoe UI Light"/>
                <a:cs typeface="Segoe UI Light"/>
              </a:rPr>
              <a:t>rI</a:t>
            </a:r>
            <a:r>
              <a:rPr dirty="0" smtClean="0" sz="800" spc="-45">
                <a:solidFill>
                  <a:srgbClr val="AAA5AA"/>
                </a:solidFill>
                <a:latin typeface="Segoe UI Light"/>
                <a:cs typeface="Segoe UI Light"/>
              </a:rPr>
              <a:t>I</a:t>
            </a:r>
            <a:r>
              <a:rPr dirty="0" smtClean="0" sz="700" spc="70">
                <a:solidFill>
                  <a:srgbClr val="8E878E"/>
                </a:solidFill>
                <a:latin typeface="Arial"/>
                <a:cs typeface="Arial"/>
              </a:rPr>
              <a:t>y</a:t>
            </a:r>
            <a:r>
              <a:rPr dirty="0" smtClean="0" sz="700" spc="-75">
                <a:solidFill>
                  <a:srgbClr val="8E878E"/>
                </a:solidFill>
                <a:latin typeface="Arial"/>
                <a:cs typeface="Arial"/>
              </a:rPr>
              <a:t> </a:t>
            </a:r>
            <a:r>
              <a:rPr dirty="0" smtClean="0" sz="700" spc="-35">
                <a:solidFill>
                  <a:srgbClr val="D1AC87"/>
                </a:solidFill>
                <a:latin typeface="Arial"/>
                <a:cs typeface="Arial"/>
              </a:rPr>
              <a:t>r</a:t>
            </a:r>
            <a:r>
              <a:rPr dirty="0" smtClean="0" sz="700" spc="75">
                <a:solidFill>
                  <a:srgbClr val="8E878E"/>
                </a:solidFill>
                <a:latin typeface="Arial"/>
                <a:cs typeface="Arial"/>
              </a:rPr>
              <a:t>e</a:t>
            </a:r>
            <a:r>
              <a:rPr dirty="0" smtClean="0" sz="700" spc="-55">
                <a:solidFill>
                  <a:srgbClr val="8E878E"/>
                </a:solidFill>
                <a:latin typeface="Arial"/>
                <a:cs typeface="Arial"/>
              </a:rPr>
              <a:t> </a:t>
            </a:r>
            <a:r>
              <a:rPr dirty="0" smtClean="0" sz="700" spc="40">
                <a:solidFill>
                  <a:srgbClr val="697CAA"/>
                </a:solidFill>
                <a:latin typeface="Arial"/>
                <a:cs typeface="Arial"/>
              </a:rPr>
              <a:t>l</a:t>
            </a:r>
            <a:r>
              <a:rPr dirty="0" smtClean="0" sz="700" spc="-15">
                <a:solidFill>
                  <a:srgbClr val="8E878E"/>
                </a:solidFill>
                <a:latin typeface="Arial"/>
                <a:cs typeface="Arial"/>
              </a:rPr>
              <a:t>es</a:t>
            </a:r>
            <a:endParaRPr sz="700">
              <a:latin typeface="Arial"/>
              <a:cs typeface="Arial"/>
            </a:endParaRPr>
          </a:p>
        </p:txBody>
      </p:sp>
      <p:sp>
        <p:nvSpPr>
          <p:cNvPr id="37" name="object 37"/>
          <p:cNvSpPr txBox="1"/>
          <p:nvPr/>
        </p:nvSpPr>
        <p:spPr>
          <a:xfrm>
            <a:off x="5453869" y="5268103"/>
            <a:ext cx="1226820" cy="118745"/>
          </a:xfrm>
          <a:prstGeom prst="rect">
            <a:avLst/>
          </a:prstGeom>
        </p:spPr>
        <p:txBody>
          <a:bodyPr wrap="square" lIns="0" tIns="0" rIns="0" bIns="0" rtlCol="0" vert="horz">
            <a:noAutofit/>
          </a:bodyPr>
          <a:lstStyle/>
          <a:p>
            <a:pPr marL="12700">
              <a:lnSpc>
                <a:spcPct val="100000"/>
              </a:lnSpc>
            </a:pPr>
            <a:r>
              <a:rPr dirty="0" smtClean="0" sz="700" spc="15">
                <a:solidFill>
                  <a:srgbClr val="8E878E"/>
                </a:solidFill>
                <a:latin typeface="Arial"/>
                <a:cs typeface="Arial"/>
              </a:rPr>
              <a:t>d</a:t>
            </a:r>
            <a:r>
              <a:rPr dirty="0" smtClean="0" sz="700" spc="45">
                <a:solidFill>
                  <a:srgbClr val="B17E67"/>
                </a:solidFill>
                <a:latin typeface="Arial"/>
                <a:cs typeface="Arial"/>
              </a:rPr>
              <a:t>l</a:t>
            </a:r>
            <a:r>
              <a:rPr dirty="0" smtClean="0" sz="700" spc="20">
                <a:solidFill>
                  <a:srgbClr val="907072"/>
                </a:solidFill>
                <a:latin typeface="Arial"/>
                <a:cs typeface="Arial"/>
              </a:rPr>
              <a:t>men</a:t>
            </a:r>
            <a:r>
              <a:rPr dirty="0" smtClean="0" sz="700" spc="20">
                <a:solidFill>
                  <a:srgbClr val="907072"/>
                </a:solidFill>
                <a:latin typeface="Arial"/>
                <a:cs typeface="Arial"/>
              </a:rPr>
              <a:t> </a:t>
            </a:r>
            <a:r>
              <a:rPr dirty="0" smtClean="0" sz="700" spc="-50">
                <a:solidFill>
                  <a:srgbClr val="907072"/>
                </a:solidFill>
                <a:latin typeface="Arial"/>
                <a:cs typeface="Arial"/>
              </a:rPr>
              <a:t> </a:t>
            </a:r>
            <a:r>
              <a:rPr dirty="0" smtClean="0" sz="600" spc="210">
                <a:solidFill>
                  <a:srgbClr val="8E878E"/>
                </a:solidFill>
                <a:latin typeface="Segoe UI Light"/>
                <a:cs typeface="Segoe UI Light"/>
              </a:rPr>
              <a:t>'y</a:t>
            </a:r>
            <a:r>
              <a:rPr dirty="0" smtClean="0" sz="600" spc="25">
                <a:solidFill>
                  <a:srgbClr val="8E878E"/>
                </a:solidFill>
                <a:latin typeface="Segoe UI Light"/>
                <a:cs typeface="Segoe UI Light"/>
              </a:rPr>
              <a:t> </a:t>
            </a:r>
            <a:r>
              <a:rPr dirty="0" smtClean="0" sz="700" spc="0">
                <a:solidFill>
                  <a:srgbClr val="8E878E"/>
                </a:solidFill>
                <a:latin typeface="Arial"/>
                <a:cs typeface="Arial"/>
              </a:rPr>
              <a:t>t</a:t>
            </a:r>
            <a:r>
              <a:rPr dirty="0" smtClean="0" sz="700" spc="-25">
                <a:solidFill>
                  <a:srgbClr val="B17E67"/>
                </a:solidFill>
                <a:latin typeface="Arial"/>
                <a:cs typeface="Arial"/>
              </a:rPr>
              <a:t>l</a:t>
            </a:r>
            <a:r>
              <a:rPr dirty="0" smtClean="0" sz="700" spc="70">
                <a:solidFill>
                  <a:srgbClr val="7C8CA8"/>
                </a:solidFill>
                <a:latin typeface="Arial"/>
                <a:cs typeface="Arial"/>
              </a:rPr>
              <a:t>t</a:t>
            </a:r>
            <a:r>
              <a:rPr dirty="0" smtClean="0" sz="700" spc="-70">
                <a:solidFill>
                  <a:srgbClr val="8E878E"/>
                </a:solidFill>
                <a:latin typeface="Arial"/>
                <a:cs typeface="Arial"/>
              </a:rPr>
              <a:t>E</a:t>
            </a:r>
            <a:r>
              <a:rPr dirty="0" smtClean="0" sz="700" spc="-35">
                <a:solidFill>
                  <a:srgbClr val="91B3D1"/>
                </a:solidFill>
                <a:latin typeface="Arial"/>
                <a:cs typeface="Arial"/>
              </a:rPr>
              <a:t>r</a:t>
            </a:r>
            <a:r>
              <a:rPr dirty="0" smtClean="0" sz="700" spc="5">
                <a:solidFill>
                  <a:srgbClr val="959AA8"/>
                </a:solidFill>
                <a:latin typeface="Arial"/>
                <a:cs typeface="Arial"/>
              </a:rPr>
              <a:t>f</a:t>
            </a:r>
            <a:r>
              <a:rPr dirty="0" smtClean="0" sz="700" spc="-55">
                <a:solidFill>
                  <a:srgbClr val="907072"/>
                </a:solidFill>
                <a:latin typeface="Arial"/>
                <a:cs typeface="Arial"/>
              </a:rPr>
              <a:t>n</a:t>
            </a:r>
            <a:r>
              <a:rPr dirty="0" smtClean="0" sz="700" spc="180">
                <a:solidFill>
                  <a:srgbClr val="959AA8"/>
                </a:solidFill>
                <a:latin typeface="Arial"/>
                <a:cs typeface="Arial"/>
              </a:rPr>
              <a:t>g</a:t>
            </a:r>
            <a:r>
              <a:rPr dirty="0" smtClean="0" sz="700" spc="180">
                <a:solidFill>
                  <a:srgbClr val="959AA8"/>
                </a:solidFill>
                <a:latin typeface="Arial"/>
                <a:cs typeface="Arial"/>
              </a:rPr>
              <a:t> </a:t>
            </a:r>
            <a:r>
              <a:rPr dirty="0" smtClean="0" sz="700" spc="-15">
                <a:solidFill>
                  <a:srgbClr val="959AA8"/>
                </a:solidFill>
                <a:latin typeface="Arial"/>
                <a:cs typeface="Arial"/>
              </a:rPr>
              <a:t> </a:t>
            </a:r>
            <a:r>
              <a:rPr dirty="0" smtClean="0" sz="600" spc="-80">
                <a:solidFill>
                  <a:srgbClr val="8E878E"/>
                </a:solidFill>
                <a:latin typeface="Segoe UI Light"/>
                <a:cs typeface="Segoe UI Light"/>
              </a:rPr>
              <a:t>e&lt;</a:t>
            </a:r>
            <a:r>
              <a:rPr dirty="0" smtClean="0" sz="600" spc="0">
                <a:solidFill>
                  <a:srgbClr val="8E878E"/>
                </a:solidFill>
                <a:latin typeface="Segoe UI Light"/>
                <a:cs typeface="Segoe UI Light"/>
              </a:rPr>
              <a:t>:</a:t>
            </a:r>
            <a:r>
              <a:rPr dirty="0" smtClean="0" sz="700" spc="-55">
                <a:solidFill>
                  <a:srgbClr val="907072"/>
                </a:solidFill>
                <a:latin typeface="Arial"/>
                <a:cs typeface="Arial"/>
              </a:rPr>
              <a:t>h</a:t>
            </a:r>
            <a:r>
              <a:rPr dirty="0" smtClean="0" sz="700" spc="-20">
                <a:solidFill>
                  <a:srgbClr val="8E878E"/>
                </a:solidFill>
                <a:latin typeface="Arial"/>
                <a:cs typeface="Arial"/>
              </a:rPr>
              <a:t>n</a:t>
            </a:r>
            <a:r>
              <a:rPr dirty="0" smtClean="0" sz="700" spc="-130">
                <a:solidFill>
                  <a:srgbClr val="7CB1E4"/>
                </a:solidFill>
                <a:latin typeface="Arial"/>
                <a:cs typeface="Arial"/>
              </a:rPr>
              <a:t>l</a:t>
            </a:r>
            <a:r>
              <a:rPr dirty="0" smtClean="0" sz="700" spc="80">
                <a:solidFill>
                  <a:srgbClr val="8E878E"/>
                </a:solidFill>
                <a:latin typeface="Arial"/>
                <a:cs typeface="Arial"/>
              </a:rPr>
              <a:t>q</a:t>
            </a:r>
            <a:r>
              <a:rPr dirty="0" smtClean="0" sz="700" spc="-90">
                <a:solidFill>
                  <a:srgbClr val="907072"/>
                </a:solidFill>
                <a:latin typeface="Arial"/>
                <a:cs typeface="Arial"/>
              </a:rPr>
              <a:t>JES</a:t>
            </a:r>
            <a:endParaRPr sz="700">
              <a:latin typeface="Arial"/>
              <a:cs typeface="Arial"/>
            </a:endParaRPr>
          </a:p>
        </p:txBody>
      </p:sp>
      <p:sp>
        <p:nvSpPr>
          <p:cNvPr id="38" name="object 38"/>
          <p:cNvSpPr txBox="1"/>
          <p:nvPr/>
        </p:nvSpPr>
        <p:spPr>
          <a:xfrm>
            <a:off x="2479158" y="5621786"/>
            <a:ext cx="3409315" cy="118745"/>
          </a:xfrm>
          <a:prstGeom prst="rect">
            <a:avLst/>
          </a:prstGeom>
        </p:spPr>
        <p:txBody>
          <a:bodyPr wrap="square" lIns="0" tIns="0" rIns="0" bIns="0" rtlCol="0" vert="horz">
            <a:noAutofit/>
          </a:bodyPr>
          <a:lstStyle/>
          <a:p>
            <a:pPr marL="12700">
              <a:lnSpc>
                <a:spcPct val="100000"/>
              </a:lnSpc>
            </a:pPr>
            <a:r>
              <a:rPr dirty="0" smtClean="0" sz="700">
                <a:solidFill>
                  <a:srgbClr val="DF7777"/>
                </a:solidFill>
                <a:latin typeface="Arial"/>
                <a:cs typeface="Arial"/>
              </a:rPr>
              <a:t>S</a:t>
            </a:r>
            <a:r>
              <a:rPr dirty="0" smtClean="0" sz="700" spc="15">
                <a:solidFill>
                  <a:srgbClr val="DF7777"/>
                </a:solidFill>
                <a:latin typeface="Arial"/>
                <a:cs typeface="Arial"/>
              </a:rPr>
              <a:t>a</a:t>
            </a:r>
            <a:r>
              <a:rPr dirty="0" smtClean="0" sz="700" spc="5">
                <a:solidFill>
                  <a:srgbClr val="DA5083"/>
                </a:solidFill>
                <a:latin typeface="Arial"/>
                <a:cs typeface="Arial"/>
              </a:rPr>
              <a:t>t</a:t>
            </a:r>
            <a:r>
              <a:rPr dirty="0" smtClean="0" sz="700" spc="80">
                <a:solidFill>
                  <a:srgbClr val="DB5756"/>
                </a:solidFill>
                <a:latin typeface="Arial"/>
                <a:cs typeface="Arial"/>
              </a:rPr>
              <a:t>e</a:t>
            </a:r>
            <a:r>
              <a:rPr dirty="0" smtClean="0" sz="700" spc="35">
                <a:solidFill>
                  <a:srgbClr val="DB5756"/>
                </a:solidFill>
                <a:latin typeface="Arial"/>
                <a:cs typeface="Arial"/>
              </a:rPr>
              <a:t>r</a:t>
            </a:r>
            <a:r>
              <a:rPr dirty="0" smtClean="0" sz="700" spc="15">
                <a:solidFill>
                  <a:srgbClr val="DF7777"/>
                </a:solidFill>
                <a:latin typeface="Arial"/>
                <a:cs typeface="Arial"/>
              </a:rPr>
              <a:t>@f</a:t>
            </a:r>
            <a:r>
              <a:rPr dirty="0" smtClean="0" sz="700" spc="10">
                <a:solidFill>
                  <a:srgbClr val="DF7777"/>
                </a:solidFill>
                <a:latin typeface="Arial"/>
                <a:cs typeface="Arial"/>
              </a:rPr>
              <a:t> </a:t>
            </a:r>
            <a:r>
              <a:rPr dirty="0" smtClean="0" sz="700" spc="45">
                <a:solidFill>
                  <a:srgbClr val="DB5756"/>
                </a:solidFill>
                <a:latin typeface="Arial"/>
                <a:cs typeface="Arial"/>
              </a:rPr>
              <a:t>l</a:t>
            </a:r>
            <a:r>
              <a:rPr dirty="0" smtClean="0" sz="700" spc="130">
                <a:solidFill>
                  <a:srgbClr val="DF7777"/>
                </a:solidFill>
                <a:latin typeface="Arial"/>
                <a:cs typeface="Arial"/>
              </a:rPr>
              <a:t>omeA</a:t>
            </a:r>
            <a:r>
              <a:rPr dirty="0" smtClean="0" sz="700" spc="15">
                <a:solidFill>
                  <a:srgbClr val="DB5756"/>
                </a:solidFill>
                <a:latin typeface="Arial"/>
                <a:cs typeface="Arial"/>
              </a:rPr>
              <a:t>n</a:t>
            </a:r>
            <a:r>
              <a:rPr dirty="0" smtClean="0" sz="700" spc="80">
                <a:solidFill>
                  <a:srgbClr val="DF7777"/>
                </a:solidFill>
                <a:latin typeface="Arial"/>
                <a:cs typeface="Arial"/>
              </a:rPr>
              <a:t>a</a:t>
            </a:r>
            <a:r>
              <a:rPr dirty="0" smtClean="0" sz="700" spc="180">
                <a:solidFill>
                  <a:srgbClr val="DB5756"/>
                </a:solidFill>
                <a:latin typeface="Arial"/>
                <a:cs typeface="Arial"/>
              </a:rPr>
              <a:t>l</a:t>
            </a:r>
            <a:r>
              <a:rPr dirty="0" smtClean="0" sz="700" spc="180">
                <a:solidFill>
                  <a:srgbClr val="DB5756"/>
                </a:solidFill>
                <a:latin typeface="Arial"/>
                <a:cs typeface="Arial"/>
              </a:rPr>
              <a:t> </a:t>
            </a:r>
            <a:r>
              <a:rPr dirty="0" smtClean="0" sz="700" spc="50">
                <a:solidFill>
                  <a:srgbClr val="DB5756"/>
                </a:solidFill>
                <a:latin typeface="Arial"/>
                <a:cs typeface="Arial"/>
              </a:rPr>
              <a:t> </a:t>
            </a:r>
            <a:r>
              <a:rPr dirty="0" smtClean="0" sz="700" spc="-130">
                <a:solidFill>
                  <a:srgbClr val="DA729E"/>
                </a:solidFill>
                <a:latin typeface="Arial"/>
                <a:cs typeface="Arial"/>
              </a:rPr>
              <a:t>i</a:t>
            </a:r>
            <a:r>
              <a:rPr dirty="0" smtClean="0" sz="700" spc="-5">
                <a:solidFill>
                  <a:srgbClr val="DB5756"/>
                </a:solidFill>
                <a:latin typeface="Arial"/>
                <a:cs typeface="Arial"/>
              </a:rPr>
              <a:t>&lt;</a:t>
            </a:r>
            <a:r>
              <a:rPr dirty="0" smtClean="0" sz="700" spc="35">
                <a:solidFill>
                  <a:srgbClr val="DF7777"/>
                </a:solidFill>
                <a:latin typeface="Arial"/>
                <a:cs typeface="Arial"/>
              </a:rPr>
              <a:t>s</a:t>
            </a:r>
            <a:r>
              <a:rPr dirty="0" smtClean="0" sz="700" spc="25">
                <a:solidFill>
                  <a:srgbClr val="DF7777"/>
                </a:solidFill>
                <a:latin typeface="Arial"/>
                <a:cs typeface="Arial"/>
              </a:rPr>
              <a:t> </a:t>
            </a:r>
            <a:r>
              <a:rPr dirty="0" smtClean="0" sz="700" spc="95">
                <a:solidFill>
                  <a:srgbClr val="DB5756"/>
                </a:solidFill>
                <a:latin typeface="Arial"/>
                <a:cs typeface="Arial"/>
              </a:rPr>
              <a:t>-</a:t>
            </a:r>
            <a:r>
              <a:rPr dirty="0" smtClean="0" sz="700" spc="-50">
                <a:solidFill>
                  <a:srgbClr val="DB5756"/>
                </a:solidFill>
                <a:latin typeface="Arial"/>
                <a:cs typeface="Arial"/>
              </a:rPr>
              <a:t> </a:t>
            </a:r>
            <a:r>
              <a:rPr dirty="0" smtClean="0" sz="700" spc="60">
                <a:solidFill>
                  <a:srgbClr val="DF7777"/>
                </a:solidFill>
                <a:latin typeface="Arial"/>
                <a:cs typeface="Arial"/>
              </a:rPr>
              <a:t>A</a:t>
            </a:r>
            <a:r>
              <a:rPr dirty="0" smtClean="0" sz="700" spc="85">
                <a:solidFill>
                  <a:srgbClr val="DF7777"/>
                </a:solidFill>
                <a:latin typeface="Arial"/>
                <a:cs typeface="Arial"/>
              </a:rPr>
              <a:t> </a:t>
            </a:r>
            <a:r>
              <a:rPr dirty="0" smtClean="0" sz="700" spc="100">
                <a:solidFill>
                  <a:srgbClr val="DF7777"/>
                </a:solidFill>
                <a:latin typeface="Arial"/>
                <a:cs typeface="Arial"/>
              </a:rPr>
              <a:t>ß</a:t>
            </a:r>
            <a:r>
              <a:rPr dirty="0" smtClean="0" sz="700" spc="-15">
                <a:solidFill>
                  <a:srgbClr val="DF7777"/>
                </a:solidFill>
                <a:latin typeface="Arial"/>
                <a:cs typeface="Arial"/>
              </a:rPr>
              <a:t>i</a:t>
            </a:r>
            <a:r>
              <a:rPr dirty="0" smtClean="0" sz="700" spc="95">
                <a:solidFill>
                  <a:srgbClr val="DB5756"/>
                </a:solidFill>
                <a:latin typeface="Arial"/>
                <a:cs typeface="Arial"/>
              </a:rPr>
              <a:t>g</a:t>
            </a:r>
            <a:r>
              <a:rPr dirty="0" smtClean="0" sz="700" spc="-5">
                <a:solidFill>
                  <a:srgbClr val="DB5756"/>
                </a:solidFill>
                <a:latin typeface="Arial"/>
                <a:cs typeface="Arial"/>
              </a:rPr>
              <a:t> </a:t>
            </a:r>
            <a:r>
              <a:rPr dirty="0" smtClean="0" sz="700" spc="35">
                <a:solidFill>
                  <a:srgbClr val="DB5756"/>
                </a:solidFill>
                <a:latin typeface="Arial"/>
                <a:cs typeface="Arial"/>
              </a:rPr>
              <a:t>D</a:t>
            </a:r>
            <a:r>
              <a:rPr dirty="0" smtClean="0" sz="700" spc="45">
                <a:solidFill>
                  <a:srgbClr val="DF7777"/>
                </a:solidFill>
                <a:latin typeface="Arial"/>
                <a:cs typeface="Arial"/>
              </a:rPr>
              <a:t>ata</a:t>
            </a:r>
            <a:r>
              <a:rPr dirty="0" smtClean="0" sz="700" spc="35">
                <a:solidFill>
                  <a:srgbClr val="DF7777"/>
                </a:solidFill>
                <a:latin typeface="Arial"/>
                <a:cs typeface="Arial"/>
              </a:rPr>
              <a:t> </a:t>
            </a:r>
            <a:r>
              <a:rPr dirty="0" smtClean="0" sz="700" spc="70">
                <a:solidFill>
                  <a:srgbClr val="DF7777"/>
                </a:solidFill>
                <a:latin typeface="Arial"/>
                <a:cs typeface="Arial"/>
              </a:rPr>
              <a:t>A</a:t>
            </a:r>
            <a:r>
              <a:rPr dirty="0" smtClean="0" sz="700" spc="85">
                <a:solidFill>
                  <a:srgbClr val="DA729E"/>
                </a:solidFill>
                <a:latin typeface="Arial"/>
                <a:cs typeface="Arial"/>
              </a:rPr>
              <a:t>n</a:t>
            </a:r>
            <a:r>
              <a:rPr dirty="0" smtClean="0" sz="700" spc="-90">
                <a:solidFill>
                  <a:srgbClr val="DF7777"/>
                </a:solidFill>
                <a:latin typeface="Arial"/>
                <a:cs typeface="Arial"/>
              </a:rPr>
              <a:t>a</a:t>
            </a:r>
            <a:r>
              <a:rPr dirty="0" smtClean="0" sz="700" spc="-130">
                <a:solidFill>
                  <a:srgbClr val="DA729E"/>
                </a:solidFill>
                <a:latin typeface="Arial"/>
                <a:cs typeface="Arial"/>
              </a:rPr>
              <a:t>l</a:t>
            </a:r>
            <a:r>
              <a:rPr dirty="0" smtClean="0" sz="700" spc="50">
                <a:solidFill>
                  <a:srgbClr val="DF7777"/>
                </a:solidFill>
                <a:latin typeface="Arial"/>
                <a:cs typeface="Arial"/>
              </a:rPr>
              <a:t>y</a:t>
            </a:r>
            <a:r>
              <a:rPr dirty="0" smtClean="0" sz="700" spc="140">
                <a:solidFill>
                  <a:srgbClr val="DA5083"/>
                </a:solidFill>
                <a:latin typeface="Arial"/>
                <a:cs typeface="Arial"/>
              </a:rPr>
              <a:t>t</a:t>
            </a:r>
            <a:r>
              <a:rPr dirty="0" smtClean="0" sz="700" spc="45">
                <a:solidFill>
                  <a:srgbClr val="DB5756"/>
                </a:solidFill>
                <a:latin typeface="Arial"/>
                <a:cs typeface="Arial"/>
              </a:rPr>
              <a:t>i</a:t>
            </a:r>
            <a:r>
              <a:rPr dirty="0" smtClean="0" sz="700" spc="95">
                <a:solidFill>
                  <a:srgbClr val="DF7777"/>
                </a:solidFill>
                <a:latin typeface="Arial"/>
                <a:cs typeface="Arial"/>
              </a:rPr>
              <a:t>:</a:t>
            </a:r>
            <a:r>
              <a:rPr dirty="0" smtClean="0" sz="700" spc="60">
                <a:solidFill>
                  <a:srgbClr val="DF7777"/>
                </a:solidFill>
                <a:latin typeface="Arial"/>
                <a:cs typeface="Arial"/>
              </a:rPr>
              <a:t>a</a:t>
            </a:r>
            <a:r>
              <a:rPr dirty="0" smtClean="0" sz="700" spc="250">
                <a:solidFill>
                  <a:srgbClr val="DB5756"/>
                </a:solidFill>
                <a:latin typeface="Arial"/>
                <a:cs typeface="Arial"/>
              </a:rPr>
              <a:t>l</a:t>
            </a:r>
            <a:r>
              <a:rPr dirty="0" smtClean="0" sz="700" spc="70">
                <a:solidFill>
                  <a:srgbClr val="DF7777"/>
                </a:solidFill>
                <a:latin typeface="Arial"/>
                <a:cs typeface="Arial"/>
              </a:rPr>
              <a:t>S</a:t>
            </a:r>
            <a:r>
              <a:rPr dirty="0" smtClean="0" sz="700" spc="5">
                <a:solidFill>
                  <a:srgbClr val="DF7777"/>
                </a:solidFill>
                <a:latin typeface="Arial"/>
                <a:cs typeface="Arial"/>
              </a:rPr>
              <a:t>o</a:t>
            </a:r>
            <a:r>
              <a:rPr dirty="0" smtClean="0" sz="700" spc="40">
                <a:solidFill>
                  <a:srgbClr val="DA5083"/>
                </a:solidFill>
                <a:latin typeface="Arial"/>
                <a:cs typeface="Arial"/>
              </a:rPr>
              <a:t>l</a:t>
            </a:r>
            <a:r>
              <a:rPr dirty="0" smtClean="0" sz="700" spc="80">
                <a:solidFill>
                  <a:srgbClr val="DA729E"/>
                </a:solidFill>
                <a:latin typeface="Arial"/>
                <a:cs typeface="Arial"/>
              </a:rPr>
              <a:t>u</a:t>
            </a:r>
            <a:r>
              <a:rPr dirty="0" smtClean="0" sz="700" spc="70">
                <a:solidFill>
                  <a:srgbClr val="DB5756"/>
                </a:solidFill>
                <a:latin typeface="Arial"/>
                <a:cs typeface="Arial"/>
              </a:rPr>
              <a:t>t</a:t>
            </a:r>
            <a:r>
              <a:rPr dirty="0" smtClean="0" sz="700" spc="45">
                <a:solidFill>
                  <a:srgbClr val="DA5083"/>
                </a:solidFill>
                <a:latin typeface="Arial"/>
                <a:cs typeface="Arial"/>
              </a:rPr>
              <a:t>i</a:t>
            </a:r>
            <a:r>
              <a:rPr dirty="0" smtClean="0" sz="700" spc="80">
                <a:solidFill>
                  <a:srgbClr val="DF7777"/>
                </a:solidFill>
                <a:latin typeface="Arial"/>
                <a:cs typeface="Arial"/>
              </a:rPr>
              <a:t>o</a:t>
            </a:r>
            <a:r>
              <a:rPr dirty="0" smtClean="0" sz="700" spc="140">
                <a:solidFill>
                  <a:srgbClr val="DB5756"/>
                </a:solidFill>
                <a:latin typeface="Arial"/>
                <a:cs typeface="Arial"/>
              </a:rPr>
              <a:t>n</a:t>
            </a:r>
            <a:r>
              <a:rPr dirty="0" smtClean="0" sz="700" spc="-45">
                <a:solidFill>
                  <a:srgbClr val="DB5756"/>
                </a:solidFill>
                <a:latin typeface="Arial"/>
                <a:cs typeface="Arial"/>
              </a:rPr>
              <a:t> </a:t>
            </a:r>
            <a:r>
              <a:rPr dirty="0" smtClean="0" sz="700" spc="-15">
                <a:solidFill>
                  <a:srgbClr val="DB5756"/>
                </a:solidFill>
                <a:latin typeface="Arial"/>
                <a:cs typeface="Arial"/>
              </a:rPr>
              <a:t>f</a:t>
            </a:r>
            <a:r>
              <a:rPr dirty="0" smtClean="0" sz="700" spc="-110">
                <a:solidFill>
                  <a:srgbClr val="DB5756"/>
                </a:solidFill>
                <a:latin typeface="Arial"/>
                <a:cs typeface="Arial"/>
              </a:rPr>
              <a:t> </a:t>
            </a:r>
            <a:r>
              <a:rPr dirty="0" smtClean="0" sz="700" spc="85">
                <a:solidFill>
                  <a:srgbClr val="DF7777"/>
                </a:solidFill>
                <a:latin typeface="Arial"/>
                <a:cs typeface="Arial"/>
              </a:rPr>
              <a:t>o</a:t>
            </a:r>
            <a:r>
              <a:rPr dirty="0" smtClean="0" sz="700" spc="80">
                <a:solidFill>
                  <a:srgbClr val="DA729E"/>
                </a:solidFill>
                <a:latin typeface="Arial"/>
                <a:cs typeface="Arial"/>
              </a:rPr>
              <a:t>r</a:t>
            </a:r>
            <a:r>
              <a:rPr dirty="0" smtClean="0" sz="700" spc="-40">
                <a:solidFill>
                  <a:srgbClr val="DA729E"/>
                </a:solidFill>
                <a:latin typeface="Arial"/>
                <a:cs typeface="Arial"/>
              </a:rPr>
              <a:t> </a:t>
            </a:r>
            <a:r>
              <a:rPr dirty="0" smtClean="0" sz="700" spc="50">
                <a:solidFill>
                  <a:srgbClr val="DF7777"/>
                </a:solidFill>
                <a:latin typeface="Arial"/>
                <a:cs typeface="Arial"/>
              </a:rPr>
              <a:t>Sm</a:t>
            </a:r>
            <a:r>
              <a:rPr dirty="0" smtClean="0" sz="700" spc="-5">
                <a:solidFill>
                  <a:srgbClr val="DF7777"/>
                </a:solidFill>
                <a:latin typeface="Arial"/>
                <a:cs typeface="Arial"/>
              </a:rPr>
              <a:t>a</a:t>
            </a:r>
            <a:r>
              <a:rPr dirty="0" smtClean="0" sz="700" spc="85">
                <a:solidFill>
                  <a:srgbClr val="DB5756"/>
                </a:solidFill>
                <a:latin typeface="Arial"/>
                <a:cs typeface="Arial"/>
              </a:rPr>
              <a:t>rt</a:t>
            </a:r>
            <a:r>
              <a:rPr dirty="0" smtClean="0" sz="700" spc="85">
                <a:solidFill>
                  <a:srgbClr val="DB5756"/>
                </a:solidFill>
                <a:latin typeface="Arial"/>
                <a:cs typeface="Arial"/>
              </a:rPr>
              <a:t>   </a:t>
            </a:r>
            <a:r>
              <a:rPr dirty="0" smtClean="0" sz="700" spc="-30">
                <a:solidFill>
                  <a:srgbClr val="DB5756"/>
                </a:solidFill>
                <a:latin typeface="Arial"/>
                <a:cs typeface="Arial"/>
              </a:rPr>
              <a:t> </a:t>
            </a:r>
            <a:r>
              <a:rPr dirty="0" smtClean="0" sz="700" spc="150">
                <a:solidFill>
                  <a:srgbClr val="DB5756"/>
                </a:solidFill>
                <a:latin typeface="Arial"/>
                <a:cs typeface="Arial"/>
              </a:rPr>
              <a:t>o</a:t>
            </a:r>
            <a:r>
              <a:rPr dirty="0" smtClean="0" sz="700" spc="125">
                <a:solidFill>
                  <a:srgbClr val="DF7777"/>
                </a:solidFill>
                <a:latin typeface="Arial"/>
                <a:cs typeface="Arial"/>
              </a:rPr>
              <a:t>m</a:t>
            </a:r>
            <a:r>
              <a:rPr dirty="0" smtClean="0" sz="700" spc="125">
                <a:solidFill>
                  <a:srgbClr val="DF7777"/>
                </a:solidFill>
                <a:latin typeface="Arial"/>
                <a:cs typeface="Arial"/>
              </a:rPr>
              <a:t>   </a:t>
            </a:r>
            <a:r>
              <a:rPr dirty="0" smtClean="0" sz="700" spc="-65">
                <a:solidFill>
                  <a:srgbClr val="DF7777"/>
                </a:solidFill>
                <a:latin typeface="Arial"/>
                <a:cs typeface="Arial"/>
              </a:rPr>
              <a:t> </a:t>
            </a:r>
            <a:r>
              <a:rPr dirty="0" smtClean="0" sz="600" spc="434">
                <a:solidFill>
                  <a:srgbClr val="DB5756"/>
                </a:solidFill>
                <a:latin typeface="Segoe UI Light"/>
                <a:cs typeface="Segoe UI Light"/>
              </a:rPr>
              <a:t>.</a:t>
            </a:r>
            <a:endParaRPr sz="600">
              <a:latin typeface="Segoe UI Light"/>
              <a:cs typeface="Segoe UI Light"/>
            </a:endParaRPr>
          </a:p>
        </p:txBody>
      </p:sp>
      <p:sp>
        <p:nvSpPr>
          <p:cNvPr id="39" name="object 39"/>
          <p:cNvSpPr txBox="1"/>
          <p:nvPr/>
        </p:nvSpPr>
        <p:spPr>
          <a:xfrm>
            <a:off x="2479158" y="5821991"/>
            <a:ext cx="2087245" cy="239395"/>
          </a:xfrm>
          <a:prstGeom prst="rect">
            <a:avLst/>
          </a:prstGeom>
        </p:spPr>
        <p:txBody>
          <a:bodyPr wrap="square" lIns="0" tIns="0" rIns="0" bIns="0" rtlCol="0" vert="horz">
            <a:noAutofit/>
          </a:bodyPr>
          <a:lstStyle/>
          <a:p>
            <a:pPr marL="12700">
              <a:lnSpc>
                <a:spcPct val="100000"/>
              </a:lnSpc>
            </a:pPr>
            <a:r>
              <a:rPr dirty="0" smtClean="0" sz="500" spc="100">
                <a:solidFill>
                  <a:srgbClr val="AAA5AA"/>
                </a:solidFill>
                <a:latin typeface="Segoe UI Light"/>
                <a:cs typeface="Segoe UI Light"/>
              </a:rPr>
              <a:t>2OlJ</a:t>
            </a:r>
            <a:r>
              <a:rPr dirty="0" smtClean="0" sz="500" spc="-35">
                <a:solidFill>
                  <a:srgbClr val="AAA5AA"/>
                </a:solidFill>
                <a:latin typeface="Segoe UI Light"/>
                <a:cs typeface="Segoe UI Light"/>
              </a:rPr>
              <a:t> </a:t>
            </a:r>
            <a:r>
              <a:rPr dirty="0" smtClean="0" sz="500" spc="220">
                <a:solidFill>
                  <a:srgbClr val="8E878E"/>
                </a:solidFill>
                <a:latin typeface="Segoe UI Light"/>
                <a:cs typeface="Segoe UI Light"/>
              </a:rPr>
              <a:t>J</a:t>
            </a:r>
            <a:r>
              <a:rPr dirty="0" smtClean="0" sz="500" spc="50">
                <a:solidFill>
                  <a:srgbClr val="8E878E"/>
                </a:solidFill>
                <a:latin typeface="Segoe UI Light"/>
                <a:cs typeface="Segoe UI Light"/>
              </a:rPr>
              <a:t>l</a:t>
            </a:r>
            <a:r>
              <a:rPr dirty="0" smtClean="0" sz="550" spc="-60">
                <a:solidFill>
                  <a:srgbClr val="AAA5AA"/>
                </a:solidFill>
                <a:latin typeface="Arial"/>
                <a:cs typeface="Arial"/>
              </a:rPr>
              <a:t>U</a:t>
            </a:r>
            <a:r>
              <a:rPr dirty="0" smtClean="0" sz="550" spc="105">
                <a:solidFill>
                  <a:srgbClr val="8E878E"/>
                </a:solidFill>
                <a:latin typeface="Arial"/>
                <a:cs typeface="Arial"/>
              </a:rPr>
              <a:t>:'</a:t>
            </a:r>
            <a:endParaRPr sz="550">
              <a:latin typeface="Arial"/>
              <a:cs typeface="Arial"/>
            </a:endParaRPr>
          </a:p>
          <a:p>
            <a:pPr marL="12700">
              <a:lnSpc>
                <a:spcPct val="100000"/>
              </a:lnSpc>
              <a:spcBef>
                <a:spcPts val="225"/>
              </a:spcBef>
            </a:pPr>
            <a:r>
              <a:rPr dirty="0" smtClean="0" sz="700" spc="0">
                <a:solidFill>
                  <a:srgbClr val="8E878E"/>
                </a:solidFill>
                <a:latin typeface="Arial"/>
                <a:cs typeface="Arial"/>
              </a:rPr>
              <a:t>A</a:t>
            </a:r>
            <a:r>
              <a:rPr dirty="0" smtClean="0" sz="700" spc="390">
                <a:solidFill>
                  <a:srgbClr val="697CAA"/>
                </a:solidFill>
                <a:latin typeface="Arial"/>
                <a:cs typeface="Arial"/>
              </a:rPr>
              <a:t>I</a:t>
            </a:r>
            <a:r>
              <a:rPr dirty="0" smtClean="0" sz="700" spc="-40">
                <a:solidFill>
                  <a:srgbClr val="697CAA"/>
                </a:solidFill>
                <a:latin typeface="Arial"/>
                <a:cs typeface="Arial"/>
              </a:rPr>
              <a:t> </a:t>
            </a:r>
            <a:r>
              <a:rPr dirty="0" smtClean="0" sz="700" spc="-190">
                <a:solidFill>
                  <a:srgbClr val="697CAA"/>
                </a:solidFill>
                <a:latin typeface="Arial"/>
                <a:cs typeface="Arial"/>
              </a:rPr>
              <a:t>1</a:t>
            </a:r>
            <a:r>
              <a:rPr dirty="0" smtClean="0" sz="700" spc="295">
                <a:solidFill>
                  <a:srgbClr val="8E878E"/>
                </a:solidFill>
                <a:latin typeface="Arial"/>
                <a:cs typeface="Arial"/>
              </a:rPr>
              <a:t>"</a:t>
            </a:r>
            <a:r>
              <a:rPr dirty="0" smtClean="0" sz="700" spc="-130">
                <a:solidFill>
                  <a:srgbClr val="8E878E"/>
                </a:solidFill>
                <a:latin typeface="Arial"/>
                <a:cs typeface="Arial"/>
              </a:rPr>
              <a:t> </a:t>
            </a:r>
            <a:r>
              <a:rPr dirty="0" smtClean="0" sz="600" spc="265">
                <a:solidFill>
                  <a:srgbClr val="A8897C"/>
                </a:solidFill>
                <a:latin typeface="Segoe UI Light"/>
                <a:cs typeface="Segoe UI Light"/>
              </a:rPr>
              <a:t>.</a:t>
            </a:r>
            <a:r>
              <a:rPr dirty="0" smtClean="0" sz="600" spc="-75">
                <a:solidFill>
                  <a:srgbClr val="FFCF97"/>
                </a:solidFill>
                <a:latin typeface="Segoe UI Light"/>
                <a:cs typeface="Segoe UI Light"/>
              </a:rPr>
              <a:t>:</a:t>
            </a:r>
            <a:r>
              <a:rPr dirty="0" smtClean="0" sz="600" spc="-245">
                <a:solidFill>
                  <a:srgbClr val="8E878E"/>
                </a:solidFill>
                <a:latin typeface="Segoe UI Light"/>
                <a:cs typeface="Segoe UI Light"/>
              </a:rPr>
              <a:t>:</a:t>
            </a:r>
            <a:r>
              <a:rPr dirty="0" smtClean="0" sz="700" spc="-305">
                <a:solidFill>
                  <a:srgbClr val="959AA8"/>
                </a:solidFill>
                <a:latin typeface="Arial"/>
                <a:cs typeface="Arial"/>
              </a:rPr>
              <a:t>I</a:t>
            </a:r>
            <a:r>
              <a:rPr dirty="0" smtClean="0" sz="700" spc="140">
                <a:solidFill>
                  <a:srgbClr val="907072"/>
                </a:solidFill>
                <a:latin typeface="Arial"/>
                <a:cs typeface="Arial"/>
              </a:rPr>
              <a:t>h</a:t>
            </a:r>
            <a:r>
              <a:rPr dirty="0" smtClean="0" sz="700" spc="140">
                <a:solidFill>
                  <a:srgbClr val="907072"/>
                </a:solidFill>
                <a:latin typeface="Arial"/>
                <a:cs typeface="Arial"/>
              </a:rPr>
              <a:t>   </a:t>
            </a:r>
            <a:r>
              <a:rPr dirty="0" smtClean="0" sz="700" spc="-10">
                <a:solidFill>
                  <a:srgbClr val="907072"/>
                </a:solidFill>
                <a:latin typeface="Arial"/>
                <a:cs typeface="Arial"/>
              </a:rPr>
              <a:t> </a:t>
            </a:r>
            <a:r>
              <a:rPr dirty="0" smtClean="0" sz="600" spc="-265">
                <a:solidFill>
                  <a:srgbClr val="85A0BC"/>
                </a:solidFill>
                <a:latin typeface="Segoe UI Light"/>
                <a:cs typeface="Segoe UI Light"/>
              </a:rPr>
              <a:t>.</a:t>
            </a:r>
            <a:r>
              <a:rPr dirty="0" smtClean="0" sz="600" spc="204">
                <a:solidFill>
                  <a:srgbClr val="797585"/>
                </a:solidFill>
                <a:latin typeface="Segoe UI Light"/>
                <a:cs typeface="Segoe UI Light"/>
              </a:rPr>
              <a:t>'</a:t>
            </a:r>
            <a:r>
              <a:rPr dirty="0" smtClean="0" sz="700" spc="-114">
                <a:solidFill>
                  <a:srgbClr val="797585"/>
                </a:solidFill>
                <a:latin typeface="Arial"/>
                <a:cs typeface="Arial"/>
              </a:rPr>
              <a:t>1</a:t>
            </a:r>
            <a:r>
              <a:rPr dirty="0" smtClean="0" sz="700" spc="-65">
                <a:solidFill>
                  <a:srgbClr val="797585"/>
                </a:solidFill>
                <a:latin typeface="Arial"/>
                <a:cs typeface="Arial"/>
              </a:rPr>
              <a:t> </a:t>
            </a:r>
            <a:r>
              <a:rPr dirty="0" smtClean="0" sz="700" spc="40">
                <a:solidFill>
                  <a:srgbClr val="85A0BC"/>
                </a:solidFill>
                <a:latin typeface="Arial"/>
                <a:cs typeface="Arial"/>
              </a:rPr>
              <a:t>i</a:t>
            </a:r>
            <a:r>
              <a:rPr dirty="0" smtClean="0" sz="700" spc="45">
                <a:solidFill>
                  <a:srgbClr val="797585"/>
                </a:solidFill>
                <a:latin typeface="Arial"/>
                <a:cs typeface="Arial"/>
              </a:rPr>
              <a:t>l</a:t>
            </a:r>
            <a:r>
              <a:rPr dirty="0" smtClean="0" sz="500" spc="160">
                <a:solidFill>
                  <a:srgbClr val="797585"/>
                </a:solidFill>
                <a:latin typeface="Segoe UI Light"/>
                <a:cs typeface="Segoe UI Light"/>
              </a:rPr>
              <a:t>Hl</a:t>
            </a:r>
            <a:r>
              <a:rPr dirty="0" smtClean="0" sz="500" spc="160">
                <a:solidFill>
                  <a:srgbClr val="797585"/>
                </a:solidFill>
                <a:latin typeface="Segoe UI Light"/>
                <a:cs typeface="Segoe UI Light"/>
              </a:rPr>
              <a:t>  </a:t>
            </a:r>
            <a:r>
              <a:rPr dirty="0" smtClean="0" sz="500" spc="45">
                <a:solidFill>
                  <a:srgbClr val="797585"/>
                </a:solidFill>
                <a:latin typeface="Segoe UI Light"/>
                <a:cs typeface="Segoe UI Light"/>
              </a:rPr>
              <a:t> </a:t>
            </a:r>
            <a:r>
              <a:rPr dirty="0" smtClean="0" sz="700" spc="60">
                <a:solidFill>
                  <a:srgbClr val="959AA8"/>
                </a:solidFill>
                <a:latin typeface="Arial"/>
                <a:cs typeface="Arial"/>
              </a:rPr>
              <a:t>II</a:t>
            </a:r>
            <a:r>
              <a:rPr dirty="0" smtClean="0" sz="700" spc="-100">
                <a:solidFill>
                  <a:srgbClr val="959AA8"/>
                </a:solidFill>
                <a:latin typeface="Arial"/>
                <a:cs typeface="Arial"/>
              </a:rPr>
              <a:t>I</a:t>
            </a:r>
            <a:r>
              <a:rPr dirty="0" smtClean="0" sz="700" spc="285">
                <a:solidFill>
                  <a:srgbClr val="8E878E"/>
                </a:solidFill>
                <a:latin typeface="Arial"/>
                <a:cs typeface="Arial"/>
              </a:rPr>
              <a:t>h</a:t>
            </a:r>
            <a:r>
              <a:rPr dirty="0" smtClean="0" sz="400" spc="210">
                <a:solidFill>
                  <a:srgbClr val="8E878E"/>
                </a:solidFill>
                <a:latin typeface="Segoe UI Light"/>
                <a:cs typeface="Segoe UI Light"/>
              </a:rPr>
              <a:t>(</a:t>
            </a:r>
            <a:r>
              <a:rPr dirty="0" smtClean="0" sz="400" spc="30">
                <a:solidFill>
                  <a:srgbClr val="8E878E"/>
                </a:solidFill>
                <a:latin typeface="Segoe UI Light"/>
                <a:cs typeface="Segoe UI Light"/>
              </a:rPr>
              <a:t>l</a:t>
            </a:r>
            <a:r>
              <a:rPr dirty="0" smtClean="0" sz="700" spc="250">
                <a:solidFill>
                  <a:srgbClr val="907072"/>
                </a:solidFill>
                <a:latin typeface="Arial"/>
                <a:cs typeface="Arial"/>
              </a:rPr>
              <a:t>l</a:t>
            </a:r>
            <a:r>
              <a:rPr dirty="0" smtClean="0" sz="700" spc="-120">
                <a:solidFill>
                  <a:srgbClr val="7C8CA8"/>
                </a:solidFill>
                <a:latin typeface="Arial"/>
                <a:cs typeface="Arial"/>
              </a:rPr>
              <a:t>1</a:t>
            </a:r>
            <a:r>
              <a:rPr dirty="0" smtClean="0" sz="700" spc="-114">
                <a:solidFill>
                  <a:srgbClr val="797585"/>
                </a:solidFill>
                <a:latin typeface="Arial"/>
                <a:cs typeface="Arial"/>
              </a:rPr>
              <a:t>1</a:t>
            </a:r>
            <a:r>
              <a:rPr dirty="0" smtClean="0" sz="700" spc="-135">
                <a:solidFill>
                  <a:srgbClr val="797585"/>
                </a:solidFill>
                <a:latin typeface="Arial"/>
                <a:cs typeface="Arial"/>
              </a:rPr>
              <a:t> </a:t>
            </a:r>
            <a:r>
              <a:rPr dirty="0" smtClean="0" sz="700" spc="-170">
                <a:solidFill>
                  <a:srgbClr val="696993"/>
                </a:solidFill>
                <a:latin typeface="Arial"/>
                <a:cs typeface="Arial"/>
              </a:rPr>
              <a:t>1</a:t>
            </a:r>
            <a:r>
              <a:rPr dirty="0" smtClean="0" sz="700" spc="-210">
                <a:solidFill>
                  <a:srgbClr val="696993"/>
                </a:solidFill>
                <a:latin typeface="Arial"/>
                <a:cs typeface="Arial"/>
              </a:rPr>
              <a:t>1</a:t>
            </a:r>
            <a:r>
              <a:rPr dirty="0" smtClean="0" sz="700" spc="5">
                <a:solidFill>
                  <a:srgbClr val="B17E67"/>
                </a:solidFill>
                <a:latin typeface="Arial"/>
                <a:cs typeface="Arial"/>
              </a:rPr>
              <a:t>.</a:t>
            </a:r>
            <a:r>
              <a:rPr dirty="0" smtClean="0" sz="700" spc="-114">
                <a:solidFill>
                  <a:srgbClr val="696993"/>
                </a:solidFill>
                <a:latin typeface="Arial"/>
                <a:cs typeface="Arial"/>
              </a:rPr>
              <a:t>1</a:t>
            </a:r>
            <a:r>
              <a:rPr dirty="0" smtClean="0" sz="700" spc="70">
                <a:solidFill>
                  <a:srgbClr val="696993"/>
                </a:solidFill>
                <a:latin typeface="Arial"/>
                <a:cs typeface="Arial"/>
              </a:rPr>
              <a:t> </a:t>
            </a:r>
            <a:r>
              <a:rPr dirty="0" smtClean="0" sz="750" spc="185">
                <a:solidFill>
                  <a:srgbClr val="7C8CA8"/>
                </a:solidFill>
                <a:latin typeface="Times New Roman"/>
                <a:cs typeface="Times New Roman"/>
              </a:rPr>
              <a:t>F</a:t>
            </a:r>
            <a:r>
              <a:rPr dirty="0" smtClean="0" sz="750" spc="105">
                <a:solidFill>
                  <a:srgbClr val="B17E67"/>
                </a:solidFill>
                <a:latin typeface="Times New Roman"/>
                <a:cs typeface="Times New Roman"/>
              </a:rPr>
              <a:t>'</a:t>
            </a:r>
            <a:r>
              <a:rPr dirty="0" smtClean="0" sz="750" spc="105">
                <a:solidFill>
                  <a:srgbClr val="B17E67"/>
                </a:solidFill>
                <a:latin typeface="Times New Roman"/>
                <a:cs typeface="Times New Roman"/>
              </a:rPr>
              <a:t>  </a:t>
            </a:r>
            <a:r>
              <a:rPr dirty="0" smtClean="0" sz="750" spc="5">
                <a:solidFill>
                  <a:srgbClr val="B17E67"/>
                </a:solidFill>
                <a:latin typeface="Times New Roman"/>
                <a:cs typeface="Times New Roman"/>
              </a:rPr>
              <a:t> </a:t>
            </a:r>
            <a:r>
              <a:rPr dirty="0" smtClean="0" sz="700" spc="105">
                <a:solidFill>
                  <a:srgbClr val="797585"/>
                </a:solidFill>
                <a:latin typeface="Arial"/>
                <a:cs typeface="Arial"/>
              </a:rPr>
              <a:t>l</a:t>
            </a:r>
            <a:r>
              <a:rPr dirty="0" smtClean="0" sz="700" spc="-65">
                <a:solidFill>
                  <a:srgbClr val="797585"/>
                </a:solidFill>
                <a:latin typeface="Arial"/>
                <a:cs typeface="Arial"/>
              </a:rPr>
              <a:t>i</a:t>
            </a:r>
            <a:r>
              <a:rPr dirty="0" smtClean="0" sz="700" spc="80">
                <a:solidFill>
                  <a:srgbClr val="B17E67"/>
                </a:solidFill>
                <a:latin typeface="Arial"/>
                <a:cs typeface="Arial"/>
              </a:rPr>
              <a:t>l</a:t>
            </a:r>
            <a:r>
              <a:rPr dirty="0" smtClean="0" sz="700" spc="5">
                <a:solidFill>
                  <a:srgbClr val="B17E67"/>
                </a:solidFill>
                <a:latin typeface="Arial"/>
                <a:cs typeface="Arial"/>
              </a:rPr>
              <a:t>l</a:t>
            </a:r>
            <a:r>
              <a:rPr dirty="0" smtClean="0" sz="700" spc="155">
                <a:solidFill>
                  <a:srgbClr val="8E878E"/>
                </a:solidFill>
                <a:latin typeface="Arial"/>
                <a:cs typeface="Arial"/>
              </a:rPr>
              <a:t>nlh</a:t>
            </a:r>
            <a:r>
              <a:rPr dirty="0" smtClean="0" sz="700" spc="105">
                <a:solidFill>
                  <a:srgbClr val="8E878E"/>
                </a:solidFill>
                <a:latin typeface="Arial"/>
                <a:cs typeface="Arial"/>
              </a:rPr>
              <a:t>o</a:t>
            </a:r>
            <a:r>
              <a:rPr dirty="0" smtClean="0" sz="700" spc="95">
                <a:solidFill>
                  <a:srgbClr val="907072"/>
                </a:solidFill>
                <a:latin typeface="Arial"/>
                <a:cs typeface="Arial"/>
              </a:rPr>
              <a:t>lll</a:t>
            </a:r>
            <a:endParaRPr sz="700">
              <a:latin typeface="Arial"/>
              <a:cs typeface="Arial"/>
            </a:endParaRPr>
          </a:p>
        </p:txBody>
      </p:sp>
      <p:sp>
        <p:nvSpPr>
          <p:cNvPr id="40" name="object 40"/>
          <p:cNvSpPr txBox="1"/>
          <p:nvPr/>
        </p:nvSpPr>
        <p:spPr>
          <a:xfrm>
            <a:off x="4720969" y="5940964"/>
            <a:ext cx="1776730" cy="118745"/>
          </a:xfrm>
          <a:prstGeom prst="rect">
            <a:avLst/>
          </a:prstGeom>
        </p:spPr>
        <p:txBody>
          <a:bodyPr wrap="square" lIns="0" tIns="0" rIns="0" bIns="0" rtlCol="0" vert="horz">
            <a:noAutofit/>
          </a:bodyPr>
          <a:lstStyle/>
          <a:p>
            <a:pPr marL="12700">
              <a:lnSpc>
                <a:spcPct val="100000"/>
              </a:lnSpc>
            </a:pPr>
            <a:r>
              <a:rPr dirty="0" smtClean="0" sz="600" spc="170">
                <a:solidFill>
                  <a:srgbClr val="8E878E"/>
                </a:solidFill>
                <a:latin typeface="Segoe UI Light"/>
                <a:cs typeface="Segoe UI Light"/>
              </a:rPr>
              <a:t>(</a:t>
            </a:r>
            <a:r>
              <a:rPr dirty="0" smtClean="0" sz="600" spc="-155">
                <a:solidFill>
                  <a:srgbClr val="8E878E"/>
                </a:solidFill>
                <a:latin typeface="Segoe UI Light"/>
                <a:cs typeface="Segoe UI Light"/>
              </a:rPr>
              <a:t>!</a:t>
            </a:r>
            <a:r>
              <a:rPr dirty="0" smtClean="0" sz="600" spc="-245">
                <a:solidFill>
                  <a:srgbClr val="8E878E"/>
                </a:solidFill>
                <a:latin typeface="Segoe UI Light"/>
                <a:cs typeface="Segoe UI Light"/>
              </a:rPr>
              <a:t>.</a:t>
            </a:r>
            <a:r>
              <a:rPr dirty="0" smtClean="0" sz="700" spc="-25">
                <a:solidFill>
                  <a:srgbClr val="FFCF97"/>
                </a:solidFill>
                <a:latin typeface="Arial"/>
                <a:cs typeface="Arial"/>
              </a:rPr>
              <a:t>i</a:t>
            </a:r>
            <a:r>
              <a:rPr dirty="0" smtClean="0" sz="700" spc="140">
                <a:solidFill>
                  <a:srgbClr val="B39C8E"/>
                </a:solidFill>
                <a:latin typeface="Arial"/>
                <a:cs typeface="Arial"/>
              </a:rPr>
              <a:t>n</a:t>
            </a:r>
            <a:r>
              <a:rPr dirty="0" smtClean="0" sz="700" spc="-114">
                <a:solidFill>
                  <a:srgbClr val="B39C8E"/>
                </a:solidFill>
                <a:latin typeface="Arial"/>
                <a:cs typeface="Arial"/>
              </a:rPr>
              <a:t> </a:t>
            </a:r>
            <a:r>
              <a:rPr dirty="0" smtClean="0" sz="350" spc="45">
                <a:solidFill>
                  <a:srgbClr val="8E878E"/>
                </a:solidFill>
                <a:latin typeface="Segoe UI Light"/>
                <a:cs typeface="Segoe UI Light"/>
              </a:rPr>
              <a:t>)</a:t>
            </a:r>
            <a:r>
              <a:rPr dirty="0" smtClean="0" sz="350" spc="-60">
                <a:solidFill>
                  <a:srgbClr val="8E878E"/>
                </a:solidFill>
                <a:latin typeface="Segoe UI Light"/>
                <a:cs typeface="Segoe UI Light"/>
              </a:rPr>
              <a:t>0</a:t>
            </a:r>
            <a:r>
              <a:rPr dirty="0" smtClean="0" sz="550" spc="-40">
                <a:solidFill>
                  <a:srgbClr val="B39C8E"/>
                </a:solidFill>
                <a:latin typeface="Times New Roman"/>
                <a:cs typeface="Times New Roman"/>
              </a:rPr>
              <a:t>111</a:t>
            </a:r>
            <a:r>
              <a:rPr dirty="0" smtClean="0" sz="550" spc="-35">
                <a:solidFill>
                  <a:srgbClr val="B39C8E"/>
                </a:solidFill>
                <a:latin typeface="Times New Roman"/>
                <a:cs typeface="Times New Roman"/>
              </a:rPr>
              <a:t> </a:t>
            </a:r>
            <a:r>
              <a:rPr dirty="0" smtClean="0" sz="700" spc="-125">
                <a:solidFill>
                  <a:srgbClr val="797585"/>
                </a:solidFill>
                <a:latin typeface="Arial"/>
                <a:cs typeface="Arial"/>
              </a:rPr>
              <a:t>1</a:t>
            </a:r>
            <a:r>
              <a:rPr dirty="0" smtClean="0" sz="700" spc="-190">
                <a:solidFill>
                  <a:srgbClr val="797585"/>
                </a:solidFill>
                <a:latin typeface="Arial"/>
                <a:cs typeface="Arial"/>
              </a:rPr>
              <a:t>1</a:t>
            </a:r>
            <a:r>
              <a:rPr dirty="0" smtClean="0" sz="700" spc="-114">
                <a:solidFill>
                  <a:srgbClr val="697CAA"/>
                </a:solidFill>
                <a:latin typeface="Arial"/>
                <a:cs typeface="Arial"/>
              </a:rPr>
              <a:t>1</a:t>
            </a:r>
            <a:r>
              <a:rPr dirty="0" smtClean="0" sz="700" spc="-65">
                <a:solidFill>
                  <a:srgbClr val="697CAA"/>
                </a:solidFill>
                <a:latin typeface="Arial"/>
                <a:cs typeface="Arial"/>
              </a:rPr>
              <a:t> </a:t>
            </a:r>
            <a:r>
              <a:rPr dirty="0" smtClean="0" sz="700" spc="30">
                <a:solidFill>
                  <a:srgbClr val="A8897C"/>
                </a:solidFill>
                <a:latin typeface="Arial"/>
                <a:cs typeface="Arial"/>
              </a:rPr>
              <a:t>1</a:t>
            </a:r>
            <a:r>
              <a:rPr dirty="0" smtClean="0" sz="700" spc="45">
                <a:solidFill>
                  <a:srgbClr val="A8897C"/>
                </a:solidFill>
                <a:latin typeface="Arial"/>
                <a:cs typeface="Arial"/>
              </a:rPr>
              <a:t> </a:t>
            </a:r>
            <a:r>
              <a:rPr dirty="0" smtClean="0" sz="600" spc="254">
                <a:solidFill>
                  <a:srgbClr val="8E878E"/>
                </a:solidFill>
                <a:latin typeface="Segoe UI Light"/>
                <a:cs typeface="Segoe UI Light"/>
              </a:rPr>
              <a:t>"</a:t>
            </a:r>
            <a:r>
              <a:rPr dirty="0" smtClean="0" sz="600" spc="254">
                <a:solidFill>
                  <a:srgbClr val="8E878E"/>
                </a:solidFill>
                <a:latin typeface="Segoe UI Light"/>
                <a:cs typeface="Segoe UI Light"/>
              </a:rPr>
              <a:t> </a:t>
            </a:r>
            <a:r>
              <a:rPr dirty="0" smtClean="0" sz="600" spc="1005">
                <a:solidFill>
                  <a:srgbClr val="797585"/>
                </a:solidFill>
                <a:latin typeface="Segoe UI Light"/>
                <a:cs typeface="Segoe UI Light"/>
              </a:rPr>
              <a:t>"</a:t>
            </a:r>
            <a:r>
              <a:rPr dirty="0" smtClean="0" sz="600" spc="1005">
                <a:solidFill>
                  <a:srgbClr val="797585"/>
                </a:solidFill>
                <a:latin typeface="Segoe UI Light"/>
                <a:cs typeface="Segoe UI Light"/>
              </a:rPr>
              <a:t> </a:t>
            </a:r>
            <a:r>
              <a:rPr dirty="0" smtClean="0" sz="600" spc="20">
                <a:solidFill>
                  <a:srgbClr val="797585"/>
                </a:solidFill>
                <a:latin typeface="Segoe UI Light"/>
                <a:cs typeface="Segoe UI Light"/>
              </a:rPr>
              <a:t> </a:t>
            </a:r>
            <a:r>
              <a:rPr dirty="0" smtClean="0" sz="600" spc="35">
                <a:solidFill>
                  <a:srgbClr val="797585"/>
                </a:solidFill>
                <a:latin typeface="Segoe UI Light"/>
                <a:cs typeface="Segoe UI Light"/>
              </a:rPr>
              <a:t>1</a:t>
            </a:r>
            <a:r>
              <a:rPr dirty="0" smtClean="0" sz="600" spc="10">
                <a:solidFill>
                  <a:srgbClr val="797585"/>
                </a:solidFill>
                <a:latin typeface="Segoe UI Light"/>
                <a:cs typeface="Segoe UI Light"/>
              </a:rPr>
              <a:t>I</a:t>
            </a:r>
            <a:r>
              <a:rPr dirty="0" smtClean="0" sz="700" spc="-75">
                <a:solidFill>
                  <a:srgbClr val="797585"/>
                </a:solidFill>
                <a:latin typeface="Arial"/>
                <a:cs typeface="Arial"/>
              </a:rPr>
              <a:t>1!11</a:t>
            </a:r>
            <a:r>
              <a:rPr dirty="0" smtClean="0" sz="700" spc="-75">
                <a:solidFill>
                  <a:srgbClr val="797585"/>
                </a:solidFill>
                <a:latin typeface="Arial"/>
                <a:cs typeface="Arial"/>
              </a:rPr>
              <a:t>   </a:t>
            </a:r>
            <a:r>
              <a:rPr dirty="0" smtClean="0" sz="700" spc="-35">
                <a:solidFill>
                  <a:srgbClr val="797585"/>
                </a:solidFill>
                <a:latin typeface="Arial"/>
                <a:cs typeface="Arial"/>
              </a:rPr>
              <a:t> </a:t>
            </a:r>
            <a:r>
              <a:rPr dirty="0" smtClean="0" sz="700" spc="25">
                <a:solidFill>
                  <a:srgbClr val="797585"/>
                </a:solidFill>
                <a:latin typeface="Arial"/>
                <a:cs typeface="Arial"/>
              </a:rPr>
              <a:t>v.</a:t>
            </a:r>
            <a:r>
              <a:rPr dirty="0" smtClean="0" sz="600" spc="-10">
                <a:solidFill>
                  <a:srgbClr val="7C8CA8"/>
                </a:solidFill>
                <a:latin typeface="Segoe UI Light"/>
                <a:cs typeface="Segoe UI Light"/>
              </a:rPr>
              <a:t>J</a:t>
            </a:r>
            <a:r>
              <a:rPr dirty="0" smtClean="0" sz="600" spc="25">
                <a:solidFill>
                  <a:srgbClr val="7C8CA8"/>
                </a:solidFill>
                <a:latin typeface="Segoe UI Light"/>
                <a:cs typeface="Segoe UI Light"/>
              </a:rPr>
              <a:t>l</a:t>
            </a:r>
            <a:r>
              <a:rPr dirty="0" smtClean="0" sz="700" spc="-55">
                <a:solidFill>
                  <a:srgbClr val="8E878E"/>
                </a:solidFill>
                <a:latin typeface="Arial"/>
                <a:cs typeface="Arial"/>
              </a:rPr>
              <a:t>u</a:t>
            </a:r>
            <a:r>
              <a:rPr dirty="0" smtClean="0" sz="700" spc="360">
                <a:solidFill>
                  <a:srgbClr val="C1B19E"/>
                </a:solidFill>
                <a:latin typeface="Arial"/>
                <a:cs typeface="Arial"/>
              </a:rPr>
              <a:t>.</a:t>
            </a:r>
            <a:r>
              <a:rPr dirty="0" smtClean="0" sz="700" spc="-80">
                <a:solidFill>
                  <a:srgbClr val="C1B19E"/>
                </a:solidFill>
                <a:latin typeface="Arial"/>
                <a:cs typeface="Arial"/>
              </a:rPr>
              <a:t> </a:t>
            </a:r>
            <a:r>
              <a:rPr dirty="0" smtClean="0" sz="600" spc="105">
                <a:solidFill>
                  <a:srgbClr val="AAA5AA"/>
                </a:solidFill>
                <a:latin typeface="Segoe UI Light"/>
                <a:cs typeface="Segoe UI Light"/>
              </a:rPr>
              <a:t>)</a:t>
            </a:r>
            <a:r>
              <a:rPr dirty="0" smtClean="0" sz="600" spc="-105">
                <a:solidFill>
                  <a:srgbClr val="AAA5AA"/>
                </a:solidFill>
                <a:latin typeface="Segoe UI Light"/>
                <a:cs typeface="Segoe UI Light"/>
              </a:rPr>
              <a:t> </a:t>
            </a:r>
            <a:r>
              <a:rPr dirty="0" smtClean="0" sz="700" spc="-190">
                <a:solidFill>
                  <a:srgbClr val="85A0BC"/>
                </a:solidFill>
                <a:latin typeface="Arial"/>
                <a:cs typeface="Arial"/>
              </a:rPr>
              <a:t>1</a:t>
            </a:r>
            <a:r>
              <a:rPr dirty="0" smtClean="0" sz="700" spc="140">
                <a:solidFill>
                  <a:srgbClr val="A8897C"/>
                </a:solidFill>
                <a:latin typeface="Arial"/>
                <a:cs typeface="Arial"/>
              </a:rPr>
              <a:t>:</a:t>
            </a:r>
            <a:r>
              <a:rPr dirty="0" smtClean="0" sz="700" spc="-170">
                <a:solidFill>
                  <a:srgbClr val="AAA5AA"/>
                </a:solidFill>
                <a:latin typeface="Arial"/>
                <a:cs typeface="Arial"/>
              </a:rPr>
              <a:t>1</a:t>
            </a:r>
            <a:r>
              <a:rPr dirty="0" smtClean="0" sz="700" spc="-210">
                <a:solidFill>
                  <a:srgbClr val="AAA5AA"/>
                </a:solidFill>
                <a:latin typeface="Arial"/>
                <a:cs typeface="Arial"/>
              </a:rPr>
              <a:t>1</a:t>
            </a:r>
            <a:r>
              <a:rPr dirty="0" smtClean="0" sz="700" spc="-190">
                <a:solidFill>
                  <a:srgbClr val="B17E67"/>
                </a:solidFill>
                <a:latin typeface="Arial"/>
                <a:cs typeface="Arial"/>
              </a:rPr>
              <a:t>1</a:t>
            </a:r>
            <a:r>
              <a:rPr dirty="0" smtClean="0" sz="500" spc="-55">
                <a:solidFill>
                  <a:srgbClr val="8E878E"/>
                </a:solidFill>
                <a:latin typeface="Segoe UI Light"/>
                <a:cs typeface="Segoe UI Light"/>
              </a:rPr>
              <a:t>:0</a:t>
            </a:r>
            <a:r>
              <a:rPr dirty="0" smtClean="0" sz="500" spc="-110">
                <a:solidFill>
                  <a:srgbClr val="8E878E"/>
                </a:solidFill>
                <a:latin typeface="Segoe UI Light"/>
                <a:cs typeface="Segoe UI Light"/>
              </a:rPr>
              <a:t>.</a:t>
            </a:r>
            <a:r>
              <a:rPr dirty="0" smtClean="0" sz="700" spc="-190">
                <a:solidFill>
                  <a:srgbClr val="B17E67"/>
                </a:solidFill>
                <a:latin typeface="Arial"/>
                <a:cs typeface="Arial"/>
              </a:rPr>
              <a:t>1</a:t>
            </a:r>
            <a:r>
              <a:rPr dirty="0" smtClean="0" sz="700" spc="-50">
                <a:solidFill>
                  <a:srgbClr val="AAA5AA"/>
                </a:solidFill>
                <a:latin typeface="Arial"/>
                <a:cs typeface="Arial"/>
              </a:rPr>
              <a:t>(</a:t>
            </a:r>
            <a:r>
              <a:rPr dirty="0" smtClean="0" sz="700" spc="25">
                <a:solidFill>
                  <a:srgbClr val="AAA5AA"/>
                </a:solidFill>
                <a:latin typeface="Arial"/>
                <a:cs typeface="Arial"/>
              </a:rPr>
              <a:t> </a:t>
            </a:r>
            <a:r>
              <a:rPr dirty="0" smtClean="0" sz="700" spc="-114">
                <a:solidFill>
                  <a:srgbClr val="797585"/>
                </a:solidFill>
                <a:latin typeface="Arial"/>
                <a:cs typeface="Arial"/>
              </a:rPr>
              <a:t>1</a:t>
            </a:r>
            <a:endParaRPr sz="700">
              <a:latin typeface="Arial"/>
              <a:cs typeface="Arial"/>
            </a:endParaRPr>
          </a:p>
        </p:txBody>
      </p:sp>
      <p:sp>
        <p:nvSpPr>
          <p:cNvPr id="41" name="object 41"/>
          <p:cNvSpPr txBox="1"/>
          <p:nvPr/>
        </p:nvSpPr>
        <p:spPr>
          <a:xfrm>
            <a:off x="2479158" y="6066286"/>
            <a:ext cx="1304290" cy="269240"/>
          </a:xfrm>
          <a:prstGeom prst="rect">
            <a:avLst/>
          </a:prstGeom>
        </p:spPr>
        <p:txBody>
          <a:bodyPr wrap="square" lIns="0" tIns="0" rIns="0" bIns="0" rtlCol="0" vert="horz">
            <a:noAutofit/>
          </a:bodyPr>
          <a:lstStyle/>
          <a:p>
            <a:pPr marL="12700">
              <a:lnSpc>
                <a:spcPct val="100000"/>
              </a:lnSpc>
            </a:pPr>
            <a:r>
              <a:rPr dirty="0" smtClean="0" sz="700" spc="25">
                <a:solidFill>
                  <a:srgbClr val="8E878E"/>
                </a:solidFill>
                <a:latin typeface="Arial"/>
                <a:cs typeface="Arial"/>
              </a:rPr>
              <a:t>ao</a:t>
            </a:r>
            <a:r>
              <a:rPr dirty="0" smtClean="0" sz="700" spc="-5">
                <a:solidFill>
                  <a:srgbClr val="8E878E"/>
                </a:solidFill>
                <a:latin typeface="Arial"/>
                <a:cs typeface="Arial"/>
              </a:rPr>
              <a:t>o</a:t>
            </a:r>
            <a:r>
              <a:rPr dirty="0" smtClean="0" sz="800" spc="0">
                <a:solidFill>
                  <a:srgbClr val="8E878E"/>
                </a:solidFill>
                <a:latin typeface="Segoe UI Light"/>
                <a:cs typeface="Segoe UI Light"/>
              </a:rPr>
              <a:t>U1:</a:t>
            </a:r>
            <a:r>
              <a:rPr dirty="0" smtClean="0" sz="800" spc="0">
                <a:solidFill>
                  <a:srgbClr val="8E878E"/>
                </a:solidFill>
                <a:latin typeface="Segoe UI Light"/>
                <a:cs typeface="Segoe UI Light"/>
              </a:rPr>
              <a:t> </a:t>
            </a:r>
            <a:r>
              <a:rPr dirty="0" smtClean="0" sz="800" spc="-110">
                <a:solidFill>
                  <a:srgbClr val="8E878E"/>
                </a:solidFill>
                <a:latin typeface="Segoe UI Light"/>
                <a:cs typeface="Segoe UI Light"/>
              </a:rPr>
              <a:t> </a:t>
            </a:r>
            <a:r>
              <a:rPr dirty="0" smtClean="0" sz="800" spc="-10">
                <a:solidFill>
                  <a:srgbClr val="8E878E"/>
                </a:solidFill>
                <a:latin typeface="Segoe UI Light"/>
                <a:cs typeface="Segoe UI Light"/>
              </a:rPr>
              <a:t>x</a:t>
            </a:r>
            <a:r>
              <a:rPr dirty="0" smtClean="0" sz="800" spc="-45">
                <a:solidFill>
                  <a:srgbClr val="8E878E"/>
                </a:solidFill>
                <a:latin typeface="Segoe UI Light"/>
                <a:cs typeface="Segoe UI Light"/>
              </a:rPr>
              <a:t>:</a:t>
            </a:r>
            <a:r>
              <a:rPr dirty="0" smtClean="0" sz="700" spc="-130">
                <a:solidFill>
                  <a:srgbClr val="696993"/>
                </a:solidFill>
                <a:latin typeface="Arial"/>
                <a:cs typeface="Arial"/>
              </a:rPr>
              <a:t>l</a:t>
            </a:r>
            <a:r>
              <a:rPr dirty="0" smtClean="0" sz="700" spc="15">
                <a:solidFill>
                  <a:srgbClr val="907072"/>
                </a:solidFill>
                <a:latin typeface="Arial"/>
                <a:cs typeface="Arial"/>
              </a:rPr>
              <a:t>a</a:t>
            </a:r>
            <a:r>
              <a:rPr dirty="0" smtClean="0" sz="700" spc="180">
                <a:solidFill>
                  <a:srgbClr val="7CB1E4"/>
                </a:solidFill>
                <a:latin typeface="Arial"/>
                <a:cs typeface="Arial"/>
              </a:rPr>
              <a:t>l</a:t>
            </a:r>
            <a:r>
              <a:rPr dirty="0" smtClean="0" sz="700" spc="-5">
                <a:solidFill>
                  <a:srgbClr val="8E878E"/>
                </a:solidFill>
                <a:latin typeface="Arial"/>
                <a:cs typeface="Arial"/>
              </a:rPr>
              <a:t>a</a:t>
            </a:r>
            <a:r>
              <a:rPr dirty="0" smtClean="0" sz="700" spc="-5">
                <a:solidFill>
                  <a:srgbClr val="8E878E"/>
                </a:solidFill>
                <a:latin typeface="Arial"/>
                <a:cs typeface="Arial"/>
              </a:rPr>
              <a:t> </a:t>
            </a:r>
            <a:r>
              <a:rPr dirty="0" smtClean="0" sz="700" spc="-30">
                <a:solidFill>
                  <a:srgbClr val="8E878E"/>
                </a:solidFill>
                <a:latin typeface="Arial"/>
                <a:cs typeface="Arial"/>
              </a:rPr>
              <a:t> </a:t>
            </a:r>
            <a:r>
              <a:rPr dirty="0" smtClean="0" sz="700" spc="105">
                <a:solidFill>
                  <a:srgbClr val="8E878E"/>
                </a:solidFill>
                <a:latin typeface="Arial"/>
                <a:cs typeface="Arial"/>
              </a:rPr>
              <a:t>d</a:t>
            </a:r>
            <a:r>
              <a:rPr dirty="0" smtClean="0" sz="700" spc="-10">
                <a:solidFill>
                  <a:srgbClr val="8E878E"/>
                </a:solidFill>
                <a:latin typeface="Arial"/>
                <a:cs typeface="Arial"/>
              </a:rPr>
              <a:t> </a:t>
            </a:r>
            <a:r>
              <a:rPr dirty="0" smtClean="0" sz="700" spc="15">
                <a:solidFill>
                  <a:srgbClr val="797585"/>
                </a:solidFill>
                <a:latin typeface="Arial"/>
                <a:cs typeface="Arial"/>
              </a:rPr>
              <a:t>b</a:t>
            </a:r>
            <a:r>
              <a:rPr dirty="0" smtClean="0" sz="700" spc="-50">
                <a:solidFill>
                  <a:srgbClr val="797585"/>
                </a:solidFill>
                <a:latin typeface="Arial"/>
                <a:cs typeface="Arial"/>
              </a:rPr>
              <a:t>e</a:t>
            </a:r>
            <a:r>
              <a:rPr dirty="0" smtClean="0" sz="700" spc="15">
                <a:solidFill>
                  <a:srgbClr val="B39C8E"/>
                </a:solidFill>
                <a:latin typeface="Arial"/>
                <a:cs typeface="Arial"/>
              </a:rPr>
              <a:t>h</a:t>
            </a:r>
            <a:r>
              <a:rPr dirty="0" smtClean="0" sz="700" spc="-160">
                <a:solidFill>
                  <a:srgbClr val="8E878E"/>
                </a:solidFill>
                <a:latin typeface="Arial"/>
                <a:cs typeface="Arial"/>
              </a:rPr>
              <a:t>a</a:t>
            </a:r>
            <a:r>
              <a:rPr dirty="0" smtClean="0" sz="700" spc="-175">
                <a:solidFill>
                  <a:srgbClr val="907072"/>
                </a:solidFill>
                <a:latin typeface="Arial"/>
                <a:cs typeface="Arial"/>
              </a:rPr>
              <a:t>'</a:t>
            </a:r>
            <a:r>
              <a:rPr dirty="0" smtClean="0" sz="700" spc="50">
                <a:solidFill>
                  <a:srgbClr val="8E878E"/>
                </a:solidFill>
                <a:latin typeface="Arial"/>
                <a:cs typeface="Arial"/>
              </a:rPr>
              <a:t>.</a:t>
            </a:r>
            <a:r>
              <a:rPr dirty="0" smtClean="0" sz="700" spc="-105">
                <a:solidFill>
                  <a:srgbClr val="8E878E"/>
                </a:solidFill>
                <a:latin typeface="Arial"/>
                <a:cs typeface="Arial"/>
              </a:rPr>
              <a:t>.</a:t>
            </a:r>
            <a:r>
              <a:rPr dirty="0" smtClean="0" sz="700" spc="-105">
                <a:solidFill>
                  <a:srgbClr val="93C8F9"/>
                </a:solidFill>
                <a:latin typeface="Arial"/>
                <a:cs typeface="Arial"/>
              </a:rPr>
              <a:t>r</a:t>
            </a:r>
            <a:r>
              <a:rPr dirty="0" smtClean="0" sz="700" spc="15">
                <a:solidFill>
                  <a:srgbClr val="8E878E"/>
                </a:solidFill>
                <a:latin typeface="Arial"/>
                <a:cs typeface="Arial"/>
              </a:rPr>
              <a:t>o</a:t>
            </a:r>
            <a:r>
              <a:rPr dirty="0" smtClean="0" sz="700" spc="30">
                <a:solidFill>
                  <a:srgbClr val="DDBF9A"/>
                </a:solidFill>
                <a:latin typeface="Arial"/>
                <a:cs typeface="Arial"/>
              </a:rPr>
              <a:t>r</a:t>
            </a:r>
            <a:r>
              <a:rPr dirty="0" smtClean="0" sz="700" spc="-5">
                <a:solidFill>
                  <a:srgbClr val="8E878E"/>
                </a:solidFill>
                <a:latin typeface="Arial"/>
                <a:cs typeface="Arial"/>
              </a:rPr>
              <a:t>a</a:t>
            </a:r>
            <a:r>
              <a:rPr dirty="0" smtClean="0" sz="700" spc="-5">
                <a:solidFill>
                  <a:srgbClr val="8E878E"/>
                </a:solidFill>
                <a:latin typeface="Arial"/>
                <a:cs typeface="Arial"/>
              </a:rPr>
              <a:t> </a:t>
            </a:r>
            <a:r>
              <a:rPr dirty="0" smtClean="0" sz="700" spc="-30">
                <a:solidFill>
                  <a:srgbClr val="8E878E"/>
                </a:solidFill>
                <a:latin typeface="Arial"/>
                <a:cs typeface="Arial"/>
              </a:rPr>
              <a:t> </a:t>
            </a:r>
            <a:r>
              <a:rPr dirty="0" smtClean="0" sz="700" spc="105">
                <a:solidFill>
                  <a:srgbClr val="797585"/>
                </a:solidFill>
                <a:latin typeface="Arial"/>
                <a:cs typeface="Arial"/>
              </a:rPr>
              <a:t>p</a:t>
            </a:r>
            <a:endParaRPr sz="700">
              <a:latin typeface="Arial"/>
              <a:cs typeface="Arial"/>
            </a:endParaRPr>
          </a:p>
          <a:p>
            <a:pPr marL="12700">
              <a:lnSpc>
                <a:spcPct val="100000"/>
              </a:lnSpc>
              <a:spcBef>
                <a:spcPts val="25"/>
              </a:spcBef>
            </a:pPr>
            <a:r>
              <a:rPr dirty="0" smtClean="0" sz="700" spc="-80">
                <a:solidFill>
                  <a:srgbClr val="696993"/>
                </a:solidFill>
                <a:latin typeface="Arial"/>
                <a:cs typeface="Arial"/>
              </a:rPr>
              <a:t>Î</a:t>
            </a:r>
            <a:r>
              <a:rPr dirty="0" smtClean="0" sz="700" spc="-110">
                <a:solidFill>
                  <a:srgbClr val="696993"/>
                </a:solidFill>
                <a:latin typeface="Arial"/>
                <a:cs typeface="Arial"/>
              </a:rPr>
              <a:t> </a:t>
            </a:r>
            <a:r>
              <a:rPr dirty="0" smtClean="0" sz="700" spc="-45">
                <a:solidFill>
                  <a:srgbClr val="8E878E"/>
                </a:solidFill>
                <a:latin typeface="Arial"/>
                <a:cs typeface="Arial"/>
              </a:rPr>
              <a:t>m</a:t>
            </a:r>
            <a:r>
              <a:rPr dirty="0" smtClean="0" sz="450" spc="5">
                <a:solidFill>
                  <a:srgbClr val="8E878E"/>
                </a:solidFill>
                <a:latin typeface="Segoe UI Light"/>
                <a:cs typeface="Segoe UI Light"/>
              </a:rPr>
              <a:t>"e'</a:t>
            </a:r>
            <a:r>
              <a:rPr dirty="0" smtClean="0" sz="450" spc="-95">
                <a:solidFill>
                  <a:srgbClr val="8E878E"/>
                </a:solidFill>
                <a:latin typeface="Segoe UI Light"/>
                <a:cs typeface="Segoe UI Light"/>
              </a:rPr>
              <a:t>!</a:t>
            </a:r>
            <a:r>
              <a:rPr dirty="0" smtClean="0" sz="700" spc="-55">
                <a:solidFill>
                  <a:srgbClr val="AAA5AA"/>
                </a:solidFill>
                <a:latin typeface="Arial"/>
                <a:cs typeface="Arial"/>
              </a:rPr>
              <a:t>$</a:t>
            </a:r>
            <a:r>
              <a:rPr dirty="0" smtClean="0" sz="700" spc="40">
                <a:solidFill>
                  <a:srgbClr val="8E878E"/>
                </a:solidFill>
                <a:latin typeface="Arial"/>
                <a:cs typeface="Arial"/>
              </a:rPr>
              <a:t>rig</a:t>
            </a:r>
            <a:r>
              <a:rPr dirty="0" smtClean="0" sz="700" spc="40">
                <a:solidFill>
                  <a:srgbClr val="8E878E"/>
                </a:solidFill>
                <a:latin typeface="Arial"/>
                <a:cs typeface="Arial"/>
              </a:rPr>
              <a:t>  </a:t>
            </a:r>
            <a:r>
              <a:rPr dirty="0" smtClean="0" sz="700" spc="65">
                <a:solidFill>
                  <a:srgbClr val="8E878E"/>
                </a:solidFill>
                <a:latin typeface="Arial"/>
                <a:cs typeface="Arial"/>
              </a:rPr>
              <a:t> </a:t>
            </a:r>
            <a:r>
              <a:rPr dirty="0" smtClean="0" sz="500" spc="65">
                <a:solidFill>
                  <a:srgbClr val="8E878E"/>
                </a:solidFill>
                <a:latin typeface="Times New Roman"/>
                <a:cs typeface="Times New Roman"/>
              </a:rPr>
              <a:t>(</a:t>
            </a:r>
            <a:r>
              <a:rPr dirty="0" smtClean="0" sz="500" spc="-245">
                <a:solidFill>
                  <a:srgbClr val="959AA8"/>
                </a:solidFill>
                <a:latin typeface="Times New Roman"/>
                <a:cs typeface="Times New Roman"/>
              </a:rPr>
              <a:t>1</a:t>
            </a:r>
            <a:r>
              <a:rPr dirty="0" smtClean="0" sz="500" spc="75">
                <a:solidFill>
                  <a:srgbClr val="8E878E"/>
                </a:solidFill>
                <a:latin typeface="Times New Roman"/>
                <a:cs typeface="Times New Roman"/>
              </a:rPr>
              <a:t>'</a:t>
            </a:r>
            <a:r>
              <a:rPr dirty="0" smtClean="0" sz="500" spc="-20">
                <a:solidFill>
                  <a:srgbClr val="8E878E"/>
                </a:solidFill>
                <a:latin typeface="Times New Roman"/>
                <a:cs typeface="Times New Roman"/>
              </a:rPr>
              <a:t> </a:t>
            </a:r>
            <a:r>
              <a:rPr dirty="0" smtClean="0" sz="500" spc="65">
                <a:solidFill>
                  <a:srgbClr val="959AA8"/>
                </a:solidFill>
                <a:latin typeface="Times New Roman"/>
                <a:cs typeface="Times New Roman"/>
              </a:rPr>
              <a:t>0</a:t>
            </a:r>
            <a:r>
              <a:rPr dirty="0" smtClean="0" sz="500" spc="55">
                <a:solidFill>
                  <a:srgbClr val="959AA8"/>
                </a:solidFill>
                <a:latin typeface="Times New Roman"/>
                <a:cs typeface="Times New Roman"/>
              </a:rPr>
              <a:t> </a:t>
            </a:r>
            <a:r>
              <a:rPr dirty="0" smtClean="0" sz="700" spc="65">
                <a:solidFill>
                  <a:srgbClr val="8E878E"/>
                </a:solidFill>
                <a:latin typeface="Segoe UI Light"/>
                <a:cs typeface="Segoe UI Light"/>
              </a:rPr>
              <a:t>!</a:t>
            </a:r>
            <a:r>
              <a:rPr dirty="0" smtClean="0" sz="700" spc="55">
                <a:solidFill>
                  <a:srgbClr val="8E878E"/>
                </a:solidFill>
                <a:latin typeface="Segoe UI Light"/>
                <a:cs typeface="Segoe UI Light"/>
              </a:rPr>
              <a:t>v</a:t>
            </a:r>
            <a:r>
              <a:rPr dirty="0" smtClean="0" sz="700" spc="-130">
                <a:solidFill>
                  <a:srgbClr val="697CAA"/>
                </a:solidFill>
                <a:latin typeface="Arial"/>
                <a:cs typeface="Arial"/>
              </a:rPr>
              <a:t>i</a:t>
            </a:r>
            <a:r>
              <a:rPr dirty="0" smtClean="0" sz="700" spc="20">
                <a:solidFill>
                  <a:srgbClr val="8E878E"/>
                </a:solidFill>
                <a:latin typeface="Arial"/>
                <a:cs typeface="Arial"/>
              </a:rPr>
              <a:t>m</a:t>
            </a:r>
            <a:r>
              <a:rPr dirty="0" smtClean="0" sz="900" spc="5">
                <a:solidFill>
                  <a:srgbClr val="8E878E"/>
                </a:solidFill>
                <a:latin typeface="Segoe UI Light"/>
                <a:cs typeface="Segoe UI Light"/>
              </a:rPr>
              <a:t>r</a:t>
            </a:r>
            <a:r>
              <a:rPr dirty="0" smtClean="0" sz="900" spc="-35">
                <a:solidFill>
                  <a:srgbClr val="8E878E"/>
                </a:solidFill>
                <a:latin typeface="Segoe UI Light"/>
                <a:cs typeface="Segoe UI Light"/>
              </a:rPr>
              <a:t>:</a:t>
            </a:r>
            <a:r>
              <a:rPr dirty="0" smtClean="0" sz="700" spc="-260">
                <a:solidFill>
                  <a:srgbClr val="7CB1E4"/>
                </a:solidFill>
                <a:latin typeface="Arial"/>
                <a:cs typeface="Arial"/>
              </a:rPr>
              <a:t>1</a:t>
            </a:r>
            <a:r>
              <a:rPr dirty="0" smtClean="0" sz="600" spc="-35">
                <a:solidFill>
                  <a:srgbClr val="797585"/>
                </a:solidFill>
                <a:latin typeface="Segoe UI Light"/>
                <a:cs typeface="Segoe UI Light"/>
              </a:rPr>
              <a:t>p</a:t>
            </a:r>
            <a:r>
              <a:rPr dirty="0" smtClean="0" sz="600" spc="-35">
                <a:solidFill>
                  <a:srgbClr val="797585"/>
                </a:solidFill>
                <a:latin typeface="Segoe UI Light"/>
                <a:cs typeface="Segoe UI Light"/>
              </a:rPr>
              <a:t>.</a:t>
            </a:r>
            <a:r>
              <a:rPr dirty="0" smtClean="0" sz="700" spc="-55">
                <a:solidFill>
                  <a:srgbClr val="797585"/>
                </a:solidFill>
                <a:latin typeface="Arial"/>
                <a:cs typeface="Arial"/>
              </a:rPr>
              <a:t>n</a:t>
            </a:r>
            <a:r>
              <a:rPr dirty="0" smtClean="0" sz="500" spc="50">
                <a:solidFill>
                  <a:srgbClr val="797585"/>
                </a:solidFill>
                <a:latin typeface="Segoe UI Light"/>
                <a:cs typeface="Segoe UI Light"/>
              </a:rPr>
              <a:t>1P</a:t>
            </a:r>
            <a:r>
              <a:rPr dirty="0" smtClean="0" sz="500" spc="-65">
                <a:solidFill>
                  <a:srgbClr val="797585"/>
                </a:solidFill>
                <a:latin typeface="Segoe UI Light"/>
                <a:cs typeface="Segoe UI Light"/>
              </a:rPr>
              <a:t>.</a:t>
            </a:r>
            <a:r>
              <a:rPr dirty="0" smtClean="0" sz="700" spc="-30">
                <a:solidFill>
                  <a:srgbClr val="797585"/>
                </a:solidFill>
                <a:latin typeface="Arial"/>
                <a:cs typeface="Arial"/>
              </a:rPr>
              <a:t>O</a:t>
            </a:r>
            <a:r>
              <a:rPr dirty="0" smtClean="0" sz="700" spc="-95">
                <a:solidFill>
                  <a:srgbClr val="797585"/>
                </a:solidFill>
                <a:latin typeface="Arial"/>
                <a:cs typeface="Arial"/>
              </a:rPr>
              <a:t>M</a:t>
            </a:r>
            <a:r>
              <a:rPr dirty="0" smtClean="0" sz="700" spc="-165">
                <a:solidFill>
                  <a:srgbClr val="85A0BC"/>
                </a:solidFill>
                <a:latin typeface="Arial"/>
                <a:cs typeface="Arial"/>
              </a:rPr>
              <a:t>T</a:t>
            </a:r>
            <a:r>
              <a:rPr dirty="0" smtClean="0" sz="700" spc="-65">
                <a:solidFill>
                  <a:srgbClr val="696993"/>
                </a:solidFill>
                <a:latin typeface="Arial"/>
                <a:cs typeface="Arial"/>
              </a:rPr>
              <a:t>Î</a:t>
            </a:r>
            <a:r>
              <a:rPr dirty="0" smtClean="0" sz="700" spc="-150">
                <a:solidFill>
                  <a:srgbClr val="8E878E"/>
                </a:solidFill>
                <a:latin typeface="Arial"/>
                <a:cs typeface="Arial"/>
              </a:rPr>
              <a:t>O</a:t>
            </a:r>
            <a:r>
              <a:rPr dirty="0" smtClean="0" sz="550" spc="365">
                <a:solidFill>
                  <a:srgbClr val="B39C8E"/>
                </a:solidFill>
                <a:latin typeface="Segoe UI Light"/>
                <a:cs typeface="Segoe UI Light"/>
              </a:rPr>
              <a:t>I</a:t>
            </a:r>
            <a:endParaRPr sz="550">
              <a:latin typeface="Segoe UI Light"/>
              <a:cs typeface="Segoe UI Light"/>
            </a:endParaRPr>
          </a:p>
        </p:txBody>
      </p:sp>
      <p:sp>
        <p:nvSpPr>
          <p:cNvPr id="42" name="object 42"/>
          <p:cNvSpPr txBox="1"/>
          <p:nvPr/>
        </p:nvSpPr>
        <p:spPr>
          <a:xfrm>
            <a:off x="3962201" y="6066286"/>
            <a:ext cx="1612265" cy="131445"/>
          </a:xfrm>
          <a:prstGeom prst="rect">
            <a:avLst/>
          </a:prstGeom>
        </p:spPr>
        <p:txBody>
          <a:bodyPr wrap="square" lIns="0" tIns="0" rIns="0" bIns="0" rtlCol="0" vert="horz">
            <a:noAutofit/>
          </a:bodyPr>
          <a:lstStyle/>
          <a:p>
            <a:pPr marL="12700">
              <a:lnSpc>
                <a:spcPct val="100000"/>
              </a:lnSpc>
            </a:pPr>
            <a:r>
              <a:rPr dirty="0" smtClean="0" sz="700" spc="140">
                <a:solidFill>
                  <a:srgbClr val="B39C8E"/>
                </a:solidFill>
                <a:latin typeface="Arial"/>
                <a:cs typeface="Arial"/>
              </a:rPr>
              <a:t>n</a:t>
            </a:r>
            <a:r>
              <a:rPr dirty="0" smtClean="0" sz="700" spc="-114">
                <a:solidFill>
                  <a:srgbClr val="B39C8E"/>
                </a:solidFill>
                <a:latin typeface="Arial"/>
                <a:cs typeface="Arial"/>
              </a:rPr>
              <a:t> </a:t>
            </a:r>
            <a:r>
              <a:rPr dirty="0" smtClean="0" sz="700" spc="50">
                <a:solidFill>
                  <a:srgbClr val="8E878E"/>
                </a:solidFill>
                <a:latin typeface="Arial"/>
                <a:cs typeface="Arial"/>
              </a:rPr>
              <a:t>h</a:t>
            </a:r>
            <a:r>
              <a:rPr dirty="0" smtClean="0" sz="700" spc="-15">
                <a:solidFill>
                  <a:srgbClr val="8E878E"/>
                </a:solidFill>
                <a:latin typeface="Arial"/>
                <a:cs typeface="Arial"/>
              </a:rPr>
              <a:t>o</a:t>
            </a:r>
            <a:r>
              <a:rPr dirty="0" smtClean="0" sz="700" spc="80">
                <a:solidFill>
                  <a:srgbClr val="907072"/>
                </a:solidFill>
                <a:latin typeface="Arial"/>
                <a:cs typeface="Arial"/>
              </a:rPr>
              <a:t>u</a:t>
            </a:r>
            <a:r>
              <a:rPr dirty="0" smtClean="0" sz="700" spc="-50">
                <a:solidFill>
                  <a:srgbClr val="8E878E"/>
                </a:solidFill>
                <a:latin typeface="Arial"/>
                <a:cs typeface="Arial"/>
              </a:rPr>
              <a:t>s</a:t>
            </a:r>
            <a:r>
              <a:rPr dirty="0" smtClean="0" sz="700" spc="-90">
                <a:solidFill>
                  <a:srgbClr val="8E878E"/>
                </a:solidFill>
                <a:latin typeface="Arial"/>
                <a:cs typeface="Arial"/>
              </a:rPr>
              <a:t>e</a:t>
            </a:r>
            <a:r>
              <a:rPr dirty="0" smtClean="0" sz="600" spc="90">
                <a:solidFill>
                  <a:srgbClr val="907072"/>
                </a:solidFill>
                <a:latin typeface="Segoe UI Light"/>
                <a:cs typeface="Segoe UI Light"/>
              </a:rPr>
              <a:t>t</a:t>
            </a:r>
            <a:r>
              <a:rPr dirty="0" smtClean="0" sz="600" spc="0">
                <a:solidFill>
                  <a:srgbClr val="907072"/>
                </a:solidFill>
                <a:latin typeface="Segoe UI Light"/>
                <a:cs typeface="Segoe UI Light"/>
              </a:rPr>
              <a:t>'</a:t>
            </a:r>
            <a:r>
              <a:rPr dirty="0" smtClean="0" sz="700" spc="15">
                <a:solidFill>
                  <a:srgbClr val="8E878E"/>
                </a:solidFill>
                <a:latin typeface="Arial"/>
                <a:cs typeface="Arial"/>
              </a:rPr>
              <a:t>o</a:t>
            </a:r>
            <a:r>
              <a:rPr dirty="0" smtClean="0" sz="700" spc="40">
                <a:solidFill>
                  <a:srgbClr val="EBB57E"/>
                </a:solidFill>
                <a:latin typeface="Arial"/>
                <a:cs typeface="Arial"/>
              </a:rPr>
              <a:t>l</a:t>
            </a:r>
            <a:r>
              <a:rPr dirty="0" smtClean="0" sz="700" spc="-15">
                <a:solidFill>
                  <a:srgbClr val="8E878E"/>
                </a:solidFill>
                <a:latin typeface="Arial"/>
                <a:cs typeface="Arial"/>
              </a:rPr>
              <a:t>ds</a:t>
            </a:r>
            <a:r>
              <a:rPr dirty="0" smtClean="0" sz="700" spc="-25">
                <a:solidFill>
                  <a:srgbClr val="8E878E"/>
                </a:solidFill>
                <a:latin typeface="Arial"/>
                <a:cs typeface="Arial"/>
              </a:rPr>
              <a:t> </a:t>
            </a:r>
            <a:r>
              <a:rPr dirty="0" smtClean="0" sz="700" spc="15">
                <a:solidFill>
                  <a:srgbClr val="8E878E"/>
                </a:solidFill>
                <a:latin typeface="Arial"/>
                <a:cs typeface="Arial"/>
              </a:rPr>
              <a:t>ð</a:t>
            </a:r>
            <a:r>
              <a:rPr dirty="0" smtClean="0" sz="800" spc="-35">
                <a:solidFill>
                  <a:srgbClr val="8E878E"/>
                </a:solidFill>
                <a:latin typeface="Segoe UI Light"/>
                <a:cs typeface="Segoe UI Light"/>
              </a:rPr>
              <a:t>n::I</a:t>
            </a:r>
            <a:r>
              <a:rPr dirty="0" smtClean="0" sz="800" spc="-35">
                <a:solidFill>
                  <a:srgbClr val="8E878E"/>
                </a:solidFill>
                <a:latin typeface="Segoe UI Light"/>
                <a:cs typeface="Segoe UI Light"/>
              </a:rPr>
              <a:t> </a:t>
            </a:r>
            <a:r>
              <a:rPr dirty="0" smtClean="0" sz="700" spc="70">
                <a:solidFill>
                  <a:srgbClr val="797585"/>
                </a:solidFill>
                <a:latin typeface="Arial"/>
                <a:cs typeface="Arial"/>
              </a:rPr>
              <a:t>t</a:t>
            </a:r>
            <a:r>
              <a:rPr dirty="0" smtClean="0" sz="700" spc="-55">
                <a:solidFill>
                  <a:srgbClr val="697CAA"/>
                </a:solidFill>
                <a:latin typeface="Arial"/>
                <a:cs typeface="Arial"/>
              </a:rPr>
              <a:t>h</a:t>
            </a:r>
            <a:r>
              <a:rPr dirty="0" smtClean="0" sz="700" spc="15">
                <a:solidFill>
                  <a:srgbClr val="8E878E"/>
                </a:solidFill>
                <a:latin typeface="Arial"/>
                <a:cs typeface="Arial"/>
              </a:rPr>
              <a:t>e</a:t>
            </a:r>
            <a:r>
              <a:rPr dirty="0" smtClean="0" sz="700" spc="45">
                <a:solidFill>
                  <a:srgbClr val="907072"/>
                </a:solidFill>
                <a:latin typeface="Arial"/>
                <a:cs typeface="Arial"/>
              </a:rPr>
              <a:t>l</a:t>
            </a:r>
            <a:r>
              <a:rPr dirty="0" smtClean="0" sz="700" spc="270">
                <a:solidFill>
                  <a:srgbClr val="8E878E"/>
                </a:solidFill>
                <a:latin typeface="Arial"/>
                <a:cs typeface="Arial"/>
              </a:rPr>
              <a:t>'</a:t>
            </a:r>
            <a:r>
              <a:rPr dirty="0" smtClean="0" sz="700" spc="-35">
                <a:solidFill>
                  <a:srgbClr val="A8897C"/>
                </a:solidFill>
                <a:latin typeface="Arial"/>
                <a:cs typeface="Arial"/>
              </a:rPr>
              <a:t>r</a:t>
            </a:r>
            <a:r>
              <a:rPr dirty="0" smtClean="0" sz="700" spc="-15">
                <a:solidFill>
                  <a:srgbClr val="797585"/>
                </a:solidFill>
                <a:latin typeface="Arial"/>
                <a:cs typeface="Arial"/>
              </a:rPr>
              <a:t>e</a:t>
            </a:r>
            <a:r>
              <a:rPr dirty="0" smtClean="0" sz="700" spc="-90">
                <a:solidFill>
                  <a:srgbClr val="797585"/>
                </a:solidFill>
                <a:latin typeface="Arial"/>
                <a:cs typeface="Arial"/>
              </a:rPr>
              <a:t>s</a:t>
            </a:r>
            <a:r>
              <a:rPr dirty="0" smtClean="0" sz="700" spc="-130">
                <a:solidFill>
                  <a:srgbClr val="93C8F9"/>
                </a:solidFill>
                <a:latin typeface="Arial"/>
                <a:cs typeface="Arial"/>
              </a:rPr>
              <a:t>l</a:t>
            </a:r>
            <a:r>
              <a:rPr dirty="0" smtClean="0" sz="700" spc="35">
                <a:solidFill>
                  <a:srgbClr val="907072"/>
                </a:solidFill>
                <a:latin typeface="Arial"/>
                <a:cs typeface="Arial"/>
              </a:rPr>
              <a:t>d</a:t>
            </a:r>
            <a:r>
              <a:rPr dirty="0" smtClean="0" sz="700" spc="-10">
                <a:solidFill>
                  <a:srgbClr val="907072"/>
                </a:solidFill>
                <a:latin typeface="Arial"/>
                <a:cs typeface="Arial"/>
              </a:rPr>
              <a:t>e</a:t>
            </a:r>
            <a:r>
              <a:rPr dirty="0" smtClean="0" sz="700" spc="5">
                <a:solidFill>
                  <a:srgbClr val="8E878E"/>
                </a:solidFill>
                <a:latin typeface="Arial"/>
                <a:cs typeface="Arial"/>
              </a:rPr>
              <a:t>nts.</a:t>
            </a:r>
            <a:r>
              <a:rPr dirty="0" smtClean="0" sz="700" spc="-80">
                <a:solidFill>
                  <a:srgbClr val="8E878E"/>
                </a:solidFill>
                <a:latin typeface="Arial"/>
                <a:cs typeface="Arial"/>
              </a:rPr>
              <a:t> </a:t>
            </a:r>
            <a:r>
              <a:rPr dirty="0" smtClean="0" sz="750" spc="-5">
                <a:solidFill>
                  <a:srgbClr val="8E878E"/>
                </a:solidFill>
                <a:latin typeface="Segoe UI Light"/>
                <a:cs typeface="Segoe UI Light"/>
              </a:rPr>
              <a:t>T</a:t>
            </a:r>
            <a:r>
              <a:rPr dirty="0" smtClean="0" sz="750" spc="25">
                <a:solidFill>
                  <a:srgbClr val="8E878E"/>
                </a:solidFill>
                <a:latin typeface="Segoe UI Light"/>
                <a:cs typeface="Segoe UI Light"/>
              </a:rPr>
              <a:t>h</a:t>
            </a:r>
            <a:r>
              <a:rPr dirty="0" smtClean="0" sz="700" spc="0">
                <a:solidFill>
                  <a:srgbClr val="8E878E"/>
                </a:solidFill>
                <a:latin typeface="Arial"/>
                <a:cs typeface="Arial"/>
              </a:rPr>
              <a:t>e</a:t>
            </a:r>
            <a:r>
              <a:rPr dirty="0" smtClean="0" sz="700" spc="-45">
                <a:solidFill>
                  <a:srgbClr val="8E878E"/>
                </a:solidFill>
                <a:latin typeface="Arial"/>
                <a:cs typeface="Arial"/>
              </a:rPr>
              <a:t> </a:t>
            </a:r>
            <a:r>
              <a:rPr dirty="0" smtClean="0" sz="700" spc="85">
                <a:solidFill>
                  <a:srgbClr val="8E878E"/>
                </a:solidFill>
                <a:latin typeface="Arial"/>
                <a:cs typeface="Arial"/>
              </a:rPr>
              <a:t>9</a:t>
            </a:r>
            <a:endParaRPr sz="700">
              <a:latin typeface="Arial"/>
              <a:cs typeface="Arial"/>
            </a:endParaRPr>
          </a:p>
        </p:txBody>
      </p:sp>
      <p:sp>
        <p:nvSpPr>
          <p:cNvPr id="43" name="object 43"/>
          <p:cNvSpPr txBox="1"/>
          <p:nvPr/>
        </p:nvSpPr>
        <p:spPr>
          <a:xfrm>
            <a:off x="5738405" y="6047236"/>
            <a:ext cx="610235" cy="150495"/>
          </a:xfrm>
          <a:prstGeom prst="rect">
            <a:avLst/>
          </a:prstGeom>
        </p:spPr>
        <p:txBody>
          <a:bodyPr wrap="square" lIns="0" tIns="0" rIns="0" bIns="0" rtlCol="0" vert="horz">
            <a:noAutofit/>
          </a:bodyPr>
          <a:lstStyle/>
          <a:p>
            <a:pPr marL="12700">
              <a:lnSpc>
                <a:spcPct val="100000"/>
              </a:lnSpc>
            </a:pPr>
            <a:r>
              <a:rPr dirty="0" smtClean="0" sz="700" spc="45">
                <a:solidFill>
                  <a:srgbClr val="85A0BC"/>
                </a:solidFill>
                <a:latin typeface="Arial"/>
                <a:cs typeface="Arial"/>
              </a:rPr>
              <a:t>f</a:t>
            </a:r>
            <a:r>
              <a:rPr dirty="0" smtClean="0" sz="700" spc="35">
                <a:solidFill>
                  <a:srgbClr val="85A0BC"/>
                </a:solidFill>
                <a:latin typeface="Arial"/>
                <a:cs typeface="Arial"/>
              </a:rPr>
              <a:t> </a:t>
            </a:r>
            <a:r>
              <a:rPr dirty="0" smtClean="0" sz="700" spc="0">
                <a:solidFill>
                  <a:srgbClr val="907072"/>
                </a:solidFill>
                <a:latin typeface="Arial"/>
                <a:cs typeface="Arial"/>
              </a:rPr>
              <a:t>t</a:t>
            </a:r>
            <a:r>
              <a:rPr dirty="0" smtClean="0" sz="700" spc="15">
                <a:solidFill>
                  <a:srgbClr val="696993"/>
                </a:solidFill>
                <a:latin typeface="Arial"/>
                <a:cs typeface="Arial"/>
              </a:rPr>
              <a:t>h</a:t>
            </a:r>
            <a:r>
              <a:rPr dirty="0" smtClean="0" sz="700" spc="75">
                <a:solidFill>
                  <a:srgbClr val="8E878E"/>
                </a:solidFill>
                <a:latin typeface="Arial"/>
                <a:cs typeface="Arial"/>
              </a:rPr>
              <a:t>e</a:t>
            </a:r>
            <a:r>
              <a:rPr dirty="0" smtClean="0" sz="700" spc="-55">
                <a:solidFill>
                  <a:srgbClr val="8E878E"/>
                </a:solidFill>
                <a:latin typeface="Arial"/>
                <a:cs typeface="Arial"/>
              </a:rPr>
              <a:t> </a:t>
            </a:r>
            <a:r>
              <a:rPr dirty="0" smtClean="0" sz="700" spc="15">
                <a:solidFill>
                  <a:srgbClr val="8E878E"/>
                </a:solidFill>
                <a:latin typeface="Arial"/>
                <a:cs typeface="Arial"/>
              </a:rPr>
              <a:t>p</a:t>
            </a:r>
            <a:r>
              <a:rPr dirty="0" smtClean="0" sz="700" spc="-35">
                <a:solidFill>
                  <a:srgbClr val="7C8CA8"/>
                </a:solidFill>
                <a:latin typeface="Arial"/>
                <a:cs typeface="Arial"/>
              </a:rPr>
              <a:t>r</a:t>
            </a:r>
            <a:r>
              <a:rPr dirty="0" smtClean="0" sz="700" spc="15">
                <a:solidFill>
                  <a:srgbClr val="8E878E"/>
                </a:solidFill>
                <a:latin typeface="Arial"/>
                <a:cs typeface="Arial"/>
              </a:rPr>
              <a:t>o</a:t>
            </a:r>
            <a:r>
              <a:rPr dirty="0" smtClean="0" sz="700" spc="-150">
                <a:solidFill>
                  <a:srgbClr val="697CAA"/>
                </a:solidFill>
                <a:latin typeface="Arial"/>
                <a:cs typeface="Arial"/>
              </a:rPr>
              <a:t>J</a:t>
            </a:r>
            <a:r>
              <a:rPr dirty="0" smtClean="0" sz="950" spc="-235">
                <a:solidFill>
                  <a:srgbClr val="8E878E"/>
                </a:solidFill>
                <a:latin typeface="Segoe UI Light"/>
                <a:cs typeface="Segoe UI Light"/>
              </a:rPr>
              <a:t>e-=c</a:t>
            </a:r>
            <a:r>
              <a:rPr dirty="0" smtClean="0" sz="950" spc="-80">
                <a:solidFill>
                  <a:srgbClr val="8E878E"/>
                </a:solidFill>
                <a:latin typeface="Segoe UI Light"/>
                <a:cs typeface="Segoe UI Light"/>
              </a:rPr>
              <a:t> </a:t>
            </a:r>
            <a:r>
              <a:rPr dirty="0" smtClean="0" sz="700" spc="-260">
                <a:solidFill>
                  <a:srgbClr val="696993"/>
                </a:solidFill>
                <a:latin typeface="Arial"/>
                <a:cs typeface="Arial"/>
              </a:rPr>
              <a:t>1</a:t>
            </a:r>
            <a:r>
              <a:rPr dirty="0" smtClean="0" sz="700" spc="0">
                <a:solidFill>
                  <a:srgbClr val="8E878E"/>
                </a:solidFill>
                <a:latin typeface="Arial"/>
                <a:cs typeface="Arial"/>
              </a:rPr>
              <a:t>$</a:t>
            </a:r>
            <a:endParaRPr sz="700">
              <a:latin typeface="Arial"/>
              <a:cs typeface="Arial"/>
            </a:endParaRPr>
          </a:p>
        </p:txBody>
      </p:sp>
      <p:sp>
        <p:nvSpPr>
          <p:cNvPr id="44" name="object 44"/>
          <p:cNvSpPr txBox="1"/>
          <p:nvPr/>
        </p:nvSpPr>
        <p:spPr>
          <a:xfrm>
            <a:off x="3884601" y="6217009"/>
            <a:ext cx="2754630" cy="118745"/>
          </a:xfrm>
          <a:prstGeom prst="rect">
            <a:avLst/>
          </a:prstGeom>
        </p:spPr>
        <p:txBody>
          <a:bodyPr wrap="square" lIns="0" tIns="0" rIns="0" bIns="0" rtlCol="0" vert="horz">
            <a:noAutofit/>
          </a:bodyPr>
          <a:lstStyle/>
          <a:p>
            <a:pPr marL="12700">
              <a:lnSpc>
                <a:spcPct val="100000"/>
              </a:lnSpc>
            </a:pPr>
            <a:r>
              <a:rPr dirty="0" smtClean="0" sz="700" spc="-55">
                <a:solidFill>
                  <a:srgbClr val="907072"/>
                </a:solidFill>
                <a:latin typeface="Arial"/>
                <a:cs typeface="Arial"/>
              </a:rPr>
              <a:t>n</a:t>
            </a:r>
            <a:r>
              <a:rPr dirty="0" smtClean="0" sz="700" spc="15">
                <a:solidFill>
                  <a:srgbClr val="8E878E"/>
                </a:solidFill>
                <a:latin typeface="Arial"/>
                <a:cs typeface="Arial"/>
              </a:rPr>
              <a:t>"</a:t>
            </a:r>
            <a:r>
              <a:rPr dirty="0" smtClean="0" sz="500" spc="-120">
                <a:solidFill>
                  <a:srgbClr val="8E878E"/>
                </a:solidFill>
                <a:latin typeface="Segoe UI Light"/>
                <a:cs typeface="Segoe UI Light"/>
              </a:rPr>
              <a:t>P</a:t>
            </a:r>
            <a:r>
              <a:rPr dirty="0" smtClean="0" sz="500" spc="50">
                <a:solidFill>
                  <a:srgbClr val="8E878E"/>
                </a:solidFill>
                <a:latin typeface="Segoe UI Light"/>
                <a:cs typeface="Segoe UI Light"/>
              </a:rPr>
              <a:t>.l</a:t>
            </a:r>
            <a:r>
              <a:rPr dirty="0" smtClean="0" sz="500" spc="45">
                <a:solidFill>
                  <a:srgbClr val="8E878E"/>
                </a:solidFill>
                <a:latin typeface="Segoe UI Light"/>
                <a:cs typeface="Segoe UI Light"/>
              </a:rPr>
              <a:t>.</a:t>
            </a:r>
            <a:r>
              <a:rPr dirty="0" smtClean="0" sz="500" spc="-90">
                <a:solidFill>
                  <a:srgbClr val="8E878E"/>
                </a:solidFill>
                <a:latin typeface="Segoe UI Light"/>
                <a:cs typeface="Segoe UI Light"/>
              </a:rPr>
              <a:t> </a:t>
            </a:r>
            <a:r>
              <a:rPr dirty="0" smtClean="0" sz="700" spc="15">
                <a:solidFill>
                  <a:srgbClr val="959AA8"/>
                </a:solidFill>
                <a:latin typeface="Arial"/>
                <a:cs typeface="Arial"/>
              </a:rPr>
              <a:t>h</a:t>
            </a:r>
            <a:r>
              <a:rPr dirty="0" smtClean="0" sz="700" spc="-60">
                <a:solidFill>
                  <a:srgbClr val="907072"/>
                </a:solidFill>
                <a:latin typeface="Arial"/>
                <a:cs typeface="Arial"/>
              </a:rPr>
              <a:t>..</a:t>
            </a:r>
            <a:r>
              <a:rPr dirty="0" smtClean="0" sz="700" spc="-75">
                <a:solidFill>
                  <a:srgbClr val="907072"/>
                </a:solidFill>
                <a:latin typeface="Arial"/>
                <a:cs typeface="Arial"/>
              </a:rPr>
              <a:t>.</a:t>
            </a:r>
            <a:r>
              <a:rPr dirty="0" smtClean="0" sz="700" spc="15">
                <a:solidFill>
                  <a:srgbClr val="B39C8E"/>
                </a:solidFill>
                <a:latin typeface="Arial"/>
                <a:cs typeface="Arial"/>
              </a:rPr>
              <a:t>n</a:t>
            </a:r>
            <a:r>
              <a:rPr dirty="0" smtClean="0" sz="700" spc="185">
                <a:solidFill>
                  <a:srgbClr val="93C8F9"/>
                </a:solidFill>
                <a:latin typeface="Arial"/>
                <a:cs typeface="Arial"/>
              </a:rPr>
              <a:t>i</a:t>
            </a:r>
            <a:r>
              <a:rPr dirty="0" smtClean="0" sz="700" spc="25">
                <a:solidFill>
                  <a:srgbClr val="8E878E"/>
                </a:solidFill>
                <a:latin typeface="Arial"/>
                <a:cs typeface="Arial"/>
              </a:rPr>
              <a:t>m!.</a:t>
            </a:r>
            <a:r>
              <a:rPr dirty="0" smtClean="0" sz="700" spc="-40">
                <a:solidFill>
                  <a:srgbClr val="8E878E"/>
                </a:solidFill>
                <a:latin typeface="Arial"/>
                <a:cs typeface="Arial"/>
              </a:rPr>
              <a:t> </a:t>
            </a:r>
            <a:r>
              <a:rPr dirty="0" smtClean="0" sz="700" spc="95">
                <a:solidFill>
                  <a:srgbClr val="B39C8E"/>
                </a:solidFill>
                <a:latin typeface="Arial"/>
                <a:cs typeface="Arial"/>
              </a:rPr>
              <a:t>t</a:t>
            </a:r>
            <a:r>
              <a:rPr dirty="0" smtClean="0" sz="700" spc="95">
                <a:solidFill>
                  <a:srgbClr val="B39C8E"/>
                </a:solidFill>
                <a:latin typeface="Arial"/>
                <a:cs typeface="Arial"/>
              </a:rPr>
              <a:t>   </a:t>
            </a:r>
            <a:r>
              <a:rPr dirty="0" smtClean="0" sz="700" spc="80">
                <a:solidFill>
                  <a:srgbClr val="B39C8E"/>
                </a:solidFill>
                <a:latin typeface="Arial"/>
                <a:cs typeface="Arial"/>
              </a:rPr>
              <a:t> </a:t>
            </a:r>
            <a:r>
              <a:rPr dirty="0" smtClean="0" sz="600" spc="-25">
                <a:solidFill>
                  <a:srgbClr val="8E878E"/>
                </a:solidFill>
                <a:latin typeface="Segoe UI Light"/>
                <a:cs typeface="Segoe UI Light"/>
              </a:rPr>
              <a:t>.-</a:t>
            </a:r>
            <a:r>
              <a:rPr dirty="0" smtClean="0" sz="600" spc="-50">
                <a:solidFill>
                  <a:srgbClr val="8E878E"/>
                </a:solidFill>
                <a:latin typeface="Segoe UI Light"/>
                <a:cs typeface="Segoe UI Light"/>
              </a:rPr>
              <a:t>l</a:t>
            </a:r>
            <a:r>
              <a:rPr dirty="0" smtClean="0" sz="700" spc="240">
                <a:solidFill>
                  <a:srgbClr val="907072"/>
                </a:solidFill>
                <a:latin typeface="Arial"/>
                <a:cs typeface="Arial"/>
              </a:rPr>
              <a:t>r</a:t>
            </a:r>
            <a:r>
              <a:rPr dirty="0" smtClean="0" sz="700" spc="5">
                <a:solidFill>
                  <a:srgbClr val="907072"/>
                </a:solidFill>
                <a:latin typeface="Arial"/>
                <a:cs typeface="Arial"/>
              </a:rPr>
              <a:t> </a:t>
            </a:r>
            <a:r>
              <a:rPr dirty="0" smtClean="0" sz="700" spc="15">
                <a:solidFill>
                  <a:srgbClr val="8E878E"/>
                </a:solidFill>
                <a:latin typeface="Arial"/>
                <a:cs typeface="Arial"/>
              </a:rPr>
              <a:t>u</a:t>
            </a:r>
            <a:r>
              <a:rPr dirty="0" smtClean="0" sz="500" spc="-5">
                <a:solidFill>
                  <a:srgbClr val="8E878E"/>
                </a:solidFill>
                <a:latin typeface="Segoe UI Light"/>
                <a:cs typeface="Segoe UI Light"/>
              </a:rPr>
              <a:t>rt</a:t>
            </a:r>
            <a:r>
              <a:rPr dirty="0" smtClean="0" sz="500" spc="-100">
                <a:solidFill>
                  <a:srgbClr val="8E878E"/>
                </a:solidFill>
                <a:latin typeface="Segoe UI Light"/>
                <a:cs typeface="Segoe UI Light"/>
              </a:rPr>
              <a:t>&gt;</a:t>
            </a:r>
            <a:r>
              <a:rPr dirty="0" smtClean="0" sz="700" spc="409">
                <a:solidFill>
                  <a:srgbClr val="8E878E"/>
                </a:solidFill>
                <a:latin typeface="Arial"/>
                <a:cs typeface="Arial"/>
              </a:rPr>
              <a:t>/</a:t>
            </a:r>
            <a:r>
              <a:rPr dirty="0" smtClean="0" sz="700" spc="-120">
                <a:solidFill>
                  <a:srgbClr val="907072"/>
                </a:solidFill>
                <a:latin typeface="Arial"/>
                <a:cs typeface="Arial"/>
              </a:rPr>
              <a:t>1</a:t>
            </a:r>
            <a:r>
              <a:rPr dirty="0" smtClean="0" sz="700" spc="10">
                <a:solidFill>
                  <a:srgbClr val="7C8CA8"/>
                </a:solidFill>
                <a:latin typeface="Arial"/>
                <a:cs typeface="Arial"/>
              </a:rPr>
              <a:t>0</a:t>
            </a:r>
            <a:r>
              <a:rPr dirty="0" smtClean="0" sz="700" spc="30">
                <a:solidFill>
                  <a:srgbClr val="DDBF9A"/>
                </a:solidFill>
                <a:latin typeface="Arial"/>
                <a:cs typeface="Arial"/>
              </a:rPr>
              <a:t>r</a:t>
            </a:r>
            <a:r>
              <a:rPr dirty="0" smtClean="0" sz="500" spc="80">
                <a:solidFill>
                  <a:srgbClr val="797585"/>
                </a:solidFill>
                <a:latin typeface="Segoe UI Light"/>
                <a:cs typeface="Segoe UI Light"/>
              </a:rPr>
              <a:t>f!</a:t>
            </a:r>
            <a:r>
              <a:rPr dirty="0" smtClean="0" sz="500" spc="-40">
                <a:solidFill>
                  <a:srgbClr val="797585"/>
                </a:solidFill>
                <a:latin typeface="Segoe UI Light"/>
                <a:cs typeface="Segoe UI Light"/>
              </a:rPr>
              <a:t> </a:t>
            </a:r>
            <a:r>
              <a:rPr dirty="0" smtClean="0" sz="700" spc="-35">
                <a:solidFill>
                  <a:srgbClr val="8E878E"/>
                </a:solidFill>
                <a:latin typeface="Arial"/>
                <a:cs typeface="Arial"/>
              </a:rPr>
              <a:t>\'.-':</a:t>
            </a:r>
            <a:r>
              <a:rPr dirty="0" smtClean="0" sz="700" spc="-30">
                <a:solidFill>
                  <a:srgbClr val="8E878E"/>
                </a:solidFill>
                <a:latin typeface="Arial"/>
                <a:cs typeface="Arial"/>
              </a:rPr>
              <a:t>'</a:t>
            </a:r>
            <a:r>
              <a:rPr dirty="0" smtClean="0" sz="700" spc="150">
                <a:solidFill>
                  <a:srgbClr val="7C8CA8"/>
                </a:solidFill>
                <a:latin typeface="Arial"/>
                <a:cs typeface="Arial"/>
              </a:rPr>
              <a:t>1</a:t>
            </a:r>
            <a:r>
              <a:rPr dirty="0" smtClean="0" sz="700" spc="-35">
                <a:solidFill>
                  <a:srgbClr val="907072"/>
                </a:solidFill>
                <a:latin typeface="Arial"/>
                <a:cs typeface="Arial"/>
              </a:rPr>
              <a:t>-</a:t>
            </a:r>
            <a:r>
              <a:rPr dirty="0" smtClean="0" sz="700" spc="-200">
                <a:solidFill>
                  <a:srgbClr val="AFD1FF"/>
                </a:solidFill>
                <a:latin typeface="Arial"/>
                <a:cs typeface="Arial"/>
              </a:rPr>
              <a:t>.</a:t>
            </a:r>
            <a:r>
              <a:rPr dirty="0" smtClean="0" sz="700" spc="-80">
                <a:solidFill>
                  <a:srgbClr val="C1B19E"/>
                </a:solidFill>
                <a:latin typeface="Arial"/>
                <a:cs typeface="Arial"/>
              </a:rPr>
              <a:t>O</a:t>
            </a:r>
            <a:r>
              <a:rPr dirty="0" smtClean="0" sz="700" spc="-50">
                <a:solidFill>
                  <a:srgbClr val="959AA8"/>
                </a:solidFill>
                <a:latin typeface="Arial"/>
                <a:cs typeface="Arial"/>
              </a:rPr>
              <a:t>n</a:t>
            </a:r>
            <a:r>
              <a:rPr dirty="0" smtClean="0" sz="700" spc="-120">
                <a:solidFill>
                  <a:srgbClr val="907072"/>
                </a:solidFill>
                <a:latin typeface="Arial"/>
                <a:cs typeface="Arial"/>
              </a:rPr>
              <a:t>1</a:t>
            </a:r>
            <a:r>
              <a:rPr dirty="0" smtClean="0" sz="700" spc="45">
                <a:solidFill>
                  <a:srgbClr val="696993"/>
                </a:solidFill>
                <a:latin typeface="Arial"/>
                <a:cs typeface="Arial"/>
              </a:rPr>
              <a:t>i</a:t>
            </a:r>
            <a:r>
              <a:rPr dirty="0" smtClean="0" sz="700" spc="15">
                <a:solidFill>
                  <a:srgbClr val="8E878E"/>
                </a:solidFill>
                <a:latin typeface="Arial"/>
                <a:cs typeface="Arial"/>
              </a:rPr>
              <a:t>n</a:t>
            </a:r>
            <a:r>
              <a:rPr dirty="0" smtClean="0" sz="700" spc="-55">
                <a:solidFill>
                  <a:srgbClr val="85A0BC"/>
                </a:solidFill>
                <a:latin typeface="Arial"/>
                <a:cs typeface="Arial"/>
              </a:rPr>
              <a:t>u</a:t>
            </a:r>
            <a:r>
              <a:rPr dirty="0" smtClean="0" sz="700" spc="50">
                <a:solidFill>
                  <a:srgbClr val="8E878E"/>
                </a:solidFill>
                <a:latin typeface="Arial"/>
                <a:cs typeface="Arial"/>
              </a:rPr>
              <a:t>ou</a:t>
            </a:r>
            <a:r>
              <a:rPr dirty="0" smtClean="0" sz="700" spc="50">
                <a:solidFill>
                  <a:srgbClr val="8E878E"/>
                </a:solidFill>
                <a:latin typeface="Arial"/>
                <a:cs typeface="Arial"/>
              </a:rPr>
              <a:t> </a:t>
            </a:r>
            <a:r>
              <a:rPr dirty="0" smtClean="0" sz="700" spc="5">
                <a:solidFill>
                  <a:srgbClr val="8E878E"/>
                </a:solidFill>
                <a:latin typeface="Arial"/>
                <a:cs typeface="Arial"/>
              </a:rPr>
              <a:t> </a:t>
            </a:r>
            <a:r>
              <a:rPr dirty="0" smtClean="0" sz="500" spc="70">
                <a:solidFill>
                  <a:srgbClr val="8E878E"/>
                </a:solidFill>
                <a:latin typeface="Segoe UI Light"/>
                <a:cs typeface="Segoe UI Light"/>
              </a:rPr>
              <a:t>&gt;</a:t>
            </a:r>
            <a:r>
              <a:rPr dirty="0" smtClean="0" sz="500" spc="70">
                <a:solidFill>
                  <a:srgbClr val="8E878E"/>
                </a:solidFill>
                <a:latin typeface="Segoe UI Light"/>
                <a:cs typeface="Segoe UI Light"/>
              </a:rPr>
              <a:t> </a:t>
            </a:r>
            <a:r>
              <a:rPr dirty="0" smtClean="0" sz="500" spc="-65">
                <a:solidFill>
                  <a:srgbClr val="8E878E"/>
                </a:solidFill>
                <a:latin typeface="Segoe UI Light"/>
                <a:cs typeface="Segoe UI Light"/>
              </a:rPr>
              <a:t> </a:t>
            </a:r>
            <a:r>
              <a:rPr dirty="0" smtClean="0" sz="700" spc="30">
                <a:solidFill>
                  <a:srgbClr val="DDBF9A"/>
                </a:solidFill>
                <a:latin typeface="Arial"/>
                <a:cs typeface="Arial"/>
              </a:rPr>
              <a:t>r</a:t>
            </a:r>
            <a:r>
              <a:rPr dirty="0" smtClean="0" sz="700" spc="15">
                <a:solidFill>
                  <a:srgbClr val="797585"/>
                </a:solidFill>
                <a:latin typeface="Arial"/>
                <a:cs typeface="Arial"/>
              </a:rPr>
              <a:t>.....m</a:t>
            </a:r>
            <a:r>
              <a:rPr dirty="0" smtClean="0" sz="700" spc="-25">
                <a:solidFill>
                  <a:srgbClr val="797585"/>
                </a:solidFill>
                <a:latin typeface="Arial"/>
                <a:cs typeface="Arial"/>
              </a:rPr>
              <a:t> </a:t>
            </a:r>
            <a:r>
              <a:rPr dirty="0" smtClean="0" sz="700" spc="35">
                <a:solidFill>
                  <a:srgbClr val="8E878E"/>
                </a:solidFill>
                <a:latin typeface="Arial"/>
                <a:cs typeface="Arial"/>
              </a:rPr>
              <a:t>of</a:t>
            </a:r>
            <a:r>
              <a:rPr dirty="0" smtClean="0" sz="700" spc="20">
                <a:solidFill>
                  <a:srgbClr val="8E878E"/>
                </a:solidFill>
                <a:latin typeface="Arial"/>
                <a:cs typeface="Arial"/>
              </a:rPr>
              <a:t> </a:t>
            </a:r>
            <a:r>
              <a:rPr dirty="0" smtClean="0" sz="700" spc="0">
                <a:solidFill>
                  <a:srgbClr val="797585"/>
                </a:solidFill>
                <a:latin typeface="Arial"/>
                <a:cs typeface="Arial"/>
              </a:rPr>
              <a:t>t</a:t>
            </a:r>
            <a:r>
              <a:rPr dirty="0" smtClean="0" sz="700" spc="80">
                <a:solidFill>
                  <a:srgbClr val="C4936D"/>
                </a:solidFill>
                <a:latin typeface="Arial"/>
                <a:cs typeface="Arial"/>
              </a:rPr>
              <a:t>l</a:t>
            </a:r>
            <a:r>
              <a:rPr dirty="0" smtClean="0" sz="700" spc="-60">
                <a:solidFill>
                  <a:srgbClr val="C4936D"/>
                </a:solidFill>
                <a:latin typeface="Arial"/>
                <a:cs typeface="Arial"/>
              </a:rPr>
              <a:t>l</a:t>
            </a:r>
            <a:r>
              <a:rPr dirty="0" smtClean="0" sz="700" spc="229">
                <a:solidFill>
                  <a:srgbClr val="8E878E"/>
                </a:solidFill>
                <a:latin typeface="Arial"/>
                <a:cs typeface="Arial"/>
              </a:rPr>
              <a:t>r</a:t>
            </a:r>
            <a:r>
              <a:rPr dirty="0" smtClean="0" sz="700" spc="229">
                <a:solidFill>
                  <a:srgbClr val="8E878E"/>
                </a:solidFill>
                <a:latin typeface="Arial"/>
                <a:cs typeface="Arial"/>
              </a:rPr>
              <a:t> </a:t>
            </a:r>
            <a:r>
              <a:rPr dirty="0" smtClean="0" sz="700" spc="-5">
                <a:solidFill>
                  <a:srgbClr val="8E878E"/>
                </a:solidFill>
                <a:latin typeface="Arial"/>
                <a:cs typeface="Arial"/>
              </a:rPr>
              <a:t> </a:t>
            </a:r>
            <a:r>
              <a:rPr dirty="0" smtClean="0" sz="700" spc="190">
                <a:solidFill>
                  <a:srgbClr val="8E878E"/>
                </a:solidFill>
                <a:latin typeface="Arial"/>
                <a:cs typeface="Arial"/>
              </a:rPr>
              <a:t>!.</a:t>
            </a:r>
            <a:r>
              <a:rPr dirty="0" smtClean="0" sz="700" spc="190">
                <a:solidFill>
                  <a:srgbClr val="8E878E"/>
                </a:solidFill>
                <a:latin typeface="Arial"/>
                <a:cs typeface="Arial"/>
              </a:rPr>
              <a:t>    </a:t>
            </a:r>
            <a:r>
              <a:rPr dirty="0" smtClean="0" sz="700" spc="-15">
                <a:solidFill>
                  <a:srgbClr val="8E878E"/>
                </a:solidFill>
                <a:latin typeface="Arial"/>
                <a:cs typeface="Arial"/>
              </a:rPr>
              <a:t> </a:t>
            </a:r>
            <a:r>
              <a:rPr dirty="0" smtClean="0" sz="700" spc="-85">
                <a:solidFill>
                  <a:srgbClr val="907072"/>
                </a:solidFill>
                <a:latin typeface="Arial"/>
                <a:cs typeface="Arial"/>
              </a:rPr>
              <a:t>e</a:t>
            </a:r>
            <a:endParaRPr sz="700">
              <a:latin typeface="Arial"/>
              <a:cs typeface="Arial"/>
            </a:endParaRPr>
          </a:p>
        </p:txBody>
      </p:sp>
      <p:sp>
        <p:nvSpPr>
          <p:cNvPr id="45" name="object 45"/>
          <p:cNvSpPr txBox="1"/>
          <p:nvPr/>
        </p:nvSpPr>
        <p:spPr>
          <a:xfrm>
            <a:off x="2479158" y="6372285"/>
            <a:ext cx="1494155" cy="118745"/>
          </a:xfrm>
          <a:prstGeom prst="rect">
            <a:avLst/>
          </a:prstGeom>
        </p:spPr>
        <p:txBody>
          <a:bodyPr wrap="square" lIns="0" tIns="0" rIns="0" bIns="0" rtlCol="0" vert="horz">
            <a:noAutofit/>
          </a:bodyPr>
          <a:lstStyle/>
          <a:p>
            <a:pPr marL="12700">
              <a:lnSpc>
                <a:spcPct val="100000"/>
              </a:lnSpc>
            </a:pPr>
            <a:r>
              <a:rPr dirty="0" smtClean="0" sz="700" spc="15">
                <a:solidFill>
                  <a:srgbClr val="91B3D1"/>
                </a:solidFill>
                <a:latin typeface="Arial"/>
                <a:cs typeface="Arial"/>
              </a:rPr>
              <a:t>d</a:t>
            </a:r>
            <a:r>
              <a:rPr dirty="0" smtClean="0" sz="700" spc="-15">
                <a:solidFill>
                  <a:srgbClr val="8E878E"/>
                </a:solidFill>
                <a:latin typeface="Arial"/>
                <a:cs typeface="Arial"/>
              </a:rPr>
              <a:t>J</a:t>
            </a:r>
            <a:r>
              <a:rPr dirty="0" smtClean="0" sz="700" spc="70">
                <a:solidFill>
                  <a:srgbClr val="907072"/>
                </a:solidFill>
                <a:latin typeface="Arial"/>
                <a:cs typeface="Arial"/>
              </a:rPr>
              <a:t>t</a:t>
            </a:r>
            <a:r>
              <a:rPr dirty="0" smtClean="0" sz="700" spc="70">
                <a:solidFill>
                  <a:srgbClr val="8E878E"/>
                </a:solidFill>
                <a:latin typeface="Arial"/>
                <a:cs typeface="Arial"/>
              </a:rPr>
              <a:t>J</a:t>
            </a:r>
            <a:r>
              <a:rPr dirty="0" smtClean="0" sz="700" spc="-75">
                <a:solidFill>
                  <a:srgbClr val="8E878E"/>
                </a:solidFill>
                <a:latin typeface="Arial"/>
                <a:cs typeface="Arial"/>
              </a:rPr>
              <a:t> </a:t>
            </a:r>
            <a:r>
              <a:rPr dirty="0" smtClean="0" sz="700" spc="70">
                <a:solidFill>
                  <a:srgbClr val="907072"/>
                </a:solidFill>
                <a:latin typeface="Arial"/>
                <a:cs typeface="Arial"/>
              </a:rPr>
              <a:t>f</a:t>
            </a:r>
            <a:r>
              <a:rPr dirty="0" smtClean="0" sz="700" spc="-35">
                <a:solidFill>
                  <a:srgbClr val="7C8CA8"/>
                </a:solidFill>
                <a:latin typeface="Arial"/>
                <a:cs typeface="Arial"/>
              </a:rPr>
              <a:t>r</a:t>
            </a:r>
            <a:r>
              <a:rPr dirty="0" smtClean="0" sz="700" spc="85">
                <a:solidFill>
                  <a:srgbClr val="8E878E"/>
                </a:solidFill>
                <a:latin typeface="Arial"/>
                <a:cs typeface="Arial"/>
              </a:rPr>
              <a:t>om</a:t>
            </a:r>
            <a:r>
              <a:rPr dirty="0" smtClean="0" sz="700" spc="-120">
                <a:solidFill>
                  <a:srgbClr val="8E878E"/>
                </a:solidFill>
                <a:latin typeface="Arial"/>
                <a:cs typeface="Arial"/>
              </a:rPr>
              <a:t> </a:t>
            </a:r>
            <a:r>
              <a:rPr dirty="0" smtClean="0" sz="700" spc="70">
                <a:solidFill>
                  <a:srgbClr val="8E878E"/>
                </a:solidFill>
                <a:latin typeface="Arial"/>
                <a:cs typeface="Arial"/>
              </a:rPr>
              <a:t>op</a:t>
            </a:r>
            <a:r>
              <a:rPr dirty="0" smtClean="0" sz="700" spc="0">
                <a:solidFill>
                  <a:srgbClr val="8E878E"/>
                </a:solidFill>
                <a:latin typeface="Arial"/>
                <a:cs typeface="Arial"/>
              </a:rPr>
              <a:t>t</a:t>
            </a:r>
            <a:r>
              <a:rPr dirty="0" smtClean="0" sz="700" spc="-85">
                <a:solidFill>
                  <a:srgbClr val="93C8F9"/>
                </a:solidFill>
                <a:latin typeface="Arial"/>
                <a:cs typeface="Arial"/>
              </a:rPr>
              <a:t>!</a:t>
            </a:r>
            <a:r>
              <a:rPr dirty="0" smtClean="0" sz="700" spc="235">
                <a:solidFill>
                  <a:srgbClr val="8E878E"/>
                </a:solidFill>
                <a:latin typeface="Arial"/>
                <a:cs typeface="Arial"/>
              </a:rPr>
              <a:t>C</a:t>
            </a:r>
            <a:r>
              <a:rPr dirty="0" smtClean="0" sz="700" spc="-114">
                <a:solidFill>
                  <a:srgbClr val="7C8CA8"/>
                </a:solidFill>
                <a:latin typeface="Arial"/>
                <a:cs typeface="Arial"/>
              </a:rPr>
              <a:t>1</a:t>
            </a:r>
            <a:r>
              <a:rPr dirty="0" smtClean="0" sz="700" spc="-135">
                <a:solidFill>
                  <a:srgbClr val="7C8CA8"/>
                </a:solidFill>
                <a:latin typeface="Arial"/>
                <a:cs typeface="Arial"/>
              </a:rPr>
              <a:t> </a:t>
            </a:r>
            <a:r>
              <a:rPr dirty="0" smtClean="0" sz="700" spc="-15">
                <a:solidFill>
                  <a:srgbClr val="959AA8"/>
                </a:solidFill>
                <a:latin typeface="Arial"/>
                <a:cs typeface="Arial"/>
              </a:rPr>
              <a:t>m</a:t>
            </a:r>
            <a:r>
              <a:rPr dirty="0" smtClean="0" sz="700" spc="-60">
                <a:solidFill>
                  <a:srgbClr val="959AA8"/>
                </a:solidFill>
                <a:latin typeface="Arial"/>
                <a:cs typeface="Arial"/>
              </a:rPr>
              <a:t>C</a:t>
            </a:r>
            <a:r>
              <a:rPr dirty="0" smtClean="0" sz="700" spc="80">
                <a:solidFill>
                  <a:srgbClr val="8E878E"/>
                </a:solidFill>
                <a:latin typeface="Arial"/>
                <a:cs typeface="Arial"/>
              </a:rPr>
              <a:t>'</a:t>
            </a:r>
            <a:r>
              <a:rPr dirty="0" smtClean="0" sz="700" spc="-35">
                <a:solidFill>
                  <a:srgbClr val="8E878E"/>
                </a:solidFill>
                <a:latin typeface="Arial"/>
                <a:cs typeface="Arial"/>
              </a:rPr>
              <a:t>l</a:t>
            </a:r>
            <a:r>
              <a:rPr dirty="0" smtClean="0" sz="550" spc="0">
                <a:solidFill>
                  <a:srgbClr val="8E878E"/>
                </a:solidFill>
                <a:latin typeface="Segoe UI Light"/>
                <a:cs typeface="Segoe UI Light"/>
              </a:rPr>
              <a:t>Cf'l1&lt;</a:t>
            </a:r>
            <a:r>
              <a:rPr dirty="0" smtClean="0" sz="550" spc="-70">
                <a:solidFill>
                  <a:srgbClr val="8E878E"/>
                </a:solidFill>
                <a:latin typeface="Segoe UI Light"/>
                <a:cs typeface="Segoe UI Light"/>
              </a:rPr>
              <a:t>'</a:t>
            </a:r>
            <a:r>
              <a:rPr dirty="0" smtClean="0" sz="700" spc="155">
                <a:solidFill>
                  <a:srgbClr val="8E878E"/>
                </a:solidFill>
                <a:latin typeface="Arial"/>
                <a:cs typeface="Arial"/>
              </a:rPr>
              <a:t>n</a:t>
            </a:r>
            <a:r>
              <a:rPr dirty="0" smtClean="0" sz="700" spc="135">
                <a:solidFill>
                  <a:srgbClr val="8E878E"/>
                </a:solidFill>
                <a:latin typeface="Arial"/>
                <a:cs typeface="Arial"/>
              </a:rPr>
              <a:t>:</a:t>
            </a:r>
            <a:r>
              <a:rPr dirty="0" smtClean="0" sz="700" spc="-40">
                <a:solidFill>
                  <a:srgbClr val="8E878E"/>
                </a:solidFill>
                <a:latin typeface="Arial"/>
                <a:cs typeface="Arial"/>
              </a:rPr>
              <a:t>s</a:t>
            </a:r>
            <a:r>
              <a:rPr dirty="0" smtClean="0" sz="700" spc="15">
                <a:solidFill>
                  <a:srgbClr val="8E878E"/>
                </a:solidFill>
                <a:latin typeface="Arial"/>
                <a:cs typeface="Arial"/>
              </a:rPr>
              <a:t>c</a:t>
            </a:r>
            <a:r>
              <a:rPr dirty="0" smtClean="0" sz="700" spc="15">
                <a:solidFill>
                  <a:srgbClr val="959AA8"/>
                </a:solidFill>
                <a:latin typeface="Arial"/>
                <a:cs typeface="Arial"/>
              </a:rPr>
              <a:t>n</a:t>
            </a:r>
            <a:r>
              <a:rPr dirty="0" smtClean="0" sz="700" spc="-20">
                <a:solidFill>
                  <a:srgbClr val="8E878E"/>
                </a:solidFill>
                <a:latin typeface="Arial"/>
                <a:cs typeface="Arial"/>
              </a:rPr>
              <a:t>sors</a:t>
            </a:r>
            <a:endParaRPr sz="700">
              <a:latin typeface="Arial"/>
              <a:cs typeface="Arial"/>
            </a:endParaRPr>
          </a:p>
        </p:txBody>
      </p:sp>
      <p:sp>
        <p:nvSpPr>
          <p:cNvPr id="46" name="object 46"/>
          <p:cNvSpPr txBox="1"/>
          <p:nvPr/>
        </p:nvSpPr>
        <p:spPr>
          <a:xfrm>
            <a:off x="7143849" y="2438639"/>
            <a:ext cx="508634" cy="118745"/>
          </a:xfrm>
          <a:prstGeom prst="rect">
            <a:avLst/>
          </a:prstGeom>
        </p:spPr>
        <p:txBody>
          <a:bodyPr wrap="square" lIns="0" tIns="0" rIns="0" bIns="0" rtlCol="0" vert="horz">
            <a:noAutofit/>
          </a:bodyPr>
          <a:lstStyle/>
          <a:p>
            <a:pPr marL="12700">
              <a:lnSpc>
                <a:spcPct val="100000"/>
              </a:lnSpc>
            </a:pPr>
            <a:r>
              <a:rPr dirty="0" smtClean="0" sz="700" spc="135">
                <a:solidFill>
                  <a:srgbClr val="44414B"/>
                </a:solidFill>
                <a:latin typeface="Arial"/>
                <a:cs typeface="Arial"/>
              </a:rPr>
              <a:t>B</a:t>
            </a:r>
            <a:r>
              <a:rPr dirty="0" smtClean="0" sz="700" spc="45">
                <a:solidFill>
                  <a:srgbClr val="348ECF"/>
                </a:solidFill>
                <a:latin typeface="Arial"/>
                <a:cs typeface="Arial"/>
              </a:rPr>
              <a:t>i</a:t>
            </a:r>
            <a:r>
              <a:rPr dirty="0" smtClean="0" sz="700" spc="260">
                <a:solidFill>
                  <a:srgbClr val="625B64"/>
                </a:solidFill>
                <a:latin typeface="Arial"/>
                <a:cs typeface="Arial"/>
              </a:rPr>
              <a:t>g</a:t>
            </a:r>
            <a:r>
              <a:rPr dirty="0" smtClean="0" sz="700" spc="30">
                <a:solidFill>
                  <a:srgbClr val="625B64"/>
                </a:solidFill>
                <a:latin typeface="Arial"/>
                <a:cs typeface="Arial"/>
              </a:rPr>
              <a:t> </a:t>
            </a:r>
            <a:r>
              <a:rPr dirty="0" smtClean="0" sz="700" spc="200">
                <a:solidFill>
                  <a:srgbClr val="625B64"/>
                </a:solidFill>
                <a:latin typeface="Arial"/>
                <a:cs typeface="Arial"/>
              </a:rPr>
              <a:t>D</a:t>
            </a:r>
            <a:r>
              <a:rPr dirty="0" smtClean="0" sz="700" spc="120">
                <a:solidFill>
                  <a:srgbClr val="625B64"/>
                </a:solidFill>
                <a:latin typeface="Arial"/>
                <a:cs typeface="Arial"/>
              </a:rPr>
              <a:t>a</a:t>
            </a:r>
            <a:r>
              <a:rPr dirty="0" smtClean="0" sz="700" spc="140">
                <a:solidFill>
                  <a:srgbClr val="2F2F2F"/>
                </a:solidFill>
                <a:latin typeface="Arial"/>
                <a:cs typeface="Arial"/>
              </a:rPr>
              <a:t>t</a:t>
            </a:r>
            <a:r>
              <a:rPr dirty="0" smtClean="0" sz="700" spc="155">
                <a:solidFill>
                  <a:srgbClr val="44414B"/>
                </a:solidFill>
                <a:latin typeface="Arial"/>
                <a:cs typeface="Arial"/>
              </a:rPr>
              <a:t>a</a:t>
            </a:r>
            <a:endParaRPr sz="700">
              <a:latin typeface="Arial"/>
              <a:cs typeface="Arial"/>
            </a:endParaRPr>
          </a:p>
        </p:txBody>
      </p:sp>
      <p:sp>
        <p:nvSpPr>
          <p:cNvPr id="47" name="object 47"/>
          <p:cNvSpPr txBox="1"/>
          <p:nvPr/>
        </p:nvSpPr>
        <p:spPr>
          <a:xfrm>
            <a:off x="7135227" y="2598468"/>
            <a:ext cx="62230" cy="134620"/>
          </a:xfrm>
          <a:prstGeom prst="rect">
            <a:avLst/>
          </a:prstGeom>
        </p:spPr>
        <p:txBody>
          <a:bodyPr wrap="square" lIns="0" tIns="0" rIns="0" bIns="0" rtlCol="0" vert="horz">
            <a:noAutofit/>
          </a:bodyPr>
          <a:lstStyle/>
          <a:p>
            <a:pPr marL="12700">
              <a:lnSpc>
                <a:spcPct val="100000"/>
              </a:lnSpc>
            </a:pPr>
            <a:r>
              <a:rPr dirty="0" smtClean="0" sz="800" spc="-25">
                <a:solidFill>
                  <a:srgbClr val="B39C8E"/>
                </a:solidFill>
                <a:latin typeface="Times New Roman"/>
                <a:cs typeface="Times New Roman"/>
              </a:rPr>
              <a:t>J</a:t>
            </a:r>
            <a:endParaRPr sz="800">
              <a:latin typeface="Times New Roman"/>
              <a:cs typeface="Times New Roman"/>
            </a:endParaRPr>
          </a:p>
        </p:txBody>
      </p:sp>
      <p:sp>
        <p:nvSpPr>
          <p:cNvPr id="48" name="object 48"/>
          <p:cNvSpPr txBox="1"/>
          <p:nvPr/>
        </p:nvSpPr>
        <p:spPr>
          <a:xfrm>
            <a:off x="7518383" y="2630218"/>
            <a:ext cx="107314" cy="92710"/>
          </a:xfrm>
          <a:prstGeom prst="rect">
            <a:avLst/>
          </a:prstGeom>
        </p:spPr>
        <p:txBody>
          <a:bodyPr wrap="square" lIns="0" tIns="0" rIns="0" bIns="0" rtlCol="0" vert="horz">
            <a:noAutofit/>
          </a:bodyPr>
          <a:lstStyle/>
          <a:p>
            <a:pPr marL="12700">
              <a:lnSpc>
                <a:spcPct val="100000"/>
              </a:lnSpc>
            </a:pPr>
            <a:r>
              <a:rPr dirty="0" smtClean="0" sz="550" spc="440">
                <a:solidFill>
                  <a:srgbClr val="8E878E"/>
                </a:solidFill>
                <a:latin typeface="Segoe UI Light"/>
                <a:cs typeface="Segoe UI Light"/>
              </a:rPr>
              <a:t>1</a:t>
            </a:r>
            <a:endParaRPr sz="550">
              <a:latin typeface="Segoe UI Light"/>
              <a:cs typeface="Segoe UI Light"/>
            </a:endParaRPr>
          </a:p>
        </p:txBody>
      </p:sp>
      <p:sp>
        <p:nvSpPr>
          <p:cNvPr id="49" name="object 49"/>
          <p:cNvSpPr txBox="1"/>
          <p:nvPr/>
        </p:nvSpPr>
        <p:spPr>
          <a:xfrm>
            <a:off x="7135227" y="3530120"/>
            <a:ext cx="265430" cy="128905"/>
          </a:xfrm>
          <a:prstGeom prst="rect">
            <a:avLst/>
          </a:prstGeom>
        </p:spPr>
        <p:txBody>
          <a:bodyPr wrap="square" lIns="0" tIns="0" rIns="0" bIns="0" rtlCol="0" vert="horz">
            <a:noAutofit/>
          </a:bodyPr>
          <a:lstStyle/>
          <a:p>
            <a:pPr marL="12700">
              <a:lnSpc>
                <a:spcPct val="100000"/>
              </a:lnSpc>
            </a:pPr>
            <a:r>
              <a:rPr dirty="0" smtClean="0" sz="800" spc="105">
                <a:solidFill>
                  <a:srgbClr val="625B64"/>
                </a:solidFill>
                <a:latin typeface="Segoe UI Light"/>
                <a:cs typeface="Segoe UI Light"/>
              </a:rPr>
              <a:t>Iil</a:t>
            </a:r>
            <a:r>
              <a:rPr dirty="0" smtClean="0" sz="800" spc="105">
                <a:solidFill>
                  <a:srgbClr val="625B64"/>
                </a:solidFill>
                <a:latin typeface="Segoe UI Light"/>
                <a:cs typeface="Segoe UI Light"/>
              </a:rPr>
              <a:t> </a:t>
            </a:r>
            <a:r>
              <a:rPr dirty="0" smtClean="0" sz="800" spc="65">
                <a:solidFill>
                  <a:srgbClr val="3A496B"/>
                </a:solidFill>
                <a:latin typeface="Segoe UI Light"/>
                <a:cs typeface="Segoe UI Light"/>
              </a:rPr>
              <a:t>;;</a:t>
            </a:r>
            <a:r>
              <a:rPr dirty="0" smtClean="0" sz="800" spc="15">
                <a:solidFill>
                  <a:srgbClr val="3A496B"/>
                </a:solidFill>
                <a:latin typeface="Segoe UI Light"/>
                <a:cs typeface="Segoe UI Light"/>
              </a:rPr>
              <a:t>)</a:t>
            </a:r>
            <a:endParaRPr sz="800">
              <a:latin typeface="Segoe UI Light"/>
              <a:cs typeface="Segoe UI Light"/>
            </a:endParaRPr>
          </a:p>
        </p:txBody>
      </p:sp>
      <p:sp>
        <p:nvSpPr>
          <p:cNvPr id="50" name="object 50"/>
          <p:cNvSpPr txBox="1"/>
          <p:nvPr/>
        </p:nvSpPr>
        <p:spPr>
          <a:xfrm>
            <a:off x="7005891" y="4107252"/>
            <a:ext cx="112395" cy="217170"/>
          </a:xfrm>
          <a:prstGeom prst="rect">
            <a:avLst/>
          </a:prstGeom>
        </p:spPr>
        <p:txBody>
          <a:bodyPr wrap="square" lIns="0" tIns="0" rIns="0" bIns="0" rtlCol="0" vert="horz">
            <a:noAutofit/>
          </a:bodyPr>
          <a:lstStyle/>
          <a:p>
            <a:pPr marL="12700">
              <a:lnSpc>
                <a:spcPct val="100000"/>
              </a:lnSpc>
            </a:pPr>
            <a:r>
              <a:rPr dirty="0" smtClean="0" sz="1350" spc="380">
                <a:solidFill>
                  <a:srgbClr val="DB5756"/>
                </a:solidFill>
                <a:latin typeface="Arial"/>
                <a:cs typeface="Arial"/>
              </a:rPr>
              <a:t>l</a:t>
            </a:r>
            <a:endParaRPr sz="1350">
              <a:latin typeface="Arial"/>
              <a:cs typeface="Arial"/>
            </a:endParaRPr>
          </a:p>
        </p:txBody>
      </p:sp>
      <p:sp>
        <p:nvSpPr>
          <p:cNvPr id="51" name="object 51"/>
          <p:cNvSpPr txBox="1"/>
          <p:nvPr/>
        </p:nvSpPr>
        <p:spPr>
          <a:xfrm>
            <a:off x="7419764" y="4170752"/>
            <a:ext cx="262890" cy="142240"/>
          </a:xfrm>
          <a:prstGeom prst="rect">
            <a:avLst/>
          </a:prstGeom>
        </p:spPr>
        <p:txBody>
          <a:bodyPr wrap="square" lIns="0" tIns="0" rIns="0" bIns="0" rtlCol="0" vert="horz">
            <a:noAutofit/>
          </a:bodyPr>
          <a:lstStyle/>
          <a:p>
            <a:pPr marL="12700">
              <a:lnSpc>
                <a:spcPct val="100000"/>
              </a:lnSpc>
            </a:pPr>
            <a:r>
              <a:rPr dirty="0" smtClean="0" sz="850" spc="25">
                <a:solidFill>
                  <a:srgbClr val="625B64"/>
                </a:solidFill>
                <a:latin typeface="Times New Roman"/>
                <a:cs typeface="Times New Roman"/>
              </a:rPr>
              <a:t>J</a:t>
            </a:r>
            <a:r>
              <a:rPr dirty="0" smtClean="0" sz="850" spc="25">
                <a:solidFill>
                  <a:srgbClr val="625B64"/>
                </a:solidFill>
                <a:latin typeface="Times New Roman"/>
                <a:cs typeface="Times New Roman"/>
              </a:rPr>
              <a:t>  </a:t>
            </a:r>
            <a:r>
              <a:rPr dirty="0" smtClean="0" sz="850" spc="90">
                <a:solidFill>
                  <a:srgbClr val="625B64"/>
                </a:solidFill>
                <a:latin typeface="Times New Roman"/>
                <a:cs typeface="Times New Roman"/>
              </a:rPr>
              <a:t> </a:t>
            </a:r>
            <a:r>
              <a:rPr dirty="0" smtClean="0" sz="750" spc="570">
                <a:solidFill>
                  <a:srgbClr val="625B64"/>
                </a:solidFill>
                <a:latin typeface="Segoe UI Light"/>
                <a:cs typeface="Segoe UI Light"/>
              </a:rPr>
              <a:t>{</a:t>
            </a:r>
            <a:endParaRPr sz="750">
              <a:latin typeface="Segoe UI Light"/>
              <a:cs typeface="Segoe UI Light"/>
            </a:endParaRPr>
          </a:p>
        </p:txBody>
      </p:sp>
      <p:sp>
        <p:nvSpPr>
          <p:cNvPr id="52" name="object 52"/>
          <p:cNvSpPr txBox="1"/>
          <p:nvPr/>
        </p:nvSpPr>
        <p:spPr>
          <a:xfrm>
            <a:off x="7316296" y="4923046"/>
            <a:ext cx="213995" cy="118745"/>
          </a:xfrm>
          <a:prstGeom prst="rect">
            <a:avLst/>
          </a:prstGeom>
        </p:spPr>
        <p:txBody>
          <a:bodyPr wrap="square" lIns="0" tIns="0" rIns="0" bIns="0" rtlCol="0" vert="horz">
            <a:noAutofit/>
          </a:bodyPr>
          <a:lstStyle/>
          <a:p>
            <a:pPr marL="12700">
              <a:lnSpc>
                <a:spcPct val="100000"/>
              </a:lnSpc>
            </a:pPr>
            <a:r>
              <a:rPr dirty="0" smtClean="0" sz="700" spc="50">
                <a:solidFill>
                  <a:srgbClr val="8E878E"/>
                </a:solidFill>
                <a:latin typeface="Arial"/>
                <a:cs typeface="Arial"/>
              </a:rPr>
              <a:t>(MC</a:t>
            </a:r>
            <a:endParaRPr sz="700">
              <a:latin typeface="Arial"/>
              <a:cs typeface="Arial"/>
            </a:endParaRPr>
          </a:p>
        </p:txBody>
      </p:sp>
      <p:sp>
        <p:nvSpPr>
          <p:cNvPr id="53" name="object 53"/>
          <p:cNvSpPr txBox="1"/>
          <p:nvPr/>
        </p:nvSpPr>
        <p:spPr>
          <a:xfrm>
            <a:off x="7005891" y="5383961"/>
            <a:ext cx="112395" cy="217170"/>
          </a:xfrm>
          <a:prstGeom prst="rect">
            <a:avLst/>
          </a:prstGeom>
        </p:spPr>
        <p:txBody>
          <a:bodyPr wrap="square" lIns="0" tIns="0" rIns="0" bIns="0" rtlCol="0" vert="horz">
            <a:noAutofit/>
          </a:bodyPr>
          <a:lstStyle/>
          <a:p>
            <a:pPr marL="12700">
              <a:lnSpc>
                <a:spcPct val="100000"/>
              </a:lnSpc>
            </a:pPr>
            <a:r>
              <a:rPr dirty="0" smtClean="0" sz="1350" spc="380">
                <a:solidFill>
                  <a:srgbClr val="DB5756"/>
                </a:solidFill>
                <a:latin typeface="Arial"/>
                <a:cs typeface="Arial"/>
              </a:rPr>
              <a:t>l</a:t>
            </a:r>
            <a:endParaRPr sz="1350">
              <a:latin typeface="Arial"/>
              <a:cs typeface="Arial"/>
            </a:endParaRPr>
          </a:p>
        </p:txBody>
      </p:sp>
      <p:sp>
        <p:nvSpPr>
          <p:cNvPr id="54" name="object 54"/>
          <p:cNvSpPr txBox="1"/>
          <p:nvPr/>
        </p:nvSpPr>
        <p:spPr>
          <a:xfrm>
            <a:off x="7557721" y="5460161"/>
            <a:ext cx="125095" cy="121920"/>
          </a:xfrm>
          <a:prstGeom prst="rect">
            <a:avLst/>
          </a:prstGeom>
        </p:spPr>
        <p:txBody>
          <a:bodyPr wrap="square" lIns="0" tIns="0" rIns="0" bIns="0" rtlCol="0" vert="horz">
            <a:noAutofit/>
          </a:bodyPr>
          <a:lstStyle/>
          <a:p>
            <a:pPr marL="12700">
              <a:lnSpc>
                <a:spcPct val="100000"/>
              </a:lnSpc>
            </a:pPr>
            <a:r>
              <a:rPr dirty="0" smtClean="0" sz="750" spc="570">
                <a:solidFill>
                  <a:srgbClr val="625B64"/>
                </a:solidFill>
                <a:latin typeface="Segoe UI Light"/>
                <a:cs typeface="Segoe UI Light"/>
              </a:rPr>
              <a:t>{</a:t>
            </a:r>
            <a:endParaRPr sz="750">
              <a:latin typeface="Segoe UI Light"/>
              <a:cs typeface="Segoe UI Light"/>
            </a:endParaRPr>
          </a:p>
        </p:txBody>
      </p:sp>
      <p:sp>
        <p:nvSpPr>
          <p:cNvPr id="55" name="object 55"/>
          <p:cNvSpPr txBox="1"/>
          <p:nvPr/>
        </p:nvSpPr>
        <p:spPr>
          <a:xfrm>
            <a:off x="7178337" y="6180706"/>
            <a:ext cx="508000" cy="149860"/>
          </a:xfrm>
          <a:prstGeom prst="rect">
            <a:avLst/>
          </a:prstGeom>
        </p:spPr>
        <p:txBody>
          <a:bodyPr wrap="square" lIns="0" tIns="0" rIns="0" bIns="0" rtlCol="0" vert="horz">
            <a:noAutofit/>
          </a:bodyPr>
          <a:lstStyle/>
          <a:p>
            <a:pPr marL="12700">
              <a:lnSpc>
                <a:spcPct val="100000"/>
              </a:lnSpc>
            </a:pPr>
            <a:r>
              <a:rPr dirty="0" smtClean="0" sz="700" spc="-25">
                <a:solidFill>
                  <a:srgbClr val="8E878E"/>
                </a:solidFill>
                <a:latin typeface="Arial"/>
                <a:cs typeface="Arial"/>
              </a:rPr>
              <a:t>Jan</a:t>
            </a:r>
            <a:r>
              <a:rPr dirty="0" smtClean="0" sz="700" spc="-35">
                <a:solidFill>
                  <a:srgbClr val="8E878E"/>
                </a:solidFill>
                <a:latin typeface="Arial"/>
                <a:cs typeface="Arial"/>
              </a:rPr>
              <a:t> </a:t>
            </a:r>
            <a:r>
              <a:rPr dirty="0" smtClean="0" sz="850" spc="70">
                <a:solidFill>
                  <a:srgbClr val="696993"/>
                </a:solidFill>
                <a:latin typeface="Courier New"/>
                <a:cs typeface="Courier New"/>
              </a:rPr>
              <a:t>L</a:t>
            </a:r>
            <a:r>
              <a:rPr dirty="0" smtClean="0" sz="850" spc="-345">
                <a:solidFill>
                  <a:srgbClr val="696993"/>
                </a:solidFill>
                <a:latin typeface="Courier New"/>
                <a:cs typeface="Courier New"/>
              </a:rPr>
              <a:t> </a:t>
            </a:r>
            <a:r>
              <a:rPr dirty="0" smtClean="0" sz="700" spc="-170">
                <a:solidFill>
                  <a:srgbClr val="8E878E"/>
                </a:solidFill>
                <a:latin typeface="Arial"/>
                <a:cs typeface="Arial"/>
              </a:rPr>
              <a:t>C</a:t>
            </a:r>
            <a:r>
              <a:rPr dirty="0" smtClean="0" sz="700" spc="30">
                <a:solidFill>
                  <a:srgbClr val="907072"/>
                </a:solidFill>
                <a:latin typeface="Arial"/>
                <a:cs typeface="Arial"/>
              </a:rPr>
              <a:t>r</a:t>
            </a:r>
            <a:r>
              <a:rPr dirty="0" smtClean="0" sz="700" spc="825">
                <a:solidFill>
                  <a:srgbClr val="8E878E"/>
                </a:solidFill>
                <a:latin typeface="Arial"/>
                <a:cs typeface="Arial"/>
              </a:rPr>
              <a:t>u</a:t>
            </a:r>
            <a:endParaRPr sz="700">
              <a:latin typeface="Arial"/>
              <a:cs typeface="Arial"/>
            </a:endParaRPr>
          </a:p>
        </p:txBody>
      </p:sp>
      <p:sp>
        <p:nvSpPr>
          <p:cNvPr id="56" name="object 56"/>
          <p:cNvSpPr txBox="1"/>
          <p:nvPr/>
        </p:nvSpPr>
        <p:spPr>
          <a:xfrm>
            <a:off x="7678433" y="2906741"/>
            <a:ext cx="1590675" cy="245745"/>
          </a:xfrm>
          <a:prstGeom prst="rect">
            <a:avLst/>
          </a:prstGeom>
        </p:spPr>
        <p:txBody>
          <a:bodyPr wrap="square" lIns="0" tIns="0" rIns="0" bIns="0" rtlCol="0" vert="horz">
            <a:noAutofit/>
          </a:bodyPr>
          <a:lstStyle/>
          <a:p>
            <a:pPr marL="12700">
              <a:lnSpc>
                <a:spcPct val="100000"/>
              </a:lnSpc>
            </a:pPr>
            <a:r>
              <a:rPr dirty="0" smtClean="0" sz="750" spc="-125">
                <a:solidFill>
                  <a:srgbClr val="797585"/>
                </a:solidFill>
                <a:latin typeface="Times New Roman"/>
                <a:cs typeface="Times New Roman"/>
              </a:rPr>
              <a:t>F</a:t>
            </a:r>
            <a:r>
              <a:rPr dirty="0" smtClean="0" sz="750" spc="-10">
                <a:solidFill>
                  <a:srgbClr val="797585"/>
                </a:solidFill>
                <a:latin typeface="Times New Roman"/>
                <a:cs typeface="Times New Roman"/>
              </a:rPr>
              <a:t> </a:t>
            </a:r>
            <a:r>
              <a:rPr dirty="0" smtClean="0" sz="600" spc="245">
                <a:solidFill>
                  <a:srgbClr val="8E878E"/>
                </a:solidFill>
                <a:latin typeface="Segoe UI Light"/>
                <a:cs typeface="Segoe UI Light"/>
              </a:rPr>
              <a:t>.</a:t>
            </a:r>
            <a:r>
              <a:rPr dirty="0" smtClean="0" sz="600" spc="-75">
                <a:solidFill>
                  <a:srgbClr val="8E878E"/>
                </a:solidFill>
                <a:latin typeface="Segoe UI Light"/>
                <a:cs typeface="Segoe UI Light"/>
              </a:rPr>
              <a:t> </a:t>
            </a:r>
            <a:r>
              <a:rPr dirty="0" smtClean="0" sz="700" spc="15">
                <a:solidFill>
                  <a:srgbClr val="8E878E"/>
                </a:solidFill>
                <a:latin typeface="Arial"/>
                <a:cs typeface="Arial"/>
              </a:rPr>
              <a:t>d</a:t>
            </a:r>
            <a:r>
              <a:rPr dirty="0" smtClean="0" sz="700" spc="525">
                <a:solidFill>
                  <a:srgbClr val="907072"/>
                </a:solidFill>
                <a:latin typeface="Arial"/>
                <a:cs typeface="Arial"/>
              </a:rPr>
              <a:t>ι</a:t>
            </a:r>
            <a:r>
              <a:rPr dirty="0" smtClean="0" sz="700" spc="525">
                <a:solidFill>
                  <a:srgbClr val="907072"/>
                </a:solidFill>
                <a:latin typeface="Arial"/>
                <a:cs typeface="Arial"/>
              </a:rPr>
              <a:t>    </a:t>
            </a:r>
            <a:r>
              <a:rPr dirty="0" smtClean="0" sz="700" spc="-30">
                <a:solidFill>
                  <a:srgbClr val="907072"/>
                </a:solidFill>
                <a:latin typeface="Arial"/>
                <a:cs typeface="Arial"/>
              </a:rPr>
              <a:t> </a:t>
            </a:r>
            <a:r>
              <a:rPr dirty="0" smtClean="0" sz="400" spc="70">
                <a:solidFill>
                  <a:srgbClr val="959AA8"/>
                </a:solidFill>
                <a:latin typeface="Segoe UI Light"/>
                <a:cs typeface="Segoe UI Light"/>
              </a:rPr>
              <a:t>'1</a:t>
            </a:r>
            <a:r>
              <a:rPr dirty="0" smtClean="0" sz="400" spc="-75">
                <a:solidFill>
                  <a:srgbClr val="959AA8"/>
                </a:solidFill>
                <a:latin typeface="Segoe UI Light"/>
                <a:cs typeface="Segoe UI Light"/>
              </a:rPr>
              <a:t> </a:t>
            </a:r>
            <a:r>
              <a:rPr dirty="0" smtClean="0" sz="400" spc="30">
                <a:solidFill>
                  <a:srgbClr val="8E878E"/>
                </a:solidFill>
                <a:latin typeface="Segoe UI Light"/>
                <a:cs typeface="Segoe UI Light"/>
              </a:rPr>
              <a:t>t&lt;</a:t>
            </a:r>
            <a:r>
              <a:rPr dirty="0" smtClean="0" sz="400" spc="10">
                <a:solidFill>
                  <a:srgbClr val="8E878E"/>
                </a:solidFill>
                <a:latin typeface="Segoe UI Light"/>
                <a:cs typeface="Segoe UI Light"/>
              </a:rPr>
              <a:t>'</a:t>
            </a:r>
            <a:r>
              <a:rPr dirty="0" smtClean="0" sz="650" spc="50">
                <a:solidFill>
                  <a:srgbClr val="C4936D"/>
                </a:solidFill>
                <a:latin typeface="Times New Roman"/>
                <a:cs typeface="Times New Roman"/>
              </a:rPr>
              <a:t>r</a:t>
            </a:r>
            <a:r>
              <a:rPr dirty="0" smtClean="0" sz="650" spc="50">
                <a:solidFill>
                  <a:srgbClr val="C4936D"/>
                </a:solidFill>
                <a:latin typeface="Times New Roman"/>
                <a:cs typeface="Times New Roman"/>
              </a:rPr>
              <a:t>   </a:t>
            </a:r>
            <a:r>
              <a:rPr dirty="0" smtClean="0" sz="650" spc="-40">
                <a:solidFill>
                  <a:srgbClr val="C4936D"/>
                </a:solidFill>
                <a:latin typeface="Times New Roman"/>
                <a:cs typeface="Times New Roman"/>
              </a:rPr>
              <a:t> </a:t>
            </a:r>
            <a:r>
              <a:rPr dirty="0" smtClean="0" sz="750" spc="-80">
                <a:solidFill>
                  <a:srgbClr val="8E878E"/>
                </a:solidFill>
                <a:latin typeface="Times New Roman"/>
                <a:cs typeface="Times New Roman"/>
              </a:rPr>
              <a:t>4</a:t>
            </a:r>
            <a:r>
              <a:rPr dirty="0" smtClean="0" sz="750" spc="-80">
                <a:solidFill>
                  <a:srgbClr val="8E878E"/>
                </a:solidFill>
                <a:latin typeface="Times New Roman"/>
                <a:cs typeface="Times New Roman"/>
              </a:rPr>
              <a:t>  </a:t>
            </a:r>
            <a:r>
              <a:rPr dirty="0" smtClean="0" sz="750" spc="90">
                <a:solidFill>
                  <a:srgbClr val="8E878E"/>
                </a:solidFill>
                <a:latin typeface="Times New Roman"/>
                <a:cs typeface="Times New Roman"/>
              </a:rPr>
              <a:t> </a:t>
            </a:r>
            <a:r>
              <a:rPr dirty="0" smtClean="0" sz="750" spc="-210">
                <a:solidFill>
                  <a:srgbClr val="907072"/>
                </a:solidFill>
                <a:latin typeface="Times New Roman"/>
                <a:cs typeface="Times New Roman"/>
              </a:rPr>
              <a:t>A</a:t>
            </a:r>
            <a:r>
              <a:rPr dirty="0" smtClean="0" sz="750" spc="-210">
                <a:solidFill>
                  <a:srgbClr val="907072"/>
                </a:solidFill>
                <a:latin typeface="Times New Roman"/>
                <a:cs typeface="Times New Roman"/>
              </a:rPr>
              <a:t>  </a:t>
            </a:r>
            <a:r>
              <a:rPr dirty="0" smtClean="0" sz="750" spc="-20">
                <a:solidFill>
                  <a:srgbClr val="907072"/>
                </a:solidFill>
                <a:latin typeface="Times New Roman"/>
                <a:cs typeface="Times New Roman"/>
              </a:rPr>
              <a:t> </a:t>
            </a:r>
            <a:r>
              <a:rPr dirty="0" smtClean="0" sz="600" spc="254">
                <a:solidFill>
                  <a:srgbClr val="8E878E"/>
                </a:solidFill>
                <a:latin typeface="Segoe UI Light"/>
                <a:cs typeface="Segoe UI Light"/>
              </a:rPr>
              <a:t>.</a:t>
            </a:r>
            <a:r>
              <a:rPr dirty="0" smtClean="0" sz="600" spc="254">
                <a:solidFill>
                  <a:srgbClr val="8E878E"/>
                </a:solidFill>
                <a:latin typeface="Segoe UI Light"/>
                <a:cs typeface="Segoe UI Light"/>
              </a:rPr>
              <a:t> </a:t>
            </a:r>
            <a:r>
              <a:rPr dirty="0" smtClean="0" sz="600" spc="25">
                <a:solidFill>
                  <a:srgbClr val="8E878E"/>
                </a:solidFill>
                <a:latin typeface="Segoe UI Light"/>
                <a:cs typeface="Segoe UI Light"/>
              </a:rPr>
              <a:t> </a:t>
            </a:r>
            <a:r>
              <a:rPr dirty="0" smtClean="0" sz="450" spc="70">
                <a:solidFill>
                  <a:srgbClr val="8E878E"/>
                </a:solidFill>
                <a:latin typeface="Arial"/>
                <a:cs typeface="Arial"/>
              </a:rPr>
              <a:t>ct!:</a:t>
            </a:r>
            <a:r>
              <a:rPr dirty="0" smtClean="0" sz="450" spc="-65">
                <a:solidFill>
                  <a:srgbClr val="8E878E"/>
                </a:solidFill>
                <a:latin typeface="Arial"/>
                <a:cs typeface="Arial"/>
              </a:rPr>
              <a:t> </a:t>
            </a:r>
            <a:r>
              <a:rPr dirty="0" smtClean="0" sz="350" spc="645">
                <a:solidFill>
                  <a:srgbClr val="797585"/>
                </a:solidFill>
                <a:latin typeface="Segoe UI Light"/>
                <a:cs typeface="Segoe UI Light"/>
              </a:rPr>
              <a:t>-</a:t>
            </a:r>
            <a:r>
              <a:rPr dirty="0" smtClean="0" sz="650" spc="-20">
                <a:solidFill>
                  <a:srgbClr val="797585"/>
                </a:solidFill>
                <a:latin typeface="Times New Roman"/>
                <a:cs typeface="Times New Roman"/>
              </a:rPr>
              <a:t>r</a:t>
            </a:r>
            <a:r>
              <a:rPr dirty="0" smtClean="0" sz="650" spc="-25">
                <a:solidFill>
                  <a:srgbClr val="797585"/>
                </a:solidFill>
                <a:latin typeface="Times New Roman"/>
                <a:cs typeface="Times New Roman"/>
              </a:rPr>
              <a:t> </a:t>
            </a:r>
            <a:r>
              <a:rPr dirty="0" smtClean="0" sz="650" spc="70">
                <a:solidFill>
                  <a:srgbClr val="B39C8E"/>
                </a:solidFill>
                <a:latin typeface="Times New Roman"/>
                <a:cs typeface="Times New Roman"/>
              </a:rPr>
              <a:t>"</a:t>
            </a:r>
            <a:r>
              <a:rPr dirty="0" smtClean="0" sz="600" spc="140">
                <a:solidFill>
                  <a:srgbClr val="8E878E"/>
                </a:solidFill>
                <a:latin typeface="Segoe UI Light"/>
                <a:cs typeface="Segoe UI Light"/>
              </a:rPr>
              <a:t>tr!</a:t>
            </a:r>
            <a:r>
              <a:rPr dirty="0" smtClean="0" sz="600" spc="140">
                <a:solidFill>
                  <a:srgbClr val="8E878E"/>
                </a:solidFill>
                <a:latin typeface="Segoe UI Light"/>
                <a:cs typeface="Segoe UI Light"/>
              </a:rPr>
              <a:t>  </a:t>
            </a:r>
            <a:r>
              <a:rPr dirty="0" smtClean="0" sz="600" spc="25">
                <a:solidFill>
                  <a:srgbClr val="8E878E"/>
                </a:solidFill>
                <a:latin typeface="Segoe UI Light"/>
                <a:cs typeface="Segoe UI Light"/>
              </a:rPr>
              <a:t> </a:t>
            </a:r>
            <a:r>
              <a:rPr dirty="0" smtClean="0" sz="750" spc="-245">
                <a:solidFill>
                  <a:srgbClr val="C4936D"/>
                </a:solidFill>
                <a:latin typeface="Times New Roman"/>
                <a:cs typeface="Times New Roman"/>
              </a:rPr>
              <a:t>1</a:t>
            </a:r>
            <a:r>
              <a:rPr dirty="0" smtClean="0" sz="750" spc="590">
                <a:solidFill>
                  <a:srgbClr val="8E878E"/>
                </a:solidFill>
                <a:latin typeface="Times New Roman"/>
                <a:cs typeface="Times New Roman"/>
              </a:rPr>
              <a:t>.</a:t>
            </a:r>
            <a:endParaRPr sz="750">
              <a:latin typeface="Times New Roman"/>
              <a:cs typeface="Times New Roman"/>
            </a:endParaRPr>
          </a:p>
          <a:p>
            <a:pPr marL="73025">
              <a:lnSpc>
                <a:spcPct val="100000"/>
              </a:lnSpc>
              <a:spcBef>
                <a:spcPts val="100"/>
              </a:spcBef>
            </a:pPr>
            <a:r>
              <a:rPr dirty="0" smtClean="0" sz="700" spc="-55">
                <a:solidFill>
                  <a:srgbClr val="797585"/>
                </a:solidFill>
                <a:latin typeface="Arial"/>
                <a:cs typeface="Arial"/>
              </a:rPr>
              <a:t>o</a:t>
            </a:r>
            <a:r>
              <a:rPr dirty="0" smtClean="0" sz="700" spc="0">
                <a:solidFill>
                  <a:srgbClr val="7C8CA8"/>
                </a:solidFill>
                <a:latin typeface="Arial"/>
                <a:cs typeface="Arial"/>
              </a:rPr>
              <a:t>r</a:t>
            </a:r>
            <a:r>
              <a:rPr dirty="0" smtClean="0" sz="700" spc="-95">
                <a:solidFill>
                  <a:srgbClr val="7C8CA8"/>
                </a:solidFill>
                <a:latin typeface="Arial"/>
                <a:cs typeface="Arial"/>
              </a:rPr>
              <a:t> </a:t>
            </a:r>
            <a:r>
              <a:rPr dirty="0" smtClean="0" sz="700" spc="-15">
                <a:solidFill>
                  <a:srgbClr val="8E878E"/>
                </a:solidFill>
                <a:latin typeface="Arial"/>
                <a:cs typeface="Arial"/>
              </a:rPr>
              <a:t>ce</a:t>
            </a:r>
            <a:r>
              <a:rPr dirty="0" smtClean="0" sz="700" spc="-75">
                <a:solidFill>
                  <a:srgbClr val="8E878E"/>
                </a:solidFill>
                <a:latin typeface="Arial"/>
                <a:cs typeface="Arial"/>
              </a:rPr>
              <a:t>m</a:t>
            </a:r>
            <a:r>
              <a:rPr dirty="0" smtClean="0" sz="700" spc="-55">
                <a:solidFill>
                  <a:srgbClr val="959AA8"/>
                </a:solidFill>
                <a:latin typeface="Arial"/>
                <a:cs typeface="Arial"/>
              </a:rPr>
              <a:t>p</a:t>
            </a:r>
            <a:r>
              <a:rPr dirty="0" smtClean="0" sz="700" spc="180">
                <a:solidFill>
                  <a:srgbClr val="C4936D"/>
                </a:solidFill>
                <a:latin typeface="Arial"/>
                <a:cs typeface="Arial"/>
              </a:rPr>
              <a:t>l</a:t>
            </a:r>
            <a:r>
              <a:rPr dirty="0" smtClean="0" sz="700" spc="-110">
                <a:solidFill>
                  <a:srgbClr val="C4936D"/>
                </a:solidFill>
                <a:latin typeface="Arial"/>
                <a:cs typeface="Arial"/>
              </a:rPr>
              <a:t> </a:t>
            </a:r>
            <a:r>
              <a:rPr dirty="0" smtClean="0" sz="700" spc="114">
                <a:solidFill>
                  <a:srgbClr val="8E878E"/>
                </a:solidFill>
                <a:latin typeface="Arial"/>
                <a:cs typeface="Arial"/>
              </a:rPr>
              <a:t>)</a:t>
            </a:r>
            <a:r>
              <a:rPr dirty="0" smtClean="0" sz="700" spc="-90">
                <a:solidFill>
                  <a:srgbClr val="8E878E"/>
                </a:solidFill>
                <a:latin typeface="Arial"/>
                <a:cs typeface="Arial"/>
              </a:rPr>
              <a:t> </a:t>
            </a:r>
            <a:r>
              <a:rPr dirty="0" smtClean="0" sz="700" spc="70">
                <a:solidFill>
                  <a:srgbClr val="907072"/>
                </a:solidFill>
                <a:latin typeface="Arial"/>
                <a:cs typeface="Arial"/>
              </a:rPr>
              <a:t>t</a:t>
            </a:r>
            <a:r>
              <a:rPr dirty="0" smtClean="0" sz="700" spc="50">
                <a:solidFill>
                  <a:srgbClr val="85A0BC"/>
                </a:solidFill>
                <a:latin typeface="Arial"/>
                <a:cs typeface="Arial"/>
              </a:rPr>
              <a:t>h</a:t>
            </a:r>
            <a:r>
              <a:rPr dirty="0" smtClean="0" sz="700" spc="50">
                <a:solidFill>
                  <a:srgbClr val="85A0BC"/>
                </a:solidFill>
                <a:latin typeface="Arial"/>
                <a:cs typeface="Arial"/>
              </a:rPr>
              <a:t>  </a:t>
            </a:r>
            <a:r>
              <a:rPr dirty="0" smtClean="0" sz="700" spc="-10">
                <a:solidFill>
                  <a:srgbClr val="85A0BC"/>
                </a:solidFill>
                <a:latin typeface="Arial"/>
                <a:cs typeface="Arial"/>
              </a:rPr>
              <a:t> </a:t>
            </a:r>
            <a:r>
              <a:rPr dirty="0" smtClean="0" sz="500" spc="-40">
                <a:solidFill>
                  <a:srgbClr val="8E878E"/>
                </a:solidFill>
                <a:latin typeface="Segoe UI Light"/>
                <a:cs typeface="Segoe UI Light"/>
              </a:rPr>
              <a:t>=:r</a:t>
            </a:r>
            <a:r>
              <a:rPr dirty="0" smtClean="0" sz="500" spc="-40">
                <a:solidFill>
                  <a:srgbClr val="8E878E"/>
                </a:solidFill>
                <a:latin typeface="Segoe UI Light"/>
                <a:cs typeface="Segoe UI Light"/>
              </a:rPr>
              <a:t>   </a:t>
            </a:r>
            <a:r>
              <a:rPr dirty="0" smtClean="0" sz="500" spc="50">
                <a:solidFill>
                  <a:srgbClr val="8E878E"/>
                </a:solidFill>
                <a:latin typeface="Segoe UI Light"/>
                <a:cs typeface="Segoe UI Light"/>
              </a:rPr>
              <a:t> </a:t>
            </a:r>
            <a:r>
              <a:rPr dirty="0" smtClean="0" sz="700" spc="40">
                <a:solidFill>
                  <a:srgbClr val="696993"/>
                </a:solidFill>
                <a:latin typeface="Arial"/>
                <a:cs typeface="Arial"/>
              </a:rPr>
              <a:t>i</a:t>
            </a:r>
            <a:r>
              <a:rPr dirty="0" smtClean="0" sz="700" spc="-25">
                <a:solidFill>
                  <a:srgbClr val="8E878E"/>
                </a:solidFill>
                <a:latin typeface="Arial"/>
                <a:cs typeface="Arial"/>
              </a:rPr>
              <a:t>tion</a:t>
            </a:r>
            <a:r>
              <a:rPr dirty="0" smtClean="0" sz="700" spc="-25">
                <a:solidFill>
                  <a:srgbClr val="8E878E"/>
                </a:solidFill>
                <a:latin typeface="Arial"/>
                <a:cs typeface="Arial"/>
              </a:rPr>
              <a:t> </a:t>
            </a:r>
            <a:r>
              <a:rPr dirty="0" smtClean="0" sz="700" spc="-85">
                <a:solidFill>
                  <a:srgbClr val="8E878E"/>
                </a:solidFill>
                <a:latin typeface="Arial"/>
                <a:cs typeface="Arial"/>
              </a:rPr>
              <a:t> </a:t>
            </a:r>
            <a:r>
              <a:rPr dirty="0" smtClean="0" sz="700" spc="-120">
                <a:solidFill>
                  <a:srgbClr val="7CB1E4"/>
                </a:solidFill>
                <a:latin typeface="Arial"/>
                <a:cs typeface="Arial"/>
              </a:rPr>
              <a:t>1</a:t>
            </a:r>
            <a:r>
              <a:rPr dirty="0" smtClean="0" sz="700" spc="-155">
                <a:solidFill>
                  <a:srgbClr val="797585"/>
                </a:solidFill>
                <a:latin typeface="Arial"/>
                <a:cs typeface="Arial"/>
              </a:rPr>
              <a:t>c</a:t>
            </a:r>
            <a:r>
              <a:rPr dirty="0" smtClean="0" sz="700" spc="-270">
                <a:solidFill>
                  <a:srgbClr val="797585"/>
                </a:solidFill>
                <a:latin typeface="Arial"/>
                <a:cs typeface="Arial"/>
              </a:rPr>
              <a:t>&amp;</a:t>
            </a:r>
            <a:r>
              <a:rPr dirty="0" smtClean="0" sz="450" spc="-105">
                <a:solidFill>
                  <a:srgbClr val="797585"/>
                </a:solidFill>
                <a:latin typeface="Segoe UI Light"/>
                <a:cs typeface="Segoe UI Light"/>
              </a:rPr>
              <a:t>1</a:t>
            </a:r>
            <a:r>
              <a:rPr dirty="0" smtClean="0" sz="700" spc="-90">
                <a:solidFill>
                  <a:srgbClr val="797585"/>
                </a:solidFill>
                <a:latin typeface="Arial"/>
                <a:cs typeface="Arial"/>
              </a:rPr>
              <a:t>.</a:t>
            </a:r>
            <a:r>
              <a:rPr dirty="0" smtClean="0" sz="700" spc="-125">
                <a:solidFill>
                  <a:srgbClr val="797585"/>
                </a:solidFill>
                <a:latin typeface="Arial"/>
                <a:cs typeface="Arial"/>
              </a:rPr>
              <a:t> </a:t>
            </a:r>
            <a:r>
              <a:rPr dirty="0" smtClean="0" sz="450" spc="105">
                <a:solidFill>
                  <a:srgbClr val="797585"/>
                </a:solidFill>
                <a:latin typeface="Segoe UI Light"/>
                <a:cs typeface="Segoe UI Light"/>
              </a:rPr>
              <a:t>I1</a:t>
            </a:r>
            <a:r>
              <a:rPr dirty="0" smtClean="0" sz="450" spc="110">
                <a:solidFill>
                  <a:srgbClr val="797585"/>
                </a:solidFill>
                <a:latin typeface="Segoe UI Light"/>
                <a:cs typeface="Segoe UI Light"/>
              </a:rPr>
              <a:t>)</a:t>
            </a:r>
            <a:r>
              <a:rPr dirty="0" smtClean="0" sz="450" spc="110">
                <a:solidFill>
                  <a:srgbClr val="797585"/>
                </a:solidFill>
                <a:latin typeface="Segoe UI Light"/>
                <a:cs typeface="Segoe UI Light"/>
              </a:rPr>
              <a:t> </a:t>
            </a:r>
            <a:r>
              <a:rPr dirty="0" smtClean="0" sz="450" spc="185">
                <a:solidFill>
                  <a:srgbClr val="8E878E"/>
                </a:solidFill>
                <a:latin typeface="Segoe UI Light"/>
                <a:cs typeface="Segoe UI Light"/>
              </a:rPr>
              <a:t>:</a:t>
            </a:r>
            <a:r>
              <a:rPr dirty="0" smtClean="0" sz="450" spc="-225">
                <a:solidFill>
                  <a:srgbClr val="8E878E"/>
                </a:solidFill>
                <a:latin typeface="Segoe UI Light"/>
                <a:cs typeface="Segoe UI Light"/>
              </a:rPr>
              <a:t>W</a:t>
            </a:r>
            <a:r>
              <a:rPr dirty="0" smtClean="0" sz="400" spc="35">
                <a:solidFill>
                  <a:srgbClr val="8E878E"/>
                </a:solidFill>
                <a:latin typeface="Times New Roman"/>
                <a:cs typeface="Times New Roman"/>
              </a:rPr>
              <a:t>OC</a:t>
            </a:r>
            <a:r>
              <a:rPr dirty="0" smtClean="0" sz="400" spc="35">
                <a:solidFill>
                  <a:srgbClr val="8E878E"/>
                </a:solidFill>
                <a:latin typeface="Times New Roman"/>
                <a:cs typeface="Times New Roman"/>
              </a:rPr>
              <a:t>      </a:t>
            </a:r>
            <a:r>
              <a:rPr dirty="0" smtClean="0" sz="400" spc="35">
                <a:solidFill>
                  <a:srgbClr val="8E878E"/>
                </a:solidFill>
                <a:latin typeface="Times New Roman"/>
                <a:cs typeface="Times New Roman"/>
              </a:rPr>
              <a:t> </a:t>
            </a:r>
            <a:r>
              <a:rPr dirty="0" smtClean="0" sz="700" spc="-190">
                <a:solidFill>
                  <a:srgbClr val="696993"/>
                </a:solidFill>
                <a:latin typeface="Arial"/>
                <a:cs typeface="Arial"/>
              </a:rPr>
              <a:t>I</a:t>
            </a:r>
            <a:r>
              <a:rPr dirty="0" smtClean="0" sz="700" spc="60">
                <a:solidFill>
                  <a:srgbClr val="907072"/>
                </a:solidFill>
                <a:latin typeface="Arial"/>
                <a:cs typeface="Arial"/>
              </a:rPr>
              <a:t>"q</a:t>
            </a:r>
            <a:endParaRPr sz="700">
              <a:latin typeface="Arial"/>
              <a:cs typeface="Arial"/>
            </a:endParaRPr>
          </a:p>
        </p:txBody>
      </p:sp>
      <p:sp>
        <p:nvSpPr>
          <p:cNvPr id="57" name="object 57"/>
          <p:cNvSpPr txBox="1"/>
          <p:nvPr/>
        </p:nvSpPr>
        <p:spPr>
          <a:xfrm>
            <a:off x="7678433" y="3154631"/>
            <a:ext cx="1583690" cy="118745"/>
          </a:xfrm>
          <a:prstGeom prst="rect">
            <a:avLst/>
          </a:prstGeom>
        </p:spPr>
        <p:txBody>
          <a:bodyPr wrap="square" lIns="0" tIns="0" rIns="0" bIns="0" rtlCol="0" vert="horz">
            <a:noAutofit/>
          </a:bodyPr>
          <a:lstStyle/>
          <a:p>
            <a:pPr marL="12700">
              <a:lnSpc>
                <a:spcPct val="100000"/>
              </a:lnSpc>
            </a:pPr>
            <a:r>
              <a:rPr dirty="0" smtClean="0" sz="500" spc="-90">
                <a:solidFill>
                  <a:srgbClr val="8E878E"/>
                </a:solidFill>
                <a:latin typeface="Segoe UI Light"/>
                <a:cs typeface="Segoe UI Light"/>
              </a:rPr>
              <a:t>o'</a:t>
            </a:r>
            <a:r>
              <a:rPr dirty="0" smtClean="0" sz="500" spc="-65">
                <a:solidFill>
                  <a:srgbClr val="8E878E"/>
                </a:solidFill>
                <a:latin typeface="Segoe UI Light"/>
                <a:cs typeface="Segoe UI Light"/>
              </a:rPr>
              <a:t>I</a:t>
            </a:r>
            <a:r>
              <a:rPr dirty="0" smtClean="0" sz="500" spc="55">
                <a:solidFill>
                  <a:srgbClr val="B17E67"/>
                </a:solidFill>
                <a:latin typeface="Segoe UI Light"/>
                <a:cs typeface="Segoe UI Light"/>
              </a:rPr>
              <a:t>J</a:t>
            </a:r>
            <a:r>
              <a:rPr dirty="0" smtClean="0" sz="500" spc="140">
                <a:solidFill>
                  <a:srgbClr val="B17E67"/>
                </a:solidFill>
                <a:latin typeface="Segoe UI Light"/>
                <a:cs typeface="Segoe UI Light"/>
              </a:rPr>
              <a:t>:</a:t>
            </a:r>
            <a:r>
              <a:rPr dirty="0" smtClean="0" sz="500" spc="90">
                <a:solidFill>
                  <a:srgbClr val="959AA8"/>
                </a:solidFill>
                <a:latin typeface="Segoe UI Light"/>
                <a:cs typeface="Segoe UI Light"/>
              </a:rPr>
              <a:t>:</a:t>
            </a:r>
            <a:r>
              <a:rPr dirty="0" smtClean="0" sz="500" spc="35">
                <a:solidFill>
                  <a:srgbClr val="959AA8"/>
                </a:solidFill>
                <a:latin typeface="Segoe UI Light"/>
                <a:cs typeface="Segoe UI Light"/>
              </a:rPr>
              <a:t>J</a:t>
            </a:r>
            <a:r>
              <a:rPr dirty="0" smtClean="0" sz="700" spc="-80">
                <a:solidFill>
                  <a:srgbClr val="696993"/>
                </a:solidFill>
                <a:latin typeface="Arial"/>
                <a:cs typeface="Arial"/>
              </a:rPr>
              <a:t>iC4</a:t>
            </a:r>
            <a:r>
              <a:rPr dirty="0" smtClean="0" sz="700" spc="-170">
                <a:solidFill>
                  <a:srgbClr val="696993"/>
                </a:solidFill>
                <a:latin typeface="Arial"/>
                <a:cs typeface="Arial"/>
              </a:rPr>
              <a:t>t</a:t>
            </a:r>
            <a:r>
              <a:rPr dirty="0" smtClean="0" sz="700" spc="-130">
                <a:solidFill>
                  <a:srgbClr val="907072"/>
                </a:solidFill>
                <a:latin typeface="Arial"/>
                <a:cs typeface="Arial"/>
              </a:rPr>
              <a:t>i</a:t>
            </a:r>
            <a:r>
              <a:rPr dirty="0" smtClean="0" sz="700" spc="20">
                <a:solidFill>
                  <a:srgbClr val="8E878E"/>
                </a:solidFill>
                <a:latin typeface="Arial"/>
                <a:cs typeface="Arial"/>
              </a:rPr>
              <a:t>c</a:t>
            </a:r>
            <a:r>
              <a:rPr dirty="0" smtClean="0" sz="700" spc="20">
                <a:solidFill>
                  <a:srgbClr val="8E878E"/>
                </a:solidFill>
                <a:latin typeface="Arial"/>
                <a:cs typeface="Arial"/>
              </a:rPr>
              <a:t>   </a:t>
            </a:r>
            <a:r>
              <a:rPr dirty="0" smtClean="0" sz="700" spc="70">
                <a:solidFill>
                  <a:srgbClr val="8E878E"/>
                </a:solidFill>
                <a:latin typeface="Arial"/>
                <a:cs typeface="Arial"/>
              </a:rPr>
              <a:t> </a:t>
            </a:r>
            <a:r>
              <a:rPr dirty="0" smtClean="0" sz="700" spc="-45">
                <a:solidFill>
                  <a:srgbClr val="907072"/>
                </a:solidFill>
                <a:latin typeface="Arial"/>
                <a:cs typeface="Arial"/>
              </a:rPr>
              <a:t>:</a:t>
            </a:r>
            <a:r>
              <a:rPr dirty="0" smtClean="0" sz="700" spc="-120">
                <a:solidFill>
                  <a:srgbClr val="907072"/>
                </a:solidFill>
                <a:latin typeface="Arial"/>
                <a:cs typeface="Arial"/>
              </a:rPr>
              <a:t>)</a:t>
            </a:r>
            <a:r>
              <a:rPr dirty="0" smtClean="0" sz="700" spc="5">
                <a:solidFill>
                  <a:srgbClr val="AAA5AA"/>
                </a:solidFill>
                <a:latin typeface="Arial"/>
                <a:cs typeface="Arial"/>
              </a:rPr>
              <a:t>f</a:t>
            </a:r>
            <a:r>
              <a:rPr dirty="0" smtClean="0" sz="700" spc="-470">
                <a:solidFill>
                  <a:srgbClr val="697CAA"/>
                </a:solidFill>
                <a:latin typeface="Arial"/>
                <a:cs typeface="Arial"/>
              </a:rPr>
              <a:t>:</a:t>
            </a:r>
            <a:r>
              <a:rPr dirty="0" smtClean="0" sz="700" spc="0">
                <a:solidFill>
                  <a:srgbClr val="8E878E"/>
                </a:solidFill>
                <a:latin typeface="Arial"/>
                <a:cs typeface="Arial"/>
              </a:rPr>
              <a:t>:.  </a:t>
            </a:r>
            <a:r>
              <a:rPr dirty="0" smtClean="0" sz="700" spc="40">
                <a:solidFill>
                  <a:srgbClr val="8E878E"/>
                </a:solidFill>
                <a:latin typeface="Arial"/>
                <a:cs typeface="Arial"/>
              </a:rPr>
              <a:t> </a:t>
            </a:r>
            <a:r>
              <a:rPr dirty="0" smtClean="0" sz="700" spc="-80">
                <a:solidFill>
                  <a:srgbClr val="AAA5AA"/>
                </a:solidFill>
                <a:latin typeface="Arial"/>
                <a:cs typeface="Arial"/>
              </a:rPr>
              <a:t>Î</a:t>
            </a:r>
            <a:r>
              <a:rPr dirty="0" smtClean="0" sz="700" spc="-80">
                <a:solidFill>
                  <a:srgbClr val="AAA5AA"/>
                </a:solidFill>
                <a:latin typeface="Arial"/>
                <a:cs typeface="Arial"/>
              </a:rPr>
              <a:t> </a:t>
            </a:r>
            <a:r>
              <a:rPr dirty="0" smtClean="0" sz="700" spc="35">
                <a:solidFill>
                  <a:srgbClr val="AAA5AA"/>
                </a:solidFill>
                <a:latin typeface="Arial"/>
                <a:cs typeface="Arial"/>
              </a:rPr>
              <a:t> </a:t>
            </a:r>
            <a:r>
              <a:rPr dirty="0" smtClean="0" sz="700" spc="-35">
                <a:solidFill>
                  <a:srgbClr val="907072"/>
                </a:solidFill>
                <a:latin typeface="Arial"/>
                <a:cs typeface="Arial"/>
              </a:rPr>
              <a:t>Î</a:t>
            </a:r>
            <a:r>
              <a:rPr dirty="0" smtClean="0" sz="700" spc="-20">
                <a:solidFill>
                  <a:srgbClr val="907072"/>
                </a:solidFill>
                <a:latin typeface="Arial"/>
                <a:cs typeface="Arial"/>
              </a:rPr>
              <a:t>n</a:t>
            </a:r>
            <a:r>
              <a:rPr dirty="0" smtClean="0" sz="350" spc="-25">
                <a:solidFill>
                  <a:srgbClr val="8E878E"/>
                </a:solidFill>
                <a:latin typeface="Segoe UI Light"/>
                <a:cs typeface="Segoe UI Light"/>
              </a:rPr>
              <a:t>o'</a:t>
            </a:r>
            <a:r>
              <a:rPr dirty="0" smtClean="0" sz="350" spc="-35">
                <a:solidFill>
                  <a:srgbClr val="8E878E"/>
                </a:solidFill>
                <a:latin typeface="Segoe UI Light"/>
                <a:cs typeface="Segoe UI Light"/>
              </a:rPr>
              <a:t>l</a:t>
            </a:r>
            <a:r>
              <a:rPr dirty="0" smtClean="0" sz="700" spc="10">
                <a:solidFill>
                  <a:srgbClr val="697CAA"/>
                </a:solidFill>
                <a:latin typeface="Arial"/>
                <a:cs typeface="Arial"/>
              </a:rPr>
              <a:t>d</a:t>
            </a:r>
            <a:r>
              <a:rPr dirty="0" smtClean="0" sz="700" spc="-125">
                <a:solidFill>
                  <a:srgbClr val="907072"/>
                </a:solidFill>
                <a:latin typeface="Arial"/>
                <a:cs typeface="Arial"/>
              </a:rPr>
              <a:t>e</a:t>
            </a:r>
            <a:r>
              <a:rPr dirty="0" smtClean="0" sz="600" spc="25">
                <a:solidFill>
                  <a:srgbClr val="8E878E"/>
                </a:solidFill>
                <a:latin typeface="Segoe UI Light"/>
                <a:cs typeface="Segoe UI Light"/>
              </a:rPr>
              <a:t>l</a:t>
            </a:r>
            <a:r>
              <a:rPr dirty="0" smtClean="0" sz="600" spc="-30">
                <a:solidFill>
                  <a:srgbClr val="8E878E"/>
                </a:solidFill>
                <a:latin typeface="Segoe UI Light"/>
                <a:cs typeface="Segoe UI Light"/>
              </a:rPr>
              <a:t>1</a:t>
            </a:r>
            <a:r>
              <a:rPr dirty="0" smtClean="0" sz="700" spc="15">
                <a:solidFill>
                  <a:srgbClr val="AAA5AA"/>
                </a:solidFill>
                <a:latin typeface="Arial"/>
                <a:cs typeface="Arial"/>
              </a:rPr>
              <a:t>u</a:t>
            </a:r>
            <a:r>
              <a:rPr dirty="0" smtClean="0" sz="700" spc="0">
                <a:solidFill>
                  <a:srgbClr val="8E878E"/>
                </a:solidFill>
                <a:latin typeface="Arial"/>
                <a:cs typeface="Arial"/>
              </a:rPr>
              <a:t>:</a:t>
            </a:r>
            <a:r>
              <a:rPr dirty="0" smtClean="0" sz="700" spc="-125">
                <a:solidFill>
                  <a:srgbClr val="8E878E"/>
                </a:solidFill>
                <a:latin typeface="Arial"/>
                <a:cs typeface="Arial"/>
              </a:rPr>
              <a:t>.</a:t>
            </a:r>
            <a:r>
              <a:rPr dirty="0" smtClean="0" sz="600" spc="80">
                <a:solidFill>
                  <a:srgbClr val="8E878E"/>
                </a:solidFill>
                <a:latin typeface="Segoe UI Light"/>
                <a:cs typeface="Segoe UI Light"/>
              </a:rPr>
              <a:t>:</a:t>
            </a:r>
            <a:r>
              <a:rPr dirty="0" smtClean="0" sz="600" spc="155">
                <a:solidFill>
                  <a:srgbClr val="8E878E"/>
                </a:solidFill>
                <a:latin typeface="Segoe UI Light"/>
                <a:cs typeface="Segoe UI Light"/>
              </a:rPr>
              <a:t>e</a:t>
            </a:r>
            <a:r>
              <a:rPr dirty="0" smtClean="0" sz="650" spc="60">
                <a:solidFill>
                  <a:srgbClr val="797585"/>
                </a:solidFill>
                <a:latin typeface="Times New Roman"/>
                <a:cs typeface="Times New Roman"/>
              </a:rPr>
              <a:t>to</a:t>
            </a:r>
            <a:r>
              <a:rPr dirty="0" smtClean="0" sz="650" spc="-55">
                <a:solidFill>
                  <a:srgbClr val="797585"/>
                </a:solidFill>
                <a:latin typeface="Times New Roman"/>
                <a:cs typeface="Times New Roman"/>
              </a:rPr>
              <a:t> </a:t>
            </a:r>
            <a:r>
              <a:rPr dirty="0" smtClean="0" sz="700" spc="175">
                <a:solidFill>
                  <a:srgbClr val="8E878E"/>
                </a:solidFill>
                <a:latin typeface="Arial"/>
                <a:cs typeface="Arial"/>
              </a:rPr>
              <a:t>c</a:t>
            </a:r>
            <a:r>
              <a:rPr dirty="0" smtClean="0" sz="700" spc="140">
                <a:solidFill>
                  <a:srgbClr val="8E878E"/>
                </a:solidFill>
                <a:latin typeface="Arial"/>
                <a:cs typeface="Arial"/>
              </a:rPr>
              <a:t>k</a:t>
            </a:r>
            <a:r>
              <a:rPr dirty="0" smtClean="0" sz="700" spc="-140">
                <a:solidFill>
                  <a:srgbClr val="907072"/>
                </a:solidFill>
                <a:latin typeface="Arial"/>
                <a:cs typeface="Arial"/>
              </a:rPr>
              <a:t>I</a:t>
            </a:r>
            <a:r>
              <a:rPr dirty="0" smtClean="0" sz="700" spc="-345">
                <a:solidFill>
                  <a:srgbClr val="B17E67"/>
                </a:solidFill>
                <a:latin typeface="Arial"/>
                <a:cs typeface="Arial"/>
              </a:rPr>
              <a:t>.</a:t>
            </a:r>
            <a:r>
              <a:rPr dirty="0" smtClean="0" sz="700" spc="155">
                <a:solidFill>
                  <a:srgbClr val="8E878E"/>
                </a:solidFill>
                <a:latin typeface="Arial"/>
                <a:cs typeface="Arial"/>
              </a:rPr>
              <a:t>"</a:t>
            </a:r>
            <a:r>
              <a:rPr dirty="0" smtClean="0" sz="700" spc="185">
                <a:solidFill>
                  <a:srgbClr val="907072"/>
                </a:solidFill>
                <a:latin typeface="Arial"/>
                <a:cs typeface="Arial"/>
              </a:rPr>
              <a:t>Î</a:t>
            </a:r>
            <a:endParaRPr sz="700">
              <a:latin typeface="Arial"/>
              <a:cs typeface="Arial"/>
            </a:endParaRPr>
          </a:p>
        </p:txBody>
      </p:sp>
      <p:sp>
        <p:nvSpPr>
          <p:cNvPr id="58" name="object 58"/>
          <p:cNvSpPr txBox="1"/>
          <p:nvPr/>
        </p:nvSpPr>
        <p:spPr>
          <a:xfrm>
            <a:off x="7678433" y="3093528"/>
            <a:ext cx="1536065" cy="346710"/>
          </a:xfrm>
          <a:prstGeom prst="rect">
            <a:avLst/>
          </a:prstGeom>
        </p:spPr>
        <p:txBody>
          <a:bodyPr wrap="square" lIns="0" tIns="0" rIns="0" bIns="0" rtlCol="0" vert="horz">
            <a:noAutofit/>
          </a:bodyPr>
          <a:lstStyle/>
          <a:p>
            <a:pPr marL="12700">
              <a:lnSpc>
                <a:spcPct val="100000"/>
              </a:lnSpc>
            </a:pPr>
            <a:r>
              <a:rPr dirty="0" smtClean="0" sz="700" spc="-114">
                <a:solidFill>
                  <a:srgbClr val="AAA5AA"/>
                </a:solidFill>
                <a:latin typeface="Arial"/>
                <a:cs typeface="Arial"/>
              </a:rPr>
              <a:t>1</a:t>
            </a:r>
            <a:r>
              <a:rPr dirty="0" smtClean="0" sz="700" spc="70">
                <a:solidFill>
                  <a:srgbClr val="AAA5AA"/>
                </a:solidFill>
                <a:latin typeface="Arial"/>
                <a:cs typeface="Arial"/>
              </a:rPr>
              <a:t> </a:t>
            </a:r>
            <a:r>
              <a:rPr dirty="0" smtClean="0" sz="700" spc="-15">
                <a:solidFill>
                  <a:srgbClr val="797585"/>
                </a:solidFill>
                <a:latin typeface="Arial"/>
                <a:cs typeface="Arial"/>
              </a:rPr>
              <a:t>J</a:t>
            </a:r>
            <a:r>
              <a:rPr dirty="0" smtClean="0" sz="700" spc="-65">
                <a:solidFill>
                  <a:srgbClr val="C4936D"/>
                </a:solidFill>
                <a:latin typeface="Arial"/>
                <a:cs typeface="Arial"/>
              </a:rPr>
              <a:t>t</a:t>
            </a:r>
            <a:r>
              <a:rPr dirty="0" smtClean="0" sz="700" spc="5">
                <a:solidFill>
                  <a:srgbClr val="8E878E"/>
                </a:solidFill>
                <a:latin typeface="Arial"/>
                <a:cs typeface="Arial"/>
              </a:rPr>
              <a:t>"</a:t>
            </a:r>
            <a:r>
              <a:rPr dirty="0" smtClean="0" sz="700" spc="-60">
                <a:solidFill>
                  <a:srgbClr val="8E878E"/>
                </a:solidFill>
                <a:latin typeface="Arial"/>
                <a:cs typeface="Arial"/>
              </a:rPr>
              <a:t>'</a:t>
            </a:r>
            <a:r>
              <a:rPr dirty="0" smtClean="0" sz="700" spc="220">
                <a:solidFill>
                  <a:srgbClr val="959AA8"/>
                </a:solidFill>
                <a:latin typeface="Arial"/>
                <a:cs typeface="Arial"/>
              </a:rPr>
              <a:t>"</a:t>
            </a:r>
            <a:r>
              <a:rPr dirty="0" smtClean="0" sz="700" spc="-50">
                <a:solidFill>
                  <a:srgbClr val="93C8F9"/>
                </a:solidFill>
                <a:latin typeface="Arial"/>
                <a:cs typeface="Arial"/>
              </a:rPr>
              <a:t>I</a:t>
            </a:r>
            <a:r>
              <a:rPr dirty="0" smtClean="0" sz="700" spc="-10">
                <a:solidFill>
                  <a:srgbClr val="93C8F9"/>
                </a:solidFill>
                <a:latin typeface="Arial"/>
                <a:cs typeface="Arial"/>
              </a:rPr>
              <a:t>.</a:t>
            </a:r>
            <a:r>
              <a:rPr dirty="0" smtClean="0" sz="450" spc="-120">
                <a:solidFill>
                  <a:srgbClr val="8E878E"/>
                </a:solidFill>
                <a:latin typeface="Segoe UI Light"/>
                <a:cs typeface="Segoe UI Light"/>
              </a:rPr>
              <a:t>(</a:t>
            </a:r>
            <a:r>
              <a:rPr dirty="0" smtClean="0" sz="700" spc="-590">
                <a:solidFill>
                  <a:srgbClr val="696993"/>
                </a:solidFill>
                <a:latin typeface="Arial"/>
                <a:cs typeface="Arial"/>
              </a:rPr>
              <a:t>I</a:t>
            </a:r>
            <a:r>
              <a:rPr dirty="0" smtClean="0" sz="450" spc="100">
                <a:solidFill>
                  <a:srgbClr val="8E878E"/>
                </a:solidFill>
                <a:latin typeface="Segoe UI Light"/>
                <a:cs typeface="Segoe UI Light"/>
              </a:rPr>
              <a:t>.</a:t>
            </a:r>
            <a:r>
              <a:rPr dirty="0" smtClean="0" sz="450" spc="5">
                <a:solidFill>
                  <a:srgbClr val="8E878E"/>
                </a:solidFill>
                <a:latin typeface="Segoe UI Light"/>
                <a:cs typeface="Segoe UI Light"/>
              </a:rPr>
              <a:t> </a:t>
            </a:r>
            <a:r>
              <a:rPr dirty="0" smtClean="0" sz="700" spc="-60">
                <a:solidFill>
                  <a:srgbClr val="8E878E"/>
                </a:solidFill>
                <a:latin typeface="Arial"/>
                <a:cs typeface="Arial"/>
              </a:rPr>
              <a:t>...</a:t>
            </a:r>
            <a:r>
              <a:rPr dirty="0" smtClean="0" sz="700" spc="65">
                <a:solidFill>
                  <a:srgbClr val="8E878E"/>
                </a:solidFill>
                <a:latin typeface="Arial"/>
                <a:cs typeface="Arial"/>
              </a:rPr>
              <a:t> </a:t>
            </a:r>
            <a:r>
              <a:rPr dirty="0" smtClean="0" sz="300" spc="20">
                <a:solidFill>
                  <a:srgbClr val="8E878E"/>
                </a:solidFill>
                <a:latin typeface="Segoe UI Light"/>
                <a:cs typeface="Segoe UI Light"/>
              </a:rPr>
              <a:t>I:"</a:t>
            </a:r>
            <a:r>
              <a:rPr dirty="0" smtClean="0" sz="300" spc="20">
                <a:solidFill>
                  <a:srgbClr val="8E878E"/>
                </a:solidFill>
                <a:latin typeface="Segoe UI Light"/>
                <a:cs typeface="Segoe UI Light"/>
              </a:rPr>
              <a:t>   </a:t>
            </a:r>
            <a:r>
              <a:rPr dirty="0" smtClean="0" sz="300" spc="-25">
                <a:solidFill>
                  <a:srgbClr val="8E878E"/>
                </a:solidFill>
                <a:latin typeface="Segoe UI Light"/>
                <a:cs typeface="Segoe UI Light"/>
              </a:rPr>
              <a:t> </a:t>
            </a:r>
            <a:r>
              <a:rPr dirty="0" smtClean="0" sz="700" spc="-60">
                <a:solidFill>
                  <a:srgbClr val="8E878E"/>
                </a:solidFill>
                <a:latin typeface="Arial"/>
                <a:cs typeface="Arial"/>
              </a:rPr>
              <a:t>y...:.</a:t>
            </a:r>
            <a:r>
              <a:rPr dirty="0" smtClean="0" sz="700" spc="-85">
                <a:solidFill>
                  <a:srgbClr val="8E878E"/>
                </a:solidFill>
                <a:latin typeface="Arial"/>
                <a:cs typeface="Arial"/>
              </a:rPr>
              <a:t> </a:t>
            </a:r>
            <a:r>
              <a:rPr dirty="0" smtClean="0" sz="700" spc="-80">
                <a:solidFill>
                  <a:srgbClr val="907072"/>
                </a:solidFill>
                <a:latin typeface="Arial"/>
                <a:cs typeface="Arial"/>
              </a:rPr>
              <a:t>Î</a:t>
            </a:r>
            <a:r>
              <a:rPr dirty="0" smtClean="0" sz="700" spc="-110">
                <a:solidFill>
                  <a:srgbClr val="907072"/>
                </a:solidFill>
                <a:latin typeface="Arial"/>
                <a:cs typeface="Arial"/>
              </a:rPr>
              <a:t> </a:t>
            </a:r>
            <a:r>
              <a:rPr dirty="0" smtClean="0" sz="700" spc="45">
                <a:solidFill>
                  <a:srgbClr val="8E878E"/>
                </a:solidFill>
                <a:latin typeface="Arial"/>
                <a:cs typeface="Arial"/>
              </a:rPr>
              <a:t>l</a:t>
            </a:r>
            <a:r>
              <a:rPr dirty="0" smtClean="0" sz="700" spc="-90">
                <a:solidFill>
                  <a:srgbClr val="EBB57E"/>
                </a:solidFill>
                <a:latin typeface="Arial"/>
                <a:cs typeface="Arial"/>
              </a:rPr>
              <a:t>l</a:t>
            </a:r>
            <a:r>
              <a:rPr dirty="0" smtClean="0" sz="700" spc="190">
                <a:solidFill>
                  <a:srgbClr val="8E878E"/>
                </a:solidFill>
                <a:latin typeface="Arial"/>
                <a:cs typeface="Arial"/>
              </a:rPr>
              <a:t>d</a:t>
            </a:r>
            <a:r>
              <a:rPr dirty="0" smtClean="0" sz="700" spc="40">
                <a:solidFill>
                  <a:srgbClr val="8E878E"/>
                </a:solidFill>
                <a:latin typeface="Arial"/>
                <a:cs typeface="Arial"/>
              </a:rPr>
              <a:t> </a:t>
            </a:r>
            <a:r>
              <a:rPr dirty="0" smtClean="0" sz="700" spc="150">
                <a:solidFill>
                  <a:srgbClr val="8E878E"/>
                </a:solidFill>
                <a:latin typeface="Arial"/>
                <a:cs typeface="Arial"/>
              </a:rPr>
              <a:t>J</a:t>
            </a:r>
            <a:r>
              <a:rPr dirty="0" smtClean="0" sz="700" spc="80">
                <a:solidFill>
                  <a:srgbClr val="8E878E"/>
                </a:solidFill>
                <a:latin typeface="Arial"/>
                <a:cs typeface="Arial"/>
              </a:rPr>
              <a:t>.</a:t>
            </a:r>
            <a:r>
              <a:rPr dirty="0" smtClean="0" sz="700" spc="80">
                <a:solidFill>
                  <a:srgbClr val="8E878E"/>
                </a:solidFill>
                <a:latin typeface="Arial"/>
                <a:cs typeface="Arial"/>
              </a:rPr>
              <a:t>  </a:t>
            </a:r>
            <a:r>
              <a:rPr dirty="0" smtClean="0" sz="700" spc="20">
                <a:solidFill>
                  <a:srgbClr val="8E878E"/>
                </a:solidFill>
                <a:latin typeface="Arial"/>
                <a:cs typeface="Arial"/>
              </a:rPr>
              <a:t> </a:t>
            </a:r>
            <a:r>
              <a:rPr dirty="0" smtClean="0" sz="450" spc="-755">
                <a:solidFill>
                  <a:srgbClr val="625B64"/>
                </a:solidFill>
                <a:latin typeface="Segoe UI Light"/>
                <a:cs typeface="Segoe UI Light"/>
              </a:rPr>
              <a:t>.</a:t>
            </a:r>
            <a:r>
              <a:rPr dirty="0" smtClean="0" sz="450" spc="10">
                <a:solidFill>
                  <a:srgbClr val="8E878E"/>
                </a:solidFill>
                <a:latin typeface="Segoe UI Light"/>
                <a:cs typeface="Segoe UI Light"/>
              </a:rPr>
              <a:t>fJO:</a:t>
            </a:r>
            <a:r>
              <a:rPr dirty="0" smtClean="0" sz="450" spc="10">
                <a:solidFill>
                  <a:srgbClr val="8E878E"/>
                </a:solidFill>
                <a:latin typeface="Segoe UI Light"/>
                <a:cs typeface="Segoe UI Light"/>
              </a:rPr>
              <a:t>     </a:t>
            </a:r>
            <a:r>
              <a:rPr dirty="0" smtClean="0" sz="450" spc="-15">
                <a:solidFill>
                  <a:srgbClr val="8E878E"/>
                </a:solidFill>
                <a:latin typeface="Segoe UI Light"/>
                <a:cs typeface="Segoe UI Light"/>
              </a:rPr>
              <a:t> </a:t>
            </a:r>
            <a:r>
              <a:rPr dirty="0" smtClean="0" sz="2200" spc="-365">
                <a:solidFill>
                  <a:srgbClr val="8E878E"/>
                </a:solidFill>
                <a:latin typeface="Times New Roman"/>
                <a:cs typeface="Times New Roman"/>
              </a:rPr>
              <a:t>ω...</a:t>
            </a:r>
            <a:endParaRPr sz="2200">
              <a:latin typeface="Times New Roman"/>
              <a:cs typeface="Times New Roman"/>
            </a:endParaRPr>
          </a:p>
        </p:txBody>
      </p:sp>
      <p:sp>
        <p:nvSpPr>
          <p:cNvPr id="59" name="object 59"/>
          <p:cNvSpPr txBox="1"/>
          <p:nvPr/>
        </p:nvSpPr>
        <p:spPr>
          <a:xfrm>
            <a:off x="7678433" y="3370771"/>
            <a:ext cx="442595" cy="149225"/>
          </a:xfrm>
          <a:prstGeom prst="rect">
            <a:avLst/>
          </a:prstGeom>
        </p:spPr>
        <p:txBody>
          <a:bodyPr wrap="square" lIns="0" tIns="0" rIns="0" bIns="0" rtlCol="0" vert="horz">
            <a:noAutofit/>
          </a:bodyPr>
          <a:lstStyle/>
          <a:p>
            <a:pPr marL="12700">
              <a:lnSpc>
                <a:spcPct val="100000"/>
              </a:lnSpc>
            </a:pPr>
            <a:r>
              <a:rPr dirty="0" smtClean="0" sz="700" spc="110">
                <a:solidFill>
                  <a:srgbClr val="8E878E"/>
                </a:solidFill>
                <a:latin typeface="Arial"/>
                <a:cs typeface="Arial"/>
              </a:rPr>
              <a:t>n</a:t>
            </a:r>
            <a:r>
              <a:rPr dirty="0" smtClean="0" sz="700" spc="-340">
                <a:solidFill>
                  <a:srgbClr val="EBB57E"/>
                </a:solidFill>
                <a:latin typeface="Arial"/>
                <a:cs typeface="Arial"/>
              </a:rPr>
              <a:t>l</a:t>
            </a:r>
            <a:r>
              <a:rPr dirty="0" smtClean="0" sz="700" spc="-345">
                <a:solidFill>
                  <a:srgbClr val="C4936D"/>
                </a:solidFill>
                <a:latin typeface="Arial"/>
                <a:cs typeface="Arial"/>
              </a:rPr>
              <a:t>:</a:t>
            </a:r>
            <a:r>
              <a:rPr dirty="0" smtClean="0" sz="700" spc="125">
                <a:solidFill>
                  <a:srgbClr val="8E878E"/>
                </a:solidFill>
                <a:latin typeface="Arial"/>
                <a:cs typeface="Arial"/>
              </a:rPr>
              <a:t>;</a:t>
            </a:r>
            <a:r>
              <a:rPr dirty="0" smtClean="0" sz="700" spc="20">
                <a:solidFill>
                  <a:srgbClr val="8E878E"/>
                </a:solidFill>
                <a:latin typeface="Arial"/>
                <a:cs typeface="Arial"/>
              </a:rPr>
              <a:t>t</a:t>
            </a:r>
            <a:r>
              <a:rPr dirty="0" smtClean="0" sz="700" spc="0">
                <a:solidFill>
                  <a:srgbClr val="696993"/>
                </a:solidFill>
                <a:latin typeface="Arial"/>
                <a:cs typeface="Arial"/>
              </a:rPr>
              <a:t>Ît</a:t>
            </a:r>
            <a:r>
              <a:rPr dirty="0" smtClean="0" sz="700" spc="85">
                <a:solidFill>
                  <a:srgbClr val="696993"/>
                </a:solidFill>
                <a:latin typeface="Arial"/>
                <a:cs typeface="Arial"/>
              </a:rPr>
              <a:t> </a:t>
            </a:r>
            <a:r>
              <a:rPr dirty="0" smtClean="0" sz="900" spc="-100">
                <a:solidFill>
                  <a:srgbClr val="8E878E"/>
                </a:solidFill>
                <a:latin typeface="Arial"/>
                <a:cs typeface="Arial"/>
              </a:rPr>
              <a:t>c</a:t>
            </a:r>
            <a:r>
              <a:rPr dirty="0" smtClean="0" sz="900" spc="-220">
                <a:solidFill>
                  <a:srgbClr val="8E878E"/>
                </a:solidFill>
                <a:latin typeface="Arial"/>
                <a:cs typeface="Arial"/>
              </a:rPr>
              <a:t>m</a:t>
            </a:r>
            <a:r>
              <a:rPr dirty="0" smtClean="0" sz="900" spc="-345">
                <a:solidFill>
                  <a:srgbClr val="959AA8"/>
                </a:solidFill>
                <a:latin typeface="Arial"/>
                <a:cs typeface="Arial"/>
              </a:rPr>
              <a:t>Q</a:t>
            </a:r>
            <a:endParaRPr sz="900">
              <a:latin typeface="Arial"/>
              <a:cs typeface="Arial"/>
            </a:endParaRPr>
          </a:p>
        </p:txBody>
      </p:sp>
      <p:sp>
        <p:nvSpPr>
          <p:cNvPr id="60" name="object 60"/>
          <p:cNvSpPr txBox="1"/>
          <p:nvPr/>
        </p:nvSpPr>
        <p:spPr>
          <a:xfrm>
            <a:off x="7945727" y="3995946"/>
            <a:ext cx="515620" cy="741045"/>
          </a:xfrm>
          <a:prstGeom prst="rect">
            <a:avLst/>
          </a:prstGeom>
        </p:spPr>
        <p:txBody>
          <a:bodyPr wrap="square" lIns="0" tIns="0" rIns="0" bIns="0" rtlCol="0" vert="horz">
            <a:noAutofit/>
          </a:bodyPr>
          <a:lstStyle/>
          <a:p>
            <a:pPr marL="12700">
              <a:lnSpc>
                <a:spcPct val="100000"/>
              </a:lnSpc>
            </a:pPr>
            <a:r>
              <a:rPr dirty="0" smtClean="0" baseline="-4419" sz="6600" spc="-1792" i="1">
                <a:solidFill>
                  <a:srgbClr val="1F72C1"/>
                </a:solidFill>
                <a:latin typeface="Times New Roman"/>
                <a:cs typeface="Times New Roman"/>
              </a:rPr>
              <a:t>-</a:t>
            </a:r>
            <a:r>
              <a:rPr dirty="0" smtClean="0" baseline="-6313" sz="6600" spc="-525" i="1">
                <a:solidFill>
                  <a:srgbClr val="1F72C1"/>
                </a:solidFill>
                <a:latin typeface="Times New Roman"/>
                <a:cs typeface="Times New Roman"/>
              </a:rPr>
              <a:t>.</a:t>
            </a:r>
            <a:r>
              <a:rPr dirty="0" smtClean="0" baseline="-4419" sz="6600" spc="-2062" i="1">
                <a:solidFill>
                  <a:srgbClr val="1F72C1"/>
                </a:solidFill>
                <a:latin typeface="Times New Roman"/>
                <a:cs typeface="Times New Roman"/>
              </a:rPr>
              <a:t>-</a:t>
            </a:r>
            <a:r>
              <a:rPr dirty="0" smtClean="0" baseline="-6313" sz="6600" spc="-3254" i="1">
                <a:solidFill>
                  <a:srgbClr val="1F72C1"/>
                </a:solidFill>
                <a:latin typeface="Times New Roman"/>
                <a:cs typeface="Times New Roman"/>
              </a:rPr>
              <a:t>_</a:t>
            </a:r>
            <a:r>
              <a:rPr dirty="0" smtClean="0" sz="2300" spc="35" i="1">
                <a:solidFill>
                  <a:srgbClr val="1F72C1"/>
                </a:solidFill>
                <a:latin typeface="Times New Roman"/>
                <a:cs typeface="Times New Roman"/>
              </a:rPr>
              <a:t>.</a:t>
            </a:r>
            <a:r>
              <a:rPr dirty="0" smtClean="0" sz="3450" spc="-580" i="1">
                <a:solidFill>
                  <a:srgbClr val="1F72C1"/>
                </a:solidFill>
                <a:latin typeface="Times New Roman"/>
                <a:cs typeface="Times New Roman"/>
              </a:rPr>
              <a:t>.</a:t>
            </a:r>
            <a:r>
              <a:rPr dirty="0" smtClean="0" baseline="-4419" sz="6600" spc="-1904" i="1">
                <a:solidFill>
                  <a:srgbClr val="1F72C1"/>
                </a:solidFill>
                <a:latin typeface="Times New Roman"/>
                <a:cs typeface="Times New Roman"/>
              </a:rPr>
              <a:t>-</a:t>
            </a:r>
            <a:r>
              <a:rPr dirty="0" smtClean="0" sz="3450" spc="-1165" i="1">
                <a:solidFill>
                  <a:srgbClr val="1F72C1"/>
                </a:solidFill>
                <a:latin typeface="Times New Roman"/>
                <a:cs typeface="Times New Roman"/>
              </a:rPr>
              <a:t>_</a:t>
            </a:r>
            <a:r>
              <a:rPr dirty="0" smtClean="0" baseline="-6313" sz="6600" spc="-1604" i="1">
                <a:solidFill>
                  <a:srgbClr val="1F72C1"/>
                </a:solidFill>
                <a:latin typeface="Times New Roman"/>
                <a:cs typeface="Times New Roman"/>
              </a:rPr>
              <a:t>-</a:t>
            </a:r>
            <a:r>
              <a:rPr dirty="0" smtClean="0" sz="3450" spc="-509" i="1">
                <a:solidFill>
                  <a:srgbClr val="1F72C1"/>
                </a:solidFill>
                <a:latin typeface="Times New Roman"/>
                <a:cs typeface="Times New Roman"/>
              </a:rPr>
              <a:t>-</a:t>
            </a:r>
            <a:endParaRPr sz="3450">
              <a:latin typeface="Times New Roman"/>
              <a:cs typeface="Times New Roman"/>
            </a:endParaRPr>
          </a:p>
        </p:txBody>
      </p:sp>
      <p:sp>
        <p:nvSpPr>
          <p:cNvPr id="61" name="object 61"/>
          <p:cNvSpPr txBox="1"/>
          <p:nvPr/>
        </p:nvSpPr>
        <p:spPr>
          <a:xfrm>
            <a:off x="7980216" y="4477828"/>
            <a:ext cx="491490" cy="317500"/>
          </a:xfrm>
          <a:prstGeom prst="rect">
            <a:avLst/>
          </a:prstGeom>
        </p:spPr>
        <p:txBody>
          <a:bodyPr wrap="square" lIns="0" tIns="0" rIns="0" bIns="0" rtlCol="0" vert="horz">
            <a:noAutofit/>
          </a:bodyPr>
          <a:lstStyle/>
          <a:p>
            <a:pPr marL="12700">
              <a:lnSpc>
                <a:spcPts val="2495"/>
              </a:lnSpc>
            </a:pPr>
            <a:r>
              <a:rPr dirty="0" smtClean="0" sz="2100" spc="409">
                <a:solidFill>
                  <a:srgbClr val="1F72C1"/>
                </a:solidFill>
                <a:latin typeface="Segoe UI Light"/>
                <a:cs typeface="Segoe UI Light"/>
              </a:rPr>
              <a:t>.</a:t>
            </a:r>
            <a:r>
              <a:rPr dirty="0" smtClean="0" sz="2100" spc="1935">
                <a:solidFill>
                  <a:srgbClr val="1F72C1"/>
                </a:solidFill>
                <a:latin typeface="Segoe UI Light"/>
                <a:cs typeface="Segoe UI Light"/>
              </a:rPr>
              <a:t>-</a:t>
            </a:r>
            <a:endParaRPr sz="2100">
              <a:latin typeface="Segoe UI Light"/>
              <a:cs typeface="Segoe UI Light"/>
            </a:endParaRPr>
          </a:p>
        </p:txBody>
      </p:sp>
      <p:sp>
        <p:nvSpPr>
          <p:cNvPr id="62" name="object 62"/>
          <p:cNvSpPr txBox="1"/>
          <p:nvPr/>
        </p:nvSpPr>
        <p:spPr>
          <a:xfrm>
            <a:off x="7980216" y="4643887"/>
            <a:ext cx="490220" cy="194945"/>
          </a:xfrm>
          <a:prstGeom prst="rect">
            <a:avLst/>
          </a:prstGeom>
        </p:spPr>
        <p:txBody>
          <a:bodyPr wrap="square" lIns="0" tIns="0" rIns="0" bIns="0" rtlCol="0" vert="horz">
            <a:noAutofit/>
          </a:bodyPr>
          <a:lstStyle/>
          <a:p>
            <a:pPr marL="12700">
              <a:lnSpc>
                <a:spcPct val="100000"/>
              </a:lnSpc>
            </a:pPr>
            <a:r>
              <a:rPr dirty="0" smtClean="0" sz="1100" spc="90" i="1">
                <a:solidFill>
                  <a:srgbClr val="1F72C1"/>
                </a:solidFill>
                <a:latin typeface="Times New Roman"/>
                <a:cs typeface="Times New Roman"/>
              </a:rPr>
              <a:t>•</a:t>
            </a:r>
            <a:r>
              <a:rPr dirty="0" smtClean="0" sz="1100" spc="130" i="1">
                <a:solidFill>
                  <a:srgbClr val="1F72C1"/>
                </a:solidFill>
                <a:latin typeface="Times New Roman"/>
                <a:cs typeface="Times New Roman"/>
              </a:rPr>
              <a:t> </a:t>
            </a:r>
            <a:r>
              <a:rPr dirty="0" smtClean="0" sz="1200" spc="165" i="1">
                <a:solidFill>
                  <a:srgbClr val="1F72C1"/>
                </a:solidFill>
                <a:latin typeface="Arial"/>
                <a:cs typeface="Arial"/>
              </a:rPr>
              <a:t>••</a:t>
            </a:r>
            <a:r>
              <a:rPr dirty="0" smtClean="0" sz="1200" spc="-220" i="1">
                <a:solidFill>
                  <a:srgbClr val="1F72C1"/>
                </a:solidFill>
                <a:latin typeface="Arial"/>
                <a:cs typeface="Arial"/>
              </a:rPr>
              <a:t> </a:t>
            </a:r>
            <a:r>
              <a:rPr dirty="0" smtClean="0" sz="1200" spc="75" i="1">
                <a:solidFill>
                  <a:srgbClr val="1F72C1"/>
                </a:solidFill>
                <a:latin typeface="Times New Roman"/>
                <a:cs typeface="Times New Roman"/>
              </a:rPr>
              <a:t>•••</a:t>
            </a:r>
            <a:endParaRPr sz="1200">
              <a:latin typeface="Times New Roman"/>
              <a:cs typeface="Times New Roman"/>
            </a:endParaRPr>
          </a:p>
        </p:txBody>
      </p:sp>
      <p:sp>
        <p:nvSpPr>
          <p:cNvPr id="63" name="object 63"/>
          <p:cNvSpPr txBox="1"/>
          <p:nvPr/>
        </p:nvSpPr>
        <p:spPr>
          <a:xfrm>
            <a:off x="7945727" y="4280618"/>
            <a:ext cx="565785" cy="680720"/>
          </a:xfrm>
          <a:prstGeom prst="rect">
            <a:avLst/>
          </a:prstGeom>
        </p:spPr>
        <p:txBody>
          <a:bodyPr wrap="square" lIns="0" tIns="0" rIns="0" bIns="0" rtlCol="0" vert="horz">
            <a:noAutofit/>
          </a:bodyPr>
          <a:lstStyle/>
          <a:p>
            <a:pPr marL="12700">
              <a:lnSpc>
                <a:spcPct val="100000"/>
              </a:lnSpc>
            </a:pPr>
            <a:r>
              <a:rPr dirty="0" smtClean="0" sz="4400" spc="-720" i="1" u="heavy">
                <a:solidFill>
                  <a:srgbClr val="1F72C1"/>
                </a:solidFill>
                <a:latin typeface="Times New Roman"/>
                <a:cs typeface="Times New Roman"/>
              </a:rPr>
              <a:t>--_</a:t>
            </a:r>
            <a:r>
              <a:rPr dirty="0" smtClean="0" sz="4400" spc="-1025" i="1">
                <a:solidFill>
                  <a:srgbClr val="1F72C1"/>
                </a:solidFill>
                <a:latin typeface="Times New Roman"/>
                <a:cs typeface="Times New Roman"/>
              </a:rPr>
              <a:t>.</a:t>
            </a:r>
            <a:r>
              <a:rPr dirty="0" smtClean="0" baseline="-3333" sz="3750" spc="-1589" i="1">
                <a:solidFill>
                  <a:srgbClr val="6B99CD"/>
                </a:solidFill>
                <a:latin typeface="Arial"/>
                <a:cs typeface="Arial"/>
              </a:rPr>
              <a:t>1</a:t>
            </a:r>
            <a:r>
              <a:rPr dirty="0" smtClean="0" baseline="-3333" sz="3750" spc="-930" i="1">
                <a:solidFill>
                  <a:srgbClr val="1F72C1"/>
                </a:solidFill>
                <a:latin typeface="Arial"/>
                <a:cs typeface="Arial"/>
              </a:rPr>
              <a:t>-</a:t>
            </a:r>
            <a:r>
              <a:rPr dirty="0" smtClean="0" sz="4400" spc="-465" i="1">
                <a:solidFill>
                  <a:srgbClr val="1F72C1"/>
                </a:solidFill>
                <a:latin typeface="Times New Roman"/>
                <a:cs typeface="Times New Roman"/>
              </a:rPr>
              <a:t>.</a:t>
            </a:r>
            <a:endParaRPr sz="4400">
              <a:latin typeface="Times New Roman"/>
              <a:cs typeface="Times New Roman"/>
            </a:endParaRPr>
          </a:p>
        </p:txBody>
      </p:sp>
      <p:sp>
        <p:nvSpPr>
          <p:cNvPr id="64" name="object 64"/>
          <p:cNvSpPr txBox="1"/>
          <p:nvPr/>
        </p:nvSpPr>
        <p:spPr>
          <a:xfrm>
            <a:off x="8067047" y="4931674"/>
            <a:ext cx="256540" cy="118745"/>
          </a:xfrm>
          <a:prstGeom prst="rect">
            <a:avLst/>
          </a:prstGeom>
        </p:spPr>
        <p:txBody>
          <a:bodyPr wrap="square" lIns="0" tIns="0" rIns="0" bIns="0" rtlCol="0" vert="horz">
            <a:noAutofit/>
          </a:bodyPr>
          <a:lstStyle/>
          <a:p>
            <a:pPr marL="12700">
              <a:lnSpc>
                <a:spcPct val="100000"/>
              </a:lnSpc>
            </a:pPr>
            <a:r>
              <a:rPr dirty="0" smtClean="0" sz="700" spc="-470">
                <a:solidFill>
                  <a:srgbClr val="625B64"/>
                </a:solidFill>
                <a:latin typeface="Arial"/>
                <a:cs typeface="Arial"/>
              </a:rPr>
              <a:t>:</a:t>
            </a:r>
            <a:r>
              <a:rPr dirty="0" smtClean="0" sz="700" spc="-30">
                <a:solidFill>
                  <a:srgbClr val="8E878E"/>
                </a:solidFill>
                <a:latin typeface="Arial"/>
                <a:cs typeface="Arial"/>
              </a:rPr>
              <a:t>ß</a:t>
            </a:r>
            <a:r>
              <a:rPr dirty="0" smtClean="0" sz="700" spc="150">
                <a:solidFill>
                  <a:srgbClr val="AAA5AA"/>
                </a:solidFill>
                <a:latin typeface="Arial"/>
                <a:cs typeface="Arial"/>
              </a:rPr>
              <a:t>M</a:t>
            </a:r>
            <a:endParaRPr sz="700">
              <a:latin typeface="Arial"/>
              <a:cs typeface="Arial"/>
            </a:endParaRPr>
          </a:p>
        </p:txBody>
      </p:sp>
      <p:sp>
        <p:nvSpPr>
          <p:cNvPr id="65" name="object 65"/>
          <p:cNvSpPr txBox="1"/>
          <p:nvPr/>
        </p:nvSpPr>
        <p:spPr>
          <a:xfrm>
            <a:off x="8014706" y="6174356"/>
            <a:ext cx="410845" cy="149860"/>
          </a:xfrm>
          <a:prstGeom prst="rect">
            <a:avLst/>
          </a:prstGeom>
        </p:spPr>
        <p:txBody>
          <a:bodyPr wrap="square" lIns="0" tIns="0" rIns="0" bIns="0" rtlCol="0" vert="horz">
            <a:noAutofit/>
          </a:bodyPr>
          <a:lstStyle/>
          <a:p>
            <a:pPr marL="12700">
              <a:lnSpc>
                <a:spcPct val="100000"/>
              </a:lnSpc>
            </a:pPr>
            <a:r>
              <a:rPr dirty="0" smtClean="0" sz="700" spc="60">
                <a:solidFill>
                  <a:srgbClr val="8E878E"/>
                </a:solidFill>
                <a:latin typeface="Arial"/>
                <a:cs typeface="Arial"/>
              </a:rPr>
              <a:t>A</a:t>
            </a:r>
            <a:r>
              <a:rPr dirty="0" smtClean="0" sz="700" spc="60">
                <a:solidFill>
                  <a:srgbClr val="8E878E"/>
                </a:solidFill>
                <a:latin typeface="Arial"/>
                <a:cs typeface="Arial"/>
              </a:rPr>
              <a:t> </a:t>
            </a:r>
            <a:r>
              <a:rPr dirty="0" smtClean="0" sz="700" spc="25">
                <a:solidFill>
                  <a:srgbClr val="8E878E"/>
                </a:solidFill>
                <a:latin typeface="Arial"/>
                <a:cs typeface="Arial"/>
              </a:rPr>
              <a:t> </a:t>
            </a:r>
            <a:r>
              <a:rPr dirty="0" smtClean="0" sz="900" spc="0">
                <a:solidFill>
                  <a:srgbClr val="8E878E"/>
                </a:solidFill>
                <a:latin typeface="Times New Roman"/>
                <a:cs typeface="Times New Roman"/>
              </a:rPr>
              <a:t>a</a:t>
            </a:r>
            <a:r>
              <a:rPr dirty="0" smtClean="0" sz="550" spc="114">
                <a:solidFill>
                  <a:srgbClr val="8E878E"/>
                </a:solidFill>
                <a:latin typeface="Segoe UI Light"/>
                <a:cs typeface="Segoe UI Light"/>
              </a:rPr>
              <a:t>'l</a:t>
            </a:r>
            <a:r>
              <a:rPr dirty="0" smtClean="0" sz="550" spc="-70">
                <a:solidFill>
                  <a:srgbClr val="8E878E"/>
                </a:solidFill>
                <a:latin typeface="Segoe UI Light"/>
                <a:cs typeface="Segoe UI Light"/>
              </a:rPr>
              <a:t> </a:t>
            </a:r>
            <a:r>
              <a:rPr dirty="0" smtClean="0" sz="700" spc="-95">
                <a:solidFill>
                  <a:srgbClr val="8E878E"/>
                </a:solidFill>
                <a:latin typeface="Arial"/>
                <a:cs typeface="Arial"/>
              </a:rPr>
              <a:t>O</a:t>
            </a:r>
            <a:r>
              <a:rPr dirty="0" smtClean="0" sz="700" spc="-40">
                <a:solidFill>
                  <a:srgbClr val="8E878E"/>
                </a:solidFill>
                <a:latin typeface="Arial"/>
                <a:cs typeface="Arial"/>
              </a:rPr>
              <a:t>ä</a:t>
            </a:r>
            <a:r>
              <a:rPr dirty="0" smtClean="0" sz="700" spc="80">
                <a:solidFill>
                  <a:srgbClr val="91B3D1"/>
                </a:solidFill>
                <a:latin typeface="Arial"/>
                <a:cs typeface="Arial"/>
              </a:rPr>
              <a:t>r</a:t>
            </a:r>
            <a:endParaRPr sz="700">
              <a:latin typeface="Arial"/>
              <a:cs typeface="Arial"/>
            </a:endParaRPr>
          </a:p>
        </p:txBody>
      </p:sp>
      <p:sp>
        <p:nvSpPr>
          <p:cNvPr id="66" name="object 66"/>
          <p:cNvSpPr txBox="1"/>
          <p:nvPr/>
        </p:nvSpPr>
        <p:spPr>
          <a:xfrm>
            <a:off x="8747604" y="6208383"/>
            <a:ext cx="548005" cy="118745"/>
          </a:xfrm>
          <a:prstGeom prst="rect">
            <a:avLst/>
          </a:prstGeom>
        </p:spPr>
        <p:txBody>
          <a:bodyPr wrap="square" lIns="0" tIns="0" rIns="0" bIns="0" rtlCol="0" vert="horz">
            <a:noAutofit/>
          </a:bodyPr>
          <a:lstStyle/>
          <a:p>
            <a:pPr marL="12700">
              <a:lnSpc>
                <a:spcPct val="100000"/>
              </a:lnSpc>
            </a:pPr>
            <a:r>
              <a:rPr dirty="0" smtClean="0" sz="700" spc="50">
                <a:solidFill>
                  <a:srgbClr val="797585"/>
                </a:solidFill>
                <a:latin typeface="Arial"/>
                <a:cs typeface="Arial"/>
              </a:rPr>
              <a:t>nob</a:t>
            </a:r>
            <a:r>
              <a:rPr dirty="0" smtClean="0" sz="700" spc="5">
                <a:solidFill>
                  <a:srgbClr val="797585"/>
                </a:solidFill>
                <a:latin typeface="Arial"/>
                <a:cs typeface="Arial"/>
              </a:rPr>
              <a:t>i</a:t>
            </a:r>
            <a:r>
              <a:rPr dirty="0" smtClean="0" sz="700" spc="50">
                <a:solidFill>
                  <a:srgbClr val="959AA8"/>
                </a:solidFill>
                <a:latin typeface="Arial"/>
                <a:cs typeface="Arial"/>
              </a:rPr>
              <a:t>n</a:t>
            </a:r>
            <a:r>
              <a:rPr dirty="0" smtClean="0" sz="700" spc="-95">
                <a:solidFill>
                  <a:srgbClr val="959AA8"/>
                </a:solidFill>
                <a:latin typeface="Arial"/>
                <a:cs typeface="Arial"/>
              </a:rPr>
              <a:t> </a:t>
            </a:r>
            <a:r>
              <a:rPr dirty="0" smtClean="0" sz="700" spc="-75">
                <a:solidFill>
                  <a:srgbClr val="8E878E"/>
                </a:solidFill>
                <a:latin typeface="Arial"/>
                <a:cs typeface="Arial"/>
              </a:rPr>
              <a:t>G</a:t>
            </a:r>
            <a:r>
              <a:rPr dirty="0" smtClean="0" sz="700" spc="360">
                <a:solidFill>
                  <a:srgbClr val="907072"/>
                </a:solidFill>
                <a:latin typeface="Arial"/>
                <a:cs typeface="Arial"/>
              </a:rPr>
              <a:t>.</a:t>
            </a:r>
            <a:r>
              <a:rPr dirty="0" smtClean="0" sz="700" spc="360">
                <a:solidFill>
                  <a:srgbClr val="907072"/>
                </a:solidFill>
                <a:latin typeface="Arial"/>
                <a:cs typeface="Arial"/>
              </a:rPr>
              <a:t>  </a:t>
            </a:r>
            <a:r>
              <a:rPr dirty="0" smtClean="0" sz="700" spc="-60">
                <a:solidFill>
                  <a:srgbClr val="907072"/>
                </a:solidFill>
                <a:latin typeface="Arial"/>
                <a:cs typeface="Arial"/>
              </a:rPr>
              <a:t> </a:t>
            </a:r>
            <a:r>
              <a:rPr dirty="0" smtClean="0" sz="700" spc="10">
                <a:solidFill>
                  <a:srgbClr val="959AA8"/>
                </a:solidFill>
                <a:latin typeface="Arial"/>
                <a:cs typeface="Arial"/>
              </a:rPr>
              <a:t>U</a:t>
            </a:r>
            <a:endParaRPr sz="700">
              <a:latin typeface="Arial"/>
              <a:cs typeface="Arial"/>
            </a:endParaRPr>
          </a:p>
        </p:txBody>
      </p:sp>
      <p:graphicFrame>
        <p:nvGraphicFramePr>
          <p:cNvPr id="9" name="object 9"/>
          <p:cNvGraphicFramePr>
            <a:graphicFrameLocks noGrp="1"/>
          </p:cNvGraphicFramePr>
          <p:nvPr/>
        </p:nvGraphicFramePr>
        <p:xfrm>
          <a:off x="2284201" y="1222163"/>
          <a:ext cx="5234485" cy="425164"/>
        </p:xfrm>
        <a:graphic>
          <a:graphicData uri="http://schemas.openxmlformats.org/drawingml/2006/table">
            <a:tbl>
              <a:tblPr firstRow="1" bandRow="1">
                <a:tableStyleId>{2D5ABB26-0587-4C30-8999-92F81FD0307C}</a:tableStyleId>
              </a:tblPr>
              <a:tblGrid>
                <a:gridCol w="361214"/>
                <a:gridCol w="1366729"/>
                <a:gridCol w="3506541"/>
              </a:tblGrid>
              <a:tr h="80424">
                <a:tc rowSpan="3">
                  <a:txBody>
                    <a:bodyPr/>
                    <a:lstStyle/>
                    <a:p>
                      <a:pPr marL="26034">
                        <a:lnSpc>
                          <a:spcPct val="100000"/>
                        </a:lnSpc>
                      </a:pPr>
                      <a:r>
                        <a:rPr dirty="0" smtClean="0" sz="2650">
                          <a:solidFill>
                            <a:srgbClr val="F7F9F9"/>
                          </a:solidFill>
                          <a:latin typeface="Times New Roman"/>
                          <a:cs typeface="Times New Roman"/>
                        </a:rPr>
                        <a:t>|</a:t>
                      </a:r>
                      <a:endParaRPr sz="2650">
                        <a:latin typeface="Times New Roman"/>
                        <a:cs typeface="Times New Roman"/>
                      </a:endParaRPr>
                    </a:p>
                  </a:txBody>
                  <a:tcPr marL="0" marR="0" marB="0" marT="0">
                    <a:solidFill>
                      <a:srgbClr val="2D2B2D"/>
                    </a:solidFill>
                  </a:tcPr>
                </a:tc>
                <a:tc rowSpan="2">
                  <a:txBody>
                    <a:bodyPr/>
                    <a:lstStyle/>
                    <a:p>
                      <a:pPr marL="706120">
                        <a:lnSpc>
                          <a:spcPct val="100000"/>
                        </a:lnSpc>
                      </a:pPr>
                      <a:r>
                        <a:rPr dirty="0" smtClean="0" baseline="-9416" sz="4425" spc="-1177">
                          <a:solidFill>
                            <a:srgbClr val="F7F9F9"/>
                          </a:solidFill>
                          <a:latin typeface="Segoe UI Light"/>
                          <a:cs typeface="Segoe UI Light"/>
                        </a:rPr>
                        <a:t>[</a:t>
                      </a:r>
                      <a:r>
                        <a:rPr dirty="0" smtClean="0" sz="700" spc="0">
                          <a:solidFill>
                            <a:srgbClr val="625B64"/>
                          </a:solidFill>
                          <a:latin typeface="Arial"/>
                          <a:cs typeface="Arial"/>
                        </a:rPr>
                        <a:t>3</a:t>
                      </a:r>
                      <a:endParaRPr sz="700">
                        <a:latin typeface="Arial"/>
                        <a:cs typeface="Arial"/>
                      </a:endParaRPr>
                    </a:p>
                  </a:txBody>
                  <a:tcPr marL="0" marR="0" marB="0" marT="0">
                    <a:solidFill>
                      <a:srgbClr val="2D2B2D"/>
                    </a:solidFill>
                  </a:tcPr>
                </a:tc>
                <a:tc>
                  <a:txBody>
                    <a:bodyPr/>
                    <a:lstStyle/>
                    <a:p>
                      <a:pPr/>
                      <a:endParaRPr sz="700">
                        <a:latin typeface="Arial"/>
                        <a:cs typeface="Arial"/>
                      </a:endParaRPr>
                    </a:p>
                  </a:txBody>
                  <a:tcPr marL="0" marR="0" marB="0" marT="0">
                    <a:lnB w="51734">
                      <a:solidFill>
                        <a:srgbClr val="2B282B"/>
                      </a:solidFill>
                      <a:prstDash val="solid"/>
                    </a:lnB>
                  </a:tcPr>
                </a:tc>
              </a:tr>
              <a:tr h="284671">
                <a:tc vMerge="1">
                  <a:txBody>
                    <a:bodyPr/>
                    <a:lstStyle/>
                    <a:p>
                      <a:pPr/>
                    </a:p>
                  </a:txBody>
                  <a:tcPr marL="0" marR="0" marB="0" marT="0">
                    <a:solidFill>
                      <a:srgbClr val="2D2B2D"/>
                    </a:solidFill>
                  </a:tcPr>
                </a:tc>
                <a:tc vMerge="1">
                  <a:txBody>
                    <a:bodyPr/>
                    <a:lstStyle/>
                    <a:p>
                      <a:pPr/>
                    </a:p>
                  </a:txBody>
                  <a:tcPr marL="0" marR="0" marB="0" marT="0">
                    <a:solidFill>
                      <a:srgbClr val="2D2B2D"/>
                    </a:solidFill>
                  </a:tcPr>
                </a:tc>
                <a:tc>
                  <a:txBody>
                    <a:bodyPr/>
                    <a:lstStyle/>
                    <a:p>
                      <a:pPr>
                        <a:lnSpc>
                          <a:spcPct val="100000"/>
                        </a:lnSpc>
                      </a:pPr>
                      <a:r>
                        <a:rPr dirty="0" smtClean="0" sz="700" spc="-75">
                          <a:solidFill>
                            <a:srgbClr val="EBB57E"/>
                          </a:solidFill>
                          <a:latin typeface="Arial"/>
                          <a:cs typeface="Arial"/>
                        </a:rPr>
                        <a:t>1</a:t>
                      </a:r>
                      <a:r>
                        <a:rPr dirty="0" smtClean="0" sz="700" spc="0">
                          <a:solidFill>
                            <a:srgbClr val="625B64"/>
                          </a:solidFill>
                          <a:latin typeface="Arial"/>
                          <a:cs typeface="Arial"/>
                        </a:rPr>
                        <a:t>9</a:t>
                      </a:r>
                      <a:r>
                        <a:rPr dirty="0" smtClean="0" sz="700" spc="-60">
                          <a:solidFill>
                            <a:srgbClr val="625B64"/>
                          </a:solidFill>
                          <a:latin typeface="Arial"/>
                          <a:cs typeface="Arial"/>
                        </a:rPr>
                        <a:t> </a:t>
                      </a:r>
                      <a:r>
                        <a:rPr dirty="0" smtClean="0" sz="700" spc="0">
                          <a:solidFill>
                            <a:srgbClr val="907072"/>
                          </a:solidFill>
                          <a:latin typeface="Arial"/>
                          <a:cs typeface="Arial"/>
                        </a:rPr>
                        <a:t>D</a:t>
                      </a:r>
                      <a:r>
                        <a:rPr dirty="0" smtClean="0" sz="700" spc="-75">
                          <a:solidFill>
                            <a:srgbClr val="907072"/>
                          </a:solidFill>
                          <a:latin typeface="Arial"/>
                          <a:cs typeface="Arial"/>
                        </a:rPr>
                        <a:t>a</a:t>
                      </a:r>
                      <a:r>
                        <a:rPr dirty="0" smtClean="0" sz="700" spc="-20">
                          <a:solidFill>
                            <a:srgbClr val="805434"/>
                          </a:solidFill>
                          <a:latin typeface="Arial"/>
                          <a:cs typeface="Arial"/>
                        </a:rPr>
                        <a:t>t</a:t>
                      </a:r>
                      <a:r>
                        <a:rPr dirty="0" smtClean="0" sz="700" spc="0">
                          <a:solidFill>
                            <a:srgbClr val="797585"/>
                          </a:solidFill>
                          <a:latin typeface="Arial"/>
                          <a:cs typeface="Arial"/>
                        </a:rPr>
                        <a:t>a</a:t>
                      </a:r>
                      <a:endParaRPr sz="700">
                        <a:latin typeface="Arial"/>
                        <a:cs typeface="Arial"/>
                      </a:endParaRPr>
                    </a:p>
                  </a:txBody>
                  <a:tcPr marL="0" marR="0" marB="0" marT="0">
                    <a:lnT w="51734">
                      <a:solidFill>
                        <a:srgbClr val="2B282B"/>
                      </a:solidFill>
                      <a:prstDash val="solid"/>
                    </a:lnT>
                    <a:lnB w="51734">
                      <a:solidFill>
                        <a:srgbClr val="2B282B"/>
                      </a:solidFill>
                      <a:prstDash val="solid"/>
                    </a:lnB>
                  </a:tcPr>
                </a:tc>
              </a:tr>
              <a:tr h="60068">
                <a:tc vMerge="1">
                  <a:txBody>
                    <a:bodyPr/>
                    <a:lstStyle/>
                    <a:p>
                      <a:pPr/>
                    </a:p>
                  </a:txBody>
                  <a:tcPr marL="0" marR="0" marB="0" marT="0">
                    <a:solidFill>
                      <a:srgbClr val="2D2B2D"/>
                    </a:solidFill>
                  </a:tcPr>
                </a:tc>
                <a:tc gridSpan="2">
                  <a:txBody>
                    <a:bodyPr/>
                    <a:lstStyle/>
                    <a:p>
                      <a:pPr/>
                      <a:endParaRPr sz="700">
                        <a:latin typeface="Arial"/>
                        <a:cs typeface="Arial"/>
                      </a:endParaRPr>
                    </a:p>
                  </a:txBody>
                  <a:tcPr marL="0" marR="0" marB="0" marT="0">
                    <a:lnT w="51734">
                      <a:solidFill>
                        <a:srgbClr val="2B282B"/>
                      </a:solidFill>
                      <a:prstDash val="solid"/>
                    </a:lnT>
                  </a:tcPr>
                </a:tc>
                <a:tc hMerge="1">
                  <a:txBody>
                    <a:bodyPr/>
                    <a:lstStyle/>
                    <a:p>
                      <a:pPr/>
                    </a:p>
                  </a:txBody>
                  <a:tcPr marL="0" marR="0" marB="0" marT="0"/>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12875" y="2708695"/>
            <a:ext cx="1397478" cy="1397478"/>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3243531" y="4623758"/>
            <a:ext cx="3554083" cy="1604512"/>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7349705" y="2553418"/>
            <a:ext cx="4054415" cy="1621765"/>
          </a:xfrm>
          <a:prstGeom prst="rect">
            <a:avLst/>
          </a:prstGeom>
          <a:blipFill>
            <a:blip r:embed="rId4" cstate="print"/>
            <a:stretch>
              <a:fillRect/>
            </a:stretch>
          </a:blipFill>
        </p:spPr>
        <p:txBody>
          <a:bodyPr wrap="square" lIns="0" tIns="0" rIns="0" bIns="0" rtlCol="0">
            <a:noAutofit/>
          </a:bodyPr>
          <a:lstStyle/>
          <a:p/>
        </p:txBody>
      </p:sp>
      <p:sp>
        <p:nvSpPr>
          <p:cNvPr id="5" name="object 5"/>
          <p:cNvSpPr/>
          <p:nvPr/>
        </p:nvSpPr>
        <p:spPr>
          <a:xfrm>
            <a:off x="7591244" y="4727275"/>
            <a:ext cx="3088256" cy="1483743"/>
          </a:xfrm>
          <a:prstGeom prst="rect">
            <a:avLst/>
          </a:prstGeom>
          <a:blipFill>
            <a:blip r:embed="rId5" cstate="print"/>
            <a:stretch>
              <a:fillRect/>
            </a:stretch>
          </a:blipFill>
        </p:spPr>
        <p:txBody>
          <a:bodyPr wrap="square" lIns="0" tIns="0" rIns="0" bIns="0" rtlCol="0">
            <a:noAutofit/>
          </a:bodyPr>
          <a:lstStyle/>
          <a:p/>
        </p:txBody>
      </p:sp>
      <p:sp>
        <p:nvSpPr>
          <p:cNvPr id="6" name="object 6"/>
          <p:cNvSpPr/>
          <p:nvPr/>
        </p:nvSpPr>
        <p:spPr>
          <a:xfrm>
            <a:off x="5311366" y="612475"/>
            <a:ext cx="982948" cy="0"/>
          </a:xfrm>
          <a:custGeom>
            <a:avLst/>
            <a:gdLst/>
            <a:ahLst/>
            <a:cxnLst/>
            <a:rect l="l" t="t" r="r" b="b"/>
            <a:pathLst>
              <a:path w="982948" h="0">
                <a:moveTo>
                  <a:pt x="0" y="0"/>
                </a:moveTo>
                <a:lnTo>
                  <a:pt x="982948" y="0"/>
                </a:lnTo>
              </a:path>
            </a:pathLst>
          </a:custGeom>
          <a:ln w="51734">
            <a:solidFill>
              <a:srgbClr val="2F2F2F"/>
            </a:solidFill>
          </a:ln>
        </p:spPr>
        <p:txBody>
          <a:bodyPr wrap="square" lIns="0" tIns="0" rIns="0" bIns="0" rtlCol="0">
            <a:noAutofit/>
          </a:bodyPr>
          <a:lstStyle/>
          <a:p/>
        </p:txBody>
      </p:sp>
      <p:sp>
        <p:nvSpPr>
          <p:cNvPr id="7" name="object 7"/>
          <p:cNvSpPr/>
          <p:nvPr/>
        </p:nvSpPr>
        <p:spPr>
          <a:xfrm>
            <a:off x="725865" y="1288695"/>
            <a:ext cx="58767" cy="200694"/>
          </a:xfrm>
          <a:custGeom>
            <a:avLst/>
            <a:gdLst/>
            <a:ahLst/>
            <a:cxnLst/>
            <a:rect l="l" t="t" r="r" b="b"/>
            <a:pathLst>
              <a:path w="58767" h="200694">
                <a:moveTo>
                  <a:pt x="0" y="0"/>
                </a:moveTo>
                <a:lnTo>
                  <a:pt x="58767" y="0"/>
                </a:lnTo>
                <a:lnTo>
                  <a:pt x="58767" y="200694"/>
                </a:lnTo>
                <a:lnTo>
                  <a:pt x="0" y="200694"/>
                </a:lnTo>
                <a:lnTo>
                  <a:pt x="0" y="0"/>
                </a:lnTo>
                <a:close/>
              </a:path>
            </a:pathLst>
          </a:custGeom>
          <a:solidFill>
            <a:srgbClr val="0EAC89"/>
          </a:solidFill>
        </p:spPr>
        <p:txBody>
          <a:bodyPr wrap="square" lIns="0" tIns="0" rIns="0" bIns="0" rtlCol="0">
            <a:noAutofit/>
          </a:bodyPr>
          <a:lstStyle/>
          <a:p/>
        </p:txBody>
      </p:sp>
      <p:sp>
        <p:nvSpPr>
          <p:cNvPr id="8" name="object 8"/>
          <p:cNvSpPr/>
          <p:nvPr/>
        </p:nvSpPr>
        <p:spPr>
          <a:xfrm>
            <a:off x="1017437" y="1288695"/>
            <a:ext cx="418312" cy="200694"/>
          </a:xfrm>
          <a:custGeom>
            <a:avLst/>
            <a:gdLst/>
            <a:ahLst/>
            <a:cxnLst/>
            <a:rect l="l" t="t" r="r" b="b"/>
            <a:pathLst>
              <a:path w="418312" h="200694">
                <a:moveTo>
                  <a:pt x="0" y="0"/>
                </a:moveTo>
                <a:lnTo>
                  <a:pt x="418312" y="0"/>
                </a:lnTo>
                <a:lnTo>
                  <a:pt x="418312" y="200694"/>
                </a:lnTo>
                <a:lnTo>
                  <a:pt x="0" y="200694"/>
                </a:lnTo>
                <a:lnTo>
                  <a:pt x="0" y="0"/>
                </a:lnTo>
                <a:close/>
              </a:path>
            </a:pathLst>
          </a:custGeom>
          <a:solidFill>
            <a:srgbClr val="0EAC89"/>
          </a:solidFill>
        </p:spPr>
        <p:txBody>
          <a:bodyPr wrap="square" lIns="0" tIns="0" rIns="0" bIns="0" rtlCol="0">
            <a:noAutofit/>
          </a:bodyPr>
          <a:lstStyle/>
          <a:p/>
        </p:txBody>
      </p:sp>
      <p:sp>
        <p:nvSpPr>
          <p:cNvPr id="9" name="object 9"/>
          <p:cNvSpPr txBox="1"/>
          <p:nvPr/>
        </p:nvSpPr>
        <p:spPr>
          <a:xfrm>
            <a:off x="754689" y="1261013"/>
            <a:ext cx="783590" cy="237490"/>
          </a:xfrm>
          <a:prstGeom prst="rect">
            <a:avLst/>
          </a:prstGeom>
        </p:spPr>
        <p:txBody>
          <a:bodyPr wrap="square" lIns="0" tIns="0" rIns="0" bIns="0" rtlCol="0" vert="horz">
            <a:noAutofit/>
          </a:bodyPr>
          <a:lstStyle/>
          <a:p>
            <a:pPr marL="12700">
              <a:lnSpc>
                <a:spcPct val="100000"/>
              </a:lnSpc>
              <a:tabLst>
                <a:tab pos="643255" algn="l"/>
              </a:tabLst>
            </a:pPr>
            <a:r>
              <a:rPr dirty="0" smtClean="0" sz="1550" spc="2120">
                <a:solidFill>
                  <a:srgbClr val="A1F2E8"/>
                </a:solidFill>
                <a:latin typeface="Segoe UI Light"/>
                <a:cs typeface="Segoe UI Light"/>
              </a:rPr>
              <a:t>(</a:t>
            </a:r>
            <a:r>
              <a:rPr dirty="0" smtClean="0" sz="1550" spc="2120">
                <a:solidFill>
                  <a:srgbClr val="A1F2E8"/>
                </a:solidFill>
                <a:latin typeface="Segoe UI Light"/>
                <a:cs typeface="Segoe UI Light"/>
              </a:rPr>
              <a:t>	</a:t>
            </a:r>
            <a:r>
              <a:rPr dirty="0" smtClean="0" sz="1550" spc="475">
                <a:solidFill>
                  <a:srgbClr val="A1F2E8"/>
                </a:solidFill>
                <a:latin typeface="Segoe UI Light"/>
                <a:cs typeface="Segoe UI Light"/>
              </a:rPr>
              <a:t>"</a:t>
            </a:r>
            <a:endParaRPr sz="1550">
              <a:latin typeface="Segoe UI Light"/>
              <a:cs typeface="Segoe UI Light"/>
            </a:endParaRPr>
          </a:p>
        </p:txBody>
      </p:sp>
      <p:sp>
        <p:nvSpPr>
          <p:cNvPr id="10" name="object 10"/>
          <p:cNvSpPr/>
          <p:nvPr/>
        </p:nvSpPr>
        <p:spPr>
          <a:xfrm>
            <a:off x="750144" y="1659798"/>
            <a:ext cx="0" cy="77688"/>
          </a:xfrm>
          <a:custGeom>
            <a:avLst/>
            <a:gdLst/>
            <a:ahLst/>
            <a:cxnLst/>
            <a:rect l="l" t="t" r="r" b="b"/>
            <a:pathLst>
              <a:path w="0" h="77688">
                <a:moveTo>
                  <a:pt x="0" y="0"/>
                </a:moveTo>
                <a:lnTo>
                  <a:pt x="0" y="77688"/>
                </a:lnTo>
                <a:lnTo>
                  <a:pt x="0" y="0"/>
                </a:lnTo>
                <a:close/>
              </a:path>
            </a:pathLst>
          </a:custGeom>
          <a:solidFill>
            <a:srgbClr val="2F3641"/>
          </a:solidFill>
        </p:spPr>
        <p:txBody>
          <a:bodyPr wrap="square" lIns="0" tIns="0" rIns="0" bIns="0" rtlCol="0">
            <a:noAutofit/>
          </a:bodyPr>
          <a:lstStyle/>
          <a:p/>
        </p:txBody>
      </p:sp>
      <p:sp>
        <p:nvSpPr>
          <p:cNvPr id="11" name="object 11"/>
          <p:cNvSpPr/>
          <p:nvPr/>
        </p:nvSpPr>
        <p:spPr>
          <a:xfrm>
            <a:off x="844990" y="1659798"/>
            <a:ext cx="0" cy="77688"/>
          </a:xfrm>
          <a:custGeom>
            <a:avLst/>
            <a:gdLst/>
            <a:ahLst/>
            <a:cxnLst/>
            <a:rect l="l" t="t" r="r" b="b"/>
            <a:pathLst>
              <a:path w="0" h="77688">
                <a:moveTo>
                  <a:pt x="0" y="0"/>
                </a:moveTo>
                <a:lnTo>
                  <a:pt x="0" y="77688"/>
                </a:lnTo>
                <a:lnTo>
                  <a:pt x="0" y="0"/>
                </a:lnTo>
                <a:close/>
              </a:path>
            </a:pathLst>
          </a:custGeom>
          <a:solidFill>
            <a:srgbClr val="3B4652"/>
          </a:solidFill>
        </p:spPr>
        <p:txBody>
          <a:bodyPr wrap="square" lIns="0" tIns="0" rIns="0" bIns="0" rtlCol="0">
            <a:noAutofit/>
          </a:bodyPr>
          <a:lstStyle/>
          <a:p/>
        </p:txBody>
      </p:sp>
      <p:sp>
        <p:nvSpPr>
          <p:cNvPr id="12" name="object 12"/>
          <p:cNvSpPr/>
          <p:nvPr/>
        </p:nvSpPr>
        <p:spPr>
          <a:xfrm>
            <a:off x="931213" y="1659798"/>
            <a:ext cx="155202" cy="77688"/>
          </a:xfrm>
          <a:custGeom>
            <a:avLst/>
            <a:gdLst/>
            <a:ahLst/>
            <a:cxnLst/>
            <a:rect l="l" t="t" r="r" b="b"/>
            <a:pathLst>
              <a:path w="155202" h="77688">
                <a:moveTo>
                  <a:pt x="0" y="0"/>
                </a:moveTo>
                <a:lnTo>
                  <a:pt x="155202" y="0"/>
                </a:lnTo>
                <a:lnTo>
                  <a:pt x="155202" y="77688"/>
                </a:lnTo>
                <a:lnTo>
                  <a:pt x="0" y="77688"/>
                </a:lnTo>
                <a:lnTo>
                  <a:pt x="0" y="0"/>
                </a:lnTo>
                <a:close/>
              </a:path>
            </a:pathLst>
          </a:custGeom>
          <a:solidFill>
            <a:srgbClr val="2F3641"/>
          </a:solidFill>
        </p:spPr>
        <p:txBody>
          <a:bodyPr wrap="square" lIns="0" tIns="0" rIns="0" bIns="0" rtlCol="0">
            <a:noAutofit/>
          </a:bodyPr>
          <a:lstStyle/>
          <a:p/>
        </p:txBody>
      </p:sp>
      <p:sp>
        <p:nvSpPr>
          <p:cNvPr id="13" name="object 13"/>
          <p:cNvSpPr/>
          <p:nvPr/>
        </p:nvSpPr>
        <p:spPr>
          <a:xfrm>
            <a:off x="1153044" y="1619665"/>
            <a:ext cx="90948" cy="138608"/>
          </a:xfrm>
          <a:custGeom>
            <a:avLst/>
            <a:gdLst/>
            <a:ahLst/>
            <a:cxnLst/>
            <a:rect l="l" t="t" r="r" b="b"/>
            <a:pathLst>
              <a:path w="90948" h="138608">
                <a:moveTo>
                  <a:pt x="0" y="0"/>
                </a:moveTo>
                <a:lnTo>
                  <a:pt x="90948" y="0"/>
                </a:lnTo>
                <a:lnTo>
                  <a:pt x="90948" y="138608"/>
                </a:lnTo>
                <a:lnTo>
                  <a:pt x="0" y="138608"/>
                </a:lnTo>
                <a:lnTo>
                  <a:pt x="0" y="0"/>
                </a:lnTo>
                <a:close/>
              </a:path>
            </a:pathLst>
          </a:custGeom>
          <a:solidFill>
            <a:srgbClr val="2F3641"/>
          </a:solidFill>
        </p:spPr>
        <p:txBody>
          <a:bodyPr wrap="square" lIns="0" tIns="0" rIns="0" bIns="0" rtlCol="0">
            <a:noAutofit/>
          </a:bodyPr>
          <a:lstStyle/>
          <a:p/>
        </p:txBody>
      </p:sp>
      <p:sp>
        <p:nvSpPr>
          <p:cNvPr id="14" name="object 14"/>
          <p:cNvSpPr txBox="1"/>
          <p:nvPr/>
        </p:nvSpPr>
        <p:spPr>
          <a:xfrm>
            <a:off x="1151316" y="1623683"/>
            <a:ext cx="115570" cy="133985"/>
          </a:xfrm>
          <a:prstGeom prst="rect">
            <a:avLst/>
          </a:prstGeom>
        </p:spPr>
        <p:txBody>
          <a:bodyPr wrap="square" lIns="0" tIns="0" rIns="0" bIns="0" rtlCol="0" vert="horz">
            <a:noAutofit/>
          </a:bodyPr>
          <a:lstStyle/>
          <a:p>
            <a:pPr marL="12700">
              <a:lnSpc>
                <a:spcPct val="100000"/>
              </a:lnSpc>
            </a:pPr>
            <a:r>
              <a:rPr dirty="0" smtClean="0" sz="800" spc="260">
                <a:solidFill>
                  <a:srgbClr val="B5B8BA"/>
                </a:solidFill>
                <a:latin typeface="Arial"/>
                <a:cs typeface="Arial"/>
              </a:rPr>
              <a:t>1</a:t>
            </a:r>
            <a:endParaRPr sz="800">
              <a:latin typeface="Arial"/>
              <a:cs typeface="Arial"/>
            </a:endParaRPr>
          </a:p>
        </p:txBody>
      </p:sp>
      <p:sp>
        <p:nvSpPr>
          <p:cNvPr id="15" name="object 15"/>
          <p:cNvSpPr/>
          <p:nvPr/>
        </p:nvSpPr>
        <p:spPr>
          <a:xfrm>
            <a:off x="1714974" y="1607962"/>
            <a:ext cx="293518" cy="199249"/>
          </a:xfrm>
          <a:custGeom>
            <a:avLst/>
            <a:gdLst/>
            <a:ahLst/>
            <a:cxnLst/>
            <a:rect l="l" t="t" r="r" b="b"/>
            <a:pathLst>
              <a:path w="293518" h="199249">
                <a:moveTo>
                  <a:pt x="0" y="0"/>
                </a:moveTo>
                <a:lnTo>
                  <a:pt x="293518" y="0"/>
                </a:lnTo>
                <a:lnTo>
                  <a:pt x="293518" y="199249"/>
                </a:lnTo>
                <a:lnTo>
                  <a:pt x="0" y="199249"/>
                </a:lnTo>
                <a:lnTo>
                  <a:pt x="0" y="0"/>
                </a:lnTo>
                <a:close/>
              </a:path>
            </a:pathLst>
          </a:custGeom>
          <a:solidFill>
            <a:srgbClr val="2F3641"/>
          </a:solidFill>
        </p:spPr>
        <p:txBody>
          <a:bodyPr wrap="square" lIns="0" tIns="0" rIns="0" bIns="0" rtlCol="0">
            <a:noAutofit/>
          </a:bodyPr>
          <a:lstStyle/>
          <a:p/>
        </p:txBody>
      </p:sp>
      <p:sp>
        <p:nvSpPr>
          <p:cNvPr id="16" name="object 16"/>
          <p:cNvSpPr txBox="1"/>
          <p:nvPr/>
        </p:nvSpPr>
        <p:spPr>
          <a:xfrm>
            <a:off x="1729014" y="1613738"/>
            <a:ext cx="295275" cy="186690"/>
          </a:xfrm>
          <a:prstGeom prst="rect">
            <a:avLst/>
          </a:prstGeom>
        </p:spPr>
        <p:txBody>
          <a:bodyPr wrap="square" lIns="0" tIns="0" rIns="0" bIns="0" rtlCol="0" vert="horz">
            <a:noAutofit/>
          </a:bodyPr>
          <a:lstStyle/>
          <a:p>
            <a:pPr marL="12700">
              <a:lnSpc>
                <a:spcPct val="100000"/>
              </a:lnSpc>
            </a:pPr>
            <a:r>
              <a:rPr dirty="0" smtClean="0" sz="1100" spc="40">
                <a:solidFill>
                  <a:srgbClr val="F6F9FB"/>
                </a:solidFill>
                <a:latin typeface="Segoe UI Light"/>
                <a:cs typeface="Segoe UI Light"/>
              </a:rPr>
              <a:t>[-I</a:t>
            </a:r>
            <a:r>
              <a:rPr dirty="0" smtClean="0" sz="1100" spc="-540">
                <a:solidFill>
                  <a:srgbClr val="F6F9FB"/>
                </a:solidFill>
                <a:latin typeface="Segoe UI Light"/>
                <a:cs typeface="Segoe UI Light"/>
              </a:rPr>
              <a:t>T</a:t>
            </a:r>
            <a:r>
              <a:rPr dirty="0" smtClean="0" sz="1150" spc="-65">
                <a:solidFill>
                  <a:srgbClr val="D6DDE4"/>
                </a:solidFill>
                <a:latin typeface="Arial"/>
                <a:cs typeface="Arial"/>
              </a:rPr>
              <a:t>éll</a:t>
            </a:r>
            <a:endParaRPr sz="1150">
              <a:latin typeface="Arial"/>
              <a:cs typeface="Arial"/>
            </a:endParaRPr>
          </a:p>
        </p:txBody>
      </p:sp>
      <p:sp>
        <p:nvSpPr>
          <p:cNvPr id="17" name="object 17"/>
          <p:cNvSpPr/>
          <p:nvPr/>
        </p:nvSpPr>
        <p:spPr>
          <a:xfrm>
            <a:off x="764601" y="1903625"/>
            <a:ext cx="289877" cy="64740"/>
          </a:xfrm>
          <a:custGeom>
            <a:avLst/>
            <a:gdLst/>
            <a:ahLst/>
            <a:cxnLst/>
            <a:rect l="l" t="t" r="r" b="b"/>
            <a:pathLst>
              <a:path w="289877" h="64740">
                <a:moveTo>
                  <a:pt x="0" y="0"/>
                </a:moveTo>
                <a:lnTo>
                  <a:pt x="289877" y="0"/>
                </a:lnTo>
                <a:lnTo>
                  <a:pt x="289877" y="64740"/>
                </a:lnTo>
                <a:lnTo>
                  <a:pt x="0" y="64740"/>
                </a:lnTo>
                <a:lnTo>
                  <a:pt x="0" y="0"/>
                </a:lnTo>
                <a:close/>
              </a:path>
            </a:pathLst>
          </a:custGeom>
          <a:solidFill>
            <a:srgbClr val="2F3641"/>
          </a:solidFill>
        </p:spPr>
        <p:txBody>
          <a:bodyPr wrap="square" lIns="0" tIns="0" rIns="0" bIns="0" rtlCol="0">
            <a:noAutofit/>
          </a:bodyPr>
          <a:lstStyle/>
          <a:p/>
        </p:txBody>
      </p:sp>
      <p:sp>
        <p:nvSpPr>
          <p:cNvPr id="18" name="object 18"/>
          <p:cNvSpPr/>
          <p:nvPr/>
        </p:nvSpPr>
        <p:spPr>
          <a:xfrm>
            <a:off x="931213" y="1865779"/>
            <a:ext cx="0" cy="119677"/>
          </a:xfrm>
          <a:custGeom>
            <a:avLst/>
            <a:gdLst/>
            <a:ahLst/>
            <a:cxnLst/>
            <a:rect l="l" t="t" r="r" b="b"/>
            <a:pathLst>
              <a:path w="0" h="119677">
                <a:moveTo>
                  <a:pt x="0" y="0"/>
                </a:moveTo>
                <a:lnTo>
                  <a:pt x="0" y="119677"/>
                </a:lnTo>
                <a:lnTo>
                  <a:pt x="0" y="0"/>
                </a:lnTo>
                <a:close/>
              </a:path>
            </a:pathLst>
          </a:custGeom>
          <a:solidFill>
            <a:srgbClr val="3B4652"/>
          </a:solidFill>
        </p:spPr>
        <p:txBody>
          <a:bodyPr wrap="square" lIns="0" tIns="0" rIns="0" bIns="0" rtlCol="0">
            <a:noAutofit/>
          </a:bodyPr>
          <a:lstStyle/>
          <a:p/>
        </p:txBody>
      </p:sp>
      <p:sp>
        <p:nvSpPr>
          <p:cNvPr id="19" name="object 19"/>
          <p:cNvSpPr/>
          <p:nvPr/>
        </p:nvSpPr>
        <p:spPr>
          <a:xfrm>
            <a:off x="1034071" y="1865779"/>
            <a:ext cx="0" cy="119676"/>
          </a:xfrm>
          <a:custGeom>
            <a:avLst/>
            <a:gdLst/>
            <a:ahLst/>
            <a:cxnLst/>
            <a:rect l="l" t="t" r="r" b="b"/>
            <a:pathLst>
              <a:path w="0" h="119676">
                <a:moveTo>
                  <a:pt x="0" y="119676"/>
                </a:moveTo>
                <a:lnTo>
                  <a:pt x="0" y="0"/>
                </a:lnTo>
              </a:path>
            </a:pathLst>
          </a:custGeom>
          <a:ln w="38272">
            <a:solidFill>
              <a:srgbClr val="2F3641"/>
            </a:solidFill>
          </a:ln>
        </p:spPr>
        <p:txBody>
          <a:bodyPr wrap="square" lIns="0" tIns="0" rIns="0" bIns="0" rtlCol="0">
            <a:noAutofit/>
          </a:bodyPr>
          <a:lstStyle/>
          <a:p/>
        </p:txBody>
      </p:sp>
      <p:sp>
        <p:nvSpPr>
          <p:cNvPr id="20" name="object 20"/>
          <p:cNvSpPr txBox="1"/>
          <p:nvPr/>
        </p:nvSpPr>
        <p:spPr>
          <a:xfrm>
            <a:off x="763311" y="1869296"/>
            <a:ext cx="303530" cy="119380"/>
          </a:xfrm>
          <a:prstGeom prst="rect">
            <a:avLst/>
          </a:prstGeom>
        </p:spPr>
        <p:txBody>
          <a:bodyPr wrap="square" lIns="0" tIns="0" rIns="0" bIns="0" rtlCol="0" vert="horz">
            <a:noAutofit/>
          </a:bodyPr>
          <a:lstStyle/>
          <a:p>
            <a:pPr marL="12700">
              <a:lnSpc>
                <a:spcPct val="100000"/>
              </a:lnSpc>
            </a:pPr>
            <a:r>
              <a:rPr dirty="0" smtClean="0" sz="500" spc="530">
                <a:solidFill>
                  <a:srgbClr val="D6DDE4"/>
                </a:solidFill>
                <a:latin typeface="Segoe UI Light"/>
                <a:cs typeface="Segoe UI Light"/>
              </a:rPr>
              <a:t>'</a:t>
            </a:r>
            <a:r>
              <a:rPr dirty="0" smtClean="0" sz="700" spc="10">
                <a:solidFill>
                  <a:srgbClr val="D6DDE4"/>
                </a:solidFill>
                <a:latin typeface="Times New Roman"/>
                <a:cs typeface="Times New Roman"/>
              </a:rPr>
              <a:t>J</a:t>
            </a:r>
            <a:endParaRPr sz="700">
              <a:latin typeface="Times New Roman"/>
              <a:cs typeface="Times New Roman"/>
            </a:endParaRPr>
          </a:p>
        </p:txBody>
      </p:sp>
      <p:sp>
        <p:nvSpPr>
          <p:cNvPr id="21" name="object 21"/>
          <p:cNvSpPr/>
          <p:nvPr/>
        </p:nvSpPr>
        <p:spPr>
          <a:xfrm>
            <a:off x="1051926" y="1909083"/>
            <a:ext cx="0" cy="58266"/>
          </a:xfrm>
          <a:custGeom>
            <a:avLst/>
            <a:gdLst/>
            <a:ahLst/>
            <a:cxnLst/>
            <a:rect l="l" t="t" r="r" b="b"/>
            <a:pathLst>
              <a:path w="0" h="58266">
                <a:moveTo>
                  <a:pt x="0" y="0"/>
                </a:moveTo>
                <a:lnTo>
                  <a:pt x="0" y="58266"/>
                </a:lnTo>
                <a:lnTo>
                  <a:pt x="0" y="0"/>
                </a:lnTo>
                <a:close/>
              </a:path>
            </a:pathLst>
          </a:custGeom>
          <a:solidFill>
            <a:srgbClr val="2F3641"/>
          </a:solidFill>
        </p:spPr>
        <p:txBody>
          <a:bodyPr wrap="square" lIns="0" tIns="0" rIns="0" bIns="0" rtlCol="0">
            <a:noAutofit/>
          </a:bodyPr>
          <a:lstStyle/>
          <a:p/>
        </p:txBody>
      </p:sp>
      <p:sp>
        <p:nvSpPr>
          <p:cNvPr id="22" name="object 22"/>
          <p:cNvSpPr/>
          <p:nvPr/>
        </p:nvSpPr>
        <p:spPr>
          <a:xfrm>
            <a:off x="1733509" y="1879868"/>
            <a:ext cx="247745" cy="174798"/>
          </a:xfrm>
          <a:custGeom>
            <a:avLst/>
            <a:gdLst/>
            <a:ahLst/>
            <a:cxnLst/>
            <a:rect l="l" t="t" r="r" b="b"/>
            <a:pathLst>
              <a:path w="247745" h="174798">
                <a:moveTo>
                  <a:pt x="0" y="0"/>
                </a:moveTo>
                <a:lnTo>
                  <a:pt x="247745" y="0"/>
                </a:lnTo>
                <a:lnTo>
                  <a:pt x="247745" y="174798"/>
                </a:lnTo>
                <a:lnTo>
                  <a:pt x="0" y="174798"/>
                </a:lnTo>
                <a:lnTo>
                  <a:pt x="0" y="0"/>
                </a:lnTo>
                <a:close/>
              </a:path>
            </a:pathLst>
          </a:custGeom>
          <a:solidFill>
            <a:srgbClr val="2F3641"/>
          </a:solidFill>
        </p:spPr>
        <p:txBody>
          <a:bodyPr wrap="square" lIns="0" tIns="0" rIns="0" bIns="0" rtlCol="0">
            <a:noAutofit/>
          </a:bodyPr>
          <a:lstStyle/>
          <a:p/>
        </p:txBody>
      </p:sp>
      <p:sp>
        <p:nvSpPr>
          <p:cNvPr id="23" name="object 23"/>
          <p:cNvSpPr txBox="1"/>
          <p:nvPr/>
        </p:nvSpPr>
        <p:spPr>
          <a:xfrm>
            <a:off x="1746258" y="1855758"/>
            <a:ext cx="354965" cy="208279"/>
          </a:xfrm>
          <a:prstGeom prst="rect">
            <a:avLst/>
          </a:prstGeom>
        </p:spPr>
        <p:txBody>
          <a:bodyPr wrap="square" lIns="0" tIns="0" rIns="0" bIns="0" rtlCol="0" vert="horz">
            <a:noAutofit/>
          </a:bodyPr>
          <a:lstStyle/>
          <a:p>
            <a:pPr marL="12700">
              <a:lnSpc>
                <a:spcPct val="100000"/>
              </a:lnSpc>
            </a:pPr>
            <a:r>
              <a:rPr dirty="0" smtClean="0" sz="1350" spc="2135">
                <a:solidFill>
                  <a:srgbClr val="F6F9FB"/>
                </a:solidFill>
                <a:latin typeface="Segoe UI Light"/>
                <a:cs typeface="Segoe UI Light"/>
              </a:rPr>
              <a:t>"</a:t>
            </a:r>
            <a:endParaRPr sz="1350">
              <a:latin typeface="Segoe UI Light"/>
              <a:cs typeface="Segoe UI Light"/>
            </a:endParaRPr>
          </a:p>
        </p:txBody>
      </p:sp>
      <p:sp>
        <p:nvSpPr>
          <p:cNvPr id="24" name="object 24"/>
          <p:cNvSpPr/>
          <p:nvPr/>
        </p:nvSpPr>
        <p:spPr>
          <a:xfrm>
            <a:off x="836367" y="2237767"/>
            <a:ext cx="284537" cy="77688"/>
          </a:xfrm>
          <a:custGeom>
            <a:avLst/>
            <a:gdLst/>
            <a:ahLst/>
            <a:cxnLst/>
            <a:rect l="l" t="t" r="r" b="b"/>
            <a:pathLst>
              <a:path w="284537" h="77688">
                <a:moveTo>
                  <a:pt x="0" y="0"/>
                </a:moveTo>
                <a:lnTo>
                  <a:pt x="284537" y="0"/>
                </a:lnTo>
                <a:lnTo>
                  <a:pt x="284537" y="77688"/>
                </a:lnTo>
                <a:lnTo>
                  <a:pt x="0" y="77688"/>
                </a:lnTo>
                <a:lnTo>
                  <a:pt x="0" y="0"/>
                </a:lnTo>
                <a:close/>
              </a:path>
            </a:pathLst>
          </a:custGeom>
          <a:solidFill>
            <a:srgbClr val="3B4652"/>
          </a:solidFill>
        </p:spPr>
        <p:txBody>
          <a:bodyPr wrap="square" lIns="0" tIns="0" rIns="0" bIns="0" rtlCol="0">
            <a:noAutofit/>
          </a:bodyPr>
          <a:lstStyle/>
          <a:p/>
        </p:txBody>
      </p:sp>
      <p:sp>
        <p:nvSpPr>
          <p:cNvPr id="25" name="object 25"/>
          <p:cNvSpPr/>
          <p:nvPr/>
        </p:nvSpPr>
        <p:spPr>
          <a:xfrm>
            <a:off x="836367" y="2374738"/>
            <a:ext cx="429288" cy="121282"/>
          </a:xfrm>
          <a:custGeom>
            <a:avLst/>
            <a:gdLst/>
            <a:ahLst/>
            <a:cxnLst/>
            <a:rect l="l" t="t" r="r" b="b"/>
            <a:pathLst>
              <a:path w="429288" h="121282">
                <a:moveTo>
                  <a:pt x="0" y="0"/>
                </a:moveTo>
                <a:lnTo>
                  <a:pt x="429288" y="0"/>
                </a:lnTo>
                <a:lnTo>
                  <a:pt x="429288" y="121282"/>
                </a:lnTo>
                <a:lnTo>
                  <a:pt x="0" y="121282"/>
                </a:lnTo>
                <a:lnTo>
                  <a:pt x="0" y="0"/>
                </a:lnTo>
                <a:close/>
              </a:path>
            </a:pathLst>
          </a:custGeom>
          <a:solidFill>
            <a:srgbClr val="3B4652"/>
          </a:solidFill>
        </p:spPr>
        <p:txBody>
          <a:bodyPr wrap="square" lIns="0" tIns="0" rIns="0" bIns="0" rtlCol="0">
            <a:noAutofit/>
          </a:bodyPr>
          <a:lstStyle/>
          <a:p/>
        </p:txBody>
      </p:sp>
      <p:sp>
        <p:nvSpPr>
          <p:cNvPr id="26" name="object 26"/>
          <p:cNvSpPr txBox="1"/>
          <p:nvPr/>
        </p:nvSpPr>
        <p:spPr>
          <a:xfrm>
            <a:off x="1185806" y="2378255"/>
            <a:ext cx="92075" cy="118745"/>
          </a:xfrm>
          <a:prstGeom prst="rect">
            <a:avLst/>
          </a:prstGeom>
        </p:spPr>
        <p:txBody>
          <a:bodyPr wrap="square" lIns="0" tIns="0" rIns="0" bIns="0" rtlCol="0" vert="horz">
            <a:noAutofit/>
          </a:bodyPr>
          <a:lstStyle/>
          <a:p>
            <a:pPr marL="12700">
              <a:lnSpc>
                <a:spcPct val="100000"/>
              </a:lnSpc>
            </a:pPr>
            <a:r>
              <a:rPr dirty="0" smtClean="0" sz="700" spc="5">
                <a:solidFill>
                  <a:srgbClr val="C6CDD4"/>
                </a:solidFill>
                <a:latin typeface="Arial"/>
                <a:cs typeface="Arial"/>
              </a:rPr>
              <a:t>fil</a:t>
            </a:r>
            <a:endParaRPr sz="700">
              <a:latin typeface="Arial"/>
              <a:cs typeface="Arial"/>
            </a:endParaRPr>
          </a:p>
        </p:txBody>
      </p:sp>
      <p:sp>
        <p:nvSpPr>
          <p:cNvPr id="27" name="object 27"/>
          <p:cNvSpPr/>
          <p:nvPr/>
        </p:nvSpPr>
        <p:spPr>
          <a:xfrm>
            <a:off x="836367" y="2579655"/>
            <a:ext cx="215558" cy="71214"/>
          </a:xfrm>
          <a:custGeom>
            <a:avLst/>
            <a:gdLst/>
            <a:ahLst/>
            <a:cxnLst/>
            <a:rect l="l" t="t" r="r" b="b"/>
            <a:pathLst>
              <a:path w="215558" h="71214">
                <a:moveTo>
                  <a:pt x="0" y="0"/>
                </a:moveTo>
                <a:lnTo>
                  <a:pt x="215558" y="0"/>
                </a:lnTo>
                <a:lnTo>
                  <a:pt x="215558" y="71214"/>
                </a:lnTo>
                <a:lnTo>
                  <a:pt x="0" y="71214"/>
                </a:lnTo>
                <a:lnTo>
                  <a:pt x="0" y="0"/>
                </a:lnTo>
                <a:close/>
              </a:path>
            </a:pathLst>
          </a:custGeom>
          <a:solidFill>
            <a:srgbClr val="3B4652"/>
          </a:solidFill>
        </p:spPr>
        <p:txBody>
          <a:bodyPr wrap="square" lIns="0" tIns="0" rIns="0" bIns="0" rtlCol="0">
            <a:noAutofit/>
          </a:bodyPr>
          <a:lstStyle/>
          <a:p/>
        </p:txBody>
      </p:sp>
      <p:sp>
        <p:nvSpPr>
          <p:cNvPr id="28" name="object 28"/>
          <p:cNvSpPr/>
          <p:nvPr/>
        </p:nvSpPr>
        <p:spPr>
          <a:xfrm>
            <a:off x="974325" y="2746726"/>
            <a:ext cx="212103" cy="77688"/>
          </a:xfrm>
          <a:custGeom>
            <a:avLst/>
            <a:gdLst/>
            <a:ahLst/>
            <a:cxnLst/>
            <a:rect l="l" t="t" r="r" b="b"/>
            <a:pathLst>
              <a:path w="212103" h="77688">
                <a:moveTo>
                  <a:pt x="0" y="0"/>
                </a:moveTo>
                <a:lnTo>
                  <a:pt x="212103" y="0"/>
                </a:lnTo>
                <a:lnTo>
                  <a:pt x="212103" y="77688"/>
                </a:lnTo>
                <a:lnTo>
                  <a:pt x="0" y="77688"/>
                </a:lnTo>
                <a:lnTo>
                  <a:pt x="0" y="0"/>
                </a:lnTo>
                <a:close/>
              </a:path>
            </a:pathLst>
          </a:custGeom>
          <a:solidFill>
            <a:srgbClr val="3B4652"/>
          </a:solidFill>
        </p:spPr>
        <p:txBody>
          <a:bodyPr wrap="square" lIns="0" tIns="0" rIns="0" bIns="0" rtlCol="0">
            <a:noAutofit/>
          </a:bodyPr>
          <a:lstStyle/>
          <a:p/>
        </p:txBody>
      </p:sp>
      <p:sp>
        <p:nvSpPr>
          <p:cNvPr id="29" name="object 29"/>
          <p:cNvSpPr txBox="1"/>
          <p:nvPr/>
        </p:nvSpPr>
        <p:spPr>
          <a:xfrm>
            <a:off x="1015727" y="2736011"/>
            <a:ext cx="187960" cy="99695"/>
          </a:xfrm>
          <a:prstGeom prst="rect">
            <a:avLst/>
          </a:prstGeom>
        </p:spPr>
        <p:txBody>
          <a:bodyPr wrap="square" lIns="0" tIns="0" rIns="0" bIns="0" rtlCol="0" vert="horz">
            <a:noAutofit/>
          </a:bodyPr>
          <a:lstStyle/>
          <a:p>
            <a:pPr marL="12700">
              <a:lnSpc>
                <a:spcPct val="100000"/>
              </a:lnSpc>
            </a:pPr>
            <a:r>
              <a:rPr dirty="0" smtClean="0" sz="600" spc="45">
                <a:solidFill>
                  <a:srgbClr val="C6CDD4"/>
                </a:solidFill>
                <a:latin typeface="Segoe UI Light"/>
                <a:cs typeface="Segoe UI Light"/>
              </a:rPr>
              <a:t>!1.';1</a:t>
            </a:r>
            <a:endParaRPr sz="600">
              <a:latin typeface="Segoe UI Light"/>
              <a:cs typeface="Segoe UI Light"/>
            </a:endParaRPr>
          </a:p>
        </p:txBody>
      </p:sp>
      <p:sp>
        <p:nvSpPr>
          <p:cNvPr id="30" name="object 30"/>
          <p:cNvSpPr/>
          <p:nvPr/>
        </p:nvSpPr>
        <p:spPr>
          <a:xfrm>
            <a:off x="974325" y="2921542"/>
            <a:ext cx="275915" cy="64740"/>
          </a:xfrm>
          <a:custGeom>
            <a:avLst/>
            <a:gdLst/>
            <a:ahLst/>
            <a:cxnLst/>
            <a:rect l="l" t="t" r="r" b="b"/>
            <a:pathLst>
              <a:path w="275915" h="64740">
                <a:moveTo>
                  <a:pt x="0" y="0"/>
                </a:moveTo>
                <a:lnTo>
                  <a:pt x="275915" y="0"/>
                </a:lnTo>
                <a:lnTo>
                  <a:pt x="275915" y="64740"/>
                </a:lnTo>
                <a:lnTo>
                  <a:pt x="0" y="64740"/>
                </a:lnTo>
                <a:lnTo>
                  <a:pt x="0" y="0"/>
                </a:lnTo>
                <a:close/>
              </a:path>
            </a:pathLst>
          </a:custGeom>
          <a:solidFill>
            <a:srgbClr val="3B4652"/>
          </a:solidFill>
        </p:spPr>
        <p:txBody>
          <a:bodyPr wrap="square" lIns="0" tIns="0" rIns="0" bIns="0" rtlCol="0">
            <a:noAutofit/>
          </a:bodyPr>
          <a:lstStyle/>
          <a:p/>
        </p:txBody>
      </p:sp>
      <p:sp>
        <p:nvSpPr>
          <p:cNvPr id="31" name="object 31"/>
          <p:cNvSpPr/>
          <p:nvPr/>
        </p:nvSpPr>
        <p:spPr>
          <a:xfrm>
            <a:off x="974325" y="3056225"/>
            <a:ext cx="137957" cy="121282"/>
          </a:xfrm>
          <a:custGeom>
            <a:avLst/>
            <a:gdLst/>
            <a:ahLst/>
            <a:cxnLst/>
            <a:rect l="l" t="t" r="r" b="b"/>
            <a:pathLst>
              <a:path w="137957" h="121282">
                <a:moveTo>
                  <a:pt x="0" y="0"/>
                </a:moveTo>
                <a:lnTo>
                  <a:pt x="137957" y="0"/>
                </a:lnTo>
                <a:lnTo>
                  <a:pt x="137957" y="121282"/>
                </a:lnTo>
                <a:lnTo>
                  <a:pt x="0" y="121282"/>
                </a:lnTo>
                <a:lnTo>
                  <a:pt x="0" y="0"/>
                </a:lnTo>
                <a:close/>
              </a:path>
            </a:pathLst>
          </a:custGeom>
          <a:solidFill>
            <a:srgbClr val="3B4652"/>
          </a:solidFill>
        </p:spPr>
        <p:txBody>
          <a:bodyPr wrap="square" lIns="0" tIns="0" rIns="0" bIns="0" rtlCol="0">
            <a:noAutofit/>
          </a:bodyPr>
          <a:lstStyle/>
          <a:p/>
        </p:txBody>
      </p:sp>
      <p:sp>
        <p:nvSpPr>
          <p:cNvPr id="32" name="object 32"/>
          <p:cNvSpPr txBox="1"/>
          <p:nvPr/>
        </p:nvSpPr>
        <p:spPr>
          <a:xfrm>
            <a:off x="1030604" y="3059741"/>
            <a:ext cx="99060" cy="118745"/>
          </a:xfrm>
          <a:prstGeom prst="rect">
            <a:avLst/>
          </a:prstGeom>
        </p:spPr>
        <p:txBody>
          <a:bodyPr wrap="square" lIns="0" tIns="0" rIns="0" bIns="0" rtlCol="0" vert="horz">
            <a:noAutofit/>
          </a:bodyPr>
          <a:lstStyle/>
          <a:p>
            <a:pPr marL="12700">
              <a:lnSpc>
                <a:spcPct val="100000"/>
              </a:lnSpc>
            </a:pPr>
            <a:r>
              <a:rPr dirty="0" smtClean="0" sz="700" spc="145">
                <a:solidFill>
                  <a:srgbClr val="D6DDE4"/>
                </a:solidFill>
                <a:latin typeface="Arial"/>
                <a:cs typeface="Arial"/>
              </a:rPr>
              <a:t>Z</a:t>
            </a:r>
            <a:endParaRPr sz="700">
              <a:latin typeface="Arial"/>
              <a:cs typeface="Arial"/>
            </a:endParaRPr>
          </a:p>
        </p:txBody>
      </p:sp>
      <p:sp>
        <p:nvSpPr>
          <p:cNvPr id="33" name="object 33"/>
          <p:cNvSpPr/>
          <p:nvPr/>
        </p:nvSpPr>
        <p:spPr>
          <a:xfrm>
            <a:off x="974325" y="3197773"/>
            <a:ext cx="0" cy="173259"/>
          </a:xfrm>
          <a:custGeom>
            <a:avLst/>
            <a:gdLst/>
            <a:ahLst/>
            <a:cxnLst/>
            <a:rect l="l" t="t" r="r" b="b"/>
            <a:pathLst>
              <a:path w="0" h="173259">
                <a:moveTo>
                  <a:pt x="0" y="0"/>
                </a:moveTo>
                <a:lnTo>
                  <a:pt x="0" y="173259"/>
                </a:lnTo>
                <a:lnTo>
                  <a:pt x="0" y="0"/>
                </a:lnTo>
                <a:close/>
              </a:path>
            </a:pathLst>
          </a:custGeom>
          <a:solidFill>
            <a:srgbClr val="3B4652"/>
          </a:solidFill>
        </p:spPr>
        <p:txBody>
          <a:bodyPr wrap="square" lIns="0" tIns="0" rIns="0" bIns="0" rtlCol="0">
            <a:noAutofit/>
          </a:bodyPr>
          <a:lstStyle/>
          <a:p/>
        </p:txBody>
      </p:sp>
      <p:sp>
        <p:nvSpPr>
          <p:cNvPr id="34" name="object 34"/>
          <p:cNvSpPr/>
          <p:nvPr/>
        </p:nvSpPr>
        <p:spPr>
          <a:xfrm>
            <a:off x="982947" y="3435958"/>
            <a:ext cx="0" cy="58266"/>
          </a:xfrm>
          <a:custGeom>
            <a:avLst/>
            <a:gdLst/>
            <a:ahLst/>
            <a:cxnLst/>
            <a:rect l="l" t="t" r="r" b="b"/>
            <a:pathLst>
              <a:path w="0" h="58266">
                <a:moveTo>
                  <a:pt x="0" y="0"/>
                </a:moveTo>
                <a:lnTo>
                  <a:pt x="0" y="58266"/>
                </a:lnTo>
                <a:lnTo>
                  <a:pt x="0" y="0"/>
                </a:lnTo>
                <a:close/>
              </a:path>
            </a:pathLst>
          </a:custGeom>
          <a:solidFill>
            <a:srgbClr val="3B4652"/>
          </a:solidFill>
        </p:spPr>
        <p:txBody>
          <a:bodyPr wrap="square" lIns="0" tIns="0" rIns="0" bIns="0" rtlCol="0">
            <a:noAutofit/>
          </a:bodyPr>
          <a:lstStyle/>
          <a:p/>
        </p:txBody>
      </p:sp>
      <p:sp>
        <p:nvSpPr>
          <p:cNvPr id="35" name="object 35"/>
          <p:cNvSpPr/>
          <p:nvPr/>
        </p:nvSpPr>
        <p:spPr>
          <a:xfrm>
            <a:off x="1008814" y="3353048"/>
            <a:ext cx="112172" cy="170966"/>
          </a:xfrm>
          <a:custGeom>
            <a:avLst/>
            <a:gdLst/>
            <a:ahLst/>
            <a:cxnLst/>
            <a:rect l="l" t="t" r="r" b="b"/>
            <a:pathLst>
              <a:path w="112172" h="170966">
                <a:moveTo>
                  <a:pt x="0" y="0"/>
                </a:moveTo>
                <a:lnTo>
                  <a:pt x="112172" y="0"/>
                </a:lnTo>
                <a:lnTo>
                  <a:pt x="112172" y="170966"/>
                </a:lnTo>
                <a:lnTo>
                  <a:pt x="0" y="170966"/>
                </a:lnTo>
                <a:lnTo>
                  <a:pt x="0" y="0"/>
                </a:lnTo>
                <a:close/>
              </a:path>
            </a:pathLst>
          </a:custGeom>
          <a:solidFill>
            <a:srgbClr val="3B4652"/>
          </a:solidFill>
        </p:spPr>
        <p:txBody>
          <a:bodyPr wrap="square" lIns="0" tIns="0" rIns="0" bIns="0" rtlCol="0">
            <a:noAutofit/>
          </a:bodyPr>
          <a:lstStyle/>
          <a:p/>
        </p:txBody>
      </p:sp>
      <p:sp>
        <p:nvSpPr>
          <p:cNvPr id="36" name="object 36"/>
          <p:cNvSpPr txBox="1"/>
          <p:nvPr/>
        </p:nvSpPr>
        <p:spPr>
          <a:xfrm>
            <a:off x="1036119" y="3358071"/>
            <a:ext cx="96520" cy="165100"/>
          </a:xfrm>
          <a:prstGeom prst="rect">
            <a:avLst/>
          </a:prstGeom>
        </p:spPr>
        <p:txBody>
          <a:bodyPr wrap="square" lIns="0" tIns="0" rIns="0" bIns="0" rtlCol="0" vert="horz">
            <a:noAutofit/>
          </a:bodyPr>
          <a:lstStyle/>
          <a:p>
            <a:pPr marL="12700">
              <a:lnSpc>
                <a:spcPct val="100000"/>
              </a:lnSpc>
            </a:pPr>
            <a:r>
              <a:rPr dirty="0" smtClean="0" sz="1000" spc="110">
                <a:solidFill>
                  <a:srgbClr val="C6CDD4"/>
                </a:solidFill>
                <a:latin typeface="Times New Roman"/>
                <a:cs typeface="Times New Roman"/>
              </a:rPr>
              <a:t>a</a:t>
            </a:r>
            <a:endParaRPr sz="1000">
              <a:latin typeface="Times New Roman"/>
              <a:cs typeface="Times New Roman"/>
            </a:endParaRPr>
          </a:p>
        </p:txBody>
      </p:sp>
      <p:sp>
        <p:nvSpPr>
          <p:cNvPr id="37" name="object 37"/>
          <p:cNvSpPr/>
          <p:nvPr/>
        </p:nvSpPr>
        <p:spPr>
          <a:xfrm>
            <a:off x="974325" y="3597572"/>
            <a:ext cx="354927" cy="71214"/>
          </a:xfrm>
          <a:custGeom>
            <a:avLst/>
            <a:gdLst/>
            <a:ahLst/>
            <a:cxnLst/>
            <a:rect l="l" t="t" r="r" b="b"/>
            <a:pathLst>
              <a:path w="354927" h="71214">
                <a:moveTo>
                  <a:pt x="0" y="0"/>
                </a:moveTo>
                <a:lnTo>
                  <a:pt x="354927" y="0"/>
                </a:lnTo>
                <a:lnTo>
                  <a:pt x="354927" y="71214"/>
                </a:lnTo>
                <a:lnTo>
                  <a:pt x="0" y="71214"/>
                </a:lnTo>
                <a:lnTo>
                  <a:pt x="0" y="0"/>
                </a:lnTo>
                <a:close/>
              </a:path>
            </a:pathLst>
          </a:custGeom>
          <a:solidFill>
            <a:srgbClr val="3B4652"/>
          </a:solidFill>
        </p:spPr>
        <p:txBody>
          <a:bodyPr wrap="square" lIns="0" tIns="0" rIns="0" bIns="0" rtlCol="0">
            <a:noAutofit/>
          </a:bodyPr>
          <a:lstStyle/>
          <a:p/>
        </p:txBody>
      </p:sp>
      <p:sp>
        <p:nvSpPr>
          <p:cNvPr id="38" name="object 38"/>
          <p:cNvSpPr txBox="1"/>
          <p:nvPr/>
        </p:nvSpPr>
        <p:spPr>
          <a:xfrm>
            <a:off x="1047191" y="3587750"/>
            <a:ext cx="111125" cy="92710"/>
          </a:xfrm>
          <a:prstGeom prst="rect">
            <a:avLst/>
          </a:prstGeom>
        </p:spPr>
        <p:txBody>
          <a:bodyPr wrap="square" lIns="0" tIns="0" rIns="0" bIns="0" rtlCol="0" vert="horz">
            <a:noAutofit/>
          </a:bodyPr>
          <a:lstStyle/>
          <a:p>
            <a:pPr marL="12700">
              <a:lnSpc>
                <a:spcPct val="100000"/>
              </a:lnSpc>
            </a:pPr>
            <a:r>
              <a:rPr dirty="0" smtClean="0" sz="550" spc="555">
                <a:solidFill>
                  <a:srgbClr val="D6DDE4"/>
                </a:solidFill>
                <a:latin typeface="Segoe UI Light"/>
                <a:cs typeface="Segoe UI Light"/>
              </a:rPr>
              <a:t>'</a:t>
            </a:r>
            <a:endParaRPr sz="550">
              <a:latin typeface="Segoe UI Light"/>
              <a:cs typeface="Segoe UI Light"/>
            </a:endParaRPr>
          </a:p>
        </p:txBody>
      </p:sp>
      <p:sp>
        <p:nvSpPr>
          <p:cNvPr id="39" name="object 39"/>
          <p:cNvSpPr/>
          <p:nvPr/>
        </p:nvSpPr>
        <p:spPr>
          <a:xfrm>
            <a:off x="836367" y="3775557"/>
            <a:ext cx="146579" cy="64740"/>
          </a:xfrm>
          <a:custGeom>
            <a:avLst/>
            <a:gdLst/>
            <a:ahLst/>
            <a:cxnLst/>
            <a:rect l="l" t="t" r="r" b="b"/>
            <a:pathLst>
              <a:path w="146579" h="64740">
                <a:moveTo>
                  <a:pt x="0" y="0"/>
                </a:moveTo>
                <a:lnTo>
                  <a:pt x="146579" y="0"/>
                </a:lnTo>
                <a:lnTo>
                  <a:pt x="146579" y="64740"/>
                </a:lnTo>
                <a:lnTo>
                  <a:pt x="0" y="64740"/>
                </a:lnTo>
                <a:lnTo>
                  <a:pt x="0" y="0"/>
                </a:lnTo>
                <a:close/>
              </a:path>
            </a:pathLst>
          </a:custGeom>
          <a:solidFill>
            <a:srgbClr val="3B4652"/>
          </a:solidFill>
        </p:spPr>
        <p:txBody>
          <a:bodyPr wrap="square" lIns="0" tIns="0" rIns="0" bIns="0" rtlCol="0">
            <a:noAutofit/>
          </a:bodyPr>
          <a:lstStyle/>
          <a:p/>
        </p:txBody>
      </p:sp>
      <p:sp>
        <p:nvSpPr>
          <p:cNvPr id="40" name="object 40"/>
          <p:cNvSpPr/>
          <p:nvPr/>
        </p:nvSpPr>
        <p:spPr>
          <a:xfrm>
            <a:off x="1067393" y="3737711"/>
            <a:ext cx="0" cy="119676"/>
          </a:xfrm>
          <a:custGeom>
            <a:avLst/>
            <a:gdLst/>
            <a:ahLst/>
            <a:cxnLst/>
            <a:rect l="l" t="t" r="r" b="b"/>
            <a:pathLst>
              <a:path w="0" h="119676">
                <a:moveTo>
                  <a:pt x="0" y="119676"/>
                </a:moveTo>
                <a:lnTo>
                  <a:pt x="0" y="0"/>
                </a:lnTo>
              </a:path>
            </a:pathLst>
          </a:custGeom>
          <a:ln w="39315">
            <a:solidFill>
              <a:srgbClr val="3B4652"/>
            </a:solidFill>
          </a:ln>
        </p:spPr>
        <p:txBody>
          <a:bodyPr wrap="square" lIns="0" tIns="0" rIns="0" bIns="0" rtlCol="0">
            <a:noAutofit/>
          </a:bodyPr>
          <a:lstStyle/>
          <a:p/>
        </p:txBody>
      </p:sp>
      <p:sp>
        <p:nvSpPr>
          <p:cNvPr id="41" name="object 41"/>
          <p:cNvSpPr txBox="1"/>
          <p:nvPr/>
        </p:nvSpPr>
        <p:spPr>
          <a:xfrm>
            <a:off x="1039226" y="3741228"/>
            <a:ext cx="70485" cy="119380"/>
          </a:xfrm>
          <a:prstGeom prst="rect">
            <a:avLst/>
          </a:prstGeom>
        </p:spPr>
        <p:txBody>
          <a:bodyPr wrap="square" lIns="0" tIns="0" rIns="0" bIns="0" rtlCol="0" vert="horz">
            <a:noAutofit/>
          </a:bodyPr>
          <a:lstStyle/>
          <a:p>
            <a:pPr marL="12700">
              <a:lnSpc>
                <a:spcPct val="100000"/>
              </a:lnSpc>
            </a:pPr>
            <a:r>
              <a:rPr dirty="0" smtClean="0" sz="700" spc="0">
                <a:solidFill>
                  <a:srgbClr val="D6DDE4"/>
                </a:solidFill>
                <a:latin typeface="Times New Roman"/>
                <a:cs typeface="Times New Roman"/>
              </a:rPr>
              <a:t>3</a:t>
            </a:r>
            <a:endParaRPr sz="700">
              <a:latin typeface="Times New Roman"/>
              <a:cs typeface="Times New Roman"/>
            </a:endParaRPr>
          </a:p>
        </p:txBody>
      </p:sp>
      <p:sp>
        <p:nvSpPr>
          <p:cNvPr id="42" name="object 42"/>
          <p:cNvSpPr/>
          <p:nvPr/>
        </p:nvSpPr>
        <p:spPr>
          <a:xfrm>
            <a:off x="836367" y="3937172"/>
            <a:ext cx="310404" cy="77688"/>
          </a:xfrm>
          <a:custGeom>
            <a:avLst/>
            <a:gdLst/>
            <a:ahLst/>
            <a:cxnLst/>
            <a:rect l="l" t="t" r="r" b="b"/>
            <a:pathLst>
              <a:path w="310404" h="77688">
                <a:moveTo>
                  <a:pt x="0" y="0"/>
                </a:moveTo>
                <a:lnTo>
                  <a:pt x="310404" y="0"/>
                </a:lnTo>
                <a:lnTo>
                  <a:pt x="310404" y="77688"/>
                </a:lnTo>
                <a:lnTo>
                  <a:pt x="0" y="77688"/>
                </a:lnTo>
                <a:lnTo>
                  <a:pt x="0" y="0"/>
                </a:lnTo>
                <a:close/>
              </a:path>
            </a:pathLst>
          </a:custGeom>
          <a:solidFill>
            <a:srgbClr val="3B4652"/>
          </a:solidFill>
        </p:spPr>
        <p:txBody>
          <a:bodyPr wrap="square" lIns="0" tIns="0" rIns="0" bIns="0" rtlCol="0">
            <a:noAutofit/>
          </a:bodyPr>
          <a:lstStyle/>
          <a:p/>
        </p:txBody>
      </p:sp>
      <p:sp>
        <p:nvSpPr>
          <p:cNvPr id="43" name="object 43"/>
          <p:cNvSpPr/>
          <p:nvPr/>
        </p:nvSpPr>
        <p:spPr>
          <a:xfrm>
            <a:off x="784633" y="4106531"/>
            <a:ext cx="146579" cy="71214"/>
          </a:xfrm>
          <a:custGeom>
            <a:avLst/>
            <a:gdLst/>
            <a:ahLst/>
            <a:cxnLst/>
            <a:rect l="l" t="t" r="r" b="b"/>
            <a:pathLst>
              <a:path w="146579" h="71214">
                <a:moveTo>
                  <a:pt x="0" y="0"/>
                </a:moveTo>
                <a:lnTo>
                  <a:pt x="146579" y="0"/>
                </a:lnTo>
                <a:lnTo>
                  <a:pt x="146579" y="71214"/>
                </a:lnTo>
                <a:lnTo>
                  <a:pt x="0" y="71214"/>
                </a:lnTo>
                <a:lnTo>
                  <a:pt x="0" y="0"/>
                </a:lnTo>
                <a:close/>
              </a:path>
            </a:pathLst>
          </a:custGeom>
          <a:solidFill>
            <a:srgbClr val="3B4652"/>
          </a:solidFill>
        </p:spPr>
        <p:txBody>
          <a:bodyPr wrap="square" lIns="0" tIns="0" rIns="0" bIns="0" rtlCol="0">
            <a:noAutofit/>
          </a:bodyPr>
          <a:lstStyle/>
          <a:p/>
        </p:txBody>
      </p:sp>
      <p:sp>
        <p:nvSpPr>
          <p:cNvPr id="44" name="object 44"/>
          <p:cNvSpPr txBox="1"/>
          <p:nvPr/>
        </p:nvSpPr>
        <p:spPr>
          <a:xfrm>
            <a:off x="2237732" y="2451339"/>
            <a:ext cx="194310" cy="99695"/>
          </a:xfrm>
          <a:prstGeom prst="rect">
            <a:avLst/>
          </a:prstGeom>
        </p:spPr>
        <p:txBody>
          <a:bodyPr wrap="square" lIns="0" tIns="0" rIns="0" bIns="0" rtlCol="0" vert="horz">
            <a:noAutofit/>
          </a:bodyPr>
          <a:lstStyle/>
          <a:p>
            <a:pPr marL="12700">
              <a:lnSpc>
                <a:spcPct val="100000"/>
              </a:lnSpc>
            </a:pPr>
            <a:r>
              <a:rPr dirty="0" smtClean="0" sz="600" spc="1085">
                <a:solidFill>
                  <a:srgbClr val="62CFB5"/>
                </a:solidFill>
                <a:latin typeface="Segoe UI Light"/>
                <a:cs typeface="Segoe UI Light"/>
              </a:rPr>
              <a:t>-</a:t>
            </a:r>
            <a:endParaRPr sz="600">
              <a:latin typeface="Segoe UI Light"/>
              <a:cs typeface="Segoe UI Light"/>
            </a:endParaRPr>
          </a:p>
        </p:txBody>
      </p:sp>
      <p:sp>
        <p:nvSpPr>
          <p:cNvPr id="45" name="object 45"/>
          <p:cNvSpPr txBox="1"/>
          <p:nvPr/>
        </p:nvSpPr>
        <p:spPr>
          <a:xfrm>
            <a:off x="2237732" y="2725108"/>
            <a:ext cx="462915" cy="238760"/>
          </a:xfrm>
          <a:prstGeom prst="rect">
            <a:avLst/>
          </a:prstGeom>
        </p:spPr>
        <p:txBody>
          <a:bodyPr wrap="square" lIns="0" tIns="0" rIns="0" bIns="0" rtlCol="0" vert="horz">
            <a:noAutofit/>
          </a:bodyPr>
          <a:lstStyle/>
          <a:p>
            <a:pPr marL="12700">
              <a:lnSpc>
                <a:spcPct val="100000"/>
              </a:lnSpc>
              <a:tabLst>
                <a:tab pos="347980" algn="l"/>
              </a:tabLst>
            </a:pPr>
            <a:r>
              <a:rPr dirty="0" smtClean="0" sz="550" spc="1090">
                <a:solidFill>
                  <a:srgbClr val="89B8EF"/>
                </a:solidFill>
                <a:latin typeface="Segoe UI Light"/>
                <a:cs typeface="Segoe UI Light"/>
              </a:rPr>
              <a:t>-</a:t>
            </a:r>
            <a:r>
              <a:rPr dirty="0" smtClean="0" sz="550" spc="1090">
                <a:solidFill>
                  <a:srgbClr val="89B8EF"/>
                </a:solidFill>
                <a:latin typeface="Segoe UI Light"/>
                <a:cs typeface="Segoe UI Light"/>
              </a:rPr>
              <a:t>	</a:t>
            </a:r>
            <a:r>
              <a:rPr dirty="0" smtClean="0" sz="550" spc="30">
                <a:solidFill>
                  <a:srgbClr val="8E9093"/>
                </a:solidFill>
                <a:latin typeface="Segoe UI Light"/>
                <a:cs typeface="Segoe UI Light"/>
              </a:rPr>
              <a:t>;m.</a:t>
            </a:r>
            <a:endParaRPr sz="550">
              <a:latin typeface="Segoe UI Light"/>
              <a:cs typeface="Segoe UI Light"/>
            </a:endParaRPr>
          </a:p>
          <a:p>
            <a:pPr marL="12700">
              <a:lnSpc>
                <a:spcPts val="1175"/>
              </a:lnSpc>
            </a:pPr>
            <a:r>
              <a:rPr dirty="0" smtClean="0" sz="1000" spc="740">
                <a:solidFill>
                  <a:srgbClr val="DB9591"/>
                </a:solidFill>
                <a:latin typeface="Segoe UI Light"/>
                <a:cs typeface="Segoe UI Light"/>
              </a:rPr>
              <a:t>_</a:t>
            </a:r>
            <a:r>
              <a:rPr dirty="0" smtClean="0" sz="1000" spc="-80">
                <a:solidFill>
                  <a:srgbClr val="DB9591"/>
                </a:solidFill>
                <a:latin typeface="Segoe UI Light"/>
                <a:cs typeface="Segoe UI Light"/>
              </a:rPr>
              <a:t> </a:t>
            </a:r>
            <a:r>
              <a:rPr dirty="0" smtClean="0" sz="1000" spc="380">
                <a:solidFill>
                  <a:srgbClr val="676B6B"/>
                </a:solidFill>
                <a:latin typeface="Segoe UI Light"/>
                <a:cs typeface="Segoe UI Light"/>
              </a:rPr>
              <a:t>:</a:t>
            </a:r>
            <a:r>
              <a:rPr dirty="0" smtClean="0" sz="1000" spc="380">
                <a:solidFill>
                  <a:srgbClr val="676B6B"/>
                </a:solidFill>
                <a:latin typeface="Segoe UI Light"/>
                <a:cs typeface="Segoe UI Light"/>
              </a:rPr>
              <a:t> </a:t>
            </a:r>
            <a:r>
              <a:rPr dirty="0" smtClean="0" sz="1000" spc="55">
                <a:solidFill>
                  <a:srgbClr val="676B6B"/>
                </a:solidFill>
                <a:latin typeface="Segoe UI Light"/>
                <a:cs typeface="Segoe UI Light"/>
              </a:rPr>
              <a:t> </a:t>
            </a:r>
            <a:r>
              <a:rPr dirty="0" smtClean="0" sz="1000" spc="380">
                <a:solidFill>
                  <a:srgbClr val="676B6B"/>
                </a:solidFill>
                <a:latin typeface="Segoe UI Light"/>
                <a:cs typeface="Segoe UI Light"/>
              </a:rPr>
              <a:t>;</a:t>
            </a:r>
            <a:endParaRPr sz="1000">
              <a:latin typeface="Segoe UI Light"/>
              <a:cs typeface="Segoe UI Light"/>
            </a:endParaRPr>
          </a:p>
        </p:txBody>
      </p:sp>
      <p:sp>
        <p:nvSpPr>
          <p:cNvPr id="46" name="object 46"/>
          <p:cNvSpPr txBox="1"/>
          <p:nvPr/>
        </p:nvSpPr>
        <p:spPr>
          <a:xfrm>
            <a:off x="2272221" y="4476869"/>
            <a:ext cx="394970" cy="556260"/>
          </a:xfrm>
          <a:prstGeom prst="rect">
            <a:avLst/>
          </a:prstGeom>
        </p:spPr>
        <p:txBody>
          <a:bodyPr wrap="square" lIns="0" tIns="0" rIns="0" bIns="0" rtlCol="0" vert="horz">
            <a:noAutofit/>
          </a:bodyPr>
          <a:lstStyle/>
          <a:p>
            <a:pPr marL="12700">
              <a:lnSpc>
                <a:spcPct val="100000"/>
              </a:lnSpc>
            </a:pPr>
            <a:r>
              <a:rPr dirty="0" smtClean="0" sz="650" spc="75">
                <a:solidFill>
                  <a:srgbClr val="676B6B"/>
                </a:solidFill>
                <a:latin typeface="Times New Roman"/>
                <a:cs typeface="Times New Roman"/>
              </a:rPr>
              <a:t>1</a:t>
            </a:r>
            <a:r>
              <a:rPr dirty="0" smtClean="0" sz="450" spc="25">
                <a:solidFill>
                  <a:srgbClr val="797C7E"/>
                </a:solidFill>
                <a:latin typeface="Times New Roman"/>
                <a:cs typeface="Times New Roman"/>
              </a:rPr>
              <a:t>:.</a:t>
            </a:r>
            <a:r>
              <a:rPr dirty="0" smtClean="0" sz="450" spc="35">
                <a:solidFill>
                  <a:srgbClr val="797C7E"/>
                </a:solidFill>
                <a:latin typeface="Times New Roman"/>
                <a:cs typeface="Times New Roman"/>
              </a:rPr>
              <a:t>(</a:t>
            </a:r>
            <a:r>
              <a:rPr dirty="0" smtClean="0" sz="450" spc="10">
                <a:solidFill>
                  <a:srgbClr val="797C7E"/>
                </a:solidFill>
                <a:latin typeface="Times New Roman"/>
                <a:cs typeface="Times New Roman"/>
              </a:rPr>
              <a:t>.</a:t>
            </a:r>
            <a:r>
              <a:rPr dirty="0" smtClean="0" sz="1700" spc="1520">
                <a:solidFill>
                  <a:srgbClr val="8E9093"/>
                </a:solidFill>
                <a:latin typeface="Segoe UI Light"/>
                <a:cs typeface="Segoe UI Light"/>
              </a:rPr>
              <a:t>'</a:t>
            </a:r>
            <a:endParaRPr sz="1700">
              <a:latin typeface="Segoe UI Light"/>
              <a:cs typeface="Segoe UI Light"/>
            </a:endParaRPr>
          </a:p>
          <a:p>
            <a:pPr>
              <a:lnSpc>
                <a:spcPts val="1300"/>
              </a:lnSpc>
              <a:spcBef>
                <a:spcPts val="55"/>
              </a:spcBef>
            </a:pPr>
            <a:endParaRPr sz="1300"/>
          </a:p>
          <a:p>
            <a:pPr marL="12700">
              <a:lnSpc>
                <a:spcPct val="100000"/>
              </a:lnSpc>
            </a:pPr>
            <a:r>
              <a:rPr dirty="0" smtClean="0" sz="500" spc="0">
                <a:solidFill>
                  <a:srgbClr val="797C7E"/>
                </a:solidFill>
                <a:latin typeface="Arial"/>
                <a:cs typeface="Arial"/>
              </a:rPr>
              <a:t>1</a:t>
            </a:r>
            <a:r>
              <a:rPr dirty="0" smtClean="0" sz="500" spc="-15">
                <a:solidFill>
                  <a:srgbClr val="797C7E"/>
                </a:solidFill>
                <a:latin typeface="Arial"/>
                <a:cs typeface="Arial"/>
              </a:rPr>
              <a:t> </a:t>
            </a:r>
            <a:r>
              <a:rPr dirty="0" smtClean="0" sz="750" spc="160">
                <a:solidFill>
                  <a:srgbClr val="797C7E"/>
                </a:solidFill>
                <a:latin typeface="Segoe UI Light"/>
                <a:cs typeface="Segoe UI Light"/>
              </a:rPr>
              <a:t>"</a:t>
            </a:r>
            <a:r>
              <a:rPr dirty="0" smtClean="0" sz="750" spc="-140">
                <a:solidFill>
                  <a:srgbClr val="797C7E"/>
                </a:solidFill>
                <a:latin typeface="Segoe UI Light"/>
                <a:cs typeface="Segoe UI Light"/>
              </a:rPr>
              <a:t>'</a:t>
            </a:r>
            <a:r>
              <a:rPr dirty="0" smtClean="0" sz="750" spc="190">
                <a:solidFill>
                  <a:srgbClr val="B5B8BA"/>
                </a:solidFill>
                <a:latin typeface="Segoe UI Light"/>
                <a:cs typeface="Segoe UI Light"/>
              </a:rPr>
              <a:t>"</a:t>
            </a:r>
            <a:r>
              <a:rPr dirty="0" smtClean="0" sz="750" spc="95">
                <a:solidFill>
                  <a:srgbClr val="B5B8BA"/>
                </a:solidFill>
                <a:latin typeface="Segoe UI Light"/>
                <a:cs typeface="Segoe UI Light"/>
              </a:rPr>
              <a:t> </a:t>
            </a:r>
            <a:r>
              <a:rPr dirty="0" smtClean="0" sz="700" spc="695">
                <a:solidFill>
                  <a:srgbClr val="C6CDD4"/>
                </a:solidFill>
                <a:latin typeface="Arial"/>
                <a:cs typeface="Arial"/>
              </a:rPr>
              <a:t>ι</a:t>
            </a:r>
            <a:endParaRPr sz="700">
              <a:latin typeface="Arial"/>
              <a:cs typeface="Arial"/>
            </a:endParaRPr>
          </a:p>
        </p:txBody>
      </p:sp>
      <p:sp>
        <p:nvSpPr>
          <p:cNvPr id="47" name="object 47"/>
          <p:cNvSpPr txBox="1"/>
          <p:nvPr/>
        </p:nvSpPr>
        <p:spPr>
          <a:xfrm>
            <a:off x="2323956" y="5224493"/>
            <a:ext cx="183515" cy="85725"/>
          </a:xfrm>
          <a:prstGeom prst="rect">
            <a:avLst/>
          </a:prstGeom>
        </p:spPr>
        <p:txBody>
          <a:bodyPr wrap="square" lIns="0" tIns="0" rIns="0" bIns="0" rtlCol="0" vert="horz">
            <a:noAutofit/>
          </a:bodyPr>
          <a:lstStyle/>
          <a:p>
            <a:pPr marL="12700">
              <a:lnSpc>
                <a:spcPct val="100000"/>
              </a:lnSpc>
            </a:pPr>
            <a:r>
              <a:rPr dirty="0" smtClean="0" sz="500" spc="150">
                <a:solidFill>
                  <a:srgbClr val="575B5D"/>
                </a:solidFill>
                <a:latin typeface="Segoe UI Light"/>
                <a:cs typeface="Segoe UI Light"/>
              </a:rPr>
              <a:t>)(</a:t>
            </a:r>
            <a:r>
              <a:rPr dirty="0" smtClean="0" sz="500" spc="-45">
                <a:solidFill>
                  <a:srgbClr val="575B5D"/>
                </a:solidFill>
                <a:latin typeface="Segoe UI Light"/>
                <a:cs typeface="Segoe UI Light"/>
              </a:rPr>
              <a:t> </a:t>
            </a:r>
            <a:r>
              <a:rPr dirty="0" smtClean="0" sz="500" spc="420">
                <a:solidFill>
                  <a:srgbClr val="797C7E"/>
                </a:solidFill>
                <a:latin typeface="Segoe UI Light"/>
                <a:cs typeface="Segoe UI Light"/>
              </a:rPr>
              <a:t>)</a:t>
            </a:r>
            <a:endParaRPr sz="500">
              <a:latin typeface="Segoe UI Light"/>
              <a:cs typeface="Segoe UI Light"/>
            </a:endParaRPr>
          </a:p>
        </p:txBody>
      </p:sp>
      <p:sp>
        <p:nvSpPr>
          <p:cNvPr id="48" name="object 48"/>
          <p:cNvSpPr txBox="1"/>
          <p:nvPr/>
        </p:nvSpPr>
        <p:spPr>
          <a:xfrm>
            <a:off x="10756613" y="435634"/>
            <a:ext cx="998219" cy="286385"/>
          </a:xfrm>
          <a:prstGeom prst="rect">
            <a:avLst/>
          </a:prstGeom>
        </p:spPr>
        <p:txBody>
          <a:bodyPr wrap="square" lIns="0" tIns="0" rIns="0" bIns="0" rtlCol="0" vert="horz">
            <a:noAutofit/>
          </a:bodyPr>
          <a:lstStyle/>
          <a:p>
            <a:pPr marL="12700">
              <a:lnSpc>
                <a:spcPct val="100000"/>
              </a:lnSpc>
            </a:pPr>
            <a:r>
              <a:rPr dirty="0" smtClean="0" sz="1800" spc="55">
                <a:solidFill>
                  <a:srgbClr val="1C9C82"/>
                </a:solidFill>
                <a:latin typeface="Times New Roman"/>
                <a:cs typeface="Times New Roman"/>
              </a:rPr>
              <a:t>PlantData</a:t>
            </a:r>
            <a:endParaRPr sz="1800">
              <a:latin typeface="Times New Roman"/>
              <a:cs typeface="Times New Roman"/>
            </a:endParaRPr>
          </a:p>
        </p:txBody>
      </p:sp>
      <p:sp>
        <p:nvSpPr>
          <p:cNvPr id="49" name="object 49"/>
          <p:cNvSpPr txBox="1"/>
          <p:nvPr/>
        </p:nvSpPr>
        <p:spPr>
          <a:xfrm>
            <a:off x="3393127" y="1673524"/>
            <a:ext cx="793750" cy="534670"/>
          </a:xfrm>
          <a:prstGeom prst="rect">
            <a:avLst/>
          </a:prstGeom>
        </p:spPr>
        <p:txBody>
          <a:bodyPr wrap="square" lIns="0" tIns="0" rIns="0" bIns="0" rtlCol="0" vert="horz">
            <a:noAutofit/>
          </a:bodyPr>
          <a:lstStyle/>
          <a:p>
            <a:pPr marL="12700">
              <a:lnSpc>
                <a:spcPts val="4205"/>
              </a:lnSpc>
            </a:pPr>
            <a:r>
              <a:rPr dirty="0" smtClean="0" sz="3600" spc="5020">
                <a:solidFill>
                  <a:srgbClr val="3BA389"/>
                </a:solidFill>
                <a:latin typeface="Segoe UI Light"/>
                <a:cs typeface="Segoe UI Light"/>
              </a:rPr>
              <a:t>!</a:t>
            </a:r>
            <a:endParaRPr sz="3600">
              <a:latin typeface="Segoe UI Light"/>
              <a:cs typeface="Segoe UI Light"/>
            </a:endParaRPr>
          </a:p>
        </p:txBody>
      </p:sp>
      <p:sp>
        <p:nvSpPr>
          <p:cNvPr id="50" name="object 50"/>
          <p:cNvSpPr txBox="1"/>
          <p:nvPr/>
        </p:nvSpPr>
        <p:spPr>
          <a:xfrm>
            <a:off x="4548521" y="2409165"/>
            <a:ext cx="295910" cy="165100"/>
          </a:xfrm>
          <a:prstGeom prst="rect">
            <a:avLst/>
          </a:prstGeom>
        </p:spPr>
        <p:txBody>
          <a:bodyPr wrap="square" lIns="0" tIns="0" rIns="0" bIns="0" rtlCol="0" vert="horz">
            <a:noAutofit/>
          </a:bodyPr>
          <a:lstStyle/>
          <a:p>
            <a:pPr marL="12700">
              <a:lnSpc>
                <a:spcPct val="100000"/>
              </a:lnSpc>
            </a:pPr>
            <a:r>
              <a:rPr dirty="0" smtClean="0" sz="700" spc="30">
                <a:solidFill>
                  <a:srgbClr val="797C7E"/>
                </a:solidFill>
                <a:latin typeface="Segoe UI Light"/>
                <a:cs typeface="Segoe UI Light"/>
              </a:rPr>
              <a:t>l1ilf.'</a:t>
            </a:r>
            <a:r>
              <a:rPr dirty="0" smtClean="0" sz="1000" spc="200" i="1">
                <a:solidFill>
                  <a:srgbClr val="797C7E"/>
                </a:solidFill>
                <a:latin typeface="Times New Roman"/>
                <a:cs typeface="Times New Roman"/>
              </a:rPr>
              <a:t>b</a:t>
            </a:r>
            <a:endParaRPr sz="1000">
              <a:latin typeface="Times New Roman"/>
              <a:cs typeface="Times New Roman"/>
            </a:endParaRPr>
          </a:p>
        </p:txBody>
      </p:sp>
      <p:sp>
        <p:nvSpPr>
          <p:cNvPr id="51" name="object 51"/>
          <p:cNvSpPr txBox="1"/>
          <p:nvPr/>
        </p:nvSpPr>
        <p:spPr>
          <a:xfrm>
            <a:off x="4116539" y="4498555"/>
            <a:ext cx="619760" cy="141605"/>
          </a:xfrm>
          <a:prstGeom prst="rect">
            <a:avLst/>
          </a:prstGeom>
        </p:spPr>
        <p:txBody>
          <a:bodyPr wrap="square" lIns="0" tIns="0" rIns="0" bIns="0" rtlCol="0" vert="horz">
            <a:noAutofit/>
          </a:bodyPr>
          <a:lstStyle/>
          <a:p>
            <a:pPr marL="12700">
              <a:lnSpc>
                <a:spcPct val="100000"/>
              </a:lnSpc>
            </a:pPr>
            <a:r>
              <a:rPr dirty="0" smtClean="0" sz="700" spc="375">
                <a:solidFill>
                  <a:srgbClr val="797C7E"/>
                </a:solidFill>
                <a:latin typeface="Segoe UI Light"/>
                <a:cs typeface="Segoe UI Light"/>
              </a:rPr>
              <a:t>ft:</a:t>
            </a:r>
            <a:r>
              <a:rPr dirty="0" smtClean="0" sz="700" spc="375">
                <a:solidFill>
                  <a:srgbClr val="797C7E"/>
                </a:solidFill>
                <a:latin typeface="Segoe UI Light"/>
                <a:cs typeface="Segoe UI Light"/>
              </a:rPr>
              <a:t>   </a:t>
            </a:r>
            <a:r>
              <a:rPr dirty="0" smtClean="0" sz="700" spc="-75">
                <a:solidFill>
                  <a:srgbClr val="797C7E"/>
                </a:solidFill>
                <a:latin typeface="Segoe UI Light"/>
                <a:cs typeface="Segoe UI Light"/>
              </a:rPr>
              <a:t> </a:t>
            </a:r>
            <a:r>
              <a:rPr dirty="0" smtClean="0" sz="850" spc="150">
                <a:solidFill>
                  <a:srgbClr val="797C7E"/>
                </a:solidFill>
                <a:latin typeface="Arial"/>
                <a:cs typeface="Arial"/>
              </a:rPr>
              <a:t>l</a:t>
            </a:r>
            <a:r>
              <a:rPr dirty="0" smtClean="0" sz="850" spc="150">
                <a:solidFill>
                  <a:srgbClr val="797C7E"/>
                </a:solidFill>
                <a:latin typeface="Arial"/>
                <a:cs typeface="Arial"/>
              </a:rPr>
              <a:t> </a:t>
            </a:r>
            <a:r>
              <a:rPr dirty="0" smtClean="0" sz="850" spc="40">
                <a:solidFill>
                  <a:srgbClr val="797C7E"/>
                </a:solidFill>
                <a:latin typeface="Arial"/>
                <a:cs typeface="Arial"/>
              </a:rPr>
              <a:t> </a:t>
            </a:r>
            <a:r>
              <a:rPr dirty="0" smtClean="0" sz="750" spc="409">
                <a:solidFill>
                  <a:srgbClr val="797C7E"/>
                </a:solidFill>
                <a:latin typeface="Segoe UI Light"/>
                <a:cs typeface="Segoe UI Light"/>
              </a:rPr>
              <a:t>h!</a:t>
            </a:r>
            <a:endParaRPr sz="750">
              <a:latin typeface="Segoe UI Light"/>
              <a:cs typeface="Segoe UI Light"/>
            </a:endParaRPr>
          </a:p>
        </p:txBody>
      </p:sp>
      <p:sp>
        <p:nvSpPr>
          <p:cNvPr id="52" name="object 52"/>
          <p:cNvSpPr txBox="1"/>
          <p:nvPr/>
        </p:nvSpPr>
        <p:spPr>
          <a:xfrm>
            <a:off x="2401109" y="5828461"/>
            <a:ext cx="146050" cy="233045"/>
          </a:xfrm>
          <a:prstGeom prst="rect">
            <a:avLst/>
          </a:prstGeom>
        </p:spPr>
        <p:txBody>
          <a:bodyPr wrap="square" lIns="0" tIns="0" rIns="0" bIns="0" rtlCol="0" vert="horz">
            <a:noAutofit/>
          </a:bodyPr>
          <a:lstStyle/>
          <a:p>
            <a:pPr marL="12700">
              <a:lnSpc>
                <a:spcPct val="100000"/>
              </a:lnSpc>
            </a:pPr>
            <a:r>
              <a:rPr dirty="0" smtClean="0" sz="450" spc="480">
                <a:solidFill>
                  <a:srgbClr val="797C7E"/>
                </a:solidFill>
                <a:latin typeface="Segoe UI Light"/>
                <a:cs typeface="Segoe UI Light"/>
              </a:rPr>
              <a:t>)</a:t>
            </a:r>
            <a:r>
              <a:rPr dirty="0" smtClean="0" sz="1450" spc="-150">
                <a:solidFill>
                  <a:srgbClr val="C6CDD4"/>
                </a:solidFill>
                <a:latin typeface="Times New Roman"/>
                <a:cs typeface="Times New Roman"/>
              </a:rPr>
              <a:t>r</a:t>
            </a:r>
            <a:endParaRPr sz="1450">
              <a:latin typeface="Times New Roman"/>
              <a:cs typeface="Times New Roman"/>
            </a:endParaRPr>
          </a:p>
        </p:txBody>
      </p:sp>
      <p:sp>
        <p:nvSpPr>
          <p:cNvPr id="53" name="object 53"/>
          <p:cNvSpPr txBox="1"/>
          <p:nvPr/>
        </p:nvSpPr>
        <p:spPr>
          <a:xfrm>
            <a:off x="3281037" y="6158541"/>
            <a:ext cx="962660" cy="240665"/>
          </a:xfrm>
          <a:prstGeom prst="rect">
            <a:avLst/>
          </a:prstGeom>
        </p:spPr>
        <p:txBody>
          <a:bodyPr wrap="square" lIns="0" tIns="0" rIns="0" bIns="0" rtlCol="0" vert="horz">
            <a:noAutofit/>
          </a:bodyPr>
          <a:lstStyle/>
          <a:p>
            <a:pPr marL="12700">
              <a:lnSpc>
                <a:spcPct val="100000"/>
              </a:lnSpc>
              <a:tabLst>
                <a:tab pos="483234" algn="l"/>
              </a:tabLst>
            </a:pPr>
            <a:r>
              <a:rPr dirty="0" smtClean="0" sz="750" spc="10">
                <a:solidFill>
                  <a:srgbClr val="8E9093"/>
                </a:solidFill>
                <a:latin typeface="Segoe UI Light"/>
                <a:cs typeface="Segoe UI Light"/>
              </a:rPr>
              <a:t>.;</a:t>
            </a:r>
            <a:r>
              <a:rPr dirty="0" smtClean="0" sz="750" spc="-30">
                <a:solidFill>
                  <a:srgbClr val="8E9093"/>
                </a:solidFill>
                <a:latin typeface="Segoe UI Light"/>
                <a:cs typeface="Segoe UI Light"/>
              </a:rPr>
              <a:t> </a:t>
            </a:r>
            <a:r>
              <a:rPr dirty="0" smtClean="0" sz="750" spc="-85">
                <a:solidFill>
                  <a:srgbClr val="8E9093"/>
                </a:solidFill>
                <a:latin typeface="Segoe UI Light"/>
                <a:cs typeface="Segoe UI Light"/>
              </a:rPr>
              <a:t>'Af</a:t>
            </a:r>
            <a:r>
              <a:rPr dirty="0" smtClean="0" sz="750" spc="-90">
                <a:solidFill>
                  <a:srgbClr val="8E9093"/>
                </a:solidFill>
                <a:latin typeface="Segoe UI Light"/>
                <a:cs typeface="Segoe UI Light"/>
              </a:rPr>
              <a:t>.</a:t>
            </a:r>
            <a:r>
              <a:rPr dirty="0" smtClean="0" sz="450" spc="355" i="1">
                <a:solidFill>
                  <a:srgbClr val="8E9093"/>
                </a:solidFill>
                <a:latin typeface="Arial"/>
                <a:cs typeface="Arial"/>
              </a:rPr>
              <a:t>r</a:t>
            </a:r>
            <a:r>
              <a:rPr dirty="0" smtClean="0" sz="450" spc="355" i="1">
                <a:solidFill>
                  <a:srgbClr val="8E9093"/>
                </a:solidFill>
                <a:latin typeface="Arial"/>
                <a:cs typeface="Arial"/>
              </a:rPr>
              <a:t>	</a:t>
            </a:r>
            <a:r>
              <a:rPr dirty="0" smtClean="0" sz="1500" spc="-980">
                <a:solidFill>
                  <a:srgbClr val="8E9093"/>
                </a:solidFill>
                <a:latin typeface="Times New Roman"/>
                <a:cs typeface="Times New Roman"/>
              </a:rPr>
              <a:t>'</a:t>
            </a:r>
            <a:r>
              <a:rPr dirty="0" smtClean="0" sz="1500" spc="-150">
                <a:solidFill>
                  <a:srgbClr val="B5B8BA"/>
                </a:solidFill>
                <a:latin typeface="Times New Roman"/>
                <a:cs typeface="Times New Roman"/>
              </a:rPr>
              <a:t>-</a:t>
            </a:r>
            <a:r>
              <a:rPr dirty="0" smtClean="0" sz="1500" spc="155">
                <a:solidFill>
                  <a:srgbClr val="B5B8BA"/>
                </a:solidFill>
                <a:latin typeface="Times New Roman"/>
                <a:cs typeface="Times New Roman"/>
              </a:rPr>
              <a:t> </a:t>
            </a:r>
            <a:r>
              <a:rPr dirty="0" smtClean="0" sz="1500" spc="515">
                <a:solidFill>
                  <a:srgbClr val="797C7E"/>
                </a:solidFill>
                <a:latin typeface="Times New Roman"/>
                <a:cs typeface="Times New Roman"/>
              </a:rPr>
              <a:t>4</a:t>
            </a:r>
            <a:endParaRPr sz="1500">
              <a:latin typeface="Times New Roman"/>
              <a:cs typeface="Times New Roman"/>
            </a:endParaRPr>
          </a:p>
        </p:txBody>
      </p:sp>
      <p:sp>
        <p:nvSpPr>
          <p:cNvPr id="54" name="object 54"/>
          <p:cNvSpPr txBox="1"/>
          <p:nvPr/>
        </p:nvSpPr>
        <p:spPr>
          <a:xfrm>
            <a:off x="5195130" y="6228391"/>
            <a:ext cx="473075" cy="153035"/>
          </a:xfrm>
          <a:prstGeom prst="rect">
            <a:avLst/>
          </a:prstGeom>
        </p:spPr>
        <p:txBody>
          <a:bodyPr wrap="square" lIns="0" tIns="0" rIns="0" bIns="0" rtlCol="0" vert="horz">
            <a:noAutofit/>
          </a:bodyPr>
          <a:lstStyle/>
          <a:p>
            <a:pPr marL="12700">
              <a:lnSpc>
                <a:spcPct val="100000"/>
              </a:lnSpc>
            </a:pPr>
            <a:r>
              <a:rPr dirty="0" smtClean="0" sz="750" spc="560">
                <a:solidFill>
                  <a:srgbClr val="797C7E"/>
                </a:solidFill>
                <a:latin typeface="Segoe UI Light"/>
                <a:cs typeface="Segoe UI Light"/>
              </a:rPr>
              <a:t>t</a:t>
            </a:r>
            <a:r>
              <a:rPr dirty="0" smtClean="0" sz="750" spc="270">
                <a:solidFill>
                  <a:srgbClr val="797C7E"/>
                </a:solidFill>
                <a:latin typeface="Segoe UI Light"/>
                <a:cs typeface="Segoe UI Light"/>
              </a:rPr>
              <a:t>'</a:t>
            </a:r>
            <a:r>
              <a:rPr dirty="0" smtClean="0" sz="800" spc="175">
                <a:solidFill>
                  <a:srgbClr val="797C7E"/>
                </a:solidFill>
                <a:latin typeface="Arial"/>
                <a:cs typeface="Arial"/>
              </a:rPr>
              <a:t>t</a:t>
            </a:r>
            <a:r>
              <a:rPr dirty="0" smtClean="0" sz="600" spc="100">
                <a:solidFill>
                  <a:srgbClr val="A3A3A5"/>
                </a:solidFill>
                <a:latin typeface="Segoe UI Light"/>
                <a:cs typeface="Segoe UI Light"/>
              </a:rPr>
              <a:t>l</a:t>
            </a:r>
            <a:r>
              <a:rPr dirty="0" smtClean="0" sz="600" spc="55">
                <a:solidFill>
                  <a:srgbClr val="A3A3A5"/>
                </a:solidFill>
                <a:latin typeface="Segoe UI Light"/>
                <a:cs typeface="Segoe UI Light"/>
              </a:rPr>
              <a:t>)</a:t>
            </a:r>
            <a:r>
              <a:rPr dirty="0" smtClean="0" sz="600" spc="100">
                <a:solidFill>
                  <a:srgbClr val="A3A3A5"/>
                </a:solidFill>
                <a:latin typeface="Segoe UI Light"/>
                <a:cs typeface="Segoe UI Light"/>
              </a:rPr>
              <a:t>l</a:t>
            </a:r>
            <a:r>
              <a:rPr dirty="0" smtClean="0" sz="600" spc="-105">
                <a:solidFill>
                  <a:srgbClr val="A3A3A5"/>
                </a:solidFill>
                <a:latin typeface="Segoe UI Light"/>
                <a:cs typeface="Segoe UI Light"/>
              </a:rPr>
              <a:t> </a:t>
            </a:r>
            <a:r>
              <a:rPr dirty="0" smtClean="0" sz="950" spc="565">
                <a:solidFill>
                  <a:srgbClr val="797C7E"/>
                </a:solidFill>
                <a:latin typeface="Segoe UI Light"/>
                <a:cs typeface="Segoe UI Light"/>
              </a:rPr>
              <a:t>#</a:t>
            </a:r>
            <a:endParaRPr sz="950">
              <a:latin typeface="Segoe UI Light"/>
              <a:cs typeface="Segoe UI Light"/>
            </a:endParaRPr>
          </a:p>
        </p:txBody>
      </p:sp>
      <p:sp>
        <p:nvSpPr>
          <p:cNvPr id="55" name="object 55"/>
          <p:cNvSpPr txBox="1"/>
          <p:nvPr/>
        </p:nvSpPr>
        <p:spPr>
          <a:xfrm>
            <a:off x="9652952" y="1313131"/>
            <a:ext cx="379730" cy="133985"/>
          </a:xfrm>
          <a:prstGeom prst="rect">
            <a:avLst/>
          </a:prstGeom>
        </p:spPr>
        <p:txBody>
          <a:bodyPr wrap="square" lIns="0" tIns="0" rIns="0" bIns="0" rtlCol="0" vert="horz">
            <a:noAutofit/>
          </a:bodyPr>
          <a:lstStyle/>
          <a:p>
            <a:pPr marL="12700">
              <a:lnSpc>
                <a:spcPct val="100000"/>
              </a:lnSpc>
            </a:pPr>
            <a:r>
              <a:rPr dirty="0" smtClean="0" sz="800" spc="-210">
                <a:solidFill>
                  <a:srgbClr val="82BAAE"/>
                </a:solidFill>
                <a:latin typeface="Arial"/>
                <a:cs typeface="Arial"/>
              </a:rPr>
              <a:t>E</a:t>
            </a:r>
            <a:r>
              <a:rPr dirty="0" smtClean="0" sz="800" spc="-210">
                <a:solidFill>
                  <a:srgbClr val="82BAAE"/>
                </a:solidFill>
                <a:latin typeface="Arial"/>
                <a:cs typeface="Arial"/>
              </a:rPr>
              <a:t>  </a:t>
            </a:r>
            <a:r>
              <a:rPr dirty="0" smtClean="0" sz="800" spc="-50">
                <a:solidFill>
                  <a:srgbClr val="82BAAE"/>
                </a:solidFill>
                <a:latin typeface="Arial"/>
                <a:cs typeface="Arial"/>
              </a:rPr>
              <a:t> </a:t>
            </a:r>
            <a:r>
              <a:rPr dirty="0" smtClean="0" sz="750" spc="25">
                <a:solidFill>
                  <a:srgbClr val="5EAF99"/>
                </a:solidFill>
                <a:latin typeface="Arial"/>
                <a:cs typeface="Arial"/>
              </a:rPr>
              <a:t>iJI</a:t>
            </a:r>
            <a:r>
              <a:rPr dirty="0" smtClean="0" sz="750" spc="-95">
                <a:solidFill>
                  <a:srgbClr val="5EAF99"/>
                </a:solidFill>
                <a:latin typeface="Arial"/>
                <a:cs typeface="Arial"/>
              </a:rPr>
              <a:t>I</a:t>
            </a:r>
            <a:r>
              <a:rPr dirty="0" smtClean="0" sz="750" spc="30">
                <a:solidFill>
                  <a:srgbClr val="5EAF99"/>
                </a:solidFill>
                <a:latin typeface="Segoe UI Light"/>
                <a:cs typeface="Segoe UI Light"/>
              </a:rPr>
              <a:t>:r..</a:t>
            </a:r>
            <a:endParaRPr sz="750">
              <a:latin typeface="Segoe UI Light"/>
              <a:cs typeface="Segoe UI Light"/>
            </a:endParaRPr>
          </a:p>
        </p:txBody>
      </p:sp>
      <p:sp>
        <p:nvSpPr>
          <p:cNvPr id="56" name="object 56"/>
          <p:cNvSpPr txBox="1"/>
          <p:nvPr/>
        </p:nvSpPr>
        <p:spPr>
          <a:xfrm>
            <a:off x="10696256" y="1313131"/>
            <a:ext cx="527685" cy="133985"/>
          </a:xfrm>
          <a:prstGeom prst="rect">
            <a:avLst/>
          </a:prstGeom>
        </p:spPr>
        <p:txBody>
          <a:bodyPr wrap="square" lIns="0" tIns="0" rIns="0" bIns="0" rtlCol="0" vert="horz">
            <a:noAutofit/>
          </a:bodyPr>
          <a:lstStyle/>
          <a:p>
            <a:pPr marL="12700">
              <a:lnSpc>
                <a:spcPct val="100000"/>
              </a:lnSpc>
              <a:tabLst>
                <a:tab pos="426084" algn="l"/>
              </a:tabLst>
            </a:pPr>
            <a:r>
              <a:rPr dirty="0" smtClean="0" sz="800" spc="-35">
                <a:solidFill>
                  <a:srgbClr val="A3A3A5"/>
                </a:solidFill>
                <a:latin typeface="Arial"/>
                <a:cs typeface="Arial"/>
              </a:rPr>
              <a:t>ðdo'ln</a:t>
            </a:r>
            <a:r>
              <a:rPr dirty="0" smtClean="0" sz="800" spc="-35">
                <a:solidFill>
                  <a:srgbClr val="A3A3A5"/>
                </a:solidFill>
                <a:latin typeface="Arial"/>
                <a:cs typeface="Arial"/>
              </a:rPr>
              <a:t>	</a:t>
            </a:r>
            <a:r>
              <a:rPr dirty="0" smtClean="0" sz="700" spc="70">
                <a:solidFill>
                  <a:srgbClr val="5EAF99"/>
                </a:solidFill>
                <a:latin typeface="Arial"/>
                <a:cs typeface="Arial"/>
              </a:rPr>
              <a:t>di</a:t>
            </a:r>
            <a:endParaRPr sz="700">
              <a:latin typeface="Arial"/>
              <a:cs typeface="Arial"/>
            </a:endParaRPr>
          </a:p>
        </p:txBody>
      </p:sp>
      <p:sp>
        <p:nvSpPr>
          <p:cNvPr id="57" name="object 57"/>
          <p:cNvSpPr txBox="1"/>
          <p:nvPr/>
        </p:nvSpPr>
        <p:spPr>
          <a:xfrm>
            <a:off x="7514608" y="1412694"/>
            <a:ext cx="1003935" cy="840105"/>
          </a:xfrm>
          <a:prstGeom prst="rect">
            <a:avLst/>
          </a:prstGeom>
        </p:spPr>
        <p:txBody>
          <a:bodyPr wrap="square" lIns="0" tIns="0" rIns="0" bIns="0" rtlCol="0" vert="horz">
            <a:noAutofit/>
          </a:bodyPr>
          <a:lstStyle/>
          <a:p>
            <a:pPr marL="12700">
              <a:lnSpc>
                <a:spcPct val="100000"/>
              </a:lnSpc>
            </a:pPr>
            <a:r>
              <a:rPr dirty="0" smtClean="0" sz="5450" spc="-1255">
                <a:solidFill>
                  <a:srgbClr val="4DA1B1"/>
                </a:solidFill>
                <a:latin typeface="Times New Roman"/>
                <a:cs typeface="Times New Roman"/>
              </a:rPr>
              <a:t>@</a:t>
            </a:r>
            <a:r>
              <a:rPr dirty="0" smtClean="0" sz="5450" spc="-830">
                <a:solidFill>
                  <a:srgbClr val="4DA1B1"/>
                </a:solidFill>
                <a:latin typeface="Times New Roman"/>
                <a:cs typeface="Times New Roman"/>
              </a:rPr>
              <a:t> </a:t>
            </a:r>
            <a:r>
              <a:rPr dirty="0" smtClean="0" sz="5450" spc="0">
                <a:solidFill>
                  <a:srgbClr val="3BA389"/>
                </a:solidFill>
                <a:latin typeface="Times New Roman"/>
                <a:cs typeface="Times New Roman"/>
              </a:rPr>
              <a:t>:r</a:t>
            </a:r>
            <a:endParaRPr sz="5450">
              <a:latin typeface="Times New Roman"/>
              <a:cs typeface="Times New Roman"/>
            </a:endParaRPr>
          </a:p>
        </p:txBody>
      </p:sp>
      <p:sp>
        <p:nvSpPr>
          <p:cNvPr id="58" name="object 58"/>
          <p:cNvSpPr txBox="1"/>
          <p:nvPr/>
        </p:nvSpPr>
        <p:spPr>
          <a:xfrm>
            <a:off x="9909379" y="1627028"/>
            <a:ext cx="679450" cy="679450"/>
          </a:xfrm>
          <a:prstGeom prst="rect">
            <a:avLst/>
          </a:prstGeom>
        </p:spPr>
        <p:txBody>
          <a:bodyPr wrap="square" lIns="0" tIns="0" rIns="0" bIns="0" rtlCol="0" vert="eaVert">
            <a:noAutofit/>
          </a:bodyPr>
          <a:lstStyle/>
          <a:p>
            <a:pPr marL="12700">
              <a:lnSpc>
                <a:spcPct val="80000"/>
              </a:lnSpc>
            </a:pPr>
            <a:r>
              <a:rPr dirty="0" smtClean="0" sz="5150">
                <a:solidFill>
                  <a:srgbClr val="4DA1B1"/>
                </a:solidFill>
                <a:latin typeface="Segoe UI Light"/>
                <a:cs typeface="Segoe UI Light"/>
              </a:rPr>
              <a:t>@</a:t>
            </a:r>
            <a:endParaRPr sz="5150">
              <a:latin typeface="Segoe UI Light"/>
              <a:cs typeface="Segoe UI Light"/>
            </a:endParaRPr>
          </a:p>
        </p:txBody>
      </p:sp>
      <p:sp>
        <p:nvSpPr>
          <p:cNvPr id="59" name="object 59"/>
          <p:cNvSpPr txBox="1"/>
          <p:nvPr/>
        </p:nvSpPr>
        <p:spPr>
          <a:xfrm>
            <a:off x="9437394" y="2413239"/>
            <a:ext cx="78105" cy="149225"/>
          </a:xfrm>
          <a:prstGeom prst="rect">
            <a:avLst/>
          </a:prstGeom>
        </p:spPr>
        <p:txBody>
          <a:bodyPr wrap="square" lIns="0" tIns="0" rIns="0" bIns="0" rtlCol="0" vert="horz">
            <a:noAutofit/>
          </a:bodyPr>
          <a:lstStyle/>
          <a:p>
            <a:pPr marL="12700">
              <a:lnSpc>
                <a:spcPct val="100000"/>
              </a:lnSpc>
            </a:pPr>
            <a:r>
              <a:rPr dirty="0" smtClean="0" sz="900" spc="-195">
                <a:solidFill>
                  <a:srgbClr val="797C7E"/>
                </a:solidFill>
                <a:latin typeface="Arial"/>
                <a:cs typeface="Arial"/>
              </a:rPr>
              <a:t>E</a:t>
            </a:r>
            <a:endParaRPr sz="900">
              <a:latin typeface="Arial"/>
              <a:cs typeface="Arial"/>
            </a:endParaRPr>
          </a:p>
        </p:txBody>
      </p:sp>
      <p:sp>
        <p:nvSpPr>
          <p:cNvPr id="60" name="object 60"/>
          <p:cNvSpPr txBox="1"/>
          <p:nvPr/>
        </p:nvSpPr>
        <p:spPr>
          <a:xfrm>
            <a:off x="6936913" y="2822275"/>
            <a:ext cx="130175" cy="104139"/>
          </a:xfrm>
          <a:prstGeom prst="rect">
            <a:avLst/>
          </a:prstGeom>
        </p:spPr>
        <p:txBody>
          <a:bodyPr wrap="square" lIns="0" tIns="0" rIns="0" bIns="0" rtlCol="0" vert="horz">
            <a:noAutofit/>
          </a:bodyPr>
          <a:lstStyle/>
          <a:p>
            <a:pPr marL="12700">
              <a:lnSpc>
                <a:spcPct val="100000"/>
              </a:lnSpc>
            </a:pPr>
            <a:r>
              <a:rPr dirty="0" smtClean="0" sz="600" spc="160">
                <a:solidFill>
                  <a:srgbClr val="797C7E"/>
                </a:solidFill>
                <a:latin typeface="Times New Roman"/>
                <a:cs typeface="Times New Roman"/>
              </a:rPr>
              <a:t>1)</a:t>
            </a:r>
            <a:endParaRPr sz="600">
              <a:latin typeface="Times New Roman"/>
              <a:cs typeface="Times New Roman"/>
            </a:endParaRPr>
          </a:p>
        </p:txBody>
      </p:sp>
      <p:sp>
        <p:nvSpPr>
          <p:cNvPr id="61" name="object 61"/>
          <p:cNvSpPr txBox="1"/>
          <p:nvPr/>
        </p:nvSpPr>
        <p:spPr>
          <a:xfrm>
            <a:off x="6988646" y="3126476"/>
            <a:ext cx="152400" cy="111760"/>
          </a:xfrm>
          <a:prstGeom prst="rect">
            <a:avLst/>
          </a:prstGeom>
        </p:spPr>
        <p:txBody>
          <a:bodyPr wrap="square" lIns="0" tIns="0" rIns="0" bIns="0" rtlCol="0" vert="horz">
            <a:noAutofit/>
          </a:bodyPr>
          <a:lstStyle/>
          <a:p>
            <a:pPr marL="12700">
              <a:lnSpc>
                <a:spcPct val="100000"/>
              </a:lnSpc>
            </a:pPr>
            <a:r>
              <a:rPr dirty="0" smtClean="0" sz="650" spc="-30">
                <a:solidFill>
                  <a:srgbClr val="676B6B"/>
                </a:solidFill>
                <a:latin typeface="Times New Roman"/>
                <a:cs typeface="Times New Roman"/>
              </a:rPr>
              <a:t>g</a:t>
            </a:r>
            <a:r>
              <a:rPr dirty="0" smtClean="0" sz="650" spc="-55">
                <a:solidFill>
                  <a:srgbClr val="676B6B"/>
                </a:solidFill>
                <a:latin typeface="Times New Roman"/>
                <a:cs typeface="Times New Roman"/>
              </a:rPr>
              <a:t> </a:t>
            </a:r>
            <a:r>
              <a:rPr dirty="0" smtClean="0" sz="500" spc="150">
                <a:solidFill>
                  <a:srgbClr val="797C7E"/>
                </a:solidFill>
                <a:latin typeface="Segoe UI Light"/>
                <a:cs typeface="Segoe UI Light"/>
              </a:rPr>
              <a:t>)</a:t>
            </a:r>
            <a:r>
              <a:rPr dirty="0" smtClean="0" sz="500" spc="35">
                <a:solidFill>
                  <a:srgbClr val="797C7E"/>
                </a:solidFill>
                <a:latin typeface="Segoe UI Light"/>
                <a:cs typeface="Segoe UI Light"/>
              </a:rPr>
              <a:t>0</a:t>
            </a:r>
            <a:endParaRPr sz="500">
              <a:latin typeface="Segoe UI Light"/>
              <a:cs typeface="Segoe UI Light"/>
            </a:endParaRPr>
          </a:p>
        </p:txBody>
      </p:sp>
      <p:sp>
        <p:nvSpPr>
          <p:cNvPr id="62" name="object 62"/>
          <p:cNvSpPr txBox="1"/>
          <p:nvPr/>
        </p:nvSpPr>
        <p:spPr>
          <a:xfrm>
            <a:off x="6988646" y="3447930"/>
            <a:ext cx="150495" cy="119380"/>
          </a:xfrm>
          <a:prstGeom prst="rect">
            <a:avLst/>
          </a:prstGeom>
        </p:spPr>
        <p:txBody>
          <a:bodyPr wrap="square" lIns="0" tIns="0" rIns="0" bIns="0" rtlCol="0" vert="horz">
            <a:noAutofit/>
          </a:bodyPr>
          <a:lstStyle/>
          <a:p>
            <a:pPr marL="12700">
              <a:lnSpc>
                <a:spcPct val="100000"/>
              </a:lnSpc>
            </a:pPr>
            <a:r>
              <a:rPr dirty="0" smtClean="0" sz="700" spc="0">
                <a:solidFill>
                  <a:srgbClr val="797C7E"/>
                </a:solidFill>
                <a:latin typeface="Times New Roman"/>
                <a:cs typeface="Times New Roman"/>
              </a:rPr>
              <a:t>t</a:t>
            </a:r>
            <a:r>
              <a:rPr dirty="0" smtClean="0" sz="500" spc="-15">
                <a:solidFill>
                  <a:srgbClr val="797C7E"/>
                </a:solidFill>
                <a:latin typeface="Segoe UI Light"/>
                <a:cs typeface="Segoe UI Light"/>
              </a:rPr>
              <a:t>&lt;JU</a:t>
            </a:r>
            <a:endParaRPr sz="500">
              <a:latin typeface="Segoe UI Light"/>
              <a:cs typeface="Segoe UI Light"/>
            </a:endParaRPr>
          </a:p>
        </p:txBody>
      </p:sp>
      <p:sp>
        <p:nvSpPr>
          <p:cNvPr id="63" name="object 63"/>
          <p:cNvSpPr txBox="1"/>
          <p:nvPr/>
        </p:nvSpPr>
        <p:spPr>
          <a:xfrm>
            <a:off x="7023135" y="3777531"/>
            <a:ext cx="53340" cy="96520"/>
          </a:xfrm>
          <a:prstGeom prst="rect">
            <a:avLst/>
          </a:prstGeom>
        </p:spPr>
        <p:txBody>
          <a:bodyPr wrap="square" lIns="0" tIns="0" rIns="0" bIns="0" rtlCol="0" vert="horz">
            <a:noAutofit/>
          </a:bodyPr>
          <a:lstStyle/>
          <a:p>
            <a:pPr marL="12700">
              <a:lnSpc>
                <a:spcPct val="100000"/>
              </a:lnSpc>
            </a:pPr>
            <a:r>
              <a:rPr dirty="0" smtClean="0" sz="550" spc="-55">
                <a:solidFill>
                  <a:srgbClr val="B5B8BA"/>
                </a:solidFill>
                <a:latin typeface="Times New Roman"/>
                <a:cs typeface="Times New Roman"/>
              </a:rPr>
              <a:t>4</a:t>
            </a:r>
            <a:endParaRPr sz="550">
              <a:latin typeface="Times New Roman"/>
              <a:cs typeface="Times New Roman"/>
            </a:endParaRPr>
          </a:p>
        </p:txBody>
      </p:sp>
      <p:sp>
        <p:nvSpPr>
          <p:cNvPr id="64" name="object 64"/>
          <p:cNvSpPr txBox="1"/>
          <p:nvPr/>
        </p:nvSpPr>
        <p:spPr>
          <a:xfrm>
            <a:off x="7066248" y="4030931"/>
            <a:ext cx="3563620" cy="165100"/>
          </a:xfrm>
          <a:prstGeom prst="rect">
            <a:avLst/>
          </a:prstGeom>
        </p:spPr>
        <p:txBody>
          <a:bodyPr wrap="square" lIns="0" tIns="0" rIns="0" bIns="0" rtlCol="0" vert="horz">
            <a:noAutofit/>
          </a:bodyPr>
          <a:lstStyle/>
          <a:p>
            <a:pPr marL="12700">
              <a:lnSpc>
                <a:spcPct val="100000"/>
              </a:lnSpc>
            </a:pPr>
            <a:r>
              <a:rPr dirty="0" smtClean="0" sz="950" spc="-330" i="1">
                <a:solidFill>
                  <a:srgbClr val="797C7E"/>
                </a:solidFill>
                <a:latin typeface="Times New Roman"/>
                <a:cs typeface="Times New Roman"/>
              </a:rPr>
              <a:t>O</a:t>
            </a:r>
            <a:r>
              <a:rPr dirty="0" smtClean="0" sz="950" spc="-330" i="1">
                <a:solidFill>
                  <a:srgbClr val="797C7E"/>
                </a:solidFill>
                <a:latin typeface="Times New Roman"/>
                <a:cs typeface="Times New Roman"/>
              </a:rPr>
              <a:t> </a:t>
            </a:r>
            <a:r>
              <a:rPr dirty="0" smtClean="0" sz="950" spc="-85" i="1">
                <a:solidFill>
                  <a:srgbClr val="797C7E"/>
                </a:solidFill>
                <a:latin typeface="Times New Roman"/>
                <a:cs typeface="Times New Roman"/>
              </a:rPr>
              <a:t> </a:t>
            </a:r>
            <a:r>
              <a:rPr dirty="0" smtClean="0" sz="950" spc="1045" i="1">
                <a:solidFill>
                  <a:srgbClr val="DB9591"/>
                </a:solidFill>
                <a:latin typeface="Times New Roman"/>
                <a:cs typeface="Times New Roman"/>
              </a:rPr>
              <a:t>S..</a:t>
            </a:r>
            <a:r>
              <a:rPr dirty="0" smtClean="0" sz="950" spc="1045" i="1">
                <a:solidFill>
                  <a:srgbClr val="DB9591"/>
                </a:solidFill>
                <a:latin typeface="Times New Roman"/>
                <a:cs typeface="Times New Roman"/>
              </a:rPr>
              <a:t> </a:t>
            </a:r>
            <a:r>
              <a:rPr dirty="0" smtClean="0" sz="950" spc="-15" i="1">
                <a:solidFill>
                  <a:srgbClr val="DB9591"/>
                </a:solidFill>
                <a:latin typeface="Times New Roman"/>
                <a:cs typeface="Times New Roman"/>
              </a:rPr>
              <a:t> </a:t>
            </a:r>
            <a:r>
              <a:rPr dirty="0" smtClean="0" sz="950" spc="305" i="1">
                <a:solidFill>
                  <a:srgbClr val="DB9591"/>
                </a:solidFill>
                <a:latin typeface="Times New Roman"/>
                <a:cs typeface="Times New Roman"/>
              </a:rPr>
              <a:t>_""-S</a:t>
            </a:r>
            <a:r>
              <a:rPr dirty="0" smtClean="0" sz="950" spc="305" i="1">
                <a:solidFill>
                  <a:srgbClr val="DB9591"/>
                </a:solidFill>
                <a:latin typeface="Times New Roman"/>
                <a:cs typeface="Times New Roman"/>
              </a:rPr>
              <a:t> </a:t>
            </a:r>
            <a:r>
              <a:rPr dirty="0" smtClean="0" sz="950" spc="55" i="1">
                <a:solidFill>
                  <a:srgbClr val="DB9591"/>
                </a:solidFill>
                <a:latin typeface="Times New Roman"/>
                <a:cs typeface="Times New Roman"/>
              </a:rPr>
              <a:t> </a:t>
            </a:r>
            <a:r>
              <a:rPr dirty="0" smtClean="0" sz="700" spc="50">
                <a:solidFill>
                  <a:srgbClr val="DB9591"/>
                </a:solidFill>
                <a:latin typeface="Segoe UI Light"/>
                <a:cs typeface="Segoe UI Light"/>
              </a:rPr>
              <a:t>=W</a:t>
            </a:r>
            <a:r>
              <a:rPr dirty="0" smtClean="0" sz="700" spc="50">
                <a:solidFill>
                  <a:srgbClr val="DB9591"/>
                </a:solidFill>
                <a:latin typeface="Segoe UI Light"/>
                <a:cs typeface="Segoe UI Light"/>
              </a:rPr>
              <a:t>    </a:t>
            </a:r>
            <a:r>
              <a:rPr dirty="0" smtClean="0" sz="700" spc="20">
                <a:solidFill>
                  <a:srgbClr val="DB9591"/>
                </a:solidFill>
                <a:latin typeface="Segoe UI Light"/>
                <a:cs typeface="Segoe UI Light"/>
              </a:rPr>
              <a:t> </a:t>
            </a:r>
            <a:r>
              <a:rPr dirty="0" smtClean="0" sz="700" spc="835">
                <a:solidFill>
                  <a:srgbClr val="DB9591"/>
                </a:solidFill>
                <a:latin typeface="Segoe UI Light"/>
                <a:cs typeface="Segoe UI Light"/>
              </a:rPr>
              <a:t>_..........</a:t>
            </a:r>
            <a:r>
              <a:rPr dirty="0" smtClean="0" sz="700" spc="80">
                <a:solidFill>
                  <a:srgbClr val="DB9591"/>
                </a:solidFill>
                <a:latin typeface="Segoe UI Light"/>
                <a:cs typeface="Segoe UI Light"/>
              </a:rPr>
              <a:t> </a:t>
            </a:r>
            <a:r>
              <a:rPr dirty="0" smtClean="0" sz="1000" spc="-5" i="1">
                <a:solidFill>
                  <a:srgbClr val="DB9591"/>
                </a:solidFill>
                <a:latin typeface="Times New Roman"/>
                <a:cs typeface="Times New Roman"/>
              </a:rPr>
              <a:t>a</a:t>
            </a:r>
            <a:endParaRPr sz="1000">
              <a:latin typeface="Times New Roman"/>
              <a:cs typeface="Times New Roman"/>
            </a:endParaRPr>
          </a:p>
        </p:txBody>
      </p:sp>
      <p:sp>
        <p:nvSpPr>
          <p:cNvPr id="65" name="object 65"/>
          <p:cNvSpPr txBox="1"/>
          <p:nvPr/>
        </p:nvSpPr>
        <p:spPr>
          <a:xfrm>
            <a:off x="7117981" y="4104496"/>
            <a:ext cx="4366895" cy="175260"/>
          </a:xfrm>
          <a:prstGeom prst="rect">
            <a:avLst/>
          </a:prstGeom>
        </p:spPr>
        <p:txBody>
          <a:bodyPr wrap="square" lIns="0" tIns="0" rIns="0" bIns="0" rtlCol="0" vert="horz">
            <a:noAutofit/>
          </a:bodyPr>
          <a:lstStyle/>
          <a:p>
            <a:pPr marL="12700">
              <a:lnSpc>
                <a:spcPct val="100000"/>
              </a:lnSpc>
              <a:tabLst>
                <a:tab pos="258445" algn="l"/>
                <a:tab pos="874394" algn="l"/>
                <a:tab pos="1874520" algn="l"/>
              </a:tabLst>
            </a:pPr>
            <a:r>
              <a:rPr dirty="0" smtClean="0" sz="750" spc="375">
                <a:solidFill>
                  <a:srgbClr val="797C7E"/>
                </a:solidFill>
                <a:latin typeface="Segoe UI Light"/>
                <a:cs typeface="Segoe UI Light"/>
              </a:rPr>
              <a:t>"</a:t>
            </a:r>
            <a:r>
              <a:rPr dirty="0" smtClean="0" sz="750" spc="375">
                <a:solidFill>
                  <a:srgbClr val="797C7E"/>
                </a:solidFill>
                <a:latin typeface="Segoe UI Light"/>
                <a:cs typeface="Segoe UI Light"/>
              </a:rPr>
              <a:t>	</a:t>
            </a:r>
            <a:r>
              <a:rPr dirty="0" smtClean="0" sz="750" spc="270">
                <a:solidFill>
                  <a:srgbClr val="8E9093"/>
                </a:solidFill>
                <a:latin typeface="Segoe UI Light"/>
                <a:cs typeface="Segoe UI Light"/>
              </a:rPr>
              <a:t>.</a:t>
            </a:r>
            <a:r>
              <a:rPr dirty="0" smtClean="0" sz="750" spc="270">
                <a:solidFill>
                  <a:srgbClr val="8E9093"/>
                </a:solidFill>
                <a:latin typeface="Segoe UI Light"/>
                <a:cs typeface="Segoe UI Light"/>
              </a:rPr>
              <a:t>   </a:t>
            </a:r>
            <a:r>
              <a:rPr dirty="0" smtClean="0" sz="750" spc="-80">
                <a:solidFill>
                  <a:srgbClr val="8E9093"/>
                </a:solidFill>
                <a:latin typeface="Segoe UI Light"/>
                <a:cs typeface="Segoe UI Light"/>
              </a:rPr>
              <a:t> </a:t>
            </a:r>
            <a:r>
              <a:rPr dirty="0" smtClean="0" sz="600" spc="-135">
                <a:solidFill>
                  <a:srgbClr val="8E9093"/>
                </a:solidFill>
                <a:latin typeface="Arial"/>
                <a:cs typeface="Arial"/>
              </a:rPr>
              <a:t>1</a:t>
            </a:r>
            <a:r>
              <a:rPr dirty="0" smtClean="0" sz="450" spc="-55">
                <a:solidFill>
                  <a:srgbClr val="8E9093"/>
                </a:solidFill>
                <a:latin typeface="Segoe UI Light"/>
                <a:cs typeface="Segoe UI Light"/>
              </a:rPr>
              <a:t>&lt;'1</a:t>
            </a:r>
            <a:r>
              <a:rPr dirty="0" smtClean="0" sz="450" spc="5">
                <a:solidFill>
                  <a:srgbClr val="8E9093"/>
                </a:solidFill>
                <a:latin typeface="Segoe UI Light"/>
                <a:cs typeface="Segoe UI Light"/>
              </a:rPr>
              <a:t> </a:t>
            </a:r>
            <a:r>
              <a:rPr dirty="0" smtClean="0" sz="450" spc="10">
                <a:solidFill>
                  <a:srgbClr val="8E9093"/>
                </a:solidFill>
                <a:latin typeface="Segoe UI Light"/>
                <a:cs typeface="Segoe UI Light"/>
              </a:rPr>
              <a:t>;'1</a:t>
            </a:r>
            <a:r>
              <a:rPr dirty="0" smtClean="0" sz="450" spc="5">
                <a:solidFill>
                  <a:srgbClr val="8E9093"/>
                </a:solidFill>
                <a:latin typeface="Segoe UI Light"/>
                <a:cs typeface="Segoe UI Light"/>
              </a:rPr>
              <a:t>)</a:t>
            </a:r>
            <a:r>
              <a:rPr dirty="0" smtClean="0" sz="450" spc="5">
                <a:solidFill>
                  <a:srgbClr val="8E9093"/>
                </a:solidFill>
                <a:latin typeface="Segoe UI Light"/>
                <a:cs typeface="Segoe UI Light"/>
              </a:rPr>
              <a:t> </a:t>
            </a:r>
            <a:r>
              <a:rPr dirty="0" smtClean="0" sz="450" spc="-20">
                <a:solidFill>
                  <a:srgbClr val="8E9093"/>
                </a:solidFill>
                <a:latin typeface="Segoe UI Light"/>
                <a:cs typeface="Segoe UI Light"/>
              </a:rPr>
              <a:t> </a:t>
            </a:r>
            <a:r>
              <a:rPr dirty="0" smtClean="0" sz="600" spc="-65">
                <a:solidFill>
                  <a:srgbClr val="8E9093"/>
                </a:solidFill>
                <a:latin typeface="Arial"/>
                <a:cs typeface="Arial"/>
              </a:rPr>
              <a:t>1</a:t>
            </a:r>
            <a:r>
              <a:rPr dirty="0" smtClean="0" sz="450" spc="110">
                <a:solidFill>
                  <a:srgbClr val="8E9093"/>
                </a:solidFill>
                <a:latin typeface="Segoe UI Light"/>
                <a:cs typeface="Segoe UI Light"/>
              </a:rPr>
              <a:t>(</a:t>
            </a:r>
            <a:r>
              <a:rPr dirty="0" smtClean="0" sz="450" spc="0">
                <a:solidFill>
                  <a:srgbClr val="8E9093"/>
                </a:solidFill>
                <a:latin typeface="Segoe UI Light"/>
                <a:cs typeface="Segoe UI Light"/>
              </a:rPr>
              <a:t>j</a:t>
            </a:r>
            <a:r>
              <a:rPr dirty="0" smtClean="0" sz="450" spc="75">
                <a:solidFill>
                  <a:srgbClr val="676B6B"/>
                </a:solidFill>
                <a:latin typeface="Segoe UI Light"/>
                <a:cs typeface="Segoe UI Light"/>
              </a:rPr>
              <a:t>""</a:t>
            </a:r>
            <a:r>
              <a:rPr dirty="0" smtClean="0" sz="450" spc="75">
                <a:solidFill>
                  <a:srgbClr val="676B6B"/>
                </a:solidFill>
                <a:latin typeface="Segoe UI Light"/>
                <a:cs typeface="Segoe UI Light"/>
              </a:rPr>
              <a:t>	</a:t>
            </a:r>
            <a:r>
              <a:rPr dirty="0" smtClean="0" sz="600" spc="30" i="1">
                <a:solidFill>
                  <a:srgbClr val="8E9093"/>
                </a:solidFill>
                <a:latin typeface="Arial"/>
                <a:cs typeface="Arial"/>
              </a:rPr>
              <a:t>"</a:t>
            </a:r>
            <a:r>
              <a:rPr dirty="0" smtClean="0" sz="600" spc="-25" i="1">
                <a:solidFill>
                  <a:srgbClr val="8E9093"/>
                </a:solidFill>
                <a:latin typeface="Arial"/>
                <a:cs typeface="Arial"/>
              </a:rPr>
              <a:t>'</a:t>
            </a:r>
            <a:r>
              <a:rPr dirty="0" smtClean="0" sz="600" spc="-40" i="1">
                <a:solidFill>
                  <a:srgbClr val="676B6B"/>
                </a:solidFill>
                <a:latin typeface="Arial"/>
                <a:cs typeface="Arial"/>
              </a:rPr>
              <a:t>S</a:t>
            </a:r>
            <a:r>
              <a:rPr dirty="0" smtClean="0" sz="600" spc="75" i="1">
                <a:solidFill>
                  <a:srgbClr val="676B6B"/>
                </a:solidFill>
                <a:latin typeface="Arial"/>
                <a:cs typeface="Arial"/>
              </a:rPr>
              <a:t> </a:t>
            </a:r>
            <a:r>
              <a:rPr dirty="0" smtClean="0" sz="600" spc="85">
                <a:solidFill>
                  <a:srgbClr val="797C7E"/>
                </a:solidFill>
                <a:latin typeface="Segoe UI Light"/>
                <a:cs typeface="Segoe UI Light"/>
              </a:rPr>
              <a:t>.t</a:t>
            </a:r>
            <a:r>
              <a:rPr dirty="0" smtClean="0" sz="600" spc="-15">
                <a:solidFill>
                  <a:srgbClr val="797C7E"/>
                </a:solidFill>
                <a:latin typeface="Segoe UI Light"/>
                <a:cs typeface="Segoe UI Light"/>
              </a:rPr>
              <a:t>;</a:t>
            </a:r>
            <a:r>
              <a:rPr dirty="0" smtClean="0" sz="600" spc="315">
                <a:solidFill>
                  <a:srgbClr val="797C7E"/>
                </a:solidFill>
                <a:latin typeface="Arial"/>
                <a:cs typeface="Arial"/>
              </a:rPr>
              <a:t>M</a:t>
            </a:r>
            <a:r>
              <a:rPr dirty="0" smtClean="0" sz="600" spc="-40">
                <a:solidFill>
                  <a:srgbClr val="797C7E"/>
                </a:solidFill>
                <a:latin typeface="Arial"/>
                <a:cs typeface="Arial"/>
              </a:rPr>
              <a:t> </a:t>
            </a:r>
            <a:r>
              <a:rPr dirty="0" smtClean="0" sz="700" spc="80">
                <a:solidFill>
                  <a:srgbClr val="797C7E"/>
                </a:solidFill>
                <a:latin typeface="Segoe UI Light"/>
                <a:cs typeface="Segoe UI Light"/>
              </a:rPr>
              <a:t>.t</a:t>
            </a:r>
            <a:r>
              <a:rPr dirty="0" smtClean="0" sz="700" spc="-10">
                <a:solidFill>
                  <a:srgbClr val="797C7E"/>
                </a:solidFill>
                <a:latin typeface="Segoe UI Light"/>
                <a:cs typeface="Segoe UI Light"/>
              </a:rPr>
              <a:t>.</a:t>
            </a:r>
            <a:r>
              <a:rPr dirty="0" smtClean="0" sz="600" spc="229">
                <a:solidFill>
                  <a:srgbClr val="797C7E"/>
                </a:solidFill>
                <a:latin typeface="Arial"/>
                <a:cs typeface="Arial"/>
              </a:rPr>
              <a:t>1</a:t>
            </a:r>
            <a:r>
              <a:rPr dirty="0" smtClean="0" sz="600" spc="229">
                <a:solidFill>
                  <a:srgbClr val="797C7E"/>
                </a:solidFill>
                <a:latin typeface="Arial"/>
                <a:cs typeface="Arial"/>
              </a:rPr>
              <a:t>   </a:t>
            </a:r>
            <a:r>
              <a:rPr dirty="0" smtClean="0" sz="600" spc="-10">
                <a:solidFill>
                  <a:srgbClr val="797C7E"/>
                </a:solidFill>
                <a:latin typeface="Arial"/>
                <a:cs typeface="Arial"/>
              </a:rPr>
              <a:t> </a:t>
            </a:r>
            <a:r>
              <a:rPr dirty="0" smtClean="0" sz="900" spc="-45">
                <a:solidFill>
                  <a:srgbClr val="797C7E"/>
                </a:solidFill>
                <a:latin typeface="Times New Roman"/>
                <a:cs typeface="Times New Roman"/>
              </a:rPr>
              <a:t>tm</a:t>
            </a:r>
            <a:r>
              <a:rPr dirty="0" smtClean="0" sz="900" spc="-45">
                <a:solidFill>
                  <a:srgbClr val="797C7E"/>
                </a:solidFill>
                <a:latin typeface="Times New Roman"/>
                <a:cs typeface="Times New Roman"/>
              </a:rPr>
              <a:t> </a:t>
            </a:r>
            <a:r>
              <a:rPr dirty="0" smtClean="0" sz="900" spc="-105">
                <a:solidFill>
                  <a:srgbClr val="797C7E"/>
                </a:solidFill>
                <a:latin typeface="Times New Roman"/>
                <a:cs typeface="Times New Roman"/>
              </a:rPr>
              <a:t> </a:t>
            </a:r>
            <a:r>
              <a:rPr dirty="0" smtClean="0" sz="550" spc="75">
                <a:solidFill>
                  <a:srgbClr val="A3A3A5"/>
                </a:solidFill>
                <a:latin typeface="Segoe UI Light"/>
                <a:cs typeface="Segoe UI Light"/>
              </a:rPr>
              <a:t>"</a:t>
            </a:r>
            <a:r>
              <a:rPr dirty="0" smtClean="0" sz="550" spc="-45">
                <a:solidFill>
                  <a:srgbClr val="A3A3A5"/>
                </a:solidFill>
                <a:latin typeface="Segoe UI Light"/>
                <a:cs typeface="Segoe UI Light"/>
              </a:rPr>
              <a:t>'</a:t>
            </a:r>
            <a:r>
              <a:rPr dirty="0" smtClean="0" sz="550" spc="-5">
                <a:solidFill>
                  <a:srgbClr val="676B6B"/>
                </a:solidFill>
                <a:latin typeface="Segoe UI Light"/>
                <a:cs typeface="Segoe UI Light"/>
              </a:rPr>
              <a:t>f'."!</a:t>
            </a:r>
            <a:r>
              <a:rPr dirty="0" smtClean="0" sz="550" spc="-5">
                <a:solidFill>
                  <a:srgbClr val="676B6B"/>
                </a:solidFill>
                <a:latin typeface="Segoe UI Light"/>
                <a:cs typeface="Segoe UI Light"/>
              </a:rPr>
              <a:t>	</a:t>
            </a:r>
            <a:r>
              <a:rPr dirty="0" smtClean="0" sz="600" spc="-25" i="1">
                <a:solidFill>
                  <a:srgbClr val="8E9093"/>
                </a:solidFill>
                <a:latin typeface="Arial"/>
                <a:cs typeface="Arial"/>
              </a:rPr>
              <a:t>!!1</a:t>
            </a:r>
            <a:r>
              <a:rPr dirty="0" smtClean="0" sz="600" spc="-25" i="1">
                <a:solidFill>
                  <a:srgbClr val="8E9093"/>
                </a:solidFill>
                <a:latin typeface="Arial"/>
                <a:cs typeface="Arial"/>
              </a:rPr>
              <a:t> </a:t>
            </a:r>
            <a:r>
              <a:rPr dirty="0" smtClean="0" sz="600" spc="10" i="1">
                <a:solidFill>
                  <a:srgbClr val="8E9093"/>
                </a:solidFill>
                <a:latin typeface="Arial"/>
                <a:cs typeface="Arial"/>
              </a:rPr>
              <a:t> </a:t>
            </a:r>
            <a:r>
              <a:rPr dirty="0" smtClean="0" sz="600" spc="0" i="1">
                <a:solidFill>
                  <a:srgbClr val="8E9093"/>
                </a:solidFill>
                <a:latin typeface="Arial"/>
                <a:cs typeface="Arial"/>
              </a:rPr>
              <a:t>1</a:t>
            </a:r>
            <a:r>
              <a:rPr dirty="0" smtClean="0" sz="600" spc="-70" i="1">
                <a:solidFill>
                  <a:srgbClr val="8E9093"/>
                </a:solidFill>
                <a:latin typeface="Arial"/>
                <a:cs typeface="Arial"/>
              </a:rPr>
              <a:t> </a:t>
            </a:r>
            <a:r>
              <a:rPr dirty="0" smtClean="0" sz="500" spc="35">
                <a:solidFill>
                  <a:srgbClr val="8E9093"/>
                </a:solidFill>
                <a:latin typeface="Segoe UI Light"/>
                <a:cs typeface="Segoe UI Light"/>
              </a:rPr>
              <a:t>!'</a:t>
            </a:r>
            <a:r>
              <a:rPr dirty="0" smtClean="0" sz="500" spc="25">
                <a:solidFill>
                  <a:srgbClr val="8E9093"/>
                </a:solidFill>
                <a:latin typeface="Segoe UI Light"/>
                <a:cs typeface="Segoe UI Light"/>
              </a:rPr>
              <a:t> </a:t>
            </a:r>
            <a:r>
              <a:rPr dirty="0" smtClean="0" sz="500" spc="35">
                <a:solidFill>
                  <a:srgbClr val="8E9093"/>
                </a:solidFill>
                <a:latin typeface="Segoe UI Light"/>
                <a:cs typeface="Segoe UI Light"/>
              </a:rPr>
              <a:t>.!</a:t>
            </a:r>
            <a:r>
              <a:rPr dirty="0" smtClean="0" sz="500" spc="35">
                <a:solidFill>
                  <a:srgbClr val="8E9093"/>
                </a:solidFill>
                <a:latin typeface="Segoe UI Light"/>
                <a:cs typeface="Segoe UI Light"/>
              </a:rPr>
              <a:t> </a:t>
            </a:r>
            <a:r>
              <a:rPr dirty="0" smtClean="0" sz="500" spc="25">
                <a:solidFill>
                  <a:srgbClr val="8E9093"/>
                </a:solidFill>
                <a:latin typeface="Segoe UI Light"/>
                <a:cs typeface="Segoe UI Light"/>
              </a:rPr>
              <a:t> </a:t>
            </a:r>
            <a:r>
              <a:rPr dirty="0" smtClean="0" sz="600" spc="130" i="1">
                <a:solidFill>
                  <a:srgbClr val="797C7E"/>
                </a:solidFill>
                <a:latin typeface="Arial"/>
                <a:cs typeface="Arial"/>
              </a:rPr>
              <a:t>1</a:t>
            </a:r>
            <a:r>
              <a:rPr dirty="0" smtClean="0" sz="600" spc="25" i="1">
                <a:solidFill>
                  <a:srgbClr val="797C7E"/>
                </a:solidFill>
                <a:latin typeface="Arial"/>
                <a:cs typeface="Arial"/>
              </a:rPr>
              <a:t>'</a:t>
            </a:r>
            <a:r>
              <a:rPr dirty="0" smtClean="0" sz="550" spc="-350">
                <a:solidFill>
                  <a:srgbClr val="797C7E"/>
                </a:solidFill>
                <a:latin typeface="Segoe UI Light"/>
                <a:cs typeface="Segoe UI Light"/>
              </a:rPr>
              <a:t>G</a:t>
            </a:r>
            <a:r>
              <a:rPr dirty="0" smtClean="0" sz="600" spc="-20" i="1">
                <a:solidFill>
                  <a:srgbClr val="797C7E"/>
                </a:solidFill>
                <a:latin typeface="Arial"/>
                <a:cs typeface="Arial"/>
              </a:rPr>
              <a:t>\</a:t>
            </a:r>
            <a:r>
              <a:rPr dirty="0" smtClean="0" sz="550" spc="40">
                <a:solidFill>
                  <a:srgbClr val="797C7E"/>
                </a:solidFill>
                <a:latin typeface="Segoe UI Light"/>
                <a:cs typeface="Segoe UI Light"/>
              </a:rPr>
              <a:t>;</a:t>
            </a:r>
            <a:r>
              <a:rPr dirty="0" smtClean="0" sz="600" spc="60" i="1">
                <a:solidFill>
                  <a:srgbClr val="797C7E"/>
                </a:solidFill>
                <a:latin typeface="Arial"/>
                <a:cs typeface="Arial"/>
              </a:rPr>
              <a:t>7</a:t>
            </a:r>
            <a:r>
              <a:rPr dirty="0" smtClean="0" sz="600" spc="60" i="1">
                <a:solidFill>
                  <a:srgbClr val="797C7E"/>
                </a:solidFill>
                <a:latin typeface="Arial"/>
                <a:cs typeface="Arial"/>
              </a:rPr>
              <a:t> </a:t>
            </a:r>
            <a:r>
              <a:rPr dirty="0" smtClean="0" sz="600" spc="-50" i="1">
                <a:solidFill>
                  <a:srgbClr val="797C7E"/>
                </a:solidFill>
                <a:latin typeface="Arial"/>
                <a:cs typeface="Arial"/>
              </a:rPr>
              <a:t> </a:t>
            </a:r>
            <a:r>
              <a:rPr dirty="0" smtClean="0" sz="600" spc="-135" i="1">
                <a:solidFill>
                  <a:srgbClr val="797C7E"/>
                </a:solidFill>
                <a:latin typeface="Arial"/>
                <a:cs typeface="Arial"/>
              </a:rPr>
              <a:t>1</a:t>
            </a:r>
            <a:r>
              <a:rPr dirty="0" smtClean="0" sz="500" spc="-5">
                <a:solidFill>
                  <a:srgbClr val="797C7E"/>
                </a:solidFill>
                <a:latin typeface="Segoe UI Light"/>
                <a:cs typeface="Segoe UI Light"/>
              </a:rPr>
              <a:t>&gt;"11:</a:t>
            </a:r>
            <a:r>
              <a:rPr dirty="0" smtClean="0" sz="500" spc="-5">
                <a:solidFill>
                  <a:srgbClr val="797C7E"/>
                </a:solidFill>
                <a:latin typeface="Segoe UI Light"/>
                <a:cs typeface="Segoe UI Light"/>
              </a:rPr>
              <a:t>      </a:t>
            </a:r>
            <a:r>
              <a:rPr dirty="0" smtClean="0" sz="500" spc="-10">
                <a:solidFill>
                  <a:srgbClr val="797C7E"/>
                </a:solidFill>
                <a:latin typeface="Segoe UI Light"/>
                <a:cs typeface="Segoe UI Light"/>
              </a:rPr>
              <a:t> </a:t>
            </a:r>
            <a:r>
              <a:rPr dirty="0" smtClean="0" sz="550" spc="380" i="1">
                <a:solidFill>
                  <a:srgbClr val="797C7E"/>
                </a:solidFill>
                <a:latin typeface="Arial"/>
                <a:cs typeface="Arial"/>
              </a:rPr>
              <a:t>qt</a:t>
            </a:r>
            <a:r>
              <a:rPr dirty="0" smtClean="0" sz="550" spc="380" i="1">
                <a:solidFill>
                  <a:srgbClr val="797C7E"/>
                </a:solidFill>
                <a:latin typeface="Arial"/>
                <a:cs typeface="Arial"/>
              </a:rPr>
              <a:t>   </a:t>
            </a:r>
            <a:r>
              <a:rPr dirty="0" smtClean="0" sz="550" spc="-50" i="1">
                <a:solidFill>
                  <a:srgbClr val="797C7E"/>
                </a:solidFill>
                <a:latin typeface="Arial"/>
                <a:cs typeface="Arial"/>
              </a:rPr>
              <a:t> </a:t>
            </a:r>
            <a:r>
              <a:rPr dirty="0" smtClean="0" sz="500" spc="100">
                <a:solidFill>
                  <a:srgbClr val="797C7E"/>
                </a:solidFill>
                <a:latin typeface="Segoe UI Light"/>
                <a:cs typeface="Segoe UI Light"/>
              </a:rPr>
              <a:t>1</a:t>
            </a:r>
            <a:r>
              <a:rPr dirty="0" smtClean="0" sz="500" spc="140">
                <a:solidFill>
                  <a:srgbClr val="797C7E"/>
                </a:solidFill>
                <a:latin typeface="Segoe UI Light"/>
                <a:cs typeface="Segoe UI Light"/>
              </a:rPr>
              <a:t>)</a:t>
            </a:r>
            <a:r>
              <a:rPr dirty="0" smtClean="0" sz="500" spc="140">
                <a:solidFill>
                  <a:srgbClr val="797C7E"/>
                </a:solidFill>
                <a:latin typeface="Segoe UI Light"/>
                <a:cs typeface="Segoe UI Light"/>
              </a:rPr>
              <a:t> </a:t>
            </a:r>
            <a:r>
              <a:rPr dirty="0" smtClean="0" sz="500" spc="-50">
                <a:solidFill>
                  <a:srgbClr val="797C7E"/>
                </a:solidFill>
                <a:latin typeface="Segoe UI Light"/>
                <a:cs typeface="Segoe UI Light"/>
              </a:rPr>
              <a:t> </a:t>
            </a:r>
            <a:r>
              <a:rPr dirty="0" smtClean="0" sz="600" spc="-10" i="1">
                <a:solidFill>
                  <a:srgbClr val="8E9093"/>
                </a:solidFill>
                <a:latin typeface="Arial"/>
                <a:cs typeface="Arial"/>
              </a:rPr>
              <a:t>l</a:t>
            </a:r>
            <a:r>
              <a:rPr dirty="0" smtClean="0" sz="600" spc="-90" i="1">
                <a:solidFill>
                  <a:srgbClr val="8E9093"/>
                </a:solidFill>
                <a:latin typeface="Arial"/>
                <a:cs typeface="Arial"/>
              </a:rPr>
              <a:t> </a:t>
            </a:r>
            <a:r>
              <a:rPr dirty="0" smtClean="0" sz="500" spc="-10">
                <a:solidFill>
                  <a:srgbClr val="8E9093"/>
                </a:solidFill>
                <a:latin typeface="Segoe UI Light"/>
                <a:cs typeface="Segoe UI Light"/>
              </a:rPr>
              <a:t>C'J'1i</a:t>
            </a:r>
            <a:r>
              <a:rPr dirty="0" smtClean="0" sz="500" spc="10">
                <a:solidFill>
                  <a:srgbClr val="8E9093"/>
                </a:solidFill>
                <a:latin typeface="Segoe UI Light"/>
                <a:cs typeface="Segoe UI Light"/>
              </a:rPr>
              <a:t>)</a:t>
            </a:r>
            <a:r>
              <a:rPr dirty="0" smtClean="0" sz="500" spc="10">
                <a:solidFill>
                  <a:srgbClr val="8E9093"/>
                </a:solidFill>
                <a:latin typeface="Segoe UI Light"/>
                <a:cs typeface="Segoe UI Light"/>
              </a:rPr>
              <a:t> </a:t>
            </a:r>
            <a:r>
              <a:rPr dirty="0" smtClean="0" sz="500" spc="-55">
                <a:solidFill>
                  <a:srgbClr val="8E9093"/>
                </a:solidFill>
                <a:latin typeface="Segoe UI Light"/>
                <a:cs typeface="Segoe UI Light"/>
              </a:rPr>
              <a:t> </a:t>
            </a:r>
            <a:r>
              <a:rPr dirty="0" smtClean="0" sz="600" spc="-45">
                <a:solidFill>
                  <a:srgbClr val="797C7E"/>
                </a:solidFill>
                <a:latin typeface="Segoe UI Light"/>
                <a:cs typeface="Segoe UI Light"/>
              </a:rPr>
              <a:t>?</a:t>
            </a:r>
            <a:r>
              <a:rPr dirty="0" smtClean="0" sz="600" spc="50">
                <a:solidFill>
                  <a:srgbClr val="797C7E"/>
                </a:solidFill>
                <a:latin typeface="Segoe UI Light"/>
                <a:cs typeface="Segoe UI Light"/>
              </a:rPr>
              <a:t> </a:t>
            </a:r>
            <a:r>
              <a:rPr dirty="0" smtClean="0" sz="600" spc="45">
                <a:solidFill>
                  <a:srgbClr val="797C7E"/>
                </a:solidFill>
                <a:latin typeface="Segoe UI Light"/>
                <a:cs typeface="Segoe UI Light"/>
              </a:rPr>
              <a:t>l</a:t>
            </a:r>
            <a:r>
              <a:rPr dirty="0" smtClean="0" sz="450" spc="110" i="1">
                <a:solidFill>
                  <a:srgbClr val="797C7E"/>
                </a:solidFill>
                <a:latin typeface="Arial"/>
                <a:cs typeface="Arial"/>
              </a:rPr>
              <a:t>i!</a:t>
            </a:r>
            <a:r>
              <a:rPr dirty="0" smtClean="0" sz="450" spc="150" i="1">
                <a:solidFill>
                  <a:srgbClr val="797C7E"/>
                </a:solidFill>
                <a:latin typeface="Arial"/>
                <a:cs typeface="Arial"/>
              </a:rPr>
              <a:t>)</a:t>
            </a:r>
            <a:r>
              <a:rPr dirty="0" smtClean="0" sz="450" spc="150" i="1">
                <a:solidFill>
                  <a:srgbClr val="797C7E"/>
                </a:solidFill>
                <a:latin typeface="Arial"/>
                <a:cs typeface="Arial"/>
              </a:rPr>
              <a:t>  </a:t>
            </a:r>
            <a:r>
              <a:rPr dirty="0" smtClean="0" sz="450" spc="-10" i="1">
                <a:solidFill>
                  <a:srgbClr val="797C7E"/>
                </a:solidFill>
                <a:latin typeface="Arial"/>
                <a:cs typeface="Arial"/>
              </a:rPr>
              <a:t> </a:t>
            </a:r>
            <a:r>
              <a:rPr dirty="0" smtClean="0" sz="600" spc="30">
                <a:solidFill>
                  <a:srgbClr val="797C7E"/>
                </a:solidFill>
                <a:latin typeface="Segoe UI Light"/>
                <a:cs typeface="Segoe UI Light"/>
              </a:rPr>
              <a:t>:......</a:t>
            </a:r>
            <a:r>
              <a:rPr dirty="0" smtClean="0" sz="600" spc="50">
                <a:solidFill>
                  <a:srgbClr val="797C7E"/>
                </a:solidFill>
                <a:latin typeface="Segoe UI Light"/>
                <a:cs typeface="Segoe UI Light"/>
              </a:rPr>
              <a:t> </a:t>
            </a:r>
            <a:r>
              <a:rPr dirty="0" smtClean="0" sz="600" spc="90" i="1">
                <a:solidFill>
                  <a:srgbClr val="797C7E"/>
                </a:solidFill>
                <a:latin typeface="Arial"/>
                <a:cs typeface="Arial"/>
              </a:rPr>
              <a:t>'ú</a:t>
            </a:r>
            <a:r>
              <a:rPr dirty="0" smtClean="0" sz="600" spc="-20" i="1">
                <a:solidFill>
                  <a:srgbClr val="797C7E"/>
                </a:solidFill>
                <a:latin typeface="Arial"/>
                <a:cs typeface="Arial"/>
              </a:rPr>
              <a:t>1</a:t>
            </a:r>
            <a:r>
              <a:rPr dirty="0" smtClean="0" sz="650" spc="0">
                <a:solidFill>
                  <a:srgbClr val="797C7E"/>
                </a:solidFill>
                <a:latin typeface="Segoe UI Light"/>
                <a:cs typeface="Segoe UI Light"/>
              </a:rPr>
              <a:t>P.</a:t>
            </a:r>
            <a:r>
              <a:rPr dirty="0" smtClean="0" sz="650" spc="-70">
                <a:solidFill>
                  <a:srgbClr val="797C7E"/>
                </a:solidFill>
                <a:latin typeface="Segoe UI Light"/>
                <a:cs typeface="Segoe UI Light"/>
              </a:rPr>
              <a:t> </a:t>
            </a:r>
            <a:r>
              <a:rPr dirty="0" smtClean="0" sz="450" spc="50">
                <a:solidFill>
                  <a:srgbClr val="8E9093"/>
                </a:solidFill>
                <a:latin typeface="Segoe UI Light"/>
                <a:cs typeface="Segoe UI Light"/>
              </a:rPr>
              <a:t>?</a:t>
            </a:r>
            <a:r>
              <a:rPr dirty="0" smtClean="0" sz="450" spc="120">
                <a:solidFill>
                  <a:srgbClr val="8E9093"/>
                </a:solidFill>
                <a:latin typeface="Segoe UI Light"/>
                <a:cs typeface="Segoe UI Light"/>
              </a:rPr>
              <a:t>(</a:t>
            </a:r>
            <a:r>
              <a:rPr dirty="0" smtClean="0" sz="450" spc="90">
                <a:solidFill>
                  <a:srgbClr val="8E9093"/>
                </a:solidFill>
                <a:latin typeface="Segoe UI Light"/>
                <a:cs typeface="Segoe UI Light"/>
              </a:rPr>
              <a:t>l</a:t>
            </a:r>
            <a:r>
              <a:rPr dirty="0" smtClean="0" sz="600" spc="35" i="1">
                <a:solidFill>
                  <a:srgbClr val="8E9093"/>
                </a:solidFill>
                <a:latin typeface="Arial"/>
                <a:cs typeface="Arial"/>
              </a:rPr>
              <a:t>1'</a:t>
            </a:r>
            <a:r>
              <a:rPr dirty="0" smtClean="0" sz="600" spc="35" i="1">
                <a:solidFill>
                  <a:srgbClr val="8E9093"/>
                </a:solidFill>
                <a:latin typeface="Arial"/>
                <a:cs typeface="Arial"/>
              </a:rPr>
              <a:t> </a:t>
            </a:r>
            <a:r>
              <a:rPr dirty="0" smtClean="0" sz="600" spc="25" i="1">
                <a:solidFill>
                  <a:srgbClr val="8E9093"/>
                </a:solidFill>
                <a:latin typeface="Arial"/>
                <a:cs typeface="Arial"/>
              </a:rPr>
              <a:t> </a:t>
            </a:r>
            <a:r>
              <a:rPr dirty="0" smtClean="0" sz="600" spc="10">
                <a:solidFill>
                  <a:srgbClr val="797C7E"/>
                </a:solidFill>
                <a:latin typeface="Segoe UI Light"/>
                <a:cs typeface="Segoe UI Light"/>
              </a:rPr>
              <a:t>?</a:t>
            </a:r>
            <a:r>
              <a:rPr dirty="0" smtClean="0" sz="600" spc="-5">
                <a:solidFill>
                  <a:srgbClr val="797C7E"/>
                </a:solidFill>
                <a:latin typeface="Segoe UI Light"/>
                <a:cs typeface="Segoe UI Light"/>
              </a:rPr>
              <a:t>I</a:t>
            </a:r>
            <a:r>
              <a:rPr dirty="0" smtClean="0" sz="600" spc="-20" i="1">
                <a:solidFill>
                  <a:srgbClr val="797C7E"/>
                </a:solidFill>
                <a:latin typeface="Arial"/>
                <a:cs typeface="Arial"/>
              </a:rPr>
              <a:t>"!11</a:t>
            </a:r>
            <a:r>
              <a:rPr dirty="0" smtClean="0" sz="600" spc="-20" i="1">
                <a:solidFill>
                  <a:srgbClr val="797C7E"/>
                </a:solidFill>
                <a:latin typeface="Arial"/>
                <a:cs typeface="Arial"/>
              </a:rPr>
              <a:t> </a:t>
            </a:r>
            <a:r>
              <a:rPr dirty="0" smtClean="0" sz="600" spc="140" i="1">
                <a:solidFill>
                  <a:srgbClr val="797C7E"/>
                </a:solidFill>
                <a:latin typeface="Arial"/>
                <a:cs typeface="Arial"/>
              </a:rPr>
              <a:t>'1</a:t>
            </a:r>
            <a:r>
              <a:rPr dirty="0" smtClean="0" sz="600" spc="25" i="1">
                <a:solidFill>
                  <a:srgbClr val="797C7E"/>
                </a:solidFill>
                <a:latin typeface="Arial"/>
                <a:cs typeface="Arial"/>
              </a:rPr>
              <a:t> </a:t>
            </a:r>
            <a:r>
              <a:rPr dirty="0" smtClean="0" sz="1100" spc="80">
                <a:solidFill>
                  <a:srgbClr val="797C7E"/>
                </a:solidFill>
                <a:latin typeface="Segoe UI Light"/>
                <a:cs typeface="Segoe UI Light"/>
              </a:rPr>
              <a:t>"</a:t>
            </a:r>
            <a:endParaRPr sz="1100">
              <a:latin typeface="Segoe UI Light"/>
              <a:cs typeface="Segoe UI Light"/>
            </a:endParaRPr>
          </a:p>
        </p:txBody>
      </p:sp>
      <p:sp>
        <p:nvSpPr>
          <p:cNvPr id="66" name="object 66"/>
          <p:cNvSpPr txBox="1"/>
          <p:nvPr/>
        </p:nvSpPr>
        <p:spPr>
          <a:xfrm>
            <a:off x="8820853" y="4498555"/>
            <a:ext cx="775970" cy="141605"/>
          </a:xfrm>
          <a:prstGeom prst="rect">
            <a:avLst/>
          </a:prstGeom>
        </p:spPr>
        <p:txBody>
          <a:bodyPr wrap="square" lIns="0" tIns="0" rIns="0" bIns="0" rtlCol="0" vert="horz">
            <a:noAutofit/>
          </a:bodyPr>
          <a:lstStyle/>
          <a:p>
            <a:pPr marL="12700">
              <a:lnSpc>
                <a:spcPct val="100000"/>
              </a:lnSpc>
            </a:pPr>
            <a:r>
              <a:rPr dirty="0" smtClean="0" sz="850" spc="-409">
                <a:solidFill>
                  <a:srgbClr val="A3A3A5"/>
                </a:solidFill>
                <a:latin typeface="Arial"/>
                <a:cs typeface="Arial"/>
              </a:rPr>
              <a:t>I</a:t>
            </a:r>
            <a:r>
              <a:rPr dirty="0" smtClean="0" sz="750" spc="270">
                <a:solidFill>
                  <a:srgbClr val="797C7E"/>
                </a:solidFill>
                <a:latin typeface="Segoe UI Light"/>
                <a:cs typeface="Segoe UI Light"/>
              </a:rPr>
              <a:t>i</a:t>
            </a:r>
            <a:r>
              <a:rPr dirty="0" smtClean="0" sz="750" spc="215">
                <a:solidFill>
                  <a:srgbClr val="797C7E"/>
                </a:solidFill>
                <a:latin typeface="Segoe UI Light"/>
                <a:cs typeface="Segoe UI Light"/>
              </a:rPr>
              <a:t>)</a:t>
            </a:r>
            <a:r>
              <a:rPr dirty="0" smtClean="0" sz="750" spc="235">
                <a:solidFill>
                  <a:srgbClr val="797C7E"/>
                </a:solidFill>
                <a:latin typeface="Segoe UI Light"/>
                <a:cs typeface="Segoe UI Light"/>
              </a:rPr>
              <a:t>!:</a:t>
            </a:r>
            <a:r>
              <a:rPr dirty="0" smtClean="0" sz="750" spc="235">
                <a:solidFill>
                  <a:srgbClr val="797C7E"/>
                </a:solidFill>
                <a:latin typeface="Segoe UI Light"/>
                <a:cs typeface="Segoe UI Light"/>
              </a:rPr>
              <a:t> </a:t>
            </a:r>
            <a:r>
              <a:rPr dirty="0" smtClean="0" sz="750" spc="15">
                <a:solidFill>
                  <a:srgbClr val="797C7E"/>
                </a:solidFill>
                <a:latin typeface="Segoe UI Light"/>
                <a:cs typeface="Segoe UI Light"/>
              </a:rPr>
              <a:t> </a:t>
            </a:r>
            <a:r>
              <a:rPr dirty="0" smtClean="0" sz="750" spc="225">
                <a:solidFill>
                  <a:srgbClr val="797C7E"/>
                </a:solidFill>
                <a:latin typeface="Segoe UI Light"/>
                <a:cs typeface="Segoe UI Light"/>
              </a:rPr>
              <a:t>f.t</a:t>
            </a:r>
            <a:r>
              <a:rPr dirty="0" smtClean="0" sz="750" spc="225">
                <a:solidFill>
                  <a:srgbClr val="797C7E"/>
                </a:solidFill>
                <a:latin typeface="Segoe UI Light"/>
                <a:cs typeface="Segoe UI Light"/>
              </a:rPr>
              <a:t>   </a:t>
            </a:r>
            <a:r>
              <a:rPr dirty="0" smtClean="0" sz="750" spc="35">
                <a:solidFill>
                  <a:srgbClr val="797C7E"/>
                </a:solidFill>
                <a:latin typeface="Segoe UI Light"/>
                <a:cs typeface="Segoe UI Light"/>
              </a:rPr>
              <a:t> </a:t>
            </a:r>
            <a:r>
              <a:rPr dirty="0" smtClean="0" sz="850" spc="-40">
                <a:solidFill>
                  <a:srgbClr val="797C7E"/>
                </a:solidFill>
                <a:latin typeface="Arial"/>
                <a:cs typeface="Arial"/>
              </a:rPr>
              <a:t>ì</a:t>
            </a:r>
            <a:r>
              <a:rPr dirty="0" smtClean="0" sz="400" spc="25">
                <a:solidFill>
                  <a:srgbClr val="797C7E"/>
                </a:solidFill>
                <a:latin typeface="Segoe UI Light"/>
                <a:cs typeface="Segoe UI Light"/>
              </a:rPr>
              <a:t>l"</a:t>
            </a:r>
            <a:r>
              <a:rPr dirty="0" smtClean="0" sz="400" spc="-20">
                <a:solidFill>
                  <a:srgbClr val="797C7E"/>
                </a:solidFill>
                <a:latin typeface="Segoe UI Light"/>
                <a:cs typeface="Segoe UI Light"/>
              </a:rPr>
              <a:t>l</a:t>
            </a:r>
            <a:r>
              <a:rPr dirty="0" smtClean="0" sz="850" spc="320">
                <a:solidFill>
                  <a:srgbClr val="797C7E"/>
                </a:solidFill>
                <a:latin typeface="Arial"/>
                <a:cs typeface="Arial"/>
              </a:rPr>
              <a:t>l</a:t>
            </a:r>
            <a:endParaRPr sz="85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0757" y="266191"/>
            <a:ext cx="3754754" cy="560705"/>
          </a:xfrm>
          <a:prstGeom prst="rect">
            <a:avLst/>
          </a:prstGeom>
        </p:spPr>
        <p:txBody>
          <a:bodyPr wrap="square" lIns="0" tIns="0" rIns="0" bIns="0" rtlCol="0" vert="horz">
            <a:noAutofit/>
          </a:bodyPr>
          <a:lstStyle/>
          <a:p>
            <a:pPr marL="12700">
              <a:lnSpc>
                <a:spcPct val="100000"/>
              </a:lnSpc>
            </a:pPr>
            <a:r>
              <a:rPr dirty="0" smtClean="0" sz="3600" spc="-275" b="1">
                <a:solidFill>
                  <a:srgbClr val="303030"/>
                </a:solidFill>
                <a:latin typeface="Microsoft YaHei UI"/>
                <a:cs typeface="Microsoft YaHei UI"/>
              </a:rPr>
              <a:t>T</a:t>
            </a:r>
            <a:r>
              <a:rPr dirty="0" smtClean="0" sz="3600" spc="-20" b="1">
                <a:solidFill>
                  <a:srgbClr val="303030"/>
                </a:solidFill>
                <a:latin typeface="Microsoft YaHei UI"/>
                <a:cs typeface="Microsoft YaHei UI"/>
              </a:rPr>
              <a:t>u</a:t>
            </a:r>
            <a:r>
              <a:rPr dirty="0" smtClean="0" sz="3600" spc="-15" b="1">
                <a:solidFill>
                  <a:srgbClr val="303030"/>
                </a:solidFill>
                <a:latin typeface="Microsoft YaHei UI"/>
                <a:cs typeface="Microsoft YaHei UI"/>
              </a:rPr>
              <a:t>t</a:t>
            </a:r>
            <a:r>
              <a:rPr dirty="0" smtClean="0" sz="3600" spc="-5" b="1">
                <a:solidFill>
                  <a:srgbClr val="303030"/>
                </a:solidFill>
                <a:latin typeface="Microsoft YaHei UI"/>
                <a:cs typeface="Microsoft YaHei UI"/>
              </a:rPr>
              <a:t>o</a:t>
            </a:r>
            <a:r>
              <a:rPr dirty="0" smtClean="0" sz="3600" spc="10" b="1">
                <a:solidFill>
                  <a:srgbClr val="303030"/>
                </a:solidFill>
                <a:latin typeface="Microsoft YaHei UI"/>
                <a:cs typeface="Microsoft YaHei UI"/>
              </a:rPr>
              <a:t>r</a:t>
            </a:r>
            <a:r>
              <a:rPr dirty="0" smtClean="0" sz="3600" spc="-25" b="1">
                <a:solidFill>
                  <a:srgbClr val="303030"/>
                </a:solidFill>
                <a:latin typeface="Microsoft YaHei UI"/>
                <a:cs typeface="Microsoft YaHei UI"/>
              </a:rPr>
              <a:t>i</a:t>
            </a:r>
            <a:r>
              <a:rPr dirty="0" smtClean="0" sz="3600" spc="-20" b="1">
                <a:solidFill>
                  <a:srgbClr val="303030"/>
                </a:solidFill>
                <a:latin typeface="Microsoft YaHei UI"/>
                <a:cs typeface="Microsoft YaHei UI"/>
              </a:rPr>
              <a:t>al</a:t>
            </a:r>
            <a:r>
              <a:rPr dirty="0" smtClean="0" sz="3600" spc="-20" b="1">
                <a:solidFill>
                  <a:srgbClr val="303030"/>
                </a:solidFill>
                <a:latin typeface="Microsoft YaHei UI"/>
                <a:cs typeface="Microsoft YaHei UI"/>
              </a:rPr>
              <a:t> </a:t>
            </a:r>
            <a:r>
              <a:rPr dirty="0" smtClean="0" sz="3600" spc="0" b="1">
                <a:solidFill>
                  <a:srgbClr val="303030"/>
                </a:solidFill>
                <a:latin typeface="Microsoft YaHei UI"/>
                <a:cs typeface="Microsoft YaHei UI"/>
              </a:rPr>
              <a:t>目标听众</a:t>
            </a:r>
            <a:endParaRPr sz="3600">
              <a:latin typeface="Microsoft YaHei UI"/>
              <a:cs typeface="Microsoft YaHei UI"/>
            </a:endParaRPr>
          </a:p>
        </p:txBody>
      </p:sp>
      <p:sp>
        <p:nvSpPr>
          <p:cNvPr id="3" name="object 3"/>
          <p:cNvSpPr txBox="1"/>
          <p:nvPr/>
        </p:nvSpPr>
        <p:spPr>
          <a:xfrm>
            <a:off x="563457" y="1510953"/>
            <a:ext cx="10804525" cy="3263900"/>
          </a:xfrm>
          <a:prstGeom prst="rect">
            <a:avLst/>
          </a:prstGeom>
        </p:spPr>
        <p:txBody>
          <a:bodyPr wrap="square" lIns="0" tIns="0" rIns="0" bIns="0" rtlCol="0" vert="horz">
            <a:noAutofit/>
          </a:bodyPr>
          <a:lstStyle/>
          <a:p>
            <a:pPr marL="12700">
              <a:lnSpc>
                <a:spcPct val="1000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知识图谱学习者，对知识图谱在行业应用感兴趣的</a:t>
            </a:r>
            <a:r>
              <a:rPr dirty="0" smtClean="0" sz="2400" spc="15">
                <a:solidFill>
                  <a:srgbClr val="00B38A"/>
                </a:solidFill>
                <a:latin typeface="Microsoft YaHei UI"/>
                <a:cs typeface="Microsoft YaHei UI"/>
              </a:rPr>
              <a:t>技术人员</a:t>
            </a:r>
            <a:r>
              <a:rPr dirty="0" smtClean="0" sz="2400" spc="15">
                <a:solidFill>
                  <a:srgbClr val="303030"/>
                </a:solidFill>
                <a:latin typeface="Microsoft YaHei UI"/>
                <a:cs typeface="Microsoft YaHei UI"/>
              </a:rPr>
              <a:t>。</a:t>
            </a:r>
            <a:endParaRPr sz="2400">
              <a:latin typeface="Microsoft YaHei UI"/>
              <a:cs typeface="Microsoft YaHei UI"/>
            </a:endParaRPr>
          </a:p>
          <a:p>
            <a:pPr>
              <a:lnSpc>
                <a:spcPts val="750"/>
              </a:lnSpc>
              <a:spcBef>
                <a:spcPts val="11"/>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342900" marR="12700" indent="-330200">
              <a:lnSpc>
                <a:spcPct val="1298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各行业应用中想引入知识图谱相关技术的</a:t>
            </a:r>
            <a:r>
              <a:rPr dirty="0" smtClean="0" sz="2400" spc="15">
                <a:solidFill>
                  <a:srgbClr val="00B38A"/>
                </a:solidFill>
                <a:latin typeface="Microsoft YaHei UI"/>
                <a:cs typeface="Microsoft YaHei UI"/>
              </a:rPr>
              <a:t>知识及数据管理人员</a:t>
            </a:r>
            <a:r>
              <a:rPr dirty="0" smtClean="0" sz="2400" spc="40">
                <a:solidFill>
                  <a:srgbClr val="303030"/>
                </a:solidFill>
                <a:latin typeface="Microsoft YaHei UI"/>
                <a:cs typeface="Microsoft YaHei UI"/>
              </a:rPr>
              <a:t>，</a:t>
            </a:r>
            <a:r>
              <a:rPr dirty="0" smtClean="0" sz="2400" spc="15">
                <a:solidFill>
                  <a:srgbClr val="303030"/>
                </a:solidFill>
                <a:latin typeface="Microsoft YaHei UI"/>
                <a:cs typeface="Microsoft YaHei UI"/>
              </a:rPr>
              <a:t>尤其是有行业</a:t>
            </a:r>
            <a:r>
              <a:rPr dirty="0" smtClean="0" sz="2400" spc="15">
                <a:solidFill>
                  <a:srgbClr val="303030"/>
                </a:solidFill>
                <a:latin typeface="Microsoft YaHei UI"/>
                <a:cs typeface="Microsoft YaHei UI"/>
              </a:rPr>
              <a:t> </a:t>
            </a:r>
            <a:r>
              <a:rPr dirty="0" smtClean="0" sz="2400" spc="0">
                <a:solidFill>
                  <a:srgbClr val="303030"/>
                </a:solidFill>
                <a:latin typeface="Microsoft YaHei UI"/>
                <a:cs typeface="Microsoft YaHei UI"/>
              </a:rPr>
              <a:t>知识库构建及上层问答搜索等有需求的。</a:t>
            </a:r>
            <a:endParaRPr sz="2400">
              <a:latin typeface="Microsoft YaHei UI"/>
              <a:cs typeface="Microsoft YaHei UI"/>
            </a:endParaRPr>
          </a:p>
          <a:p>
            <a:pPr>
              <a:lnSpc>
                <a:spcPts val="600"/>
              </a:lnSpc>
              <a:spcBef>
                <a:spcPts val="0"/>
              </a:spcBef>
            </a:pPr>
            <a:endParaRPr sz="6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希望了解知识图谱如何在行业中应用的</a:t>
            </a:r>
            <a:r>
              <a:rPr dirty="0" smtClean="0" sz="2400" spc="15">
                <a:solidFill>
                  <a:srgbClr val="00B38A"/>
                </a:solidFill>
                <a:latin typeface="Microsoft YaHei UI"/>
                <a:cs typeface="Microsoft YaHei UI"/>
              </a:rPr>
              <a:t>管理决策者</a:t>
            </a:r>
            <a:r>
              <a:rPr dirty="0" smtClean="0" sz="2400" spc="15">
                <a:solidFill>
                  <a:srgbClr val="303030"/>
                </a:solidFill>
                <a:latin typeface="Microsoft YaHei UI"/>
                <a:cs typeface="Microsoft YaHei UI"/>
              </a:rPr>
              <a:t>。</a:t>
            </a:r>
            <a:endParaRPr sz="2400">
              <a:latin typeface="Microsoft YaHei UI"/>
              <a:cs typeface="Microsoft YaHei U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01116"/>
            <a:ext cx="6497955"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知识图谱行业应用</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其它行业</a:t>
            </a:r>
            <a:endParaRPr sz="3600">
              <a:latin typeface="Microsoft YaHei UI"/>
              <a:cs typeface="Microsoft YaHei UI"/>
            </a:endParaRPr>
          </a:p>
        </p:txBody>
      </p:sp>
      <p:sp>
        <p:nvSpPr>
          <p:cNvPr id="3" name="object 3"/>
          <p:cNvSpPr txBox="1"/>
          <p:nvPr/>
        </p:nvSpPr>
        <p:spPr>
          <a:xfrm>
            <a:off x="798142" y="1433348"/>
            <a:ext cx="4127500" cy="485902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农业</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识别作物危害</a:t>
            </a:r>
            <a:endParaRPr sz="2000">
              <a:latin typeface="Microsoft YaHei UI"/>
              <a:cs typeface="Microsoft YaHei UI"/>
            </a:endParaRPr>
          </a:p>
          <a:p>
            <a:pPr>
              <a:lnSpc>
                <a:spcPts val="650"/>
              </a:lnSpc>
              <a:spcBef>
                <a:spcPts val="9"/>
              </a:spcBef>
            </a:pPr>
            <a:endParaRPr sz="6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政府行业</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政府大数据管理</a:t>
            </a:r>
            <a:endParaRPr sz="2000">
              <a:latin typeface="Microsoft YaHei UI"/>
              <a:cs typeface="Microsoft YaHei UI"/>
            </a:endParaRPr>
          </a:p>
          <a:p>
            <a:pPr>
              <a:lnSpc>
                <a:spcPts val="900"/>
              </a:lnSpc>
              <a:spcBef>
                <a:spcPts val="39"/>
              </a:spcBef>
            </a:pPr>
            <a:endParaRPr sz="9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客服系统</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基于知识图谱的智能客服系统</a:t>
            </a:r>
            <a:endParaRPr sz="2000">
              <a:latin typeface="Microsoft YaHei UI"/>
              <a:cs typeface="Microsoft YaHei UI"/>
            </a:endParaRPr>
          </a:p>
          <a:p>
            <a:pPr>
              <a:lnSpc>
                <a:spcPts val="900"/>
              </a:lnSpc>
              <a:spcBef>
                <a:spcPts val="40"/>
              </a:spcBef>
            </a:pPr>
            <a:endParaRPr sz="9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5">
                <a:solidFill>
                  <a:srgbClr val="303030"/>
                </a:solidFill>
                <a:latin typeface="Microsoft YaHei UI"/>
                <a:cs typeface="Microsoft YaHei UI"/>
              </a:rPr>
              <a:t>…</a:t>
            </a:r>
            <a:r>
              <a:rPr dirty="0" smtClean="0" sz="2400" spc="0">
                <a:solidFill>
                  <a:srgbClr val="303030"/>
                </a:solidFill>
                <a:latin typeface="Microsoft YaHei UI"/>
                <a:cs typeface="Microsoft YaHei UI"/>
              </a:rPr>
              <a:t>…</a:t>
            </a:r>
            <a:endParaRPr sz="2400">
              <a:latin typeface="Microsoft YaHei UI"/>
              <a:cs typeface="Microsoft YaHei U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69730" y="1952091"/>
            <a:ext cx="2294369" cy="2848508"/>
          </a:xfrm>
          <a:custGeom>
            <a:avLst/>
            <a:gdLst/>
            <a:ahLst/>
            <a:cxnLst/>
            <a:rect l="l" t="t" r="r" b="b"/>
            <a:pathLst>
              <a:path w="2294369" h="2848508">
                <a:moveTo>
                  <a:pt x="0" y="0"/>
                </a:moveTo>
                <a:lnTo>
                  <a:pt x="2294369" y="0"/>
                </a:lnTo>
                <a:lnTo>
                  <a:pt x="2294369" y="2848508"/>
                </a:lnTo>
                <a:lnTo>
                  <a:pt x="0" y="2848508"/>
                </a:lnTo>
                <a:lnTo>
                  <a:pt x="0" y="0"/>
                </a:lnTo>
                <a:close/>
              </a:path>
            </a:pathLst>
          </a:custGeom>
          <a:solidFill>
            <a:srgbClr val="23AB8C"/>
          </a:solidFill>
        </p:spPr>
        <p:txBody>
          <a:bodyPr wrap="square" lIns="0" tIns="0" rIns="0" bIns="0" rtlCol="0">
            <a:noAutofit/>
          </a:bodyPr>
          <a:lstStyle/>
          <a:p/>
        </p:txBody>
      </p:sp>
      <p:sp>
        <p:nvSpPr>
          <p:cNvPr id="3" name="object 3"/>
          <p:cNvSpPr txBox="1"/>
          <p:nvPr/>
        </p:nvSpPr>
        <p:spPr>
          <a:xfrm>
            <a:off x="5273898" y="1853449"/>
            <a:ext cx="3083560" cy="439420"/>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▍行业知识图谱简介</a:t>
            </a:r>
            <a:endParaRPr sz="2800">
              <a:latin typeface="Microsoft YaHei UI"/>
              <a:cs typeface="Microsoft YaHei UI"/>
            </a:endParaRPr>
          </a:p>
        </p:txBody>
      </p:sp>
      <p:sp>
        <p:nvSpPr>
          <p:cNvPr id="4" name="object 4"/>
          <p:cNvSpPr txBox="1"/>
          <p:nvPr/>
        </p:nvSpPr>
        <p:spPr>
          <a:xfrm>
            <a:off x="5273898" y="2620478"/>
            <a:ext cx="3083560" cy="439420"/>
          </a:xfrm>
          <a:prstGeom prst="rect">
            <a:avLst/>
          </a:prstGeom>
        </p:spPr>
        <p:txBody>
          <a:bodyPr wrap="square" lIns="0" tIns="0" rIns="0" bIns="0" rtlCol="0" vert="horz">
            <a:noAutofit/>
          </a:bodyPr>
          <a:lstStyle/>
          <a:p>
            <a:pPr marL="12700">
              <a:lnSpc>
                <a:spcPct val="100000"/>
              </a:lnSpc>
            </a:pPr>
            <a:r>
              <a:rPr dirty="0" smtClean="0" sz="2800" b="1">
                <a:solidFill>
                  <a:srgbClr val="7B7B7B"/>
                </a:solidFill>
                <a:latin typeface="Microsoft YaHei UI"/>
                <a:cs typeface="Microsoft YaHei UI"/>
              </a:rPr>
              <a:t>▍</a:t>
            </a:r>
            <a:r>
              <a:rPr dirty="0" smtClean="0" sz="2800">
                <a:solidFill>
                  <a:srgbClr val="7B7B7B"/>
                </a:solidFill>
                <a:latin typeface="Microsoft YaHei UI"/>
                <a:cs typeface="Microsoft YaHei UI"/>
              </a:rPr>
              <a:t>行业知识图谱应用</a:t>
            </a:r>
            <a:endParaRPr sz="2800">
              <a:latin typeface="Microsoft YaHei UI"/>
              <a:cs typeface="Microsoft YaHei UI"/>
            </a:endParaRPr>
          </a:p>
        </p:txBody>
      </p:sp>
      <p:sp>
        <p:nvSpPr>
          <p:cNvPr id="5" name="object 5"/>
          <p:cNvSpPr txBox="1"/>
          <p:nvPr/>
        </p:nvSpPr>
        <p:spPr>
          <a:xfrm>
            <a:off x="5273898" y="3423170"/>
            <a:ext cx="3794760" cy="1353820"/>
          </a:xfrm>
          <a:prstGeom prst="rect">
            <a:avLst/>
          </a:prstGeom>
        </p:spPr>
        <p:txBody>
          <a:bodyPr wrap="square" lIns="0" tIns="0" rIns="0" bIns="0" rtlCol="0" vert="horz">
            <a:noAutofit/>
          </a:bodyPr>
          <a:lstStyle/>
          <a:p>
            <a:pPr marL="12700">
              <a:lnSpc>
                <a:spcPct val="100000"/>
              </a:lnSpc>
            </a:pPr>
            <a:r>
              <a:rPr dirty="0" smtClean="0" sz="3600">
                <a:solidFill>
                  <a:srgbClr val="23AB8C"/>
                </a:solidFill>
                <a:latin typeface="Microsoft YaHei UI"/>
                <a:cs typeface="Microsoft YaHei UI"/>
              </a:rPr>
              <a:t>▍</a:t>
            </a:r>
            <a:r>
              <a:rPr dirty="0" smtClean="0" sz="3600" spc="-215">
                <a:solidFill>
                  <a:srgbClr val="23AB8C"/>
                </a:solidFill>
                <a:latin typeface="Microsoft YaHei UI"/>
                <a:cs typeface="Microsoft YaHei UI"/>
              </a:rPr>
              <a:t>K</a:t>
            </a:r>
            <a:r>
              <a:rPr dirty="0" smtClean="0" sz="3600" spc="-30">
                <a:solidFill>
                  <a:srgbClr val="23AB8C"/>
                </a:solidFill>
                <a:latin typeface="Microsoft YaHei UI"/>
                <a:cs typeface="Microsoft YaHei UI"/>
              </a:rPr>
              <a:t>G</a:t>
            </a:r>
            <a:r>
              <a:rPr dirty="0" smtClean="0" sz="3600" spc="-30">
                <a:solidFill>
                  <a:srgbClr val="23AB8C"/>
                </a:solidFill>
                <a:latin typeface="Microsoft YaHei UI"/>
                <a:cs typeface="Microsoft YaHei UI"/>
              </a:rPr>
              <a:t>应用挑战</a:t>
            </a:r>
            <a:endParaRPr sz="3600">
              <a:latin typeface="Microsoft YaHei UI"/>
              <a:cs typeface="Microsoft YaHei UI"/>
            </a:endParaRPr>
          </a:p>
          <a:p>
            <a:pPr>
              <a:lnSpc>
                <a:spcPts val="850"/>
              </a:lnSpc>
              <a:spcBef>
                <a:spcPts val="30"/>
              </a:spcBef>
            </a:pPr>
            <a:endParaRPr sz="850"/>
          </a:p>
          <a:p>
            <a:pPr>
              <a:lnSpc>
                <a:spcPts val="1000"/>
              </a:lnSpc>
            </a:pPr>
            <a:endParaRPr sz="1000"/>
          </a:p>
          <a:p>
            <a:pPr>
              <a:lnSpc>
                <a:spcPts val="1000"/>
              </a:lnSpc>
            </a:pPr>
            <a:endParaRPr sz="1000"/>
          </a:p>
          <a:p>
            <a:pPr marL="12700">
              <a:lnSpc>
                <a:spcPct val="100000"/>
              </a:lnSpc>
            </a:pPr>
            <a:r>
              <a:rPr dirty="0" smtClean="0" sz="2800">
                <a:solidFill>
                  <a:srgbClr val="7B7B7B"/>
                </a:solidFill>
                <a:latin typeface="Microsoft YaHei UI"/>
                <a:cs typeface="Microsoft YaHei UI"/>
              </a:rPr>
              <a:t>▍行业知识图谱生命周期</a:t>
            </a:r>
            <a:endParaRPr sz="2800">
              <a:latin typeface="Microsoft YaHei UI"/>
              <a:cs typeface="Microsoft YaHei UI"/>
            </a:endParaRPr>
          </a:p>
        </p:txBody>
      </p:sp>
      <p:sp>
        <p:nvSpPr>
          <p:cNvPr id="6" name="object 6"/>
          <p:cNvSpPr txBox="1"/>
          <p:nvPr/>
        </p:nvSpPr>
        <p:spPr>
          <a:xfrm>
            <a:off x="2866017" y="2746926"/>
            <a:ext cx="1651000" cy="987425"/>
          </a:xfrm>
          <a:prstGeom prst="rect">
            <a:avLst/>
          </a:prstGeom>
        </p:spPr>
        <p:txBody>
          <a:bodyPr wrap="square" lIns="0" tIns="0" rIns="0" bIns="0" rtlCol="0" vert="horz">
            <a:noAutofit/>
          </a:bodyPr>
          <a:lstStyle/>
          <a:p>
            <a:pPr marL="12700" marR="12700">
              <a:lnSpc>
                <a:spcPct val="100000"/>
              </a:lnSpc>
            </a:pPr>
            <a:r>
              <a:rPr dirty="0" smtClean="0" sz="3200" b="1">
                <a:solidFill>
                  <a:srgbClr val="FFFFFF"/>
                </a:solidFill>
                <a:latin typeface="Microsoft YaHei UI"/>
                <a:cs typeface="Microsoft YaHei UI"/>
              </a:rPr>
              <a:t>行业知识</a:t>
            </a:r>
            <a:r>
              <a:rPr dirty="0" smtClean="0" sz="3200" b="1">
                <a:solidFill>
                  <a:srgbClr val="FFFFFF"/>
                </a:solidFill>
                <a:latin typeface="Microsoft YaHei UI"/>
                <a:cs typeface="Microsoft YaHei UI"/>
              </a:rPr>
              <a:t> 图谱概述</a:t>
            </a:r>
            <a:endParaRPr sz="3200">
              <a:latin typeface="Microsoft YaHei UI"/>
              <a:cs typeface="Microsoft YaHei U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65277" rIns="0" bIns="0" rtlCol="0" vert="horz">
            <a:noAutofit/>
          </a:bodyPr>
          <a:lstStyle/>
          <a:p>
            <a:pPr marL="245110">
              <a:lnSpc>
                <a:spcPct val="100000"/>
              </a:lnSpc>
            </a:pPr>
            <a:r>
              <a:rPr dirty="0" smtClean="0" sz="2800" b="1">
                <a:solidFill>
                  <a:srgbClr val="303030"/>
                </a:solidFill>
                <a:latin typeface="Microsoft YaHei UI"/>
                <a:cs typeface="Microsoft YaHei UI"/>
              </a:rPr>
              <a:t>从数据库发展到大数据时代，企业希望融合使用全量数据</a:t>
            </a:r>
            <a:endParaRPr sz="2800">
              <a:latin typeface="Microsoft YaHei UI"/>
              <a:cs typeface="Microsoft YaHei UI"/>
            </a:endParaRPr>
          </a:p>
        </p:txBody>
      </p:sp>
      <p:sp>
        <p:nvSpPr>
          <p:cNvPr id="3" name="object 3"/>
          <p:cNvSpPr txBox="1"/>
          <p:nvPr/>
        </p:nvSpPr>
        <p:spPr>
          <a:xfrm>
            <a:off x="4933951" y="1250232"/>
            <a:ext cx="2325370" cy="621665"/>
          </a:xfrm>
          <a:prstGeom prst="rect">
            <a:avLst/>
          </a:prstGeom>
        </p:spPr>
        <p:txBody>
          <a:bodyPr wrap="square" lIns="0" tIns="0" rIns="0" bIns="0" rtlCol="0" vert="horz">
            <a:noAutofit/>
          </a:bodyPr>
          <a:lstStyle/>
          <a:p>
            <a:pPr marL="12700">
              <a:lnSpc>
                <a:spcPct val="100000"/>
              </a:lnSpc>
            </a:pPr>
            <a:r>
              <a:rPr dirty="0" smtClean="0" sz="4000" spc="-45" b="1">
                <a:solidFill>
                  <a:srgbClr val="23AB8C"/>
                </a:solidFill>
                <a:latin typeface="Microsoft YaHei UI"/>
                <a:cs typeface="Microsoft YaHei UI"/>
              </a:rPr>
              <a:t>D</a:t>
            </a:r>
            <a:r>
              <a:rPr dirty="0" smtClean="0" sz="4000" spc="-30" b="1">
                <a:solidFill>
                  <a:srgbClr val="23AB8C"/>
                </a:solidFill>
                <a:latin typeface="Microsoft YaHei UI"/>
                <a:cs typeface="Microsoft YaHei UI"/>
              </a:rPr>
              <a:t>B</a:t>
            </a:r>
            <a:r>
              <a:rPr dirty="0" smtClean="0" sz="4000" spc="-10" b="1">
                <a:solidFill>
                  <a:srgbClr val="23AB8C"/>
                </a:solidFill>
                <a:latin typeface="Microsoft YaHei UI"/>
                <a:cs typeface="Microsoft YaHei UI"/>
              </a:rPr>
              <a:t> </a:t>
            </a:r>
            <a:r>
              <a:rPr dirty="0" smtClean="0" sz="4000" spc="0">
                <a:solidFill>
                  <a:srgbClr val="23AB8C"/>
                </a:solidFill>
                <a:latin typeface="Tahoma"/>
                <a:cs typeface="Tahoma"/>
              </a:rPr>
              <a:t></a:t>
            </a:r>
            <a:r>
              <a:rPr dirty="0" smtClean="0" sz="4000" spc="-50">
                <a:solidFill>
                  <a:srgbClr val="23AB8C"/>
                </a:solidFill>
                <a:latin typeface="Tahoma"/>
                <a:cs typeface="Tahoma"/>
              </a:rPr>
              <a:t> </a:t>
            </a:r>
            <a:r>
              <a:rPr dirty="0" smtClean="0" sz="4000" spc="-30" b="1">
                <a:solidFill>
                  <a:srgbClr val="23AB8C"/>
                </a:solidFill>
                <a:latin typeface="Microsoft YaHei UI"/>
                <a:cs typeface="Microsoft YaHei UI"/>
              </a:rPr>
              <a:t>BD</a:t>
            </a:r>
            <a:endParaRPr sz="4000">
              <a:latin typeface="Microsoft YaHei UI"/>
              <a:cs typeface="Microsoft YaHei UI"/>
            </a:endParaRPr>
          </a:p>
        </p:txBody>
      </p:sp>
      <p:sp>
        <p:nvSpPr>
          <p:cNvPr id="4" name="object 4"/>
          <p:cNvSpPr txBox="1"/>
          <p:nvPr/>
        </p:nvSpPr>
        <p:spPr>
          <a:xfrm>
            <a:off x="9090659" y="6458584"/>
            <a:ext cx="2966720" cy="256540"/>
          </a:xfrm>
          <a:prstGeom prst="rect">
            <a:avLst/>
          </a:prstGeom>
        </p:spPr>
        <p:txBody>
          <a:bodyPr wrap="square" lIns="0" tIns="0" rIns="0" bIns="0" rtlCol="0" vert="horz">
            <a:noAutofit/>
          </a:bodyPr>
          <a:lstStyle/>
          <a:p>
            <a:pPr marL="12700">
              <a:lnSpc>
                <a:spcPct val="100000"/>
              </a:lnSpc>
            </a:pPr>
            <a:r>
              <a:rPr dirty="0" smtClean="0" sz="1600">
                <a:solidFill>
                  <a:srgbClr val="808080"/>
                </a:solidFill>
                <a:latin typeface="Microsoft YaHei UI"/>
                <a:cs typeface="Microsoft YaHei UI"/>
              </a:rPr>
              <a:t>来源：开源技术社区</a:t>
            </a:r>
            <a:r>
              <a:rPr dirty="0" smtClean="0" sz="1600" spc="5">
                <a:solidFill>
                  <a:srgbClr val="808080"/>
                </a:solidFill>
                <a:latin typeface="Microsoft YaHei UI"/>
                <a:cs typeface="Microsoft YaHei UI"/>
              </a:rPr>
              <a:t> </a:t>
            </a:r>
            <a:r>
              <a:rPr dirty="0" smtClean="0" sz="1600" spc="-20">
                <a:solidFill>
                  <a:srgbClr val="808080"/>
                </a:solidFill>
                <a:latin typeface="Microsoft YaHei UI"/>
                <a:cs typeface="Microsoft YaHei UI"/>
              </a:rPr>
              <a:t>N</a:t>
            </a:r>
            <a:r>
              <a:rPr dirty="0" smtClean="0" sz="1600" spc="-15">
                <a:solidFill>
                  <a:srgbClr val="808080"/>
                </a:solidFill>
                <a:latin typeface="Microsoft YaHei UI"/>
                <a:cs typeface="Microsoft YaHei UI"/>
              </a:rPr>
              <a:t>o</a:t>
            </a:r>
            <a:r>
              <a:rPr dirty="0" smtClean="0" sz="1600" spc="-5">
                <a:solidFill>
                  <a:srgbClr val="808080"/>
                </a:solidFill>
                <a:latin typeface="Microsoft YaHei UI"/>
                <a:cs typeface="Microsoft YaHei UI"/>
              </a:rPr>
              <a:t>c</a:t>
            </a:r>
            <a:r>
              <a:rPr dirty="0" smtClean="0" sz="1600" spc="5">
                <a:solidFill>
                  <a:srgbClr val="808080"/>
                </a:solidFill>
                <a:latin typeface="Microsoft YaHei UI"/>
                <a:cs typeface="Microsoft YaHei UI"/>
              </a:rPr>
              <a:t>k</a:t>
            </a:r>
            <a:r>
              <a:rPr dirty="0" smtClean="0" sz="1600" spc="-5">
                <a:solidFill>
                  <a:srgbClr val="808080"/>
                </a:solidFill>
                <a:latin typeface="Microsoft YaHei UI"/>
                <a:cs typeface="Microsoft YaHei UI"/>
              </a:rPr>
              <a:t>(</a:t>
            </a:r>
            <a:r>
              <a:rPr dirty="0" smtClean="0" sz="1600" spc="0">
                <a:solidFill>
                  <a:srgbClr val="808080"/>
                </a:solidFill>
                <a:latin typeface="Microsoft YaHei UI"/>
                <a:cs typeface="Microsoft YaHei UI"/>
              </a:rPr>
              <a:t>洛神</a:t>
            </a:r>
            <a:r>
              <a:rPr dirty="0" smtClean="0" sz="1600" spc="-10">
                <a:solidFill>
                  <a:srgbClr val="808080"/>
                </a:solidFill>
                <a:latin typeface="Microsoft YaHei UI"/>
                <a:cs typeface="Microsoft YaHei UI"/>
              </a:rPr>
              <a:t>)</a:t>
            </a:r>
            <a:endParaRPr sz="1600">
              <a:latin typeface="Microsoft YaHei UI"/>
              <a:cs typeface="Microsoft YaHei UI"/>
            </a:endParaRPr>
          </a:p>
        </p:txBody>
      </p:sp>
      <p:sp>
        <p:nvSpPr>
          <p:cNvPr id="5" name="object 5"/>
          <p:cNvSpPr/>
          <p:nvPr/>
        </p:nvSpPr>
        <p:spPr>
          <a:xfrm>
            <a:off x="806983" y="2241562"/>
            <a:ext cx="1710524" cy="479145"/>
          </a:xfrm>
          <a:custGeom>
            <a:avLst/>
            <a:gdLst/>
            <a:ahLst/>
            <a:cxnLst/>
            <a:rect l="l" t="t" r="r" b="b"/>
            <a:pathLst>
              <a:path w="1710524" h="479145">
                <a:moveTo>
                  <a:pt x="0" y="0"/>
                </a:moveTo>
                <a:lnTo>
                  <a:pt x="1710524" y="0"/>
                </a:lnTo>
                <a:lnTo>
                  <a:pt x="1710524" y="479145"/>
                </a:lnTo>
                <a:lnTo>
                  <a:pt x="0" y="479145"/>
                </a:lnTo>
                <a:lnTo>
                  <a:pt x="0" y="0"/>
                </a:lnTo>
                <a:close/>
              </a:path>
            </a:pathLst>
          </a:custGeom>
          <a:solidFill>
            <a:srgbClr val="23AB8C"/>
          </a:solidFill>
        </p:spPr>
        <p:txBody>
          <a:bodyPr wrap="square" lIns="0" tIns="0" rIns="0" bIns="0" rtlCol="0">
            <a:noAutofit/>
          </a:bodyPr>
          <a:lstStyle/>
          <a:p/>
        </p:txBody>
      </p:sp>
      <p:sp>
        <p:nvSpPr>
          <p:cNvPr id="6" name="object 6"/>
          <p:cNvSpPr/>
          <p:nvPr/>
        </p:nvSpPr>
        <p:spPr>
          <a:xfrm>
            <a:off x="2517508" y="2241562"/>
            <a:ext cx="4226001" cy="479145"/>
          </a:xfrm>
          <a:custGeom>
            <a:avLst/>
            <a:gdLst/>
            <a:ahLst/>
            <a:cxnLst/>
            <a:rect l="l" t="t" r="r" b="b"/>
            <a:pathLst>
              <a:path w="4226001" h="479145">
                <a:moveTo>
                  <a:pt x="0" y="0"/>
                </a:moveTo>
                <a:lnTo>
                  <a:pt x="4226001" y="0"/>
                </a:lnTo>
                <a:lnTo>
                  <a:pt x="4226001" y="479145"/>
                </a:lnTo>
                <a:lnTo>
                  <a:pt x="0" y="479145"/>
                </a:lnTo>
                <a:lnTo>
                  <a:pt x="0" y="0"/>
                </a:lnTo>
                <a:close/>
              </a:path>
            </a:pathLst>
          </a:custGeom>
          <a:solidFill>
            <a:srgbClr val="23AB8C"/>
          </a:solidFill>
        </p:spPr>
        <p:txBody>
          <a:bodyPr wrap="square" lIns="0" tIns="0" rIns="0" bIns="0" rtlCol="0">
            <a:noAutofit/>
          </a:bodyPr>
          <a:lstStyle/>
          <a:p/>
        </p:txBody>
      </p:sp>
      <p:sp>
        <p:nvSpPr>
          <p:cNvPr id="7" name="object 7"/>
          <p:cNvSpPr/>
          <p:nvPr/>
        </p:nvSpPr>
        <p:spPr>
          <a:xfrm>
            <a:off x="6743509" y="2241562"/>
            <a:ext cx="4729086" cy="479145"/>
          </a:xfrm>
          <a:custGeom>
            <a:avLst/>
            <a:gdLst/>
            <a:ahLst/>
            <a:cxnLst/>
            <a:rect l="l" t="t" r="r" b="b"/>
            <a:pathLst>
              <a:path w="4729086" h="479145">
                <a:moveTo>
                  <a:pt x="0" y="0"/>
                </a:moveTo>
                <a:lnTo>
                  <a:pt x="4729086" y="0"/>
                </a:lnTo>
                <a:lnTo>
                  <a:pt x="4729086" y="479145"/>
                </a:lnTo>
                <a:lnTo>
                  <a:pt x="0" y="479145"/>
                </a:lnTo>
                <a:lnTo>
                  <a:pt x="0" y="0"/>
                </a:lnTo>
                <a:close/>
              </a:path>
            </a:pathLst>
          </a:custGeom>
          <a:solidFill>
            <a:srgbClr val="23AB8C"/>
          </a:solidFill>
        </p:spPr>
        <p:txBody>
          <a:bodyPr wrap="square" lIns="0" tIns="0" rIns="0" bIns="0" rtlCol="0">
            <a:noAutofit/>
          </a:bodyPr>
          <a:lstStyle/>
          <a:p/>
        </p:txBody>
      </p:sp>
      <p:sp>
        <p:nvSpPr>
          <p:cNvPr id="8" name="object 8"/>
          <p:cNvSpPr/>
          <p:nvPr/>
        </p:nvSpPr>
        <p:spPr>
          <a:xfrm>
            <a:off x="806983" y="2720708"/>
            <a:ext cx="1710524" cy="674954"/>
          </a:xfrm>
          <a:custGeom>
            <a:avLst/>
            <a:gdLst/>
            <a:ahLst/>
            <a:cxnLst/>
            <a:rect l="l" t="t" r="r" b="b"/>
            <a:pathLst>
              <a:path w="1710524" h="674954">
                <a:moveTo>
                  <a:pt x="0" y="0"/>
                </a:moveTo>
                <a:lnTo>
                  <a:pt x="1710524" y="0"/>
                </a:lnTo>
                <a:lnTo>
                  <a:pt x="1710524" y="674954"/>
                </a:lnTo>
                <a:lnTo>
                  <a:pt x="0" y="674954"/>
                </a:lnTo>
                <a:lnTo>
                  <a:pt x="0" y="0"/>
                </a:lnTo>
                <a:close/>
              </a:path>
            </a:pathLst>
          </a:custGeom>
          <a:solidFill>
            <a:srgbClr val="E3F4E7"/>
          </a:solidFill>
        </p:spPr>
        <p:txBody>
          <a:bodyPr wrap="square" lIns="0" tIns="0" rIns="0" bIns="0" rtlCol="0">
            <a:noAutofit/>
          </a:bodyPr>
          <a:lstStyle/>
          <a:p/>
        </p:txBody>
      </p:sp>
      <p:sp>
        <p:nvSpPr>
          <p:cNvPr id="9" name="object 9"/>
          <p:cNvSpPr/>
          <p:nvPr/>
        </p:nvSpPr>
        <p:spPr>
          <a:xfrm>
            <a:off x="2517508" y="2720708"/>
            <a:ext cx="4226001" cy="674954"/>
          </a:xfrm>
          <a:custGeom>
            <a:avLst/>
            <a:gdLst/>
            <a:ahLst/>
            <a:cxnLst/>
            <a:rect l="l" t="t" r="r" b="b"/>
            <a:pathLst>
              <a:path w="4226001" h="674954">
                <a:moveTo>
                  <a:pt x="0" y="0"/>
                </a:moveTo>
                <a:lnTo>
                  <a:pt x="4226001" y="0"/>
                </a:lnTo>
                <a:lnTo>
                  <a:pt x="4226001" y="674954"/>
                </a:lnTo>
                <a:lnTo>
                  <a:pt x="0" y="674954"/>
                </a:lnTo>
                <a:lnTo>
                  <a:pt x="0" y="0"/>
                </a:lnTo>
                <a:close/>
              </a:path>
            </a:pathLst>
          </a:custGeom>
          <a:solidFill>
            <a:srgbClr val="E3F4E7"/>
          </a:solidFill>
        </p:spPr>
        <p:txBody>
          <a:bodyPr wrap="square" lIns="0" tIns="0" rIns="0" bIns="0" rtlCol="0">
            <a:noAutofit/>
          </a:bodyPr>
          <a:lstStyle/>
          <a:p/>
        </p:txBody>
      </p:sp>
      <p:sp>
        <p:nvSpPr>
          <p:cNvPr id="10" name="object 10"/>
          <p:cNvSpPr/>
          <p:nvPr/>
        </p:nvSpPr>
        <p:spPr>
          <a:xfrm>
            <a:off x="6743509" y="2720708"/>
            <a:ext cx="4729086" cy="674954"/>
          </a:xfrm>
          <a:custGeom>
            <a:avLst/>
            <a:gdLst/>
            <a:ahLst/>
            <a:cxnLst/>
            <a:rect l="l" t="t" r="r" b="b"/>
            <a:pathLst>
              <a:path w="4729086" h="674954">
                <a:moveTo>
                  <a:pt x="0" y="0"/>
                </a:moveTo>
                <a:lnTo>
                  <a:pt x="4729086" y="0"/>
                </a:lnTo>
                <a:lnTo>
                  <a:pt x="4729086" y="674954"/>
                </a:lnTo>
                <a:lnTo>
                  <a:pt x="0" y="674954"/>
                </a:lnTo>
                <a:lnTo>
                  <a:pt x="0" y="0"/>
                </a:lnTo>
                <a:close/>
              </a:path>
            </a:pathLst>
          </a:custGeom>
          <a:solidFill>
            <a:srgbClr val="E3F4E7"/>
          </a:solidFill>
        </p:spPr>
        <p:txBody>
          <a:bodyPr wrap="square" lIns="0" tIns="0" rIns="0" bIns="0" rtlCol="0">
            <a:noAutofit/>
          </a:bodyPr>
          <a:lstStyle/>
          <a:p/>
        </p:txBody>
      </p:sp>
      <p:sp>
        <p:nvSpPr>
          <p:cNvPr id="11" name="object 11"/>
          <p:cNvSpPr/>
          <p:nvPr/>
        </p:nvSpPr>
        <p:spPr>
          <a:xfrm>
            <a:off x="806983" y="3395662"/>
            <a:ext cx="1710524" cy="958291"/>
          </a:xfrm>
          <a:custGeom>
            <a:avLst/>
            <a:gdLst/>
            <a:ahLst/>
            <a:cxnLst/>
            <a:rect l="l" t="t" r="r" b="b"/>
            <a:pathLst>
              <a:path w="1710524" h="958291">
                <a:moveTo>
                  <a:pt x="0" y="0"/>
                </a:moveTo>
                <a:lnTo>
                  <a:pt x="1710524" y="0"/>
                </a:lnTo>
                <a:lnTo>
                  <a:pt x="1710524" y="958291"/>
                </a:lnTo>
                <a:lnTo>
                  <a:pt x="0" y="958291"/>
                </a:lnTo>
                <a:lnTo>
                  <a:pt x="0" y="0"/>
                </a:lnTo>
                <a:close/>
              </a:path>
            </a:pathLst>
          </a:custGeom>
          <a:solidFill>
            <a:srgbClr val="E7F2ED"/>
          </a:solidFill>
        </p:spPr>
        <p:txBody>
          <a:bodyPr wrap="square" lIns="0" tIns="0" rIns="0" bIns="0" rtlCol="0">
            <a:noAutofit/>
          </a:bodyPr>
          <a:lstStyle/>
          <a:p/>
        </p:txBody>
      </p:sp>
      <p:sp>
        <p:nvSpPr>
          <p:cNvPr id="12" name="object 12"/>
          <p:cNvSpPr/>
          <p:nvPr/>
        </p:nvSpPr>
        <p:spPr>
          <a:xfrm>
            <a:off x="2517508" y="3395662"/>
            <a:ext cx="4226001" cy="958291"/>
          </a:xfrm>
          <a:custGeom>
            <a:avLst/>
            <a:gdLst/>
            <a:ahLst/>
            <a:cxnLst/>
            <a:rect l="l" t="t" r="r" b="b"/>
            <a:pathLst>
              <a:path w="4226001" h="958291">
                <a:moveTo>
                  <a:pt x="0" y="0"/>
                </a:moveTo>
                <a:lnTo>
                  <a:pt x="4226001" y="0"/>
                </a:lnTo>
                <a:lnTo>
                  <a:pt x="4226001" y="958291"/>
                </a:lnTo>
                <a:lnTo>
                  <a:pt x="0" y="958291"/>
                </a:lnTo>
                <a:lnTo>
                  <a:pt x="0" y="0"/>
                </a:lnTo>
                <a:close/>
              </a:path>
            </a:pathLst>
          </a:custGeom>
          <a:solidFill>
            <a:srgbClr val="E7F2ED"/>
          </a:solidFill>
        </p:spPr>
        <p:txBody>
          <a:bodyPr wrap="square" lIns="0" tIns="0" rIns="0" bIns="0" rtlCol="0">
            <a:noAutofit/>
          </a:bodyPr>
          <a:lstStyle/>
          <a:p/>
        </p:txBody>
      </p:sp>
      <p:sp>
        <p:nvSpPr>
          <p:cNvPr id="13" name="object 13"/>
          <p:cNvSpPr/>
          <p:nvPr/>
        </p:nvSpPr>
        <p:spPr>
          <a:xfrm>
            <a:off x="6743509" y="3395662"/>
            <a:ext cx="4729086" cy="958291"/>
          </a:xfrm>
          <a:custGeom>
            <a:avLst/>
            <a:gdLst/>
            <a:ahLst/>
            <a:cxnLst/>
            <a:rect l="l" t="t" r="r" b="b"/>
            <a:pathLst>
              <a:path w="4729086" h="958291">
                <a:moveTo>
                  <a:pt x="0" y="0"/>
                </a:moveTo>
                <a:lnTo>
                  <a:pt x="4729086" y="0"/>
                </a:lnTo>
                <a:lnTo>
                  <a:pt x="4729086" y="958291"/>
                </a:lnTo>
                <a:lnTo>
                  <a:pt x="0" y="958291"/>
                </a:lnTo>
                <a:lnTo>
                  <a:pt x="0" y="0"/>
                </a:lnTo>
                <a:close/>
              </a:path>
            </a:pathLst>
          </a:custGeom>
          <a:solidFill>
            <a:srgbClr val="E7F2ED"/>
          </a:solidFill>
        </p:spPr>
        <p:txBody>
          <a:bodyPr wrap="square" lIns="0" tIns="0" rIns="0" bIns="0" rtlCol="0">
            <a:noAutofit/>
          </a:bodyPr>
          <a:lstStyle/>
          <a:p/>
        </p:txBody>
      </p:sp>
      <p:sp>
        <p:nvSpPr>
          <p:cNvPr id="14" name="object 14"/>
          <p:cNvSpPr/>
          <p:nvPr/>
        </p:nvSpPr>
        <p:spPr>
          <a:xfrm>
            <a:off x="806983" y="4353940"/>
            <a:ext cx="1710524" cy="1528394"/>
          </a:xfrm>
          <a:custGeom>
            <a:avLst/>
            <a:gdLst/>
            <a:ahLst/>
            <a:cxnLst/>
            <a:rect l="l" t="t" r="r" b="b"/>
            <a:pathLst>
              <a:path w="1710524" h="1528394">
                <a:moveTo>
                  <a:pt x="0" y="0"/>
                </a:moveTo>
                <a:lnTo>
                  <a:pt x="1710524" y="0"/>
                </a:lnTo>
                <a:lnTo>
                  <a:pt x="1710524" y="1528394"/>
                </a:lnTo>
                <a:lnTo>
                  <a:pt x="0" y="1528394"/>
                </a:lnTo>
                <a:lnTo>
                  <a:pt x="0" y="0"/>
                </a:lnTo>
                <a:close/>
              </a:path>
            </a:pathLst>
          </a:custGeom>
          <a:solidFill>
            <a:srgbClr val="E3F4E7"/>
          </a:solidFill>
        </p:spPr>
        <p:txBody>
          <a:bodyPr wrap="square" lIns="0" tIns="0" rIns="0" bIns="0" rtlCol="0">
            <a:noAutofit/>
          </a:bodyPr>
          <a:lstStyle/>
          <a:p/>
        </p:txBody>
      </p:sp>
      <p:sp>
        <p:nvSpPr>
          <p:cNvPr id="15" name="object 15"/>
          <p:cNvSpPr/>
          <p:nvPr/>
        </p:nvSpPr>
        <p:spPr>
          <a:xfrm>
            <a:off x="2517508" y="4353940"/>
            <a:ext cx="4226001" cy="1528394"/>
          </a:xfrm>
          <a:custGeom>
            <a:avLst/>
            <a:gdLst/>
            <a:ahLst/>
            <a:cxnLst/>
            <a:rect l="l" t="t" r="r" b="b"/>
            <a:pathLst>
              <a:path w="4226001" h="1528394">
                <a:moveTo>
                  <a:pt x="0" y="0"/>
                </a:moveTo>
                <a:lnTo>
                  <a:pt x="4226001" y="0"/>
                </a:lnTo>
                <a:lnTo>
                  <a:pt x="4226001" y="1528394"/>
                </a:lnTo>
                <a:lnTo>
                  <a:pt x="0" y="1528394"/>
                </a:lnTo>
                <a:lnTo>
                  <a:pt x="0" y="0"/>
                </a:lnTo>
                <a:close/>
              </a:path>
            </a:pathLst>
          </a:custGeom>
          <a:solidFill>
            <a:srgbClr val="E3F4E7"/>
          </a:solidFill>
        </p:spPr>
        <p:txBody>
          <a:bodyPr wrap="square" lIns="0" tIns="0" rIns="0" bIns="0" rtlCol="0">
            <a:noAutofit/>
          </a:bodyPr>
          <a:lstStyle/>
          <a:p/>
        </p:txBody>
      </p:sp>
      <p:sp>
        <p:nvSpPr>
          <p:cNvPr id="16" name="object 16"/>
          <p:cNvSpPr/>
          <p:nvPr/>
        </p:nvSpPr>
        <p:spPr>
          <a:xfrm>
            <a:off x="6743509" y="4353940"/>
            <a:ext cx="4729086" cy="1528394"/>
          </a:xfrm>
          <a:custGeom>
            <a:avLst/>
            <a:gdLst/>
            <a:ahLst/>
            <a:cxnLst/>
            <a:rect l="l" t="t" r="r" b="b"/>
            <a:pathLst>
              <a:path w="4729086" h="1528394">
                <a:moveTo>
                  <a:pt x="0" y="0"/>
                </a:moveTo>
                <a:lnTo>
                  <a:pt x="4729086" y="0"/>
                </a:lnTo>
                <a:lnTo>
                  <a:pt x="4729086" y="1528394"/>
                </a:lnTo>
                <a:lnTo>
                  <a:pt x="0" y="1528394"/>
                </a:lnTo>
                <a:lnTo>
                  <a:pt x="0" y="0"/>
                </a:lnTo>
                <a:close/>
              </a:path>
            </a:pathLst>
          </a:custGeom>
          <a:solidFill>
            <a:srgbClr val="E3F4E7"/>
          </a:solidFill>
        </p:spPr>
        <p:txBody>
          <a:bodyPr wrap="square" lIns="0" tIns="0" rIns="0" bIns="0" rtlCol="0">
            <a:noAutofit/>
          </a:bodyPr>
          <a:lstStyle/>
          <a:p/>
        </p:txBody>
      </p:sp>
      <p:sp>
        <p:nvSpPr>
          <p:cNvPr id="17" name="object 17"/>
          <p:cNvSpPr/>
          <p:nvPr/>
        </p:nvSpPr>
        <p:spPr>
          <a:xfrm>
            <a:off x="806983" y="5882335"/>
            <a:ext cx="1710524" cy="415874"/>
          </a:xfrm>
          <a:custGeom>
            <a:avLst/>
            <a:gdLst/>
            <a:ahLst/>
            <a:cxnLst/>
            <a:rect l="l" t="t" r="r" b="b"/>
            <a:pathLst>
              <a:path w="1710524" h="415874">
                <a:moveTo>
                  <a:pt x="0" y="0"/>
                </a:moveTo>
                <a:lnTo>
                  <a:pt x="1710524" y="0"/>
                </a:lnTo>
                <a:lnTo>
                  <a:pt x="1710524" y="415874"/>
                </a:lnTo>
                <a:lnTo>
                  <a:pt x="0" y="415874"/>
                </a:lnTo>
                <a:lnTo>
                  <a:pt x="0" y="0"/>
                </a:lnTo>
                <a:close/>
              </a:path>
            </a:pathLst>
          </a:custGeom>
          <a:solidFill>
            <a:srgbClr val="E3F4E7"/>
          </a:solidFill>
        </p:spPr>
        <p:txBody>
          <a:bodyPr wrap="square" lIns="0" tIns="0" rIns="0" bIns="0" rtlCol="0">
            <a:noAutofit/>
          </a:bodyPr>
          <a:lstStyle/>
          <a:p/>
        </p:txBody>
      </p:sp>
      <p:sp>
        <p:nvSpPr>
          <p:cNvPr id="18" name="object 18"/>
          <p:cNvSpPr/>
          <p:nvPr/>
        </p:nvSpPr>
        <p:spPr>
          <a:xfrm>
            <a:off x="2517508" y="5882335"/>
            <a:ext cx="4226001" cy="415874"/>
          </a:xfrm>
          <a:custGeom>
            <a:avLst/>
            <a:gdLst/>
            <a:ahLst/>
            <a:cxnLst/>
            <a:rect l="l" t="t" r="r" b="b"/>
            <a:pathLst>
              <a:path w="4226001" h="415874">
                <a:moveTo>
                  <a:pt x="0" y="0"/>
                </a:moveTo>
                <a:lnTo>
                  <a:pt x="4226001" y="0"/>
                </a:lnTo>
                <a:lnTo>
                  <a:pt x="4226001" y="415874"/>
                </a:lnTo>
                <a:lnTo>
                  <a:pt x="0" y="415874"/>
                </a:lnTo>
                <a:lnTo>
                  <a:pt x="0" y="0"/>
                </a:lnTo>
                <a:close/>
              </a:path>
            </a:pathLst>
          </a:custGeom>
          <a:solidFill>
            <a:srgbClr val="E3F4E7"/>
          </a:solidFill>
        </p:spPr>
        <p:txBody>
          <a:bodyPr wrap="square" lIns="0" tIns="0" rIns="0" bIns="0" rtlCol="0">
            <a:noAutofit/>
          </a:bodyPr>
          <a:lstStyle/>
          <a:p/>
        </p:txBody>
      </p:sp>
      <p:sp>
        <p:nvSpPr>
          <p:cNvPr id="19" name="object 19"/>
          <p:cNvSpPr/>
          <p:nvPr/>
        </p:nvSpPr>
        <p:spPr>
          <a:xfrm>
            <a:off x="6743509" y="5882335"/>
            <a:ext cx="4729086" cy="415874"/>
          </a:xfrm>
          <a:custGeom>
            <a:avLst/>
            <a:gdLst/>
            <a:ahLst/>
            <a:cxnLst/>
            <a:rect l="l" t="t" r="r" b="b"/>
            <a:pathLst>
              <a:path w="4729086" h="415874">
                <a:moveTo>
                  <a:pt x="0" y="0"/>
                </a:moveTo>
                <a:lnTo>
                  <a:pt x="4729086" y="0"/>
                </a:lnTo>
                <a:lnTo>
                  <a:pt x="4729086" y="415874"/>
                </a:lnTo>
                <a:lnTo>
                  <a:pt x="0" y="415874"/>
                </a:lnTo>
                <a:lnTo>
                  <a:pt x="0" y="0"/>
                </a:lnTo>
                <a:close/>
              </a:path>
            </a:pathLst>
          </a:custGeom>
          <a:solidFill>
            <a:srgbClr val="E3F4E7"/>
          </a:solidFill>
        </p:spPr>
        <p:txBody>
          <a:bodyPr wrap="square" lIns="0" tIns="0" rIns="0" bIns="0" rtlCol="0">
            <a:noAutofit/>
          </a:bodyPr>
          <a:lstStyle/>
          <a:p/>
        </p:txBody>
      </p:sp>
      <p:sp>
        <p:nvSpPr>
          <p:cNvPr id="20" name="object 20"/>
          <p:cNvSpPr/>
          <p:nvPr/>
        </p:nvSpPr>
        <p:spPr>
          <a:xfrm>
            <a:off x="2517509" y="2235215"/>
            <a:ext cx="0" cy="4069334"/>
          </a:xfrm>
          <a:custGeom>
            <a:avLst/>
            <a:gdLst/>
            <a:ahLst/>
            <a:cxnLst/>
            <a:rect l="l" t="t" r="r" b="b"/>
            <a:pathLst>
              <a:path w="0" h="4069334">
                <a:moveTo>
                  <a:pt x="0" y="0"/>
                </a:moveTo>
                <a:lnTo>
                  <a:pt x="0" y="4069334"/>
                </a:lnTo>
              </a:path>
            </a:pathLst>
          </a:custGeom>
          <a:ln w="12700">
            <a:solidFill>
              <a:srgbClr val="FFFFFF"/>
            </a:solidFill>
          </a:ln>
        </p:spPr>
        <p:txBody>
          <a:bodyPr wrap="square" lIns="0" tIns="0" rIns="0" bIns="0" rtlCol="0">
            <a:noAutofit/>
          </a:bodyPr>
          <a:lstStyle/>
          <a:p/>
        </p:txBody>
      </p:sp>
      <p:sp>
        <p:nvSpPr>
          <p:cNvPr id="21" name="object 21"/>
          <p:cNvSpPr/>
          <p:nvPr/>
        </p:nvSpPr>
        <p:spPr>
          <a:xfrm>
            <a:off x="6743505" y="2235215"/>
            <a:ext cx="0" cy="4069334"/>
          </a:xfrm>
          <a:custGeom>
            <a:avLst/>
            <a:gdLst/>
            <a:ahLst/>
            <a:cxnLst/>
            <a:rect l="l" t="t" r="r" b="b"/>
            <a:pathLst>
              <a:path w="0" h="4069334">
                <a:moveTo>
                  <a:pt x="0" y="0"/>
                </a:moveTo>
                <a:lnTo>
                  <a:pt x="0" y="4069334"/>
                </a:lnTo>
              </a:path>
            </a:pathLst>
          </a:custGeom>
          <a:ln w="12700">
            <a:solidFill>
              <a:srgbClr val="FFFFFF"/>
            </a:solidFill>
          </a:ln>
        </p:spPr>
        <p:txBody>
          <a:bodyPr wrap="square" lIns="0" tIns="0" rIns="0" bIns="0" rtlCol="0">
            <a:noAutofit/>
          </a:bodyPr>
          <a:lstStyle/>
          <a:p/>
        </p:txBody>
      </p:sp>
      <p:sp>
        <p:nvSpPr>
          <p:cNvPr id="22" name="object 22"/>
          <p:cNvSpPr/>
          <p:nvPr/>
        </p:nvSpPr>
        <p:spPr>
          <a:xfrm>
            <a:off x="800635" y="2720710"/>
            <a:ext cx="10678312" cy="0"/>
          </a:xfrm>
          <a:custGeom>
            <a:avLst/>
            <a:gdLst/>
            <a:ahLst/>
            <a:cxnLst/>
            <a:rect l="l" t="t" r="r" b="b"/>
            <a:pathLst>
              <a:path w="10678312" h="0">
                <a:moveTo>
                  <a:pt x="0" y="0"/>
                </a:moveTo>
                <a:lnTo>
                  <a:pt x="10678312" y="0"/>
                </a:lnTo>
              </a:path>
            </a:pathLst>
          </a:custGeom>
          <a:ln w="38100">
            <a:solidFill>
              <a:srgbClr val="FFFFFF"/>
            </a:solidFill>
          </a:ln>
        </p:spPr>
        <p:txBody>
          <a:bodyPr wrap="square" lIns="0" tIns="0" rIns="0" bIns="0" rtlCol="0">
            <a:noAutofit/>
          </a:bodyPr>
          <a:lstStyle/>
          <a:p/>
        </p:txBody>
      </p:sp>
      <p:sp>
        <p:nvSpPr>
          <p:cNvPr id="23" name="object 23"/>
          <p:cNvSpPr/>
          <p:nvPr/>
        </p:nvSpPr>
        <p:spPr>
          <a:xfrm>
            <a:off x="800635" y="3395658"/>
            <a:ext cx="10678312" cy="0"/>
          </a:xfrm>
          <a:custGeom>
            <a:avLst/>
            <a:gdLst/>
            <a:ahLst/>
            <a:cxnLst/>
            <a:rect l="l" t="t" r="r" b="b"/>
            <a:pathLst>
              <a:path w="10678312" h="0">
                <a:moveTo>
                  <a:pt x="0" y="0"/>
                </a:moveTo>
                <a:lnTo>
                  <a:pt x="10678312" y="0"/>
                </a:lnTo>
              </a:path>
            </a:pathLst>
          </a:custGeom>
          <a:ln w="12700">
            <a:solidFill>
              <a:srgbClr val="FFFFFF"/>
            </a:solidFill>
          </a:ln>
        </p:spPr>
        <p:txBody>
          <a:bodyPr wrap="square" lIns="0" tIns="0" rIns="0" bIns="0" rtlCol="0">
            <a:noAutofit/>
          </a:bodyPr>
          <a:lstStyle/>
          <a:p/>
        </p:txBody>
      </p:sp>
      <p:sp>
        <p:nvSpPr>
          <p:cNvPr id="24" name="object 24"/>
          <p:cNvSpPr/>
          <p:nvPr/>
        </p:nvSpPr>
        <p:spPr>
          <a:xfrm>
            <a:off x="800635" y="4353947"/>
            <a:ext cx="10678312" cy="0"/>
          </a:xfrm>
          <a:custGeom>
            <a:avLst/>
            <a:gdLst/>
            <a:ahLst/>
            <a:cxnLst/>
            <a:rect l="l" t="t" r="r" b="b"/>
            <a:pathLst>
              <a:path w="10678312" h="0">
                <a:moveTo>
                  <a:pt x="0" y="0"/>
                </a:moveTo>
                <a:lnTo>
                  <a:pt x="10678312" y="0"/>
                </a:lnTo>
              </a:path>
            </a:pathLst>
          </a:custGeom>
          <a:ln w="12700">
            <a:solidFill>
              <a:srgbClr val="FFFFFF"/>
            </a:solidFill>
          </a:ln>
        </p:spPr>
        <p:txBody>
          <a:bodyPr wrap="square" lIns="0" tIns="0" rIns="0" bIns="0" rtlCol="0">
            <a:noAutofit/>
          </a:bodyPr>
          <a:lstStyle/>
          <a:p/>
        </p:txBody>
      </p:sp>
      <p:sp>
        <p:nvSpPr>
          <p:cNvPr id="25" name="object 25"/>
          <p:cNvSpPr/>
          <p:nvPr/>
        </p:nvSpPr>
        <p:spPr>
          <a:xfrm>
            <a:off x="800635" y="5882335"/>
            <a:ext cx="10678312" cy="0"/>
          </a:xfrm>
          <a:custGeom>
            <a:avLst/>
            <a:gdLst/>
            <a:ahLst/>
            <a:cxnLst/>
            <a:rect l="l" t="t" r="r" b="b"/>
            <a:pathLst>
              <a:path w="10678312" h="0">
                <a:moveTo>
                  <a:pt x="0" y="0"/>
                </a:moveTo>
                <a:lnTo>
                  <a:pt x="10678312" y="0"/>
                </a:lnTo>
              </a:path>
            </a:pathLst>
          </a:custGeom>
          <a:ln w="12700">
            <a:solidFill>
              <a:srgbClr val="FFFFFF"/>
            </a:solidFill>
          </a:ln>
        </p:spPr>
        <p:txBody>
          <a:bodyPr wrap="square" lIns="0" tIns="0" rIns="0" bIns="0" rtlCol="0">
            <a:noAutofit/>
          </a:bodyPr>
          <a:lstStyle/>
          <a:p/>
        </p:txBody>
      </p:sp>
      <p:sp>
        <p:nvSpPr>
          <p:cNvPr id="26" name="object 26"/>
          <p:cNvSpPr/>
          <p:nvPr/>
        </p:nvSpPr>
        <p:spPr>
          <a:xfrm>
            <a:off x="806985" y="2235215"/>
            <a:ext cx="0" cy="4069334"/>
          </a:xfrm>
          <a:custGeom>
            <a:avLst/>
            <a:gdLst/>
            <a:ahLst/>
            <a:cxnLst/>
            <a:rect l="l" t="t" r="r" b="b"/>
            <a:pathLst>
              <a:path w="0" h="4069334">
                <a:moveTo>
                  <a:pt x="0" y="0"/>
                </a:moveTo>
                <a:lnTo>
                  <a:pt x="0" y="4069334"/>
                </a:lnTo>
              </a:path>
            </a:pathLst>
          </a:custGeom>
          <a:ln w="12700">
            <a:solidFill>
              <a:srgbClr val="FFFFFF"/>
            </a:solidFill>
          </a:ln>
        </p:spPr>
        <p:txBody>
          <a:bodyPr wrap="square" lIns="0" tIns="0" rIns="0" bIns="0" rtlCol="0">
            <a:noAutofit/>
          </a:bodyPr>
          <a:lstStyle/>
          <a:p/>
        </p:txBody>
      </p:sp>
      <p:sp>
        <p:nvSpPr>
          <p:cNvPr id="27" name="object 27"/>
          <p:cNvSpPr/>
          <p:nvPr/>
        </p:nvSpPr>
        <p:spPr>
          <a:xfrm>
            <a:off x="11472597" y="2235215"/>
            <a:ext cx="0" cy="4069334"/>
          </a:xfrm>
          <a:custGeom>
            <a:avLst/>
            <a:gdLst/>
            <a:ahLst/>
            <a:cxnLst/>
            <a:rect l="l" t="t" r="r" b="b"/>
            <a:pathLst>
              <a:path w="0" h="4069334">
                <a:moveTo>
                  <a:pt x="0" y="0"/>
                </a:moveTo>
                <a:lnTo>
                  <a:pt x="0" y="4069334"/>
                </a:lnTo>
              </a:path>
            </a:pathLst>
          </a:custGeom>
          <a:ln w="12700">
            <a:solidFill>
              <a:srgbClr val="FFFFFF"/>
            </a:solidFill>
          </a:ln>
        </p:spPr>
        <p:txBody>
          <a:bodyPr wrap="square" lIns="0" tIns="0" rIns="0" bIns="0" rtlCol="0">
            <a:noAutofit/>
          </a:bodyPr>
          <a:lstStyle/>
          <a:p/>
        </p:txBody>
      </p:sp>
      <p:sp>
        <p:nvSpPr>
          <p:cNvPr id="28" name="object 28"/>
          <p:cNvSpPr/>
          <p:nvPr/>
        </p:nvSpPr>
        <p:spPr>
          <a:xfrm>
            <a:off x="800635" y="2241565"/>
            <a:ext cx="10678312" cy="0"/>
          </a:xfrm>
          <a:custGeom>
            <a:avLst/>
            <a:gdLst/>
            <a:ahLst/>
            <a:cxnLst/>
            <a:rect l="l" t="t" r="r" b="b"/>
            <a:pathLst>
              <a:path w="10678312" h="0">
                <a:moveTo>
                  <a:pt x="0" y="0"/>
                </a:moveTo>
                <a:lnTo>
                  <a:pt x="10678312" y="0"/>
                </a:lnTo>
              </a:path>
            </a:pathLst>
          </a:custGeom>
          <a:ln w="12700">
            <a:solidFill>
              <a:srgbClr val="FFFFFF"/>
            </a:solidFill>
          </a:ln>
        </p:spPr>
        <p:txBody>
          <a:bodyPr wrap="square" lIns="0" tIns="0" rIns="0" bIns="0" rtlCol="0">
            <a:noAutofit/>
          </a:bodyPr>
          <a:lstStyle/>
          <a:p/>
        </p:txBody>
      </p:sp>
      <p:sp>
        <p:nvSpPr>
          <p:cNvPr id="29" name="object 29"/>
          <p:cNvSpPr/>
          <p:nvPr/>
        </p:nvSpPr>
        <p:spPr>
          <a:xfrm>
            <a:off x="800635" y="6298203"/>
            <a:ext cx="10678312" cy="0"/>
          </a:xfrm>
          <a:custGeom>
            <a:avLst/>
            <a:gdLst/>
            <a:ahLst/>
            <a:cxnLst/>
            <a:rect l="l" t="t" r="r" b="b"/>
            <a:pathLst>
              <a:path w="10678312" h="0">
                <a:moveTo>
                  <a:pt x="0" y="0"/>
                </a:moveTo>
                <a:lnTo>
                  <a:pt x="10678312" y="0"/>
                </a:lnTo>
              </a:path>
            </a:pathLst>
          </a:custGeom>
          <a:ln w="12700">
            <a:solidFill>
              <a:srgbClr val="FFFFFF"/>
            </a:solidFill>
          </a:ln>
        </p:spPr>
        <p:txBody>
          <a:bodyPr wrap="square" lIns="0" tIns="0" rIns="0" bIns="0" rtlCol="0">
            <a:noAutofit/>
          </a:bodyPr>
          <a:lstStyle/>
          <a:p/>
        </p:txBody>
      </p:sp>
      <p:sp>
        <p:nvSpPr>
          <p:cNvPr id="30" name="object 30"/>
          <p:cNvSpPr txBox="1"/>
          <p:nvPr/>
        </p:nvSpPr>
        <p:spPr>
          <a:xfrm>
            <a:off x="3823738" y="2276778"/>
            <a:ext cx="1612900" cy="393700"/>
          </a:xfrm>
          <a:prstGeom prst="rect">
            <a:avLst/>
          </a:prstGeom>
        </p:spPr>
        <p:txBody>
          <a:bodyPr wrap="square" lIns="0" tIns="0" rIns="0" bIns="0" rtlCol="0" vert="horz">
            <a:noAutofit/>
          </a:bodyPr>
          <a:lstStyle/>
          <a:p>
            <a:pPr marL="12700">
              <a:lnSpc>
                <a:spcPct val="100000"/>
              </a:lnSpc>
            </a:pPr>
            <a:r>
              <a:rPr dirty="0" smtClean="0" sz="2500" b="1">
                <a:solidFill>
                  <a:srgbClr val="FFFFFF"/>
                </a:solidFill>
                <a:latin typeface="Microsoft YaHei UI"/>
                <a:cs typeface="Microsoft YaHei UI"/>
              </a:rPr>
              <a:t>数据库时代</a:t>
            </a:r>
            <a:endParaRPr sz="2500">
              <a:latin typeface="Microsoft YaHei UI"/>
              <a:cs typeface="Microsoft YaHei UI"/>
            </a:endParaRPr>
          </a:p>
        </p:txBody>
      </p:sp>
      <p:sp>
        <p:nvSpPr>
          <p:cNvPr id="31" name="object 31"/>
          <p:cNvSpPr txBox="1"/>
          <p:nvPr/>
        </p:nvSpPr>
        <p:spPr>
          <a:xfrm>
            <a:off x="8302076" y="2276778"/>
            <a:ext cx="1612900" cy="393700"/>
          </a:xfrm>
          <a:prstGeom prst="rect">
            <a:avLst/>
          </a:prstGeom>
        </p:spPr>
        <p:txBody>
          <a:bodyPr wrap="square" lIns="0" tIns="0" rIns="0" bIns="0" rtlCol="0" vert="horz">
            <a:noAutofit/>
          </a:bodyPr>
          <a:lstStyle/>
          <a:p>
            <a:pPr marL="12700">
              <a:lnSpc>
                <a:spcPct val="100000"/>
              </a:lnSpc>
            </a:pPr>
            <a:r>
              <a:rPr dirty="0" smtClean="0" sz="2500" b="1">
                <a:solidFill>
                  <a:srgbClr val="FFFFFF"/>
                </a:solidFill>
                <a:latin typeface="Microsoft YaHei UI"/>
                <a:cs typeface="Microsoft YaHei UI"/>
              </a:rPr>
              <a:t>大数据时代</a:t>
            </a:r>
            <a:endParaRPr sz="2500">
              <a:latin typeface="Microsoft YaHei UI"/>
              <a:cs typeface="Microsoft YaHei UI"/>
            </a:endParaRPr>
          </a:p>
        </p:txBody>
      </p:sp>
      <p:sp>
        <p:nvSpPr>
          <p:cNvPr id="32" name="object 32"/>
          <p:cNvSpPr txBox="1"/>
          <p:nvPr/>
        </p:nvSpPr>
        <p:spPr>
          <a:xfrm>
            <a:off x="922058" y="2758464"/>
            <a:ext cx="1092200" cy="332740"/>
          </a:xfrm>
          <a:prstGeom prst="rect">
            <a:avLst/>
          </a:prstGeom>
        </p:spPr>
        <p:txBody>
          <a:bodyPr wrap="square" lIns="0" tIns="0" rIns="0" bIns="0" rtlCol="0" vert="horz">
            <a:noAutofit/>
          </a:bodyPr>
          <a:lstStyle/>
          <a:p>
            <a:pPr marL="12700">
              <a:lnSpc>
                <a:spcPct val="100000"/>
              </a:lnSpc>
            </a:pPr>
            <a:r>
              <a:rPr dirty="0" smtClean="0" sz="2100" b="1">
                <a:solidFill>
                  <a:srgbClr val="303030"/>
                </a:solidFill>
                <a:latin typeface="Microsoft YaHei UI"/>
                <a:cs typeface="Microsoft YaHei UI"/>
              </a:rPr>
              <a:t>数据规模</a:t>
            </a:r>
            <a:endParaRPr sz="2100">
              <a:latin typeface="Microsoft YaHei UI"/>
              <a:cs typeface="Microsoft YaHei UI"/>
            </a:endParaRPr>
          </a:p>
        </p:txBody>
      </p:sp>
      <p:sp>
        <p:nvSpPr>
          <p:cNvPr id="33" name="object 33"/>
          <p:cNvSpPr txBox="1"/>
          <p:nvPr/>
        </p:nvSpPr>
        <p:spPr>
          <a:xfrm>
            <a:off x="2632580" y="2758464"/>
            <a:ext cx="850265" cy="591820"/>
          </a:xfrm>
          <a:prstGeom prst="rect">
            <a:avLst/>
          </a:prstGeom>
        </p:spPr>
        <p:txBody>
          <a:bodyPr wrap="square" lIns="0" tIns="0" rIns="0" bIns="0" rtlCol="0" vert="horz">
            <a:noAutofit/>
          </a:bodyPr>
          <a:lstStyle/>
          <a:p>
            <a:pPr marL="12700">
              <a:lnSpc>
                <a:spcPct val="100000"/>
              </a:lnSpc>
            </a:pPr>
            <a:r>
              <a:rPr dirty="0" smtClean="0" sz="1900">
                <a:solidFill>
                  <a:srgbClr val="303030"/>
                </a:solidFill>
                <a:latin typeface="Microsoft YaHei UI"/>
                <a:cs typeface="Microsoft YaHei UI"/>
              </a:rPr>
              <a:t>小</a:t>
            </a:r>
            <a:endParaRPr sz="1900">
              <a:latin typeface="Microsoft YaHei UI"/>
              <a:cs typeface="Microsoft YaHei UI"/>
            </a:endParaRPr>
          </a:p>
          <a:p>
            <a:pPr marL="12700">
              <a:lnSpc>
                <a:spcPct val="100000"/>
              </a:lnSpc>
            </a:pPr>
            <a:r>
              <a:rPr dirty="0" smtClean="0" sz="1900">
                <a:solidFill>
                  <a:srgbClr val="303030"/>
                </a:solidFill>
                <a:latin typeface="Microsoft YaHei UI"/>
                <a:cs typeface="Microsoft YaHei UI"/>
              </a:rPr>
              <a:t>M</a:t>
            </a:r>
            <a:r>
              <a:rPr dirty="0" smtClean="0" sz="1900" spc="5">
                <a:solidFill>
                  <a:srgbClr val="303030"/>
                </a:solidFill>
                <a:latin typeface="Microsoft YaHei UI"/>
                <a:cs typeface="Microsoft YaHei UI"/>
              </a:rPr>
              <a:t>B/</a:t>
            </a:r>
            <a:r>
              <a:rPr dirty="0" smtClean="0" sz="1900" spc="-10">
                <a:solidFill>
                  <a:srgbClr val="303030"/>
                </a:solidFill>
                <a:latin typeface="Microsoft YaHei UI"/>
                <a:cs typeface="Microsoft YaHei UI"/>
              </a:rPr>
              <a:t>G</a:t>
            </a:r>
            <a:r>
              <a:rPr dirty="0" smtClean="0" sz="1900" spc="0">
                <a:solidFill>
                  <a:srgbClr val="303030"/>
                </a:solidFill>
                <a:latin typeface="Microsoft YaHei UI"/>
                <a:cs typeface="Microsoft YaHei UI"/>
              </a:rPr>
              <a:t>B</a:t>
            </a:r>
            <a:endParaRPr sz="1900">
              <a:latin typeface="Microsoft YaHei UI"/>
              <a:cs typeface="Microsoft YaHei UI"/>
            </a:endParaRPr>
          </a:p>
        </p:txBody>
      </p:sp>
      <p:sp>
        <p:nvSpPr>
          <p:cNvPr id="34" name="object 34"/>
          <p:cNvSpPr txBox="1"/>
          <p:nvPr/>
        </p:nvSpPr>
        <p:spPr>
          <a:xfrm>
            <a:off x="6858467" y="2758464"/>
            <a:ext cx="1124585" cy="591820"/>
          </a:xfrm>
          <a:prstGeom prst="rect">
            <a:avLst/>
          </a:prstGeom>
        </p:spPr>
        <p:txBody>
          <a:bodyPr wrap="square" lIns="0" tIns="0" rIns="0" bIns="0" rtlCol="0" vert="horz">
            <a:noAutofit/>
          </a:bodyPr>
          <a:lstStyle/>
          <a:p>
            <a:pPr marL="12700">
              <a:lnSpc>
                <a:spcPct val="100000"/>
              </a:lnSpc>
            </a:pPr>
            <a:r>
              <a:rPr dirty="0" smtClean="0" sz="1900">
                <a:solidFill>
                  <a:srgbClr val="303030"/>
                </a:solidFill>
                <a:latin typeface="Microsoft YaHei UI"/>
                <a:cs typeface="Microsoft YaHei UI"/>
              </a:rPr>
              <a:t>大</a:t>
            </a:r>
            <a:endParaRPr sz="1900">
              <a:latin typeface="Microsoft YaHei UI"/>
              <a:cs typeface="Microsoft YaHei UI"/>
            </a:endParaRPr>
          </a:p>
          <a:p>
            <a:pPr marL="12700">
              <a:lnSpc>
                <a:spcPct val="100000"/>
              </a:lnSpc>
            </a:pPr>
            <a:r>
              <a:rPr dirty="0" smtClean="0" sz="1900" spc="-10">
                <a:solidFill>
                  <a:srgbClr val="303030"/>
                </a:solidFill>
                <a:latin typeface="Microsoft YaHei UI"/>
                <a:cs typeface="Microsoft YaHei UI"/>
              </a:rPr>
              <a:t>T</a:t>
            </a:r>
            <a:r>
              <a:rPr dirty="0" smtClean="0" sz="1900" spc="5">
                <a:solidFill>
                  <a:srgbClr val="303030"/>
                </a:solidFill>
                <a:latin typeface="Microsoft YaHei UI"/>
                <a:cs typeface="Microsoft YaHei UI"/>
              </a:rPr>
              <a:t>B</a:t>
            </a:r>
            <a:r>
              <a:rPr dirty="0" smtClean="0" sz="1900" spc="5">
                <a:solidFill>
                  <a:srgbClr val="303030"/>
                </a:solidFill>
                <a:latin typeface="Microsoft YaHei UI"/>
                <a:cs typeface="Microsoft YaHei UI"/>
              </a:rPr>
              <a:t>/</a:t>
            </a:r>
            <a:r>
              <a:rPr dirty="0" smtClean="0" sz="1900" spc="-20">
                <a:solidFill>
                  <a:srgbClr val="303030"/>
                </a:solidFill>
                <a:latin typeface="Microsoft YaHei UI"/>
                <a:cs typeface="Microsoft YaHei UI"/>
              </a:rPr>
              <a:t>P</a:t>
            </a:r>
            <a:r>
              <a:rPr dirty="0" smtClean="0" sz="1900" spc="5">
                <a:solidFill>
                  <a:srgbClr val="303030"/>
                </a:solidFill>
                <a:latin typeface="Microsoft YaHei UI"/>
                <a:cs typeface="Microsoft YaHei UI"/>
              </a:rPr>
              <a:t>B</a:t>
            </a:r>
            <a:r>
              <a:rPr dirty="0" smtClean="0" sz="1900" spc="5">
                <a:solidFill>
                  <a:srgbClr val="303030"/>
                </a:solidFill>
                <a:latin typeface="Microsoft YaHei UI"/>
                <a:cs typeface="Microsoft YaHei UI"/>
              </a:rPr>
              <a:t>/</a:t>
            </a:r>
            <a:r>
              <a:rPr dirty="0" smtClean="0" sz="1900" spc="0">
                <a:solidFill>
                  <a:srgbClr val="303030"/>
                </a:solidFill>
                <a:latin typeface="Microsoft YaHei UI"/>
                <a:cs typeface="Microsoft YaHei UI"/>
              </a:rPr>
              <a:t>ZB</a:t>
            </a:r>
            <a:endParaRPr sz="1900">
              <a:latin typeface="Microsoft YaHei UI"/>
              <a:cs typeface="Microsoft YaHei UI"/>
            </a:endParaRPr>
          </a:p>
        </p:txBody>
      </p:sp>
      <p:sp>
        <p:nvSpPr>
          <p:cNvPr id="35" name="object 35"/>
          <p:cNvSpPr txBox="1"/>
          <p:nvPr/>
        </p:nvSpPr>
        <p:spPr>
          <a:xfrm>
            <a:off x="922058" y="3433412"/>
            <a:ext cx="1092200" cy="332740"/>
          </a:xfrm>
          <a:prstGeom prst="rect">
            <a:avLst/>
          </a:prstGeom>
        </p:spPr>
        <p:txBody>
          <a:bodyPr wrap="square" lIns="0" tIns="0" rIns="0" bIns="0" rtlCol="0" vert="horz">
            <a:noAutofit/>
          </a:bodyPr>
          <a:lstStyle/>
          <a:p>
            <a:pPr marL="12700">
              <a:lnSpc>
                <a:spcPct val="100000"/>
              </a:lnSpc>
            </a:pPr>
            <a:r>
              <a:rPr dirty="0" smtClean="0" sz="2100" b="1">
                <a:solidFill>
                  <a:srgbClr val="303030"/>
                </a:solidFill>
                <a:latin typeface="Microsoft YaHei UI"/>
                <a:cs typeface="Microsoft YaHei UI"/>
              </a:rPr>
              <a:t>数据类型</a:t>
            </a:r>
            <a:endParaRPr sz="2100">
              <a:latin typeface="Microsoft YaHei UI"/>
              <a:cs typeface="Microsoft YaHei UI"/>
            </a:endParaRPr>
          </a:p>
        </p:txBody>
      </p:sp>
      <p:sp>
        <p:nvSpPr>
          <p:cNvPr id="36" name="object 36"/>
          <p:cNvSpPr txBox="1"/>
          <p:nvPr/>
        </p:nvSpPr>
        <p:spPr>
          <a:xfrm>
            <a:off x="2632580" y="3433412"/>
            <a:ext cx="1447800" cy="548640"/>
          </a:xfrm>
          <a:prstGeom prst="rect">
            <a:avLst/>
          </a:prstGeom>
        </p:spPr>
        <p:txBody>
          <a:bodyPr wrap="square" lIns="0" tIns="0" rIns="0" bIns="0" rtlCol="0" vert="horz">
            <a:noAutofit/>
          </a:bodyPr>
          <a:lstStyle/>
          <a:p>
            <a:pPr marL="12700">
              <a:lnSpc>
                <a:spcPct val="100000"/>
              </a:lnSpc>
            </a:pPr>
            <a:r>
              <a:rPr dirty="0" smtClean="0" sz="1900">
                <a:solidFill>
                  <a:srgbClr val="303030"/>
                </a:solidFill>
                <a:latin typeface="Microsoft YaHei UI"/>
                <a:cs typeface="Microsoft YaHei UI"/>
              </a:rPr>
              <a:t>少</a:t>
            </a:r>
            <a:endParaRPr sz="1900">
              <a:latin typeface="Microsoft YaHei UI"/>
              <a:cs typeface="Microsoft YaHei UI"/>
            </a:endParaRPr>
          </a:p>
          <a:p>
            <a:pPr marL="12700">
              <a:lnSpc>
                <a:spcPct val="100000"/>
              </a:lnSpc>
              <a:spcBef>
                <a:spcPts val="20"/>
              </a:spcBef>
            </a:pPr>
            <a:r>
              <a:rPr dirty="0" smtClean="0" sz="1600">
                <a:solidFill>
                  <a:srgbClr val="303030"/>
                </a:solidFill>
                <a:latin typeface="Microsoft YaHei UI"/>
                <a:cs typeface="Microsoft YaHei UI"/>
              </a:rPr>
              <a:t>结构化数据为主</a:t>
            </a:r>
            <a:endParaRPr sz="1600">
              <a:latin typeface="Microsoft YaHei UI"/>
              <a:cs typeface="Microsoft YaHei UI"/>
            </a:endParaRPr>
          </a:p>
        </p:txBody>
      </p:sp>
      <p:sp>
        <p:nvSpPr>
          <p:cNvPr id="37" name="object 37"/>
          <p:cNvSpPr txBox="1"/>
          <p:nvPr/>
        </p:nvSpPr>
        <p:spPr>
          <a:xfrm>
            <a:off x="6858577" y="3432253"/>
            <a:ext cx="4495800" cy="793750"/>
          </a:xfrm>
          <a:prstGeom prst="rect">
            <a:avLst/>
          </a:prstGeom>
        </p:spPr>
        <p:txBody>
          <a:bodyPr wrap="square" lIns="0" tIns="0" rIns="0" bIns="0" rtlCol="0" vert="horz">
            <a:noAutofit/>
          </a:bodyPr>
          <a:lstStyle/>
          <a:p>
            <a:pPr marL="12700" marR="12700">
              <a:lnSpc>
                <a:spcPct val="100400"/>
              </a:lnSpc>
            </a:pPr>
            <a:r>
              <a:rPr dirty="0" smtClean="0" sz="1900">
                <a:solidFill>
                  <a:srgbClr val="303030"/>
                </a:solidFill>
                <a:latin typeface="Microsoft YaHei UI"/>
                <a:cs typeface="Microsoft YaHei UI"/>
              </a:rPr>
              <a:t>多</a:t>
            </a:r>
            <a:r>
              <a:rPr dirty="0" smtClean="0" sz="1900">
                <a:solidFill>
                  <a:srgbClr val="303030"/>
                </a:solidFill>
                <a:latin typeface="Microsoft YaHei UI"/>
                <a:cs typeface="Microsoft YaHei UI"/>
              </a:rPr>
              <a:t> </a:t>
            </a:r>
            <a:r>
              <a:rPr dirty="0" smtClean="0" sz="1600">
                <a:solidFill>
                  <a:srgbClr val="303030"/>
                </a:solidFill>
                <a:latin typeface="Microsoft YaHei UI"/>
                <a:cs typeface="Microsoft YaHei UI"/>
              </a:rPr>
              <a:t>包含结构化、半结构化、非结构化数据，且后两者</a:t>
            </a:r>
            <a:r>
              <a:rPr dirty="0" smtClean="0" sz="1600">
                <a:solidFill>
                  <a:srgbClr val="303030"/>
                </a:solidFill>
                <a:latin typeface="Microsoft YaHei UI"/>
                <a:cs typeface="Microsoft YaHei UI"/>
              </a:rPr>
              <a:t> 越来越多</a:t>
            </a:r>
            <a:endParaRPr sz="1600">
              <a:latin typeface="Microsoft YaHei UI"/>
              <a:cs typeface="Microsoft YaHei UI"/>
            </a:endParaRPr>
          </a:p>
        </p:txBody>
      </p:sp>
      <p:sp>
        <p:nvSpPr>
          <p:cNvPr id="38" name="object 38"/>
          <p:cNvSpPr txBox="1"/>
          <p:nvPr/>
        </p:nvSpPr>
        <p:spPr>
          <a:xfrm>
            <a:off x="922058" y="4711740"/>
            <a:ext cx="1092200" cy="332740"/>
          </a:xfrm>
          <a:prstGeom prst="rect">
            <a:avLst/>
          </a:prstGeom>
        </p:spPr>
        <p:txBody>
          <a:bodyPr wrap="square" lIns="0" tIns="0" rIns="0" bIns="0" rtlCol="0" vert="horz">
            <a:noAutofit/>
          </a:bodyPr>
          <a:lstStyle/>
          <a:p>
            <a:pPr marL="12700">
              <a:lnSpc>
                <a:spcPct val="100000"/>
              </a:lnSpc>
            </a:pPr>
            <a:r>
              <a:rPr dirty="0" smtClean="0" sz="2100" b="1">
                <a:solidFill>
                  <a:srgbClr val="303030"/>
                </a:solidFill>
                <a:latin typeface="Microsoft YaHei UI"/>
                <a:cs typeface="Microsoft YaHei UI"/>
              </a:rPr>
              <a:t>数据模式</a:t>
            </a:r>
            <a:endParaRPr sz="2100">
              <a:latin typeface="Microsoft YaHei UI"/>
              <a:cs typeface="Microsoft YaHei UI"/>
            </a:endParaRPr>
          </a:p>
        </p:txBody>
      </p:sp>
      <p:sp>
        <p:nvSpPr>
          <p:cNvPr id="39" name="object 39"/>
          <p:cNvSpPr txBox="1"/>
          <p:nvPr/>
        </p:nvSpPr>
        <p:spPr>
          <a:xfrm>
            <a:off x="2632580" y="4681260"/>
            <a:ext cx="2921000" cy="881380"/>
          </a:xfrm>
          <a:prstGeom prst="rect">
            <a:avLst/>
          </a:prstGeom>
        </p:spPr>
        <p:txBody>
          <a:bodyPr wrap="square" lIns="0" tIns="0" rIns="0" bIns="0" rtlCol="0" vert="horz">
            <a:noAutofit/>
          </a:bodyPr>
          <a:lstStyle/>
          <a:p>
            <a:pPr marL="12700" marR="12700">
              <a:lnSpc>
                <a:spcPct val="100000"/>
              </a:lnSpc>
            </a:pPr>
            <a:r>
              <a:rPr dirty="0" smtClean="0" sz="1900">
                <a:solidFill>
                  <a:srgbClr val="303030"/>
                </a:solidFill>
                <a:latin typeface="Microsoft YaHei UI"/>
                <a:cs typeface="Microsoft YaHei UI"/>
              </a:rPr>
              <a:t>可预先确定</a:t>
            </a:r>
            <a:r>
              <a:rPr dirty="0" smtClean="0" sz="1900">
                <a:solidFill>
                  <a:srgbClr val="303030"/>
                </a:solidFill>
                <a:latin typeface="Microsoft YaHei UI"/>
                <a:cs typeface="Microsoft YaHei UI"/>
              </a:rPr>
              <a:t> 先有数据模式后产生数据；</a:t>
            </a:r>
            <a:r>
              <a:rPr dirty="0" smtClean="0" sz="1900">
                <a:solidFill>
                  <a:srgbClr val="303030"/>
                </a:solidFill>
                <a:latin typeface="Microsoft YaHei UI"/>
                <a:cs typeface="Microsoft YaHei UI"/>
              </a:rPr>
              <a:t> 数据模式相对固定；</a:t>
            </a:r>
            <a:endParaRPr sz="1900">
              <a:latin typeface="Microsoft YaHei UI"/>
              <a:cs typeface="Microsoft YaHei UI"/>
            </a:endParaRPr>
          </a:p>
        </p:txBody>
      </p:sp>
      <p:sp>
        <p:nvSpPr>
          <p:cNvPr id="40" name="object 40"/>
          <p:cNvSpPr txBox="1"/>
          <p:nvPr/>
        </p:nvSpPr>
        <p:spPr>
          <a:xfrm>
            <a:off x="6858467" y="4681260"/>
            <a:ext cx="3226435" cy="866140"/>
          </a:xfrm>
          <a:prstGeom prst="rect">
            <a:avLst/>
          </a:prstGeom>
        </p:spPr>
        <p:txBody>
          <a:bodyPr wrap="square" lIns="0" tIns="0" rIns="0" bIns="0" rtlCol="0" vert="horz">
            <a:noAutofit/>
          </a:bodyPr>
          <a:lstStyle/>
          <a:p>
            <a:pPr marL="12700" marR="12700" indent="-635">
              <a:lnSpc>
                <a:spcPct val="100000"/>
              </a:lnSpc>
            </a:pPr>
            <a:r>
              <a:rPr dirty="0" smtClean="0" sz="1900">
                <a:solidFill>
                  <a:srgbClr val="303030"/>
                </a:solidFill>
                <a:latin typeface="Microsoft YaHei UI"/>
                <a:cs typeface="Microsoft YaHei UI"/>
              </a:rPr>
              <a:t>无法预先确定</a:t>
            </a:r>
            <a:r>
              <a:rPr dirty="0" smtClean="0" sz="1900">
                <a:solidFill>
                  <a:srgbClr val="303030"/>
                </a:solidFill>
                <a:latin typeface="Microsoft YaHei UI"/>
                <a:cs typeface="Microsoft YaHei UI"/>
              </a:rPr>
              <a:t> </a:t>
            </a:r>
            <a:r>
              <a:rPr dirty="0" smtClean="0" sz="1800">
                <a:solidFill>
                  <a:srgbClr val="303030"/>
                </a:solidFill>
                <a:latin typeface="Microsoft YaHei UI"/>
                <a:cs typeface="Microsoft YaHei UI"/>
              </a:rPr>
              <a:t>模式在数据出现之后才能确定；</a:t>
            </a:r>
            <a:r>
              <a:rPr dirty="0" smtClean="0" sz="1800">
                <a:solidFill>
                  <a:srgbClr val="303030"/>
                </a:solidFill>
                <a:latin typeface="Microsoft YaHei UI"/>
                <a:cs typeface="Microsoft YaHei UI"/>
              </a:rPr>
              <a:t> </a:t>
            </a:r>
            <a:r>
              <a:rPr dirty="0" smtClean="0" sz="1900">
                <a:solidFill>
                  <a:srgbClr val="303030"/>
                </a:solidFill>
                <a:latin typeface="Microsoft YaHei UI"/>
                <a:cs typeface="Microsoft YaHei UI"/>
              </a:rPr>
              <a:t>数据模式随数据增长不断演变</a:t>
            </a:r>
            <a:endParaRPr sz="1900">
              <a:latin typeface="Microsoft YaHei UI"/>
              <a:cs typeface="Microsoft YaHei UI"/>
            </a:endParaRPr>
          </a:p>
        </p:txBody>
      </p:sp>
      <p:sp>
        <p:nvSpPr>
          <p:cNvPr id="41" name="object 41"/>
          <p:cNvSpPr txBox="1"/>
          <p:nvPr/>
        </p:nvSpPr>
        <p:spPr>
          <a:xfrm>
            <a:off x="922058" y="5920088"/>
            <a:ext cx="1092200" cy="332740"/>
          </a:xfrm>
          <a:prstGeom prst="rect">
            <a:avLst/>
          </a:prstGeom>
        </p:spPr>
        <p:txBody>
          <a:bodyPr wrap="square" lIns="0" tIns="0" rIns="0" bIns="0" rtlCol="0" vert="horz">
            <a:noAutofit/>
          </a:bodyPr>
          <a:lstStyle/>
          <a:p>
            <a:pPr marL="12700">
              <a:lnSpc>
                <a:spcPct val="100000"/>
              </a:lnSpc>
            </a:pPr>
            <a:r>
              <a:rPr dirty="0" smtClean="0" sz="2100" b="1">
                <a:solidFill>
                  <a:srgbClr val="303030"/>
                </a:solidFill>
                <a:latin typeface="Microsoft YaHei UI"/>
                <a:cs typeface="Microsoft YaHei UI"/>
              </a:rPr>
              <a:t>处理方法</a:t>
            </a:r>
            <a:endParaRPr sz="2100">
              <a:latin typeface="Microsoft YaHei UI"/>
              <a:cs typeface="Microsoft YaHei UI"/>
            </a:endParaRPr>
          </a:p>
        </p:txBody>
      </p:sp>
      <p:sp>
        <p:nvSpPr>
          <p:cNvPr id="42" name="object 42"/>
          <p:cNvSpPr txBox="1"/>
          <p:nvPr/>
        </p:nvSpPr>
        <p:spPr>
          <a:xfrm>
            <a:off x="2632580" y="5920088"/>
            <a:ext cx="1871980" cy="302260"/>
          </a:xfrm>
          <a:prstGeom prst="rect">
            <a:avLst/>
          </a:prstGeom>
        </p:spPr>
        <p:txBody>
          <a:bodyPr wrap="square" lIns="0" tIns="0" rIns="0" bIns="0" rtlCol="0" vert="horz">
            <a:noAutofit/>
          </a:bodyPr>
          <a:lstStyle/>
          <a:p>
            <a:pPr marL="12700">
              <a:lnSpc>
                <a:spcPct val="100000"/>
              </a:lnSpc>
            </a:pPr>
            <a:r>
              <a:rPr dirty="0" smtClean="0" sz="1900" spc="-30">
                <a:solidFill>
                  <a:srgbClr val="303030"/>
                </a:solidFill>
                <a:latin typeface="Microsoft YaHei UI"/>
                <a:cs typeface="Microsoft YaHei UI"/>
              </a:rPr>
              <a:t>O</a:t>
            </a:r>
            <a:r>
              <a:rPr dirty="0" smtClean="0" sz="1900" spc="5">
                <a:solidFill>
                  <a:srgbClr val="303030"/>
                </a:solidFill>
                <a:latin typeface="Microsoft YaHei UI"/>
                <a:cs typeface="Microsoft YaHei UI"/>
              </a:rPr>
              <a:t>n</a:t>
            </a:r>
            <a:r>
              <a:rPr dirty="0" smtClean="0" sz="1900" spc="0">
                <a:solidFill>
                  <a:srgbClr val="303030"/>
                </a:solidFill>
                <a:latin typeface="Microsoft YaHei UI"/>
                <a:cs typeface="Microsoft YaHei UI"/>
              </a:rPr>
              <a:t>e</a:t>
            </a:r>
            <a:r>
              <a:rPr dirty="0" smtClean="0" sz="1900" spc="-5">
                <a:solidFill>
                  <a:srgbClr val="303030"/>
                </a:solidFill>
                <a:latin typeface="Microsoft YaHei UI"/>
                <a:cs typeface="Microsoft YaHei UI"/>
              </a:rPr>
              <a:t> </a:t>
            </a:r>
            <a:r>
              <a:rPr dirty="0" smtClean="0" sz="1900" spc="0">
                <a:solidFill>
                  <a:srgbClr val="303030"/>
                </a:solidFill>
                <a:latin typeface="Microsoft YaHei UI"/>
                <a:cs typeface="Microsoft YaHei UI"/>
              </a:rPr>
              <a:t>S</a:t>
            </a:r>
            <a:r>
              <a:rPr dirty="0" smtClean="0" sz="1900" spc="-15">
                <a:solidFill>
                  <a:srgbClr val="303030"/>
                </a:solidFill>
                <a:latin typeface="Microsoft YaHei UI"/>
                <a:cs typeface="Microsoft YaHei UI"/>
              </a:rPr>
              <a:t>i</a:t>
            </a:r>
            <a:r>
              <a:rPr dirty="0" smtClean="0" sz="1900" spc="-5">
                <a:solidFill>
                  <a:srgbClr val="303030"/>
                </a:solidFill>
                <a:latin typeface="Microsoft YaHei UI"/>
                <a:cs typeface="Microsoft YaHei UI"/>
              </a:rPr>
              <a:t>z</a:t>
            </a:r>
            <a:r>
              <a:rPr dirty="0" smtClean="0" sz="1900" spc="0">
                <a:solidFill>
                  <a:srgbClr val="303030"/>
                </a:solidFill>
                <a:latin typeface="Microsoft YaHei UI"/>
                <a:cs typeface="Microsoft YaHei UI"/>
              </a:rPr>
              <a:t>e</a:t>
            </a:r>
            <a:r>
              <a:rPr dirty="0" smtClean="0" sz="1900" spc="-5">
                <a:solidFill>
                  <a:srgbClr val="303030"/>
                </a:solidFill>
                <a:latin typeface="Microsoft YaHei UI"/>
                <a:cs typeface="Microsoft YaHei UI"/>
              </a:rPr>
              <a:t> </a:t>
            </a:r>
            <a:r>
              <a:rPr dirty="0" smtClean="0" sz="1900" spc="-10">
                <a:solidFill>
                  <a:srgbClr val="303030"/>
                </a:solidFill>
                <a:latin typeface="Microsoft YaHei UI"/>
                <a:cs typeface="Microsoft YaHei UI"/>
              </a:rPr>
              <a:t>F</a:t>
            </a:r>
            <a:r>
              <a:rPr dirty="0" smtClean="0" sz="1900" spc="-20">
                <a:solidFill>
                  <a:srgbClr val="303030"/>
                </a:solidFill>
                <a:latin typeface="Microsoft YaHei UI"/>
                <a:cs typeface="Microsoft YaHei UI"/>
              </a:rPr>
              <a:t>it</a:t>
            </a:r>
            <a:r>
              <a:rPr dirty="0" smtClean="0" sz="1900" spc="-10">
                <a:solidFill>
                  <a:srgbClr val="303030"/>
                </a:solidFill>
                <a:latin typeface="Microsoft YaHei UI"/>
                <a:cs typeface="Microsoft YaHei UI"/>
              </a:rPr>
              <a:t>s</a:t>
            </a:r>
            <a:r>
              <a:rPr dirty="0" smtClean="0" sz="1900" spc="15">
                <a:solidFill>
                  <a:srgbClr val="303030"/>
                </a:solidFill>
                <a:latin typeface="Microsoft YaHei UI"/>
                <a:cs typeface="Microsoft YaHei UI"/>
              </a:rPr>
              <a:t> </a:t>
            </a:r>
            <a:r>
              <a:rPr dirty="0" smtClean="0" sz="1900" spc="-15">
                <a:solidFill>
                  <a:srgbClr val="303030"/>
                </a:solidFill>
                <a:latin typeface="Microsoft YaHei UI"/>
                <a:cs typeface="Microsoft YaHei UI"/>
              </a:rPr>
              <a:t>A</a:t>
            </a:r>
            <a:r>
              <a:rPr dirty="0" smtClean="0" sz="1900" spc="-10">
                <a:solidFill>
                  <a:srgbClr val="303030"/>
                </a:solidFill>
                <a:latin typeface="Microsoft YaHei UI"/>
                <a:cs typeface="Microsoft YaHei UI"/>
              </a:rPr>
              <a:t>ll</a:t>
            </a:r>
            <a:endParaRPr sz="1900">
              <a:latin typeface="Microsoft YaHei UI"/>
              <a:cs typeface="Microsoft YaHei UI"/>
            </a:endParaRPr>
          </a:p>
        </p:txBody>
      </p:sp>
      <p:sp>
        <p:nvSpPr>
          <p:cNvPr id="43" name="object 43"/>
          <p:cNvSpPr txBox="1"/>
          <p:nvPr/>
        </p:nvSpPr>
        <p:spPr>
          <a:xfrm>
            <a:off x="6858467" y="5920088"/>
            <a:ext cx="1739900" cy="302260"/>
          </a:xfrm>
          <a:prstGeom prst="rect">
            <a:avLst/>
          </a:prstGeom>
        </p:spPr>
        <p:txBody>
          <a:bodyPr wrap="square" lIns="0" tIns="0" rIns="0" bIns="0" rtlCol="0" vert="horz">
            <a:noAutofit/>
          </a:bodyPr>
          <a:lstStyle/>
          <a:p>
            <a:pPr marL="12700">
              <a:lnSpc>
                <a:spcPct val="100000"/>
              </a:lnSpc>
            </a:pPr>
            <a:r>
              <a:rPr dirty="0" smtClean="0" sz="1900" spc="-30">
                <a:solidFill>
                  <a:srgbClr val="303030"/>
                </a:solidFill>
                <a:latin typeface="Microsoft YaHei UI"/>
                <a:cs typeface="Microsoft YaHei UI"/>
              </a:rPr>
              <a:t>N</a:t>
            </a:r>
            <a:r>
              <a:rPr dirty="0" smtClean="0" sz="1900" spc="-15">
                <a:solidFill>
                  <a:srgbClr val="303030"/>
                </a:solidFill>
                <a:latin typeface="Microsoft YaHei UI"/>
                <a:cs typeface="Microsoft YaHei UI"/>
              </a:rPr>
              <a:t>o</a:t>
            </a:r>
            <a:r>
              <a:rPr dirty="0" smtClean="0" sz="1900" spc="10">
                <a:solidFill>
                  <a:srgbClr val="303030"/>
                </a:solidFill>
                <a:latin typeface="Microsoft YaHei UI"/>
                <a:cs typeface="Microsoft YaHei UI"/>
              </a:rPr>
              <a:t> </a:t>
            </a:r>
            <a:r>
              <a:rPr dirty="0" smtClean="0" sz="1900" spc="0">
                <a:solidFill>
                  <a:srgbClr val="303030"/>
                </a:solidFill>
                <a:latin typeface="Microsoft YaHei UI"/>
                <a:cs typeface="Microsoft YaHei UI"/>
              </a:rPr>
              <a:t>S</a:t>
            </a:r>
            <a:r>
              <a:rPr dirty="0" smtClean="0" sz="1900" spc="-15">
                <a:solidFill>
                  <a:srgbClr val="303030"/>
                </a:solidFill>
                <a:latin typeface="Microsoft YaHei UI"/>
                <a:cs typeface="Microsoft YaHei UI"/>
              </a:rPr>
              <a:t>i</a:t>
            </a:r>
            <a:r>
              <a:rPr dirty="0" smtClean="0" sz="1900" spc="-5">
                <a:solidFill>
                  <a:srgbClr val="303030"/>
                </a:solidFill>
                <a:latin typeface="Microsoft YaHei UI"/>
                <a:cs typeface="Microsoft YaHei UI"/>
              </a:rPr>
              <a:t>z</a:t>
            </a:r>
            <a:r>
              <a:rPr dirty="0" smtClean="0" sz="1900" spc="0">
                <a:solidFill>
                  <a:srgbClr val="303030"/>
                </a:solidFill>
                <a:latin typeface="Microsoft YaHei UI"/>
                <a:cs typeface="Microsoft YaHei UI"/>
              </a:rPr>
              <a:t>e</a:t>
            </a:r>
            <a:r>
              <a:rPr dirty="0" smtClean="0" sz="1900" spc="-5">
                <a:solidFill>
                  <a:srgbClr val="303030"/>
                </a:solidFill>
                <a:latin typeface="Microsoft YaHei UI"/>
                <a:cs typeface="Microsoft YaHei UI"/>
              </a:rPr>
              <a:t> </a:t>
            </a:r>
            <a:r>
              <a:rPr dirty="0" smtClean="0" sz="1900" spc="-10">
                <a:solidFill>
                  <a:srgbClr val="303030"/>
                </a:solidFill>
                <a:latin typeface="Microsoft YaHei UI"/>
                <a:cs typeface="Microsoft YaHei UI"/>
              </a:rPr>
              <a:t>F</a:t>
            </a:r>
            <a:r>
              <a:rPr dirty="0" smtClean="0" sz="1900" spc="-20">
                <a:solidFill>
                  <a:srgbClr val="303030"/>
                </a:solidFill>
                <a:latin typeface="Microsoft YaHei UI"/>
                <a:cs typeface="Microsoft YaHei UI"/>
              </a:rPr>
              <a:t>it</a:t>
            </a:r>
            <a:r>
              <a:rPr dirty="0" smtClean="0" sz="1900" spc="-10">
                <a:solidFill>
                  <a:srgbClr val="303030"/>
                </a:solidFill>
                <a:latin typeface="Microsoft YaHei UI"/>
                <a:cs typeface="Microsoft YaHei UI"/>
              </a:rPr>
              <a:t>s</a:t>
            </a:r>
            <a:r>
              <a:rPr dirty="0" smtClean="0" sz="1900" spc="15">
                <a:solidFill>
                  <a:srgbClr val="303030"/>
                </a:solidFill>
                <a:latin typeface="Microsoft YaHei UI"/>
                <a:cs typeface="Microsoft YaHei UI"/>
              </a:rPr>
              <a:t> </a:t>
            </a:r>
            <a:r>
              <a:rPr dirty="0" smtClean="0" sz="1900" spc="-15">
                <a:solidFill>
                  <a:srgbClr val="303030"/>
                </a:solidFill>
                <a:latin typeface="Microsoft YaHei UI"/>
                <a:cs typeface="Microsoft YaHei UI"/>
              </a:rPr>
              <a:t>A</a:t>
            </a:r>
            <a:r>
              <a:rPr dirty="0" smtClean="0" sz="1900" spc="-10">
                <a:solidFill>
                  <a:srgbClr val="303030"/>
                </a:solidFill>
                <a:latin typeface="Microsoft YaHei UI"/>
                <a:cs typeface="Microsoft YaHei UI"/>
              </a:rPr>
              <a:t>ll</a:t>
            </a:r>
            <a:endParaRPr sz="1900">
              <a:latin typeface="Microsoft YaHei UI"/>
              <a:cs typeface="Microsoft YaHei UI"/>
            </a:endParaRPr>
          </a:p>
        </p:txBody>
      </p:sp>
      <p:sp>
        <p:nvSpPr>
          <p:cNvPr id="44" name="object 44"/>
          <p:cNvSpPr/>
          <p:nvPr/>
        </p:nvSpPr>
        <p:spPr>
          <a:xfrm>
            <a:off x="7025656" y="1037150"/>
            <a:ext cx="4156950" cy="2324100"/>
          </a:xfrm>
          <a:custGeom>
            <a:avLst/>
            <a:gdLst/>
            <a:ahLst/>
            <a:cxnLst/>
            <a:rect l="l" t="t" r="r" b="b"/>
            <a:pathLst>
              <a:path w="4156950" h="2324100">
                <a:moveTo>
                  <a:pt x="3009176" y="2108200"/>
                </a:moveTo>
                <a:lnTo>
                  <a:pt x="1791578" y="2108200"/>
                </a:lnTo>
                <a:lnTo>
                  <a:pt x="1806053" y="2120900"/>
                </a:lnTo>
                <a:lnTo>
                  <a:pt x="1837000" y="2146300"/>
                </a:lnTo>
                <a:lnTo>
                  <a:pt x="1870491" y="2171700"/>
                </a:lnTo>
                <a:lnTo>
                  <a:pt x="1906381" y="2197100"/>
                </a:lnTo>
                <a:lnTo>
                  <a:pt x="1944527" y="2222500"/>
                </a:lnTo>
                <a:lnTo>
                  <a:pt x="1984786" y="2247900"/>
                </a:lnTo>
                <a:lnTo>
                  <a:pt x="2005663" y="2247900"/>
                </a:lnTo>
                <a:lnTo>
                  <a:pt x="2027014" y="2260600"/>
                </a:lnTo>
                <a:lnTo>
                  <a:pt x="2048822" y="2273300"/>
                </a:lnTo>
                <a:lnTo>
                  <a:pt x="2071068" y="2273300"/>
                </a:lnTo>
                <a:lnTo>
                  <a:pt x="2093735" y="2286000"/>
                </a:lnTo>
                <a:lnTo>
                  <a:pt x="2116805" y="2286000"/>
                </a:lnTo>
                <a:lnTo>
                  <a:pt x="2140259" y="2298700"/>
                </a:lnTo>
                <a:lnTo>
                  <a:pt x="2164080" y="2298700"/>
                </a:lnTo>
                <a:lnTo>
                  <a:pt x="2188250" y="2311400"/>
                </a:lnTo>
                <a:lnTo>
                  <a:pt x="2246448" y="2324100"/>
                </a:lnTo>
                <a:lnTo>
                  <a:pt x="2534099" y="2324100"/>
                </a:lnTo>
                <a:lnTo>
                  <a:pt x="2695558" y="2286000"/>
                </a:lnTo>
                <a:lnTo>
                  <a:pt x="2746112" y="2273300"/>
                </a:lnTo>
                <a:lnTo>
                  <a:pt x="2794641" y="2247900"/>
                </a:lnTo>
                <a:lnTo>
                  <a:pt x="2840911" y="2235200"/>
                </a:lnTo>
                <a:lnTo>
                  <a:pt x="2884686" y="2209800"/>
                </a:lnTo>
                <a:lnTo>
                  <a:pt x="2925732" y="2184400"/>
                </a:lnTo>
                <a:lnTo>
                  <a:pt x="2963813" y="2146300"/>
                </a:lnTo>
                <a:lnTo>
                  <a:pt x="2998694" y="2120900"/>
                </a:lnTo>
                <a:lnTo>
                  <a:pt x="3009176" y="2108200"/>
                </a:lnTo>
                <a:close/>
              </a:path>
              <a:path w="4156950" h="2324100">
                <a:moveTo>
                  <a:pt x="1413568" y="2184400"/>
                </a:moveTo>
                <a:lnTo>
                  <a:pt x="1284432" y="2184400"/>
                </a:lnTo>
                <a:lnTo>
                  <a:pt x="1348851" y="2197100"/>
                </a:lnTo>
                <a:lnTo>
                  <a:pt x="1413568" y="2184400"/>
                </a:lnTo>
                <a:close/>
              </a:path>
              <a:path w="4156950" h="2324100">
                <a:moveTo>
                  <a:pt x="1320105" y="215900"/>
                </a:moveTo>
                <a:lnTo>
                  <a:pt x="994795" y="215900"/>
                </a:lnTo>
                <a:lnTo>
                  <a:pt x="937552" y="228600"/>
                </a:lnTo>
                <a:lnTo>
                  <a:pt x="829602" y="254000"/>
                </a:lnTo>
                <a:lnTo>
                  <a:pt x="779216" y="279400"/>
                </a:lnTo>
                <a:lnTo>
                  <a:pt x="731440" y="292100"/>
                </a:lnTo>
                <a:lnTo>
                  <a:pt x="686433" y="317500"/>
                </a:lnTo>
                <a:lnTo>
                  <a:pt x="644358" y="342900"/>
                </a:lnTo>
                <a:lnTo>
                  <a:pt x="605376" y="368300"/>
                </a:lnTo>
                <a:lnTo>
                  <a:pt x="569648" y="406400"/>
                </a:lnTo>
                <a:lnTo>
                  <a:pt x="537335" y="431800"/>
                </a:lnTo>
                <a:lnTo>
                  <a:pt x="508600" y="469900"/>
                </a:lnTo>
                <a:lnTo>
                  <a:pt x="483603" y="495300"/>
                </a:lnTo>
                <a:lnTo>
                  <a:pt x="462506" y="533400"/>
                </a:lnTo>
                <a:lnTo>
                  <a:pt x="445471" y="571500"/>
                </a:lnTo>
                <a:lnTo>
                  <a:pt x="432658" y="609600"/>
                </a:lnTo>
                <a:lnTo>
                  <a:pt x="424229" y="647700"/>
                </a:lnTo>
                <a:lnTo>
                  <a:pt x="420346" y="685800"/>
                </a:lnTo>
                <a:lnTo>
                  <a:pt x="421169" y="723900"/>
                </a:lnTo>
                <a:lnTo>
                  <a:pt x="426862" y="774700"/>
                </a:lnTo>
                <a:lnTo>
                  <a:pt x="400631" y="774700"/>
                </a:lnTo>
                <a:lnTo>
                  <a:pt x="378625" y="787400"/>
                </a:lnTo>
                <a:lnTo>
                  <a:pt x="314564" y="787400"/>
                </a:lnTo>
                <a:lnTo>
                  <a:pt x="293965" y="800100"/>
                </a:lnTo>
                <a:lnTo>
                  <a:pt x="273794" y="800100"/>
                </a:lnTo>
                <a:lnTo>
                  <a:pt x="254083" y="812800"/>
                </a:lnTo>
                <a:lnTo>
                  <a:pt x="234861" y="812800"/>
                </a:lnTo>
                <a:lnTo>
                  <a:pt x="216161" y="825500"/>
                </a:lnTo>
                <a:lnTo>
                  <a:pt x="198011" y="838200"/>
                </a:lnTo>
                <a:lnTo>
                  <a:pt x="180443" y="838200"/>
                </a:lnTo>
                <a:lnTo>
                  <a:pt x="147176" y="863600"/>
                </a:lnTo>
                <a:lnTo>
                  <a:pt x="116605" y="889000"/>
                </a:lnTo>
                <a:lnTo>
                  <a:pt x="88974" y="914400"/>
                </a:lnTo>
                <a:lnTo>
                  <a:pt x="76339" y="914400"/>
                </a:lnTo>
                <a:lnTo>
                  <a:pt x="64531" y="939800"/>
                </a:lnTo>
                <a:lnTo>
                  <a:pt x="46344" y="952500"/>
                </a:lnTo>
                <a:lnTo>
                  <a:pt x="31219" y="977900"/>
                </a:lnTo>
                <a:lnTo>
                  <a:pt x="9980" y="1028700"/>
                </a:lnTo>
                <a:lnTo>
                  <a:pt x="467" y="1079500"/>
                </a:lnTo>
                <a:lnTo>
                  <a:pt x="0" y="1104900"/>
                </a:lnTo>
                <a:lnTo>
                  <a:pt x="2333" y="1130300"/>
                </a:lnTo>
                <a:lnTo>
                  <a:pt x="7426" y="1155700"/>
                </a:lnTo>
                <a:lnTo>
                  <a:pt x="15232" y="1181100"/>
                </a:lnTo>
                <a:lnTo>
                  <a:pt x="25710" y="1193800"/>
                </a:lnTo>
                <a:lnTo>
                  <a:pt x="38817" y="1219200"/>
                </a:lnTo>
                <a:lnTo>
                  <a:pt x="54508" y="1244600"/>
                </a:lnTo>
                <a:lnTo>
                  <a:pt x="72740" y="1270000"/>
                </a:lnTo>
                <a:lnTo>
                  <a:pt x="93470" y="1282700"/>
                </a:lnTo>
                <a:lnTo>
                  <a:pt x="116655" y="1308100"/>
                </a:lnTo>
                <a:lnTo>
                  <a:pt x="142251" y="1320800"/>
                </a:lnTo>
                <a:lnTo>
                  <a:pt x="170214" y="1346200"/>
                </a:lnTo>
                <a:lnTo>
                  <a:pt x="200503" y="1358900"/>
                </a:lnTo>
                <a:lnTo>
                  <a:pt x="233072" y="1371600"/>
                </a:lnTo>
                <a:lnTo>
                  <a:pt x="219174" y="1384300"/>
                </a:lnTo>
                <a:lnTo>
                  <a:pt x="206028" y="1397000"/>
                </a:lnTo>
                <a:lnTo>
                  <a:pt x="193646" y="1409700"/>
                </a:lnTo>
                <a:lnTo>
                  <a:pt x="182035" y="1409700"/>
                </a:lnTo>
                <a:lnTo>
                  <a:pt x="171204" y="1422400"/>
                </a:lnTo>
                <a:lnTo>
                  <a:pt x="143488" y="1460500"/>
                </a:lnTo>
                <a:lnTo>
                  <a:pt x="123127" y="1498600"/>
                </a:lnTo>
                <a:lnTo>
                  <a:pt x="110365" y="1549400"/>
                </a:lnTo>
                <a:lnTo>
                  <a:pt x="107842" y="1562100"/>
                </a:lnTo>
                <a:lnTo>
                  <a:pt x="106201" y="1574800"/>
                </a:lnTo>
                <a:lnTo>
                  <a:pt x="105449" y="1587500"/>
                </a:lnTo>
                <a:lnTo>
                  <a:pt x="105596" y="1600200"/>
                </a:lnTo>
                <a:lnTo>
                  <a:pt x="114705" y="1651000"/>
                </a:lnTo>
                <a:lnTo>
                  <a:pt x="135528" y="1701800"/>
                </a:lnTo>
                <a:lnTo>
                  <a:pt x="167004" y="1752600"/>
                </a:lnTo>
                <a:lnTo>
                  <a:pt x="186398" y="1765300"/>
                </a:lnTo>
                <a:lnTo>
                  <a:pt x="208050" y="1790700"/>
                </a:lnTo>
                <a:lnTo>
                  <a:pt x="231825" y="1803400"/>
                </a:lnTo>
                <a:lnTo>
                  <a:pt x="257587" y="1828800"/>
                </a:lnTo>
                <a:lnTo>
                  <a:pt x="285201" y="1841500"/>
                </a:lnTo>
                <a:lnTo>
                  <a:pt x="314533" y="1854200"/>
                </a:lnTo>
                <a:lnTo>
                  <a:pt x="345446" y="1866900"/>
                </a:lnTo>
                <a:lnTo>
                  <a:pt x="377807" y="1879600"/>
                </a:lnTo>
                <a:lnTo>
                  <a:pt x="411480" y="1892300"/>
                </a:lnTo>
                <a:lnTo>
                  <a:pt x="446330" y="1892300"/>
                </a:lnTo>
                <a:lnTo>
                  <a:pt x="482221" y="1905000"/>
                </a:lnTo>
                <a:lnTo>
                  <a:pt x="636412" y="1905000"/>
                </a:lnTo>
                <a:lnTo>
                  <a:pt x="639358" y="1917700"/>
                </a:lnTo>
                <a:lnTo>
                  <a:pt x="642355" y="1917700"/>
                </a:lnTo>
                <a:lnTo>
                  <a:pt x="680121" y="1955800"/>
                </a:lnTo>
                <a:lnTo>
                  <a:pt x="721735" y="1993900"/>
                </a:lnTo>
                <a:lnTo>
                  <a:pt x="766901" y="2019300"/>
                </a:lnTo>
                <a:lnTo>
                  <a:pt x="815323" y="2057400"/>
                </a:lnTo>
                <a:lnTo>
                  <a:pt x="866705" y="2082800"/>
                </a:lnTo>
                <a:lnTo>
                  <a:pt x="920753" y="2108200"/>
                </a:lnTo>
                <a:lnTo>
                  <a:pt x="977169" y="2133600"/>
                </a:lnTo>
                <a:lnTo>
                  <a:pt x="1035658" y="2146300"/>
                </a:lnTo>
                <a:lnTo>
                  <a:pt x="1220608" y="2184400"/>
                </a:lnTo>
                <a:lnTo>
                  <a:pt x="1478288" y="2184400"/>
                </a:lnTo>
                <a:lnTo>
                  <a:pt x="1542715" y="2171700"/>
                </a:lnTo>
                <a:lnTo>
                  <a:pt x="1606554" y="2171700"/>
                </a:lnTo>
                <a:lnTo>
                  <a:pt x="1669507" y="2146300"/>
                </a:lnTo>
                <a:lnTo>
                  <a:pt x="1731281" y="2133600"/>
                </a:lnTo>
                <a:lnTo>
                  <a:pt x="1791578" y="2108200"/>
                </a:lnTo>
                <a:lnTo>
                  <a:pt x="3009176" y="2108200"/>
                </a:lnTo>
                <a:lnTo>
                  <a:pt x="3030140" y="2082800"/>
                </a:lnTo>
                <a:lnTo>
                  <a:pt x="3057917" y="2057400"/>
                </a:lnTo>
                <a:lnTo>
                  <a:pt x="3081788" y="2019300"/>
                </a:lnTo>
                <a:lnTo>
                  <a:pt x="3101520" y="1981200"/>
                </a:lnTo>
                <a:lnTo>
                  <a:pt x="3760131" y="1981200"/>
                </a:lnTo>
                <a:lnTo>
                  <a:pt x="3800403" y="1968500"/>
                </a:lnTo>
                <a:lnTo>
                  <a:pt x="3838422" y="1943100"/>
                </a:lnTo>
                <a:lnTo>
                  <a:pt x="3874026" y="1917700"/>
                </a:lnTo>
                <a:lnTo>
                  <a:pt x="3907051" y="1892300"/>
                </a:lnTo>
                <a:lnTo>
                  <a:pt x="3937335" y="1866900"/>
                </a:lnTo>
                <a:lnTo>
                  <a:pt x="3989028" y="1816100"/>
                </a:lnTo>
                <a:lnTo>
                  <a:pt x="4027802" y="1752600"/>
                </a:lnTo>
                <a:lnTo>
                  <a:pt x="4041938" y="1727200"/>
                </a:lnTo>
                <a:lnTo>
                  <a:pt x="4052355" y="1689100"/>
                </a:lnTo>
                <a:lnTo>
                  <a:pt x="4058892" y="1651000"/>
                </a:lnTo>
                <a:lnTo>
                  <a:pt x="4061386" y="1625600"/>
                </a:lnTo>
                <a:lnTo>
                  <a:pt x="4080096" y="1625600"/>
                </a:lnTo>
                <a:lnTo>
                  <a:pt x="4098697" y="1612900"/>
                </a:lnTo>
                <a:lnTo>
                  <a:pt x="4153757" y="1612900"/>
                </a:lnTo>
                <a:lnTo>
                  <a:pt x="4171834" y="1600200"/>
                </a:lnTo>
                <a:lnTo>
                  <a:pt x="4207523" y="1600200"/>
                </a:lnTo>
                <a:lnTo>
                  <a:pt x="4225117" y="1587500"/>
                </a:lnTo>
                <a:lnTo>
                  <a:pt x="4259764" y="1587500"/>
                </a:lnTo>
                <a:lnTo>
                  <a:pt x="4276798" y="1574800"/>
                </a:lnTo>
                <a:lnTo>
                  <a:pt x="4293629" y="1574800"/>
                </a:lnTo>
                <a:lnTo>
                  <a:pt x="4310248" y="1562100"/>
                </a:lnTo>
                <a:lnTo>
                  <a:pt x="4326646" y="1562100"/>
                </a:lnTo>
                <a:lnTo>
                  <a:pt x="4342814" y="1549400"/>
                </a:lnTo>
                <a:lnTo>
                  <a:pt x="4358744" y="1549400"/>
                </a:lnTo>
                <a:lnTo>
                  <a:pt x="4374428" y="1536700"/>
                </a:lnTo>
                <a:lnTo>
                  <a:pt x="4389857" y="1536700"/>
                </a:lnTo>
                <a:lnTo>
                  <a:pt x="4405022" y="1524000"/>
                </a:lnTo>
                <a:lnTo>
                  <a:pt x="4451343" y="1498600"/>
                </a:lnTo>
                <a:lnTo>
                  <a:pt x="4493710" y="1473200"/>
                </a:lnTo>
                <a:lnTo>
                  <a:pt x="4532094" y="1435100"/>
                </a:lnTo>
                <a:lnTo>
                  <a:pt x="4566460" y="1409700"/>
                </a:lnTo>
                <a:lnTo>
                  <a:pt x="4596778" y="1371600"/>
                </a:lnTo>
                <a:lnTo>
                  <a:pt x="4623016" y="1346200"/>
                </a:lnTo>
                <a:lnTo>
                  <a:pt x="4645142" y="1308100"/>
                </a:lnTo>
                <a:lnTo>
                  <a:pt x="4663123" y="1270000"/>
                </a:lnTo>
                <a:lnTo>
                  <a:pt x="4676928" y="1231900"/>
                </a:lnTo>
                <a:lnTo>
                  <a:pt x="4686525" y="1193800"/>
                </a:lnTo>
                <a:lnTo>
                  <a:pt x="4691882" y="1155700"/>
                </a:lnTo>
                <a:lnTo>
                  <a:pt x="4692966" y="1117600"/>
                </a:lnTo>
                <a:lnTo>
                  <a:pt x="4689747" y="1079500"/>
                </a:lnTo>
                <a:lnTo>
                  <a:pt x="4682192" y="1041400"/>
                </a:lnTo>
                <a:lnTo>
                  <a:pt x="4670269" y="1003300"/>
                </a:lnTo>
                <a:lnTo>
                  <a:pt x="4653946" y="965200"/>
                </a:lnTo>
                <a:lnTo>
                  <a:pt x="4633191" y="927100"/>
                </a:lnTo>
                <a:lnTo>
                  <a:pt x="4607972" y="889000"/>
                </a:lnTo>
                <a:lnTo>
                  <a:pt x="4578258" y="850900"/>
                </a:lnTo>
                <a:lnTo>
                  <a:pt x="4544017" y="825500"/>
                </a:lnTo>
                <a:lnTo>
                  <a:pt x="4550457" y="812800"/>
                </a:lnTo>
                <a:lnTo>
                  <a:pt x="4556388" y="800100"/>
                </a:lnTo>
                <a:lnTo>
                  <a:pt x="4561805" y="787400"/>
                </a:lnTo>
                <a:lnTo>
                  <a:pt x="4566706" y="774700"/>
                </a:lnTo>
                <a:lnTo>
                  <a:pt x="4577322" y="749300"/>
                </a:lnTo>
                <a:lnTo>
                  <a:pt x="4584055" y="711200"/>
                </a:lnTo>
                <a:lnTo>
                  <a:pt x="4587010" y="685800"/>
                </a:lnTo>
                <a:lnTo>
                  <a:pt x="4586292" y="647700"/>
                </a:lnTo>
                <a:lnTo>
                  <a:pt x="4582005" y="622300"/>
                </a:lnTo>
                <a:lnTo>
                  <a:pt x="4574253" y="596900"/>
                </a:lnTo>
                <a:lnTo>
                  <a:pt x="4563141" y="558800"/>
                </a:lnTo>
                <a:lnTo>
                  <a:pt x="4531257" y="508000"/>
                </a:lnTo>
                <a:lnTo>
                  <a:pt x="4487187" y="457200"/>
                </a:lnTo>
                <a:lnTo>
                  <a:pt x="4431769" y="406400"/>
                </a:lnTo>
                <a:lnTo>
                  <a:pt x="4400065" y="381000"/>
                </a:lnTo>
                <a:lnTo>
                  <a:pt x="4365838" y="368300"/>
                </a:lnTo>
                <a:lnTo>
                  <a:pt x="4329192" y="342900"/>
                </a:lnTo>
                <a:lnTo>
                  <a:pt x="4290232" y="330200"/>
                </a:lnTo>
                <a:lnTo>
                  <a:pt x="4249061" y="317500"/>
                </a:lnTo>
                <a:lnTo>
                  <a:pt x="4205786" y="304800"/>
                </a:lnTo>
                <a:lnTo>
                  <a:pt x="4160509" y="292100"/>
                </a:lnTo>
                <a:lnTo>
                  <a:pt x="4156950" y="279400"/>
                </a:lnTo>
                <a:lnTo>
                  <a:pt x="1523062" y="279400"/>
                </a:lnTo>
                <a:lnTo>
                  <a:pt x="1479941" y="254000"/>
                </a:lnTo>
                <a:lnTo>
                  <a:pt x="1457897" y="254000"/>
                </a:lnTo>
                <a:lnTo>
                  <a:pt x="1435557" y="241300"/>
                </a:lnTo>
                <a:lnTo>
                  <a:pt x="1412940" y="241300"/>
                </a:lnTo>
                <a:lnTo>
                  <a:pt x="1390066" y="228600"/>
                </a:lnTo>
                <a:lnTo>
                  <a:pt x="1343629" y="228600"/>
                </a:lnTo>
                <a:lnTo>
                  <a:pt x="1320105" y="215900"/>
                </a:lnTo>
                <a:close/>
              </a:path>
              <a:path w="4156950" h="2324100">
                <a:moveTo>
                  <a:pt x="3530677" y="2032000"/>
                </a:moveTo>
                <a:lnTo>
                  <a:pt x="3342644" y="2032000"/>
                </a:lnTo>
                <a:lnTo>
                  <a:pt x="3359748" y="2044700"/>
                </a:lnTo>
                <a:lnTo>
                  <a:pt x="3480307" y="2044700"/>
                </a:lnTo>
                <a:lnTo>
                  <a:pt x="3530677" y="2032000"/>
                </a:lnTo>
                <a:close/>
              </a:path>
              <a:path w="4156950" h="2324100">
                <a:moveTo>
                  <a:pt x="3760131" y="1981200"/>
                </a:moveTo>
                <a:lnTo>
                  <a:pt x="3116366" y="1981200"/>
                </a:lnTo>
                <a:lnTo>
                  <a:pt x="3131429" y="1993900"/>
                </a:lnTo>
                <a:lnTo>
                  <a:pt x="3146698" y="1993900"/>
                </a:lnTo>
                <a:lnTo>
                  <a:pt x="3162165" y="2006600"/>
                </a:lnTo>
                <a:lnTo>
                  <a:pt x="3193653" y="2006600"/>
                </a:lnTo>
                <a:lnTo>
                  <a:pt x="3209656" y="2019300"/>
                </a:lnTo>
                <a:lnTo>
                  <a:pt x="3258585" y="2019300"/>
                </a:lnTo>
                <a:lnTo>
                  <a:pt x="3275171" y="2032000"/>
                </a:lnTo>
                <a:lnTo>
                  <a:pt x="3579771" y="2032000"/>
                </a:lnTo>
                <a:lnTo>
                  <a:pt x="3673480" y="2006600"/>
                </a:lnTo>
                <a:lnTo>
                  <a:pt x="3717769" y="1993900"/>
                </a:lnTo>
                <a:lnTo>
                  <a:pt x="3760131" y="1981200"/>
                </a:lnTo>
                <a:close/>
              </a:path>
              <a:path w="4156950" h="2324100">
                <a:moveTo>
                  <a:pt x="2174692" y="76200"/>
                </a:moveTo>
                <a:lnTo>
                  <a:pt x="1907536" y="76200"/>
                </a:lnTo>
                <a:lnTo>
                  <a:pt x="1822663" y="101600"/>
                </a:lnTo>
                <a:lnTo>
                  <a:pt x="1781916" y="101600"/>
                </a:lnTo>
                <a:lnTo>
                  <a:pt x="1742563" y="127000"/>
                </a:lnTo>
                <a:lnTo>
                  <a:pt x="1704807" y="139700"/>
                </a:lnTo>
                <a:lnTo>
                  <a:pt x="1668849" y="152400"/>
                </a:lnTo>
                <a:lnTo>
                  <a:pt x="1634888" y="177800"/>
                </a:lnTo>
                <a:lnTo>
                  <a:pt x="1603129" y="203200"/>
                </a:lnTo>
                <a:lnTo>
                  <a:pt x="1573770" y="228600"/>
                </a:lnTo>
                <a:lnTo>
                  <a:pt x="1523062" y="279400"/>
                </a:lnTo>
                <a:lnTo>
                  <a:pt x="4156950" y="279400"/>
                </a:lnTo>
                <a:lnTo>
                  <a:pt x="4152780" y="266700"/>
                </a:lnTo>
                <a:lnTo>
                  <a:pt x="4148008" y="254000"/>
                </a:lnTo>
                <a:lnTo>
                  <a:pt x="4142643" y="254000"/>
                </a:lnTo>
                <a:lnTo>
                  <a:pt x="4136692" y="241300"/>
                </a:lnTo>
                <a:lnTo>
                  <a:pt x="4115405" y="203200"/>
                </a:lnTo>
                <a:lnTo>
                  <a:pt x="4098433" y="177800"/>
                </a:lnTo>
                <a:lnTo>
                  <a:pt x="2431461" y="177800"/>
                </a:lnTo>
                <a:lnTo>
                  <a:pt x="2421048" y="165100"/>
                </a:lnTo>
                <a:lnTo>
                  <a:pt x="2410409" y="165100"/>
                </a:lnTo>
                <a:lnTo>
                  <a:pt x="2399550" y="152400"/>
                </a:lnTo>
                <a:lnTo>
                  <a:pt x="2388476" y="152400"/>
                </a:lnTo>
                <a:lnTo>
                  <a:pt x="2377191" y="139700"/>
                </a:lnTo>
                <a:lnTo>
                  <a:pt x="2354012" y="139700"/>
                </a:lnTo>
                <a:lnTo>
                  <a:pt x="2342127" y="127000"/>
                </a:lnTo>
                <a:lnTo>
                  <a:pt x="2330053" y="127000"/>
                </a:lnTo>
                <a:lnTo>
                  <a:pt x="2317794" y="114300"/>
                </a:lnTo>
                <a:lnTo>
                  <a:pt x="2305357" y="114300"/>
                </a:lnTo>
                <a:lnTo>
                  <a:pt x="2174692" y="76200"/>
                </a:lnTo>
                <a:close/>
              </a:path>
              <a:path w="4156950" h="2324100">
                <a:moveTo>
                  <a:pt x="1200222" y="203200"/>
                </a:moveTo>
                <a:lnTo>
                  <a:pt x="1102789" y="203200"/>
                </a:lnTo>
                <a:lnTo>
                  <a:pt x="1078384" y="215900"/>
                </a:lnTo>
                <a:lnTo>
                  <a:pt x="1224434" y="215900"/>
                </a:lnTo>
                <a:lnTo>
                  <a:pt x="1200222" y="203200"/>
                </a:lnTo>
                <a:close/>
              </a:path>
              <a:path w="4156950" h="2324100">
                <a:moveTo>
                  <a:pt x="3003384" y="12700"/>
                </a:moveTo>
                <a:lnTo>
                  <a:pt x="2747498" y="12700"/>
                </a:lnTo>
                <a:lnTo>
                  <a:pt x="2712324" y="25400"/>
                </a:lnTo>
                <a:lnTo>
                  <a:pt x="2677968" y="25400"/>
                </a:lnTo>
                <a:lnTo>
                  <a:pt x="2612334" y="50800"/>
                </a:lnTo>
                <a:lnTo>
                  <a:pt x="2551855" y="76200"/>
                </a:lnTo>
                <a:lnTo>
                  <a:pt x="2497788" y="114300"/>
                </a:lnTo>
                <a:lnTo>
                  <a:pt x="2473552" y="127000"/>
                </a:lnTo>
                <a:lnTo>
                  <a:pt x="2451390" y="152400"/>
                </a:lnTo>
                <a:lnTo>
                  <a:pt x="2431461" y="177800"/>
                </a:lnTo>
                <a:lnTo>
                  <a:pt x="4098433" y="177800"/>
                </a:lnTo>
                <a:lnTo>
                  <a:pt x="4089138" y="165100"/>
                </a:lnTo>
                <a:lnTo>
                  <a:pt x="4079313" y="165100"/>
                </a:lnTo>
                <a:lnTo>
                  <a:pt x="4068968" y="152400"/>
                </a:lnTo>
                <a:lnTo>
                  <a:pt x="4058110" y="139700"/>
                </a:lnTo>
                <a:lnTo>
                  <a:pt x="4046747" y="127000"/>
                </a:lnTo>
                <a:lnTo>
                  <a:pt x="3231965" y="127000"/>
                </a:lnTo>
                <a:lnTo>
                  <a:pt x="3222661" y="114300"/>
                </a:lnTo>
                <a:lnTo>
                  <a:pt x="3213030" y="101600"/>
                </a:lnTo>
                <a:lnTo>
                  <a:pt x="3203080" y="101600"/>
                </a:lnTo>
                <a:lnTo>
                  <a:pt x="3192821" y="88900"/>
                </a:lnTo>
                <a:lnTo>
                  <a:pt x="3182258" y="88900"/>
                </a:lnTo>
                <a:lnTo>
                  <a:pt x="3171401" y="76200"/>
                </a:lnTo>
                <a:lnTo>
                  <a:pt x="3160258" y="76200"/>
                </a:lnTo>
                <a:lnTo>
                  <a:pt x="3148835" y="63500"/>
                </a:lnTo>
                <a:lnTo>
                  <a:pt x="3137142" y="63500"/>
                </a:lnTo>
                <a:lnTo>
                  <a:pt x="3125185" y="50800"/>
                </a:lnTo>
                <a:lnTo>
                  <a:pt x="3100515" y="50800"/>
                </a:lnTo>
                <a:lnTo>
                  <a:pt x="3087817" y="38100"/>
                </a:lnTo>
                <a:lnTo>
                  <a:pt x="3074888" y="38100"/>
                </a:lnTo>
                <a:lnTo>
                  <a:pt x="3003384" y="12700"/>
                </a:lnTo>
                <a:close/>
              </a:path>
              <a:path w="4156950" h="2324100">
                <a:moveTo>
                  <a:pt x="3838177" y="25400"/>
                </a:moveTo>
                <a:lnTo>
                  <a:pt x="3438700" y="25400"/>
                </a:lnTo>
                <a:lnTo>
                  <a:pt x="3400832" y="38100"/>
                </a:lnTo>
                <a:lnTo>
                  <a:pt x="3364082" y="50800"/>
                </a:lnTo>
                <a:lnTo>
                  <a:pt x="3328635" y="63500"/>
                </a:lnTo>
                <a:lnTo>
                  <a:pt x="3294677" y="88900"/>
                </a:lnTo>
                <a:lnTo>
                  <a:pt x="3262392" y="101600"/>
                </a:lnTo>
                <a:lnTo>
                  <a:pt x="3231965" y="127000"/>
                </a:lnTo>
                <a:lnTo>
                  <a:pt x="4034887" y="127000"/>
                </a:lnTo>
                <a:lnTo>
                  <a:pt x="4022539" y="114300"/>
                </a:lnTo>
                <a:lnTo>
                  <a:pt x="4009711" y="101600"/>
                </a:lnTo>
                <a:lnTo>
                  <a:pt x="3996410" y="101600"/>
                </a:lnTo>
                <a:lnTo>
                  <a:pt x="3982646" y="88900"/>
                </a:lnTo>
                <a:lnTo>
                  <a:pt x="3948552" y="76200"/>
                </a:lnTo>
                <a:lnTo>
                  <a:pt x="3912986" y="50800"/>
                </a:lnTo>
                <a:lnTo>
                  <a:pt x="3876133" y="38100"/>
                </a:lnTo>
                <a:lnTo>
                  <a:pt x="3838177" y="25400"/>
                </a:lnTo>
                <a:close/>
              </a:path>
              <a:path w="4156950" h="2324100">
                <a:moveTo>
                  <a:pt x="2085161" y="63500"/>
                </a:moveTo>
                <a:lnTo>
                  <a:pt x="1995572" y="63500"/>
                </a:lnTo>
                <a:lnTo>
                  <a:pt x="1951259" y="76200"/>
                </a:lnTo>
                <a:lnTo>
                  <a:pt x="2130034" y="76200"/>
                </a:lnTo>
                <a:lnTo>
                  <a:pt x="2085161" y="63500"/>
                </a:lnTo>
                <a:close/>
              </a:path>
              <a:path w="4156950" h="2324100">
                <a:moveTo>
                  <a:pt x="3759698" y="12700"/>
                </a:moveTo>
                <a:lnTo>
                  <a:pt x="3517051" y="12700"/>
                </a:lnTo>
                <a:lnTo>
                  <a:pt x="3477502" y="25400"/>
                </a:lnTo>
                <a:lnTo>
                  <a:pt x="3799304" y="25400"/>
                </a:lnTo>
                <a:lnTo>
                  <a:pt x="3759698" y="12700"/>
                </a:lnTo>
                <a:close/>
              </a:path>
              <a:path w="4156950" h="2324100">
                <a:moveTo>
                  <a:pt x="2893218" y="0"/>
                </a:moveTo>
                <a:lnTo>
                  <a:pt x="2819667" y="0"/>
                </a:lnTo>
                <a:lnTo>
                  <a:pt x="2783331" y="12700"/>
                </a:lnTo>
                <a:lnTo>
                  <a:pt x="2930119" y="12700"/>
                </a:lnTo>
                <a:lnTo>
                  <a:pt x="2893218" y="0"/>
                </a:lnTo>
                <a:close/>
              </a:path>
              <a:path w="4156950" h="2324100">
                <a:moveTo>
                  <a:pt x="3679031" y="0"/>
                </a:moveTo>
                <a:lnTo>
                  <a:pt x="3597655" y="0"/>
                </a:lnTo>
                <a:lnTo>
                  <a:pt x="3557164" y="12700"/>
                </a:lnTo>
                <a:lnTo>
                  <a:pt x="3719546" y="12700"/>
                </a:lnTo>
                <a:lnTo>
                  <a:pt x="3679031" y="0"/>
                </a:lnTo>
                <a:close/>
              </a:path>
            </a:pathLst>
          </a:custGeom>
          <a:solidFill>
            <a:srgbClr val="00B38A"/>
          </a:solidFill>
        </p:spPr>
        <p:txBody>
          <a:bodyPr wrap="square" lIns="0" tIns="0" rIns="0" bIns="0" rtlCol="0">
            <a:noAutofit/>
          </a:bodyPr>
          <a:lstStyle/>
          <a:p/>
        </p:txBody>
      </p:sp>
      <p:sp>
        <p:nvSpPr>
          <p:cNvPr id="45" name="object 45"/>
          <p:cNvSpPr/>
          <p:nvPr/>
        </p:nvSpPr>
        <p:spPr>
          <a:xfrm>
            <a:off x="5809265" y="3970480"/>
            <a:ext cx="129015" cy="128789"/>
          </a:xfrm>
          <a:custGeom>
            <a:avLst/>
            <a:gdLst/>
            <a:ahLst/>
            <a:cxnLst/>
            <a:rect l="l" t="t" r="r" b="b"/>
            <a:pathLst>
              <a:path w="129015" h="128789">
                <a:moveTo>
                  <a:pt x="57343" y="0"/>
                </a:moveTo>
                <a:lnTo>
                  <a:pt x="21125" y="16799"/>
                </a:lnTo>
                <a:lnTo>
                  <a:pt x="1417" y="53761"/>
                </a:lnTo>
                <a:lnTo>
                  <a:pt x="0" y="69436"/>
                </a:lnTo>
                <a:lnTo>
                  <a:pt x="2637" y="83198"/>
                </a:lnTo>
                <a:lnTo>
                  <a:pt x="26240" y="115925"/>
                </a:lnTo>
                <a:lnTo>
                  <a:pt x="67292" y="128789"/>
                </a:lnTo>
                <a:lnTo>
                  <a:pt x="81525" y="126558"/>
                </a:lnTo>
                <a:lnTo>
                  <a:pt x="115536" y="103741"/>
                </a:lnTo>
                <a:lnTo>
                  <a:pt x="129015" y="64235"/>
                </a:lnTo>
                <a:lnTo>
                  <a:pt x="128451" y="55687"/>
                </a:lnTo>
                <a:lnTo>
                  <a:pt x="111056" y="20374"/>
                </a:lnTo>
                <a:lnTo>
                  <a:pt x="73426" y="1313"/>
                </a:lnTo>
                <a:lnTo>
                  <a:pt x="57343" y="0"/>
                </a:lnTo>
                <a:close/>
              </a:path>
            </a:pathLst>
          </a:custGeom>
          <a:solidFill>
            <a:srgbClr val="00B38A"/>
          </a:solidFill>
        </p:spPr>
        <p:txBody>
          <a:bodyPr wrap="square" lIns="0" tIns="0" rIns="0" bIns="0" rtlCol="0">
            <a:noAutofit/>
          </a:bodyPr>
          <a:lstStyle/>
          <a:p/>
        </p:txBody>
      </p:sp>
      <p:sp>
        <p:nvSpPr>
          <p:cNvPr id="46" name="object 46"/>
          <p:cNvSpPr/>
          <p:nvPr/>
        </p:nvSpPr>
        <p:spPr>
          <a:xfrm>
            <a:off x="6337705" y="3592885"/>
            <a:ext cx="258045" cy="258318"/>
          </a:xfrm>
          <a:custGeom>
            <a:avLst/>
            <a:gdLst/>
            <a:ahLst/>
            <a:cxnLst/>
            <a:rect l="l" t="t" r="r" b="b"/>
            <a:pathLst>
              <a:path w="258045" h="258318">
                <a:moveTo>
                  <a:pt x="128788" y="0"/>
                </a:moveTo>
                <a:lnTo>
                  <a:pt x="87953" y="6678"/>
                </a:lnTo>
                <a:lnTo>
                  <a:pt x="52509" y="25607"/>
                </a:lnTo>
                <a:lnTo>
                  <a:pt x="24604" y="55158"/>
                </a:lnTo>
                <a:lnTo>
                  <a:pt x="6385" y="93704"/>
                </a:lnTo>
                <a:lnTo>
                  <a:pt x="0" y="139617"/>
                </a:lnTo>
                <a:lnTo>
                  <a:pt x="1899" y="153638"/>
                </a:lnTo>
                <a:lnTo>
                  <a:pt x="16170" y="192258"/>
                </a:lnTo>
                <a:lnTo>
                  <a:pt x="41775" y="223955"/>
                </a:lnTo>
                <a:lnTo>
                  <a:pt x="76753" y="246473"/>
                </a:lnTo>
                <a:lnTo>
                  <a:pt x="119147" y="257555"/>
                </a:lnTo>
                <a:lnTo>
                  <a:pt x="134588" y="258318"/>
                </a:lnTo>
                <a:lnTo>
                  <a:pt x="149079" y="256866"/>
                </a:lnTo>
                <a:lnTo>
                  <a:pt x="189101" y="243553"/>
                </a:lnTo>
                <a:lnTo>
                  <a:pt x="222074" y="218680"/>
                </a:lnTo>
                <a:lnTo>
                  <a:pt x="245584" y="184656"/>
                </a:lnTo>
                <a:lnTo>
                  <a:pt x="257221" y="143891"/>
                </a:lnTo>
                <a:lnTo>
                  <a:pt x="258045" y="129222"/>
                </a:lnTo>
                <a:lnTo>
                  <a:pt x="257917" y="123428"/>
                </a:lnTo>
                <a:lnTo>
                  <a:pt x="248985" y="81596"/>
                </a:lnTo>
                <a:lnTo>
                  <a:pt x="227690" y="46013"/>
                </a:lnTo>
                <a:lnTo>
                  <a:pt x="196442" y="19089"/>
                </a:lnTo>
                <a:lnTo>
                  <a:pt x="157651" y="3232"/>
                </a:lnTo>
                <a:lnTo>
                  <a:pt x="128788" y="0"/>
                </a:lnTo>
                <a:close/>
              </a:path>
            </a:pathLst>
          </a:custGeom>
          <a:solidFill>
            <a:srgbClr val="00B38A"/>
          </a:solidFill>
        </p:spPr>
        <p:txBody>
          <a:bodyPr wrap="square" lIns="0" tIns="0" rIns="0" bIns="0" rtlCol="0">
            <a:noAutofit/>
          </a:bodyPr>
          <a:lstStyle/>
          <a:p/>
        </p:txBody>
      </p:sp>
      <p:sp>
        <p:nvSpPr>
          <p:cNvPr id="47" name="object 47"/>
          <p:cNvSpPr/>
          <p:nvPr/>
        </p:nvSpPr>
        <p:spPr>
          <a:xfrm>
            <a:off x="6979849" y="3155384"/>
            <a:ext cx="387680" cy="387680"/>
          </a:xfrm>
          <a:custGeom>
            <a:avLst/>
            <a:gdLst/>
            <a:ahLst/>
            <a:cxnLst/>
            <a:rect l="l" t="t" r="r" b="b"/>
            <a:pathLst>
              <a:path w="387680" h="387680">
                <a:moveTo>
                  <a:pt x="193840" y="0"/>
                </a:moveTo>
                <a:lnTo>
                  <a:pt x="147256" y="5633"/>
                </a:lnTo>
                <a:lnTo>
                  <a:pt x="104756" y="21634"/>
                </a:lnTo>
                <a:lnTo>
                  <a:pt x="67688" y="46658"/>
                </a:lnTo>
                <a:lnTo>
                  <a:pt x="37398" y="79358"/>
                </a:lnTo>
                <a:lnTo>
                  <a:pt x="15232" y="118386"/>
                </a:lnTo>
                <a:lnTo>
                  <a:pt x="2536" y="162396"/>
                </a:lnTo>
                <a:lnTo>
                  <a:pt x="0" y="193840"/>
                </a:lnTo>
                <a:lnTo>
                  <a:pt x="642" y="209738"/>
                </a:lnTo>
                <a:lnTo>
                  <a:pt x="9881" y="255110"/>
                </a:lnTo>
                <a:lnTo>
                  <a:pt x="29040" y="295949"/>
                </a:lnTo>
                <a:lnTo>
                  <a:pt x="56772" y="330908"/>
                </a:lnTo>
                <a:lnTo>
                  <a:pt x="91730" y="358639"/>
                </a:lnTo>
                <a:lnTo>
                  <a:pt x="132569" y="377798"/>
                </a:lnTo>
                <a:lnTo>
                  <a:pt x="177941" y="387037"/>
                </a:lnTo>
                <a:lnTo>
                  <a:pt x="193840" y="387680"/>
                </a:lnTo>
                <a:lnTo>
                  <a:pt x="209737" y="387037"/>
                </a:lnTo>
                <a:lnTo>
                  <a:pt x="255106" y="377798"/>
                </a:lnTo>
                <a:lnTo>
                  <a:pt x="295943" y="358639"/>
                </a:lnTo>
                <a:lnTo>
                  <a:pt x="330903" y="330908"/>
                </a:lnTo>
                <a:lnTo>
                  <a:pt x="358636" y="295949"/>
                </a:lnTo>
                <a:lnTo>
                  <a:pt x="377797" y="255110"/>
                </a:lnTo>
                <a:lnTo>
                  <a:pt x="387037" y="209738"/>
                </a:lnTo>
                <a:lnTo>
                  <a:pt x="387680" y="193840"/>
                </a:lnTo>
                <a:lnTo>
                  <a:pt x="387037" y="177941"/>
                </a:lnTo>
                <a:lnTo>
                  <a:pt x="377797" y="132569"/>
                </a:lnTo>
                <a:lnTo>
                  <a:pt x="358636" y="91730"/>
                </a:lnTo>
                <a:lnTo>
                  <a:pt x="330903" y="56772"/>
                </a:lnTo>
                <a:lnTo>
                  <a:pt x="295943" y="29040"/>
                </a:lnTo>
                <a:lnTo>
                  <a:pt x="255106" y="9881"/>
                </a:lnTo>
                <a:lnTo>
                  <a:pt x="209737" y="642"/>
                </a:lnTo>
                <a:lnTo>
                  <a:pt x="193840" y="0"/>
                </a:lnTo>
                <a:close/>
              </a:path>
            </a:pathLst>
          </a:custGeom>
          <a:solidFill>
            <a:srgbClr val="00B38A"/>
          </a:solidFill>
        </p:spPr>
        <p:txBody>
          <a:bodyPr wrap="square" lIns="0" tIns="0" rIns="0" bIns="0" rtlCol="0">
            <a:noAutofit/>
          </a:bodyPr>
          <a:lstStyle/>
          <a:p/>
        </p:txBody>
      </p:sp>
      <p:sp>
        <p:nvSpPr>
          <p:cNvPr id="48" name="object 48"/>
          <p:cNvSpPr/>
          <p:nvPr/>
        </p:nvSpPr>
        <p:spPr>
          <a:xfrm>
            <a:off x="7025656" y="1034120"/>
            <a:ext cx="4692966" cy="2327129"/>
          </a:xfrm>
          <a:custGeom>
            <a:avLst/>
            <a:gdLst/>
            <a:ahLst/>
            <a:cxnLst/>
            <a:rect l="l" t="t" r="r" b="b"/>
            <a:pathLst>
              <a:path w="4692966" h="2327129">
                <a:moveTo>
                  <a:pt x="426862" y="766339"/>
                </a:moveTo>
                <a:lnTo>
                  <a:pt x="421169" y="725905"/>
                </a:lnTo>
                <a:lnTo>
                  <a:pt x="420346" y="685935"/>
                </a:lnTo>
                <a:lnTo>
                  <a:pt x="424229" y="646573"/>
                </a:lnTo>
                <a:lnTo>
                  <a:pt x="432658" y="607962"/>
                </a:lnTo>
                <a:lnTo>
                  <a:pt x="445471" y="570246"/>
                </a:lnTo>
                <a:lnTo>
                  <a:pt x="462506" y="533568"/>
                </a:lnTo>
                <a:lnTo>
                  <a:pt x="483603" y="498070"/>
                </a:lnTo>
                <a:lnTo>
                  <a:pt x="508600" y="463898"/>
                </a:lnTo>
                <a:lnTo>
                  <a:pt x="537335" y="431193"/>
                </a:lnTo>
                <a:lnTo>
                  <a:pt x="569648" y="400099"/>
                </a:lnTo>
                <a:lnTo>
                  <a:pt x="605376" y="370761"/>
                </a:lnTo>
                <a:lnTo>
                  <a:pt x="644358" y="343320"/>
                </a:lnTo>
                <a:lnTo>
                  <a:pt x="686433" y="317921"/>
                </a:lnTo>
                <a:lnTo>
                  <a:pt x="731440" y="294706"/>
                </a:lnTo>
                <a:lnTo>
                  <a:pt x="779216" y="273820"/>
                </a:lnTo>
                <a:lnTo>
                  <a:pt x="829602" y="255405"/>
                </a:lnTo>
                <a:lnTo>
                  <a:pt x="882434" y="239606"/>
                </a:lnTo>
                <a:lnTo>
                  <a:pt x="937552" y="226564"/>
                </a:lnTo>
                <a:lnTo>
                  <a:pt x="994795" y="216424"/>
                </a:lnTo>
                <a:lnTo>
                  <a:pt x="1054000" y="209329"/>
                </a:lnTo>
                <a:lnTo>
                  <a:pt x="1102789" y="205966"/>
                </a:lnTo>
                <a:lnTo>
                  <a:pt x="1151582" y="204814"/>
                </a:lnTo>
                <a:lnTo>
                  <a:pt x="1175931" y="205062"/>
                </a:lnTo>
                <a:lnTo>
                  <a:pt x="1224434" y="207189"/>
                </a:lnTo>
                <a:lnTo>
                  <a:pt x="1272545" y="211475"/>
                </a:lnTo>
                <a:lnTo>
                  <a:pt x="1320105" y="217898"/>
                </a:lnTo>
                <a:lnTo>
                  <a:pt x="1366956" y="226439"/>
                </a:lnTo>
                <a:lnTo>
                  <a:pt x="1412940" y="237074"/>
                </a:lnTo>
                <a:lnTo>
                  <a:pt x="1457897" y="249783"/>
                </a:lnTo>
                <a:lnTo>
                  <a:pt x="1501670" y="264546"/>
                </a:lnTo>
                <a:lnTo>
                  <a:pt x="1523062" y="272690"/>
                </a:lnTo>
                <a:lnTo>
                  <a:pt x="1547014" y="244958"/>
                </a:lnTo>
                <a:lnTo>
                  <a:pt x="1603129" y="194984"/>
                </a:lnTo>
                <a:lnTo>
                  <a:pt x="1634888" y="172826"/>
                </a:lnTo>
                <a:lnTo>
                  <a:pt x="1668849" y="152610"/>
                </a:lnTo>
                <a:lnTo>
                  <a:pt x="1704807" y="134377"/>
                </a:lnTo>
                <a:lnTo>
                  <a:pt x="1742563" y="118168"/>
                </a:lnTo>
                <a:lnTo>
                  <a:pt x="1781916" y="104026"/>
                </a:lnTo>
                <a:lnTo>
                  <a:pt x="1822663" y="91993"/>
                </a:lnTo>
                <a:lnTo>
                  <a:pt x="1864603" y="82109"/>
                </a:lnTo>
                <a:lnTo>
                  <a:pt x="1907536" y="74417"/>
                </a:lnTo>
                <a:lnTo>
                  <a:pt x="1951259" y="68958"/>
                </a:lnTo>
                <a:lnTo>
                  <a:pt x="1995572" y="65774"/>
                </a:lnTo>
                <a:lnTo>
                  <a:pt x="2040273" y="64907"/>
                </a:lnTo>
                <a:lnTo>
                  <a:pt x="2085161" y="66398"/>
                </a:lnTo>
                <a:lnTo>
                  <a:pt x="2130034" y="70289"/>
                </a:lnTo>
                <a:lnTo>
                  <a:pt x="2174692" y="76622"/>
                </a:lnTo>
                <a:lnTo>
                  <a:pt x="2218932" y="85439"/>
                </a:lnTo>
                <a:lnTo>
                  <a:pt x="2262554" y="96780"/>
                </a:lnTo>
                <a:lnTo>
                  <a:pt x="2305357" y="110689"/>
                </a:lnTo>
                <a:lnTo>
                  <a:pt x="2342127" y="125096"/>
                </a:lnTo>
                <a:lnTo>
                  <a:pt x="2377191" y="141266"/>
                </a:lnTo>
                <a:lnTo>
                  <a:pt x="2421048" y="165450"/>
                </a:lnTo>
                <a:lnTo>
                  <a:pt x="2431461" y="171948"/>
                </a:lnTo>
                <a:lnTo>
                  <a:pt x="2451390" y="149706"/>
                </a:lnTo>
                <a:lnTo>
                  <a:pt x="2497788" y="109367"/>
                </a:lnTo>
                <a:lnTo>
                  <a:pt x="2551855" y="74830"/>
                </a:lnTo>
                <a:lnTo>
                  <a:pt x="2612334" y="46421"/>
                </a:lnTo>
                <a:lnTo>
                  <a:pt x="2677968" y="24470"/>
                </a:lnTo>
                <a:lnTo>
                  <a:pt x="2747498" y="9305"/>
                </a:lnTo>
                <a:lnTo>
                  <a:pt x="2819667" y="1254"/>
                </a:lnTo>
                <a:lnTo>
                  <a:pt x="2856348" y="0"/>
                </a:lnTo>
                <a:lnTo>
                  <a:pt x="2893218" y="646"/>
                </a:lnTo>
                <a:lnTo>
                  <a:pt x="2966893" y="7809"/>
                </a:lnTo>
                <a:lnTo>
                  <a:pt x="3039435" y="23070"/>
                </a:lnTo>
                <a:lnTo>
                  <a:pt x="3087817" y="38368"/>
                </a:lnTo>
                <a:lnTo>
                  <a:pt x="3125185" y="53490"/>
                </a:lnTo>
                <a:lnTo>
                  <a:pt x="3160258" y="70826"/>
                </a:lnTo>
                <a:lnTo>
                  <a:pt x="3203080" y="97178"/>
                </a:lnTo>
                <a:lnTo>
                  <a:pt x="3231965" y="119214"/>
                </a:lnTo>
                <a:lnTo>
                  <a:pt x="3262392" y="98751"/>
                </a:lnTo>
                <a:lnTo>
                  <a:pt x="3328635" y="63474"/>
                </a:lnTo>
                <a:lnTo>
                  <a:pt x="3364082" y="48694"/>
                </a:lnTo>
                <a:lnTo>
                  <a:pt x="3400832" y="35839"/>
                </a:lnTo>
                <a:lnTo>
                  <a:pt x="3438700" y="24925"/>
                </a:lnTo>
                <a:lnTo>
                  <a:pt x="3477502" y="15970"/>
                </a:lnTo>
                <a:lnTo>
                  <a:pt x="3517051" y="8988"/>
                </a:lnTo>
                <a:lnTo>
                  <a:pt x="3557164" y="3995"/>
                </a:lnTo>
                <a:lnTo>
                  <a:pt x="3597655" y="1007"/>
                </a:lnTo>
                <a:lnTo>
                  <a:pt x="3638339" y="40"/>
                </a:lnTo>
                <a:lnTo>
                  <a:pt x="3679031" y="1110"/>
                </a:lnTo>
                <a:lnTo>
                  <a:pt x="3719546" y="4233"/>
                </a:lnTo>
                <a:lnTo>
                  <a:pt x="3759698" y="9424"/>
                </a:lnTo>
                <a:lnTo>
                  <a:pt x="3799304" y="16699"/>
                </a:lnTo>
                <a:lnTo>
                  <a:pt x="3838177" y="26075"/>
                </a:lnTo>
                <a:lnTo>
                  <a:pt x="3876133" y="37566"/>
                </a:lnTo>
                <a:lnTo>
                  <a:pt x="3912986" y="51190"/>
                </a:lnTo>
                <a:lnTo>
                  <a:pt x="3948552" y="66960"/>
                </a:lnTo>
                <a:lnTo>
                  <a:pt x="3982646" y="84895"/>
                </a:lnTo>
                <a:lnTo>
                  <a:pt x="4022539" y="110202"/>
                </a:lnTo>
                <a:lnTo>
                  <a:pt x="4058110" y="137982"/>
                </a:lnTo>
                <a:lnTo>
                  <a:pt x="4089138" y="167981"/>
                </a:lnTo>
                <a:lnTo>
                  <a:pt x="4115405" y="199942"/>
                </a:lnTo>
                <a:lnTo>
                  <a:pt x="4136692" y="233612"/>
                </a:lnTo>
                <a:lnTo>
                  <a:pt x="4152780" y="268735"/>
                </a:lnTo>
                <a:lnTo>
                  <a:pt x="4160509" y="292832"/>
                </a:lnTo>
                <a:lnTo>
                  <a:pt x="4205786" y="302522"/>
                </a:lnTo>
                <a:lnTo>
                  <a:pt x="4249061" y="314466"/>
                </a:lnTo>
                <a:lnTo>
                  <a:pt x="4290232" y="328537"/>
                </a:lnTo>
                <a:lnTo>
                  <a:pt x="4329192" y="344614"/>
                </a:lnTo>
                <a:lnTo>
                  <a:pt x="4365838" y="362573"/>
                </a:lnTo>
                <a:lnTo>
                  <a:pt x="4400065" y="382289"/>
                </a:lnTo>
                <a:lnTo>
                  <a:pt x="4431769" y="403638"/>
                </a:lnTo>
                <a:lnTo>
                  <a:pt x="4487187" y="450744"/>
                </a:lnTo>
                <a:lnTo>
                  <a:pt x="4531257" y="502901"/>
                </a:lnTo>
                <a:lnTo>
                  <a:pt x="4563141" y="559119"/>
                </a:lnTo>
                <a:lnTo>
                  <a:pt x="4582005" y="618407"/>
                </a:lnTo>
                <a:lnTo>
                  <a:pt x="4587010" y="679776"/>
                </a:lnTo>
                <a:lnTo>
                  <a:pt x="4584055" y="710931"/>
                </a:lnTo>
                <a:lnTo>
                  <a:pt x="4566706" y="773565"/>
                </a:lnTo>
                <a:lnTo>
                  <a:pt x="4544017" y="818868"/>
                </a:lnTo>
                <a:lnTo>
                  <a:pt x="4578258" y="853038"/>
                </a:lnTo>
                <a:lnTo>
                  <a:pt x="4607972" y="888355"/>
                </a:lnTo>
                <a:lnTo>
                  <a:pt x="4633191" y="924644"/>
                </a:lnTo>
                <a:lnTo>
                  <a:pt x="4653946" y="961730"/>
                </a:lnTo>
                <a:lnTo>
                  <a:pt x="4670269" y="999440"/>
                </a:lnTo>
                <a:lnTo>
                  <a:pt x="4682192" y="1037597"/>
                </a:lnTo>
                <a:lnTo>
                  <a:pt x="4689747" y="1076028"/>
                </a:lnTo>
                <a:lnTo>
                  <a:pt x="4692966" y="1114559"/>
                </a:lnTo>
                <a:lnTo>
                  <a:pt x="4691882" y="1153014"/>
                </a:lnTo>
                <a:lnTo>
                  <a:pt x="4686525" y="1191219"/>
                </a:lnTo>
                <a:lnTo>
                  <a:pt x="4676928" y="1229000"/>
                </a:lnTo>
                <a:lnTo>
                  <a:pt x="4663123" y="1266182"/>
                </a:lnTo>
                <a:lnTo>
                  <a:pt x="4645142" y="1302591"/>
                </a:lnTo>
                <a:lnTo>
                  <a:pt x="4623016" y="1338052"/>
                </a:lnTo>
                <a:lnTo>
                  <a:pt x="4596778" y="1372391"/>
                </a:lnTo>
                <a:lnTo>
                  <a:pt x="4566460" y="1405432"/>
                </a:lnTo>
                <a:lnTo>
                  <a:pt x="4532094" y="1437002"/>
                </a:lnTo>
                <a:lnTo>
                  <a:pt x="4493710" y="1466926"/>
                </a:lnTo>
                <a:lnTo>
                  <a:pt x="4451343" y="1495030"/>
                </a:lnTo>
                <a:lnTo>
                  <a:pt x="4405022" y="1521138"/>
                </a:lnTo>
                <a:lnTo>
                  <a:pt x="4358744" y="1543282"/>
                </a:lnTo>
                <a:lnTo>
                  <a:pt x="4310248" y="1562888"/>
                </a:lnTo>
                <a:lnTo>
                  <a:pt x="4259764" y="1579888"/>
                </a:lnTo>
                <a:lnTo>
                  <a:pt x="4207523" y="1594218"/>
                </a:lnTo>
                <a:lnTo>
                  <a:pt x="4153757" y="1605809"/>
                </a:lnTo>
                <a:lnTo>
                  <a:pt x="4098697" y="1614597"/>
                </a:lnTo>
                <a:lnTo>
                  <a:pt x="4061386" y="1618864"/>
                </a:lnTo>
                <a:lnTo>
                  <a:pt x="4058892" y="1653593"/>
                </a:lnTo>
                <a:lnTo>
                  <a:pt x="4041938" y="1720556"/>
                </a:lnTo>
                <a:lnTo>
                  <a:pt x="4010111" y="1783473"/>
                </a:lnTo>
                <a:lnTo>
                  <a:pt x="3964715" y="1841478"/>
                </a:lnTo>
                <a:lnTo>
                  <a:pt x="3937335" y="1868368"/>
                </a:lnTo>
                <a:lnTo>
                  <a:pt x="3907051" y="1893707"/>
                </a:lnTo>
                <a:lnTo>
                  <a:pt x="3874026" y="1917384"/>
                </a:lnTo>
                <a:lnTo>
                  <a:pt x="3838422" y="1939293"/>
                </a:lnTo>
                <a:lnTo>
                  <a:pt x="3800403" y="1959326"/>
                </a:lnTo>
                <a:lnTo>
                  <a:pt x="3760131" y="1977373"/>
                </a:lnTo>
                <a:lnTo>
                  <a:pt x="3717769" y="1993328"/>
                </a:lnTo>
                <a:lnTo>
                  <a:pt x="3673480" y="2007081"/>
                </a:lnTo>
                <a:lnTo>
                  <a:pt x="3627426" y="2018525"/>
                </a:lnTo>
                <a:lnTo>
                  <a:pt x="3579771" y="2027551"/>
                </a:lnTo>
                <a:lnTo>
                  <a:pt x="3530677" y="2034052"/>
                </a:lnTo>
                <a:lnTo>
                  <a:pt x="3480307" y="2037919"/>
                </a:lnTo>
                <a:lnTo>
                  <a:pt x="3428824" y="2039044"/>
                </a:lnTo>
                <a:lnTo>
                  <a:pt x="3411475" y="2038789"/>
                </a:lnTo>
                <a:lnTo>
                  <a:pt x="3359748" y="2036096"/>
                </a:lnTo>
                <a:lnTo>
                  <a:pt x="3308701" y="2030552"/>
                </a:lnTo>
                <a:lnTo>
                  <a:pt x="3258585" y="2022207"/>
                </a:lnTo>
                <a:lnTo>
                  <a:pt x="3209656" y="2011110"/>
                </a:lnTo>
                <a:lnTo>
                  <a:pt x="3162165" y="1997310"/>
                </a:lnTo>
                <a:lnTo>
                  <a:pt x="3116366" y="1980859"/>
                </a:lnTo>
                <a:lnTo>
                  <a:pt x="3101520" y="1974795"/>
                </a:lnTo>
                <a:lnTo>
                  <a:pt x="3081788" y="2013265"/>
                </a:lnTo>
                <a:lnTo>
                  <a:pt x="3057917" y="2049940"/>
                </a:lnTo>
                <a:lnTo>
                  <a:pt x="3030140" y="2084734"/>
                </a:lnTo>
                <a:lnTo>
                  <a:pt x="2998694" y="2117562"/>
                </a:lnTo>
                <a:lnTo>
                  <a:pt x="2963813" y="2148339"/>
                </a:lnTo>
                <a:lnTo>
                  <a:pt x="2925732" y="2176979"/>
                </a:lnTo>
                <a:lnTo>
                  <a:pt x="2884686" y="2203398"/>
                </a:lnTo>
                <a:lnTo>
                  <a:pt x="2840911" y="2227509"/>
                </a:lnTo>
                <a:lnTo>
                  <a:pt x="2794641" y="2249229"/>
                </a:lnTo>
                <a:lnTo>
                  <a:pt x="2746112" y="2268471"/>
                </a:lnTo>
                <a:lnTo>
                  <a:pt x="2695558" y="2285151"/>
                </a:lnTo>
                <a:lnTo>
                  <a:pt x="2643214" y="2299183"/>
                </a:lnTo>
                <a:lnTo>
                  <a:pt x="2589316" y="2310482"/>
                </a:lnTo>
                <a:lnTo>
                  <a:pt x="2534099" y="2318963"/>
                </a:lnTo>
                <a:lnTo>
                  <a:pt x="2477797" y="2324540"/>
                </a:lnTo>
                <a:lnTo>
                  <a:pt x="2420646" y="2327129"/>
                </a:lnTo>
                <a:lnTo>
                  <a:pt x="2362881" y="2326645"/>
                </a:lnTo>
                <a:lnTo>
                  <a:pt x="2304736" y="2323001"/>
                </a:lnTo>
                <a:lnTo>
                  <a:pt x="2246448" y="2316113"/>
                </a:lnTo>
                <a:lnTo>
                  <a:pt x="2188250" y="2305896"/>
                </a:lnTo>
                <a:lnTo>
                  <a:pt x="2140259" y="2294810"/>
                </a:lnTo>
                <a:lnTo>
                  <a:pt x="2093735" y="2281570"/>
                </a:lnTo>
                <a:lnTo>
                  <a:pt x="2048822" y="2266249"/>
                </a:lnTo>
                <a:lnTo>
                  <a:pt x="2005663" y="2248918"/>
                </a:lnTo>
                <a:lnTo>
                  <a:pt x="1964401" y="2229650"/>
                </a:lnTo>
                <a:lnTo>
                  <a:pt x="1925181" y="2208516"/>
                </a:lnTo>
                <a:lnTo>
                  <a:pt x="1888145" y="2185589"/>
                </a:lnTo>
                <a:lnTo>
                  <a:pt x="1853436" y="2160939"/>
                </a:lnTo>
                <a:lnTo>
                  <a:pt x="1821200" y="2134639"/>
                </a:lnTo>
                <a:lnTo>
                  <a:pt x="1791578" y="2106760"/>
                </a:lnTo>
                <a:lnTo>
                  <a:pt x="1731281" y="2129133"/>
                </a:lnTo>
                <a:lnTo>
                  <a:pt x="1669507" y="2147830"/>
                </a:lnTo>
                <a:lnTo>
                  <a:pt x="1606554" y="2162901"/>
                </a:lnTo>
                <a:lnTo>
                  <a:pt x="1542715" y="2174396"/>
                </a:lnTo>
                <a:lnTo>
                  <a:pt x="1478288" y="2182364"/>
                </a:lnTo>
                <a:lnTo>
                  <a:pt x="1413568" y="2186856"/>
                </a:lnTo>
                <a:lnTo>
                  <a:pt x="1348851" y="2187922"/>
                </a:lnTo>
                <a:lnTo>
                  <a:pt x="1284432" y="2185611"/>
                </a:lnTo>
                <a:lnTo>
                  <a:pt x="1220608" y="2179973"/>
                </a:lnTo>
                <a:lnTo>
                  <a:pt x="1157674" y="2171059"/>
                </a:lnTo>
                <a:lnTo>
                  <a:pt x="1095925" y="2158918"/>
                </a:lnTo>
                <a:lnTo>
                  <a:pt x="1035658" y="2143600"/>
                </a:lnTo>
                <a:lnTo>
                  <a:pt x="977169" y="2125155"/>
                </a:lnTo>
                <a:lnTo>
                  <a:pt x="920753" y="2103633"/>
                </a:lnTo>
                <a:lnTo>
                  <a:pt x="866705" y="2079084"/>
                </a:lnTo>
                <a:lnTo>
                  <a:pt x="815323" y="2051557"/>
                </a:lnTo>
                <a:lnTo>
                  <a:pt x="766901" y="2021104"/>
                </a:lnTo>
                <a:lnTo>
                  <a:pt x="721735" y="1987773"/>
                </a:lnTo>
                <a:lnTo>
                  <a:pt x="680121" y="1951615"/>
                </a:lnTo>
                <a:lnTo>
                  <a:pt x="642355" y="1912679"/>
                </a:lnTo>
                <a:lnTo>
                  <a:pt x="633503" y="1902455"/>
                </a:lnTo>
                <a:lnTo>
                  <a:pt x="594795" y="1904454"/>
                </a:lnTo>
                <a:lnTo>
                  <a:pt x="556589" y="1904340"/>
                </a:lnTo>
                <a:lnTo>
                  <a:pt x="482221" y="1898065"/>
                </a:lnTo>
                <a:lnTo>
                  <a:pt x="411480" y="1884205"/>
                </a:lnTo>
                <a:lnTo>
                  <a:pt x="345446" y="1863335"/>
                </a:lnTo>
                <a:lnTo>
                  <a:pt x="285201" y="1836031"/>
                </a:lnTo>
                <a:lnTo>
                  <a:pt x="231825" y="1802868"/>
                </a:lnTo>
                <a:lnTo>
                  <a:pt x="186398" y="1764421"/>
                </a:lnTo>
                <a:lnTo>
                  <a:pt x="150002" y="1721266"/>
                </a:lnTo>
                <a:lnTo>
                  <a:pt x="123718" y="1673978"/>
                </a:lnTo>
                <a:lnTo>
                  <a:pt x="108625" y="1623132"/>
                </a:lnTo>
                <a:lnTo>
                  <a:pt x="105449" y="1581284"/>
                </a:lnTo>
                <a:lnTo>
                  <a:pt x="106201" y="1567420"/>
                </a:lnTo>
                <a:lnTo>
                  <a:pt x="113759" y="1526340"/>
                </a:lnTo>
                <a:lnTo>
                  <a:pt x="129081" y="1486422"/>
                </a:lnTo>
                <a:lnTo>
                  <a:pt x="151922" y="1448172"/>
                </a:lnTo>
                <a:lnTo>
                  <a:pt x="182035" y="1412091"/>
                </a:lnTo>
                <a:lnTo>
                  <a:pt x="219174" y="1378684"/>
                </a:lnTo>
                <a:lnTo>
                  <a:pt x="233072" y="1368230"/>
                </a:lnTo>
                <a:lnTo>
                  <a:pt x="200503" y="1354046"/>
                </a:lnTo>
                <a:lnTo>
                  <a:pt x="142251" y="1321327"/>
                </a:lnTo>
                <a:lnTo>
                  <a:pt x="93470" y="1283555"/>
                </a:lnTo>
                <a:lnTo>
                  <a:pt x="54508" y="1241633"/>
                </a:lnTo>
                <a:lnTo>
                  <a:pt x="25710" y="1196461"/>
                </a:lnTo>
                <a:lnTo>
                  <a:pt x="7426" y="1148942"/>
                </a:lnTo>
                <a:lnTo>
                  <a:pt x="0" y="1099978"/>
                </a:lnTo>
                <a:lnTo>
                  <a:pt x="467" y="1075235"/>
                </a:lnTo>
                <a:lnTo>
                  <a:pt x="9980" y="1025792"/>
                </a:lnTo>
                <a:lnTo>
                  <a:pt x="31219" y="977157"/>
                </a:lnTo>
                <a:lnTo>
                  <a:pt x="64531" y="930232"/>
                </a:lnTo>
                <a:lnTo>
                  <a:pt x="102406" y="892701"/>
                </a:lnTo>
                <a:lnTo>
                  <a:pt x="147176" y="859560"/>
                </a:lnTo>
                <a:lnTo>
                  <a:pt x="180443" y="840083"/>
                </a:lnTo>
                <a:lnTo>
                  <a:pt x="216161" y="822825"/>
                </a:lnTo>
                <a:lnTo>
                  <a:pt x="254083" y="807894"/>
                </a:lnTo>
                <a:lnTo>
                  <a:pt x="293965" y="795396"/>
                </a:lnTo>
                <a:lnTo>
                  <a:pt x="335560" y="785439"/>
                </a:lnTo>
                <a:lnTo>
                  <a:pt x="378625" y="778131"/>
                </a:lnTo>
                <a:lnTo>
                  <a:pt x="422912" y="773578"/>
                </a:lnTo>
                <a:lnTo>
                  <a:pt x="426862" y="766339"/>
                </a:lnTo>
                <a:close/>
              </a:path>
            </a:pathLst>
          </a:custGeom>
          <a:ln w="12700">
            <a:solidFill>
              <a:srgbClr val="008364"/>
            </a:solidFill>
          </a:ln>
        </p:spPr>
        <p:txBody>
          <a:bodyPr wrap="square" lIns="0" tIns="0" rIns="0" bIns="0" rtlCol="0">
            <a:noAutofit/>
          </a:bodyPr>
          <a:lstStyle/>
          <a:p/>
        </p:txBody>
      </p:sp>
      <p:sp>
        <p:nvSpPr>
          <p:cNvPr id="49" name="object 49"/>
          <p:cNvSpPr/>
          <p:nvPr/>
        </p:nvSpPr>
        <p:spPr>
          <a:xfrm>
            <a:off x="5809265" y="3970480"/>
            <a:ext cx="129015" cy="128789"/>
          </a:xfrm>
          <a:custGeom>
            <a:avLst/>
            <a:gdLst/>
            <a:ahLst/>
            <a:cxnLst/>
            <a:rect l="l" t="t" r="r" b="b"/>
            <a:pathLst>
              <a:path w="129015" h="128789">
                <a:moveTo>
                  <a:pt x="129015" y="64235"/>
                </a:moveTo>
                <a:lnTo>
                  <a:pt x="115536" y="103741"/>
                </a:lnTo>
                <a:lnTo>
                  <a:pt x="81525" y="126558"/>
                </a:lnTo>
                <a:lnTo>
                  <a:pt x="67292" y="128789"/>
                </a:lnTo>
                <a:lnTo>
                  <a:pt x="52151" y="127265"/>
                </a:lnTo>
                <a:lnTo>
                  <a:pt x="16047" y="106777"/>
                </a:lnTo>
                <a:lnTo>
                  <a:pt x="0" y="69436"/>
                </a:lnTo>
                <a:lnTo>
                  <a:pt x="1417" y="53761"/>
                </a:lnTo>
                <a:lnTo>
                  <a:pt x="21125" y="16799"/>
                </a:lnTo>
                <a:lnTo>
                  <a:pt x="57343" y="0"/>
                </a:lnTo>
                <a:lnTo>
                  <a:pt x="73426" y="1313"/>
                </a:lnTo>
                <a:lnTo>
                  <a:pt x="111056" y="20374"/>
                </a:lnTo>
                <a:lnTo>
                  <a:pt x="128451" y="55687"/>
                </a:lnTo>
                <a:lnTo>
                  <a:pt x="129015" y="64235"/>
                </a:lnTo>
                <a:close/>
              </a:path>
            </a:pathLst>
          </a:custGeom>
          <a:ln w="12700">
            <a:solidFill>
              <a:srgbClr val="008364"/>
            </a:solidFill>
          </a:ln>
        </p:spPr>
        <p:txBody>
          <a:bodyPr wrap="square" lIns="0" tIns="0" rIns="0" bIns="0" rtlCol="0">
            <a:noAutofit/>
          </a:bodyPr>
          <a:lstStyle/>
          <a:p/>
        </p:txBody>
      </p:sp>
      <p:sp>
        <p:nvSpPr>
          <p:cNvPr id="50" name="object 50"/>
          <p:cNvSpPr/>
          <p:nvPr/>
        </p:nvSpPr>
        <p:spPr>
          <a:xfrm>
            <a:off x="6337705" y="3592885"/>
            <a:ext cx="258045" cy="258318"/>
          </a:xfrm>
          <a:custGeom>
            <a:avLst/>
            <a:gdLst/>
            <a:ahLst/>
            <a:cxnLst/>
            <a:rect l="l" t="t" r="r" b="b"/>
            <a:pathLst>
              <a:path w="258045" h="258318">
                <a:moveTo>
                  <a:pt x="258045" y="129222"/>
                </a:moveTo>
                <a:lnTo>
                  <a:pt x="250902" y="171698"/>
                </a:lnTo>
                <a:lnTo>
                  <a:pt x="231081" y="208236"/>
                </a:lnTo>
                <a:lnTo>
                  <a:pt x="200994" y="236427"/>
                </a:lnTo>
                <a:lnTo>
                  <a:pt x="163054" y="253861"/>
                </a:lnTo>
                <a:lnTo>
                  <a:pt x="134588" y="258318"/>
                </a:lnTo>
                <a:lnTo>
                  <a:pt x="119147" y="257555"/>
                </a:lnTo>
                <a:lnTo>
                  <a:pt x="76753" y="246473"/>
                </a:lnTo>
                <a:lnTo>
                  <a:pt x="41775" y="223955"/>
                </a:lnTo>
                <a:lnTo>
                  <a:pt x="16170" y="192258"/>
                </a:lnTo>
                <a:lnTo>
                  <a:pt x="1899" y="153638"/>
                </a:lnTo>
                <a:lnTo>
                  <a:pt x="0" y="139617"/>
                </a:lnTo>
                <a:lnTo>
                  <a:pt x="680" y="123595"/>
                </a:lnTo>
                <a:lnTo>
                  <a:pt x="11249" y="79957"/>
                </a:lnTo>
                <a:lnTo>
                  <a:pt x="32935" y="44228"/>
                </a:lnTo>
                <a:lnTo>
                  <a:pt x="63592" y="18037"/>
                </a:lnTo>
                <a:lnTo>
                  <a:pt x="101072" y="3010"/>
                </a:lnTo>
                <a:lnTo>
                  <a:pt x="128788" y="0"/>
                </a:lnTo>
                <a:lnTo>
                  <a:pt x="143460" y="823"/>
                </a:lnTo>
                <a:lnTo>
                  <a:pt x="184231" y="12455"/>
                </a:lnTo>
                <a:lnTo>
                  <a:pt x="218261" y="35957"/>
                </a:lnTo>
                <a:lnTo>
                  <a:pt x="243141" y="68921"/>
                </a:lnTo>
                <a:lnTo>
                  <a:pt x="256462" y="108938"/>
                </a:lnTo>
                <a:lnTo>
                  <a:pt x="258045" y="129222"/>
                </a:lnTo>
                <a:close/>
              </a:path>
            </a:pathLst>
          </a:custGeom>
          <a:ln w="12700">
            <a:solidFill>
              <a:srgbClr val="008364"/>
            </a:solidFill>
          </a:ln>
        </p:spPr>
        <p:txBody>
          <a:bodyPr wrap="square" lIns="0" tIns="0" rIns="0" bIns="0" rtlCol="0">
            <a:noAutofit/>
          </a:bodyPr>
          <a:lstStyle/>
          <a:p/>
        </p:txBody>
      </p:sp>
      <p:sp>
        <p:nvSpPr>
          <p:cNvPr id="51" name="object 51"/>
          <p:cNvSpPr/>
          <p:nvPr/>
        </p:nvSpPr>
        <p:spPr>
          <a:xfrm>
            <a:off x="6979849" y="3155384"/>
            <a:ext cx="387680" cy="387680"/>
          </a:xfrm>
          <a:custGeom>
            <a:avLst/>
            <a:gdLst/>
            <a:ahLst/>
            <a:cxnLst/>
            <a:rect l="l" t="t" r="r" b="b"/>
            <a:pathLst>
              <a:path w="387680" h="387680">
                <a:moveTo>
                  <a:pt x="387680" y="193840"/>
                </a:moveTo>
                <a:lnTo>
                  <a:pt x="382046" y="240424"/>
                </a:lnTo>
                <a:lnTo>
                  <a:pt x="366042" y="282923"/>
                </a:lnTo>
                <a:lnTo>
                  <a:pt x="341017" y="319991"/>
                </a:lnTo>
                <a:lnTo>
                  <a:pt x="308316" y="350282"/>
                </a:lnTo>
                <a:lnTo>
                  <a:pt x="269288" y="372448"/>
                </a:lnTo>
                <a:lnTo>
                  <a:pt x="225280" y="385143"/>
                </a:lnTo>
                <a:lnTo>
                  <a:pt x="193840" y="387680"/>
                </a:lnTo>
                <a:lnTo>
                  <a:pt x="177941" y="387037"/>
                </a:lnTo>
                <a:lnTo>
                  <a:pt x="132569" y="377798"/>
                </a:lnTo>
                <a:lnTo>
                  <a:pt x="91730" y="358639"/>
                </a:lnTo>
                <a:lnTo>
                  <a:pt x="56772" y="330908"/>
                </a:lnTo>
                <a:lnTo>
                  <a:pt x="29040" y="295949"/>
                </a:lnTo>
                <a:lnTo>
                  <a:pt x="9881" y="255110"/>
                </a:lnTo>
                <a:lnTo>
                  <a:pt x="642" y="209738"/>
                </a:lnTo>
                <a:lnTo>
                  <a:pt x="0" y="193840"/>
                </a:lnTo>
                <a:lnTo>
                  <a:pt x="642" y="177941"/>
                </a:lnTo>
                <a:lnTo>
                  <a:pt x="9881" y="132569"/>
                </a:lnTo>
                <a:lnTo>
                  <a:pt x="29040" y="91730"/>
                </a:lnTo>
                <a:lnTo>
                  <a:pt x="56772" y="56772"/>
                </a:lnTo>
                <a:lnTo>
                  <a:pt x="91730" y="29040"/>
                </a:lnTo>
                <a:lnTo>
                  <a:pt x="132569" y="9881"/>
                </a:lnTo>
                <a:lnTo>
                  <a:pt x="177941" y="642"/>
                </a:lnTo>
                <a:lnTo>
                  <a:pt x="193840" y="0"/>
                </a:lnTo>
                <a:lnTo>
                  <a:pt x="209737" y="642"/>
                </a:lnTo>
                <a:lnTo>
                  <a:pt x="255106" y="9881"/>
                </a:lnTo>
                <a:lnTo>
                  <a:pt x="295943" y="29040"/>
                </a:lnTo>
                <a:lnTo>
                  <a:pt x="330903" y="56772"/>
                </a:lnTo>
                <a:lnTo>
                  <a:pt x="358636" y="91730"/>
                </a:lnTo>
                <a:lnTo>
                  <a:pt x="377797" y="132569"/>
                </a:lnTo>
                <a:lnTo>
                  <a:pt x="387037" y="177941"/>
                </a:lnTo>
                <a:lnTo>
                  <a:pt x="387680" y="193840"/>
                </a:lnTo>
                <a:close/>
              </a:path>
            </a:pathLst>
          </a:custGeom>
          <a:ln w="12700">
            <a:solidFill>
              <a:srgbClr val="008364"/>
            </a:solidFill>
          </a:ln>
        </p:spPr>
        <p:txBody>
          <a:bodyPr wrap="square" lIns="0" tIns="0" rIns="0" bIns="0" rtlCol="0">
            <a:noAutofit/>
          </a:bodyPr>
          <a:lstStyle/>
          <a:p/>
        </p:txBody>
      </p:sp>
      <p:sp>
        <p:nvSpPr>
          <p:cNvPr id="52" name="object 52"/>
          <p:cNvSpPr/>
          <p:nvPr/>
        </p:nvSpPr>
        <p:spPr>
          <a:xfrm>
            <a:off x="7263753" y="2393289"/>
            <a:ext cx="274789" cy="43847"/>
          </a:xfrm>
          <a:custGeom>
            <a:avLst/>
            <a:gdLst/>
            <a:ahLst/>
            <a:cxnLst/>
            <a:rect l="l" t="t" r="r" b="b"/>
            <a:pathLst>
              <a:path w="274789" h="43847">
                <a:moveTo>
                  <a:pt x="274789" y="42913"/>
                </a:moveTo>
                <a:lnTo>
                  <a:pt x="260406" y="43523"/>
                </a:lnTo>
                <a:lnTo>
                  <a:pt x="246033" y="43834"/>
                </a:lnTo>
                <a:lnTo>
                  <a:pt x="231680" y="43847"/>
                </a:lnTo>
                <a:lnTo>
                  <a:pt x="217355" y="43564"/>
                </a:lnTo>
                <a:lnTo>
                  <a:pt x="174653" y="40955"/>
                </a:lnTo>
                <a:lnTo>
                  <a:pt x="132561" y="35734"/>
                </a:lnTo>
                <a:lnTo>
                  <a:pt x="91338" y="27944"/>
                </a:lnTo>
                <a:lnTo>
                  <a:pt x="51246" y="17624"/>
                </a:lnTo>
                <a:lnTo>
                  <a:pt x="12546" y="4815"/>
                </a:lnTo>
                <a:lnTo>
                  <a:pt x="0" y="0"/>
                </a:lnTo>
              </a:path>
            </a:pathLst>
          </a:custGeom>
          <a:ln w="12700">
            <a:solidFill>
              <a:srgbClr val="008364"/>
            </a:solidFill>
          </a:ln>
        </p:spPr>
        <p:txBody>
          <a:bodyPr wrap="square" lIns="0" tIns="0" rIns="0" bIns="0" rtlCol="0">
            <a:noAutofit/>
          </a:bodyPr>
          <a:lstStyle/>
          <a:p/>
        </p:txBody>
      </p:sp>
      <p:sp>
        <p:nvSpPr>
          <p:cNvPr id="53" name="object 53"/>
          <p:cNvSpPr/>
          <p:nvPr/>
        </p:nvSpPr>
        <p:spPr>
          <a:xfrm>
            <a:off x="7668539" y="2905836"/>
            <a:ext cx="112459" cy="19876"/>
          </a:xfrm>
          <a:custGeom>
            <a:avLst/>
            <a:gdLst/>
            <a:ahLst/>
            <a:cxnLst/>
            <a:rect l="l" t="t" r="r" b="b"/>
            <a:pathLst>
              <a:path w="112459" h="19876">
                <a:moveTo>
                  <a:pt x="112459" y="0"/>
                </a:moveTo>
                <a:lnTo>
                  <a:pt x="63377" y="11142"/>
                </a:lnTo>
                <a:lnTo>
                  <a:pt x="25571" y="17082"/>
                </a:lnTo>
                <a:lnTo>
                  <a:pt x="12818" y="18597"/>
                </a:lnTo>
                <a:lnTo>
                  <a:pt x="0" y="19876"/>
                </a:lnTo>
              </a:path>
            </a:pathLst>
          </a:custGeom>
          <a:ln w="12699">
            <a:solidFill>
              <a:srgbClr val="008364"/>
            </a:solidFill>
          </a:ln>
        </p:spPr>
        <p:txBody>
          <a:bodyPr wrap="square" lIns="0" tIns="0" rIns="0" bIns="0" rtlCol="0">
            <a:noAutofit/>
          </a:bodyPr>
          <a:lstStyle/>
          <a:p/>
        </p:txBody>
      </p:sp>
      <p:sp>
        <p:nvSpPr>
          <p:cNvPr id="54" name="object 54"/>
          <p:cNvSpPr/>
          <p:nvPr/>
        </p:nvSpPr>
        <p:spPr>
          <a:xfrm>
            <a:off x="8746559" y="3041243"/>
            <a:ext cx="70416" cy="90258"/>
          </a:xfrm>
          <a:custGeom>
            <a:avLst/>
            <a:gdLst/>
            <a:ahLst/>
            <a:cxnLst/>
            <a:rect l="l" t="t" r="r" b="b"/>
            <a:pathLst>
              <a:path w="70416" h="90258">
                <a:moveTo>
                  <a:pt x="70416" y="90258"/>
                </a:moveTo>
                <a:lnTo>
                  <a:pt x="43900" y="61279"/>
                </a:lnTo>
                <a:lnTo>
                  <a:pt x="20398" y="31158"/>
                </a:lnTo>
                <a:lnTo>
                  <a:pt x="6449" y="10495"/>
                </a:lnTo>
                <a:lnTo>
                  <a:pt x="0" y="0"/>
                </a:lnTo>
              </a:path>
            </a:pathLst>
          </a:custGeom>
          <a:ln w="12700">
            <a:solidFill>
              <a:srgbClr val="008364"/>
            </a:solidFill>
          </a:ln>
        </p:spPr>
        <p:txBody>
          <a:bodyPr wrap="square" lIns="0" tIns="0" rIns="0" bIns="0" rtlCol="0">
            <a:noAutofit/>
          </a:bodyPr>
          <a:lstStyle/>
          <a:p/>
        </p:txBody>
      </p:sp>
      <p:sp>
        <p:nvSpPr>
          <p:cNvPr id="55" name="object 55"/>
          <p:cNvSpPr/>
          <p:nvPr/>
        </p:nvSpPr>
        <p:spPr>
          <a:xfrm>
            <a:off x="10129801" y="2897860"/>
            <a:ext cx="26782" cy="97910"/>
          </a:xfrm>
          <a:custGeom>
            <a:avLst/>
            <a:gdLst/>
            <a:ahLst/>
            <a:cxnLst/>
            <a:rect l="l" t="t" r="r" b="b"/>
            <a:pathLst>
              <a:path w="26782" h="97910">
                <a:moveTo>
                  <a:pt x="26782" y="0"/>
                </a:moveTo>
                <a:lnTo>
                  <a:pt x="17023" y="49419"/>
                </a:lnTo>
                <a:lnTo>
                  <a:pt x="4930" y="85894"/>
                </a:lnTo>
                <a:lnTo>
                  <a:pt x="0" y="97910"/>
                </a:lnTo>
              </a:path>
            </a:pathLst>
          </a:custGeom>
          <a:ln w="12700">
            <a:solidFill>
              <a:srgbClr val="008364"/>
            </a:solidFill>
          </a:ln>
        </p:spPr>
        <p:txBody>
          <a:bodyPr wrap="square" lIns="0" tIns="0" rIns="0" bIns="0" rtlCol="0">
            <a:noAutofit/>
          </a:bodyPr>
          <a:lstStyle/>
          <a:p/>
        </p:txBody>
      </p:sp>
      <p:sp>
        <p:nvSpPr>
          <p:cNvPr id="56" name="object 56"/>
          <p:cNvSpPr/>
          <p:nvPr/>
        </p:nvSpPr>
        <p:spPr>
          <a:xfrm>
            <a:off x="10731730" y="2262657"/>
            <a:ext cx="352717" cy="384225"/>
          </a:xfrm>
          <a:custGeom>
            <a:avLst/>
            <a:gdLst/>
            <a:ahLst/>
            <a:cxnLst/>
            <a:rect l="l" t="t" r="r" b="b"/>
            <a:pathLst>
              <a:path w="352717" h="384225">
                <a:moveTo>
                  <a:pt x="0" y="0"/>
                </a:moveTo>
                <a:lnTo>
                  <a:pt x="62765" y="23725"/>
                </a:lnTo>
                <a:lnTo>
                  <a:pt x="120364" y="51743"/>
                </a:lnTo>
                <a:lnTo>
                  <a:pt x="172443" y="83668"/>
                </a:lnTo>
                <a:lnTo>
                  <a:pt x="218648" y="119117"/>
                </a:lnTo>
                <a:lnTo>
                  <a:pt x="258625" y="157703"/>
                </a:lnTo>
                <a:lnTo>
                  <a:pt x="292021" y="199042"/>
                </a:lnTo>
                <a:lnTo>
                  <a:pt x="318482" y="242749"/>
                </a:lnTo>
                <a:lnTo>
                  <a:pt x="337654" y="288439"/>
                </a:lnTo>
                <a:lnTo>
                  <a:pt x="349183" y="335726"/>
                </a:lnTo>
                <a:lnTo>
                  <a:pt x="351972" y="359848"/>
                </a:lnTo>
                <a:lnTo>
                  <a:pt x="352717" y="384225"/>
                </a:lnTo>
              </a:path>
            </a:pathLst>
          </a:custGeom>
          <a:ln w="12700">
            <a:solidFill>
              <a:srgbClr val="008364"/>
            </a:solidFill>
          </a:ln>
        </p:spPr>
        <p:txBody>
          <a:bodyPr wrap="square" lIns="0" tIns="0" rIns="0" bIns="0" rtlCol="0">
            <a:noAutofit/>
          </a:bodyPr>
          <a:lstStyle/>
          <a:p/>
        </p:txBody>
      </p:sp>
      <p:sp>
        <p:nvSpPr>
          <p:cNvPr id="57" name="object 57"/>
          <p:cNvSpPr/>
          <p:nvPr/>
        </p:nvSpPr>
        <p:spPr>
          <a:xfrm>
            <a:off x="11416028" y="1853438"/>
            <a:ext cx="147627" cy="138540"/>
          </a:xfrm>
          <a:custGeom>
            <a:avLst/>
            <a:gdLst/>
            <a:ahLst/>
            <a:cxnLst/>
            <a:rect l="l" t="t" r="r" b="b"/>
            <a:pathLst>
              <a:path w="147627" h="138540">
                <a:moveTo>
                  <a:pt x="147627" y="0"/>
                </a:moveTo>
                <a:lnTo>
                  <a:pt x="119348" y="38627"/>
                </a:lnTo>
                <a:lnTo>
                  <a:pt x="85088" y="74802"/>
                </a:lnTo>
                <a:lnTo>
                  <a:pt x="55675" y="100135"/>
                </a:lnTo>
                <a:lnTo>
                  <a:pt x="23235" y="123780"/>
                </a:lnTo>
                <a:lnTo>
                  <a:pt x="11775" y="131264"/>
                </a:lnTo>
                <a:lnTo>
                  <a:pt x="0" y="138540"/>
                </a:lnTo>
              </a:path>
            </a:pathLst>
          </a:custGeom>
          <a:ln w="12700">
            <a:solidFill>
              <a:srgbClr val="008364"/>
            </a:solidFill>
          </a:ln>
        </p:spPr>
        <p:txBody>
          <a:bodyPr wrap="square" lIns="0" tIns="0" rIns="0" bIns="0" rtlCol="0">
            <a:noAutofit/>
          </a:bodyPr>
          <a:lstStyle/>
          <a:p/>
        </p:txBody>
      </p:sp>
      <p:sp>
        <p:nvSpPr>
          <p:cNvPr id="58" name="object 58"/>
          <p:cNvSpPr/>
          <p:nvPr/>
        </p:nvSpPr>
        <p:spPr>
          <a:xfrm>
            <a:off x="11186808" y="1318869"/>
            <a:ext cx="8346" cy="62892"/>
          </a:xfrm>
          <a:custGeom>
            <a:avLst/>
            <a:gdLst/>
            <a:ahLst/>
            <a:cxnLst/>
            <a:rect l="l" t="t" r="r" b="b"/>
            <a:pathLst>
              <a:path w="8346" h="62892">
                <a:moveTo>
                  <a:pt x="0" y="0"/>
                </a:moveTo>
                <a:lnTo>
                  <a:pt x="2995" y="12489"/>
                </a:lnTo>
                <a:lnTo>
                  <a:pt x="5330" y="25034"/>
                </a:lnTo>
                <a:lnTo>
                  <a:pt x="7001" y="37624"/>
                </a:lnTo>
                <a:lnTo>
                  <a:pt x="8007" y="50247"/>
                </a:lnTo>
                <a:lnTo>
                  <a:pt x="8346" y="62892"/>
                </a:lnTo>
              </a:path>
            </a:pathLst>
          </a:custGeom>
          <a:ln w="12699">
            <a:solidFill>
              <a:srgbClr val="008364"/>
            </a:solidFill>
          </a:ln>
        </p:spPr>
        <p:txBody>
          <a:bodyPr wrap="square" lIns="0" tIns="0" rIns="0" bIns="0" rtlCol="0">
            <a:noAutofit/>
          </a:bodyPr>
          <a:lstStyle/>
          <a:p/>
        </p:txBody>
      </p:sp>
      <p:sp>
        <p:nvSpPr>
          <p:cNvPr id="59" name="object 59"/>
          <p:cNvSpPr/>
          <p:nvPr/>
        </p:nvSpPr>
        <p:spPr>
          <a:xfrm>
            <a:off x="10183814" y="1155416"/>
            <a:ext cx="77108" cy="84091"/>
          </a:xfrm>
          <a:custGeom>
            <a:avLst/>
            <a:gdLst/>
            <a:ahLst/>
            <a:cxnLst/>
            <a:rect l="l" t="t" r="r" b="b"/>
            <a:pathLst>
              <a:path w="77108" h="84091">
                <a:moveTo>
                  <a:pt x="0" y="84091"/>
                </a:moveTo>
                <a:lnTo>
                  <a:pt x="29953" y="44930"/>
                </a:lnTo>
                <a:lnTo>
                  <a:pt x="56995" y="17390"/>
                </a:lnTo>
                <a:lnTo>
                  <a:pt x="66848" y="8593"/>
                </a:lnTo>
                <a:lnTo>
                  <a:pt x="77108" y="0"/>
                </a:lnTo>
              </a:path>
            </a:pathLst>
          </a:custGeom>
          <a:ln w="12700">
            <a:solidFill>
              <a:srgbClr val="008364"/>
            </a:solidFill>
          </a:ln>
        </p:spPr>
        <p:txBody>
          <a:bodyPr wrap="square" lIns="0" tIns="0" rIns="0" bIns="0" rtlCol="0">
            <a:noAutofit/>
          </a:bodyPr>
          <a:lstStyle/>
          <a:p/>
        </p:txBody>
      </p:sp>
      <p:sp>
        <p:nvSpPr>
          <p:cNvPr id="60" name="object 60"/>
          <p:cNvSpPr/>
          <p:nvPr/>
        </p:nvSpPr>
        <p:spPr>
          <a:xfrm>
            <a:off x="9431287" y="1212963"/>
            <a:ext cx="33993" cy="67895"/>
          </a:xfrm>
          <a:custGeom>
            <a:avLst/>
            <a:gdLst/>
            <a:ahLst/>
            <a:cxnLst/>
            <a:rect l="l" t="t" r="r" b="b"/>
            <a:pathLst>
              <a:path w="33993" h="67895">
                <a:moveTo>
                  <a:pt x="0" y="67895"/>
                </a:moveTo>
                <a:lnTo>
                  <a:pt x="20166" y="22037"/>
                </a:lnTo>
                <a:lnTo>
                  <a:pt x="26773" y="10934"/>
                </a:lnTo>
                <a:lnTo>
                  <a:pt x="33993" y="0"/>
                </a:lnTo>
              </a:path>
            </a:pathLst>
          </a:custGeom>
          <a:ln w="12700">
            <a:solidFill>
              <a:srgbClr val="008364"/>
            </a:solidFill>
          </a:ln>
        </p:spPr>
        <p:txBody>
          <a:bodyPr wrap="square" lIns="0" tIns="0" rIns="0" bIns="0" rtlCol="0">
            <a:noAutofit/>
          </a:bodyPr>
          <a:lstStyle/>
          <a:p/>
        </p:txBody>
      </p:sp>
      <p:sp>
        <p:nvSpPr>
          <p:cNvPr id="61" name="object 61"/>
          <p:cNvSpPr/>
          <p:nvPr/>
        </p:nvSpPr>
        <p:spPr>
          <a:xfrm>
            <a:off x="8548155" y="1306271"/>
            <a:ext cx="136002" cy="69341"/>
          </a:xfrm>
          <a:custGeom>
            <a:avLst/>
            <a:gdLst/>
            <a:ahLst/>
            <a:cxnLst/>
            <a:rect l="l" t="t" r="r" b="b"/>
            <a:pathLst>
              <a:path w="136002" h="69341">
                <a:moveTo>
                  <a:pt x="0" y="0"/>
                </a:moveTo>
                <a:lnTo>
                  <a:pt x="36207" y="15305"/>
                </a:lnTo>
                <a:lnTo>
                  <a:pt x="71003" y="31994"/>
                </a:lnTo>
                <a:lnTo>
                  <a:pt x="115047" y="56319"/>
                </a:lnTo>
                <a:lnTo>
                  <a:pt x="125616" y="62760"/>
                </a:lnTo>
                <a:lnTo>
                  <a:pt x="136002" y="69341"/>
                </a:lnTo>
              </a:path>
            </a:pathLst>
          </a:custGeom>
          <a:ln w="12700">
            <a:solidFill>
              <a:srgbClr val="008364"/>
            </a:solidFill>
          </a:ln>
        </p:spPr>
        <p:txBody>
          <a:bodyPr wrap="square" lIns="0" tIns="0" rIns="0" bIns="0" rtlCol="0">
            <a:noAutofit/>
          </a:bodyPr>
          <a:lstStyle/>
          <a:p/>
        </p:txBody>
      </p:sp>
      <p:sp>
        <p:nvSpPr>
          <p:cNvPr id="62" name="object 62"/>
          <p:cNvSpPr/>
          <p:nvPr/>
        </p:nvSpPr>
        <p:spPr>
          <a:xfrm>
            <a:off x="7453351" y="1804394"/>
            <a:ext cx="23787" cy="72474"/>
          </a:xfrm>
          <a:custGeom>
            <a:avLst/>
            <a:gdLst/>
            <a:ahLst/>
            <a:cxnLst/>
            <a:rect l="l" t="t" r="r" b="b"/>
            <a:pathLst>
              <a:path w="23787" h="72474">
                <a:moveTo>
                  <a:pt x="23787" y="72474"/>
                </a:moveTo>
                <a:lnTo>
                  <a:pt x="9881" y="36533"/>
                </a:lnTo>
                <a:lnTo>
                  <a:pt x="2843" y="12234"/>
                </a:lnTo>
                <a:lnTo>
                  <a:pt x="0" y="0"/>
                </a:lnTo>
              </a:path>
            </a:pathLst>
          </a:custGeom>
          <a:ln w="12700">
            <a:solidFill>
              <a:srgbClr val="008364"/>
            </a:solidFill>
          </a:ln>
        </p:spPr>
        <p:txBody>
          <a:bodyPr wrap="square" lIns="0" tIns="0" rIns="0" bIns="0" rtlCol="0">
            <a:noAutofit/>
          </a:bodyPr>
          <a:lstStyle/>
          <a:p/>
        </p:txBody>
      </p:sp>
      <p:sp>
        <p:nvSpPr>
          <p:cNvPr id="63" name="object 63"/>
          <p:cNvSpPr txBox="1"/>
          <p:nvPr/>
        </p:nvSpPr>
        <p:spPr>
          <a:xfrm>
            <a:off x="7820088" y="1757398"/>
            <a:ext cx="2768600" cy="378460"/>
          </a:xfrm>
          <a:prstGeom prst="rect">
            <a:avLst/>
          </a:prstGeom>
        </p:spPr>
        <p:txBody>
          <a:bodyPr wrap="square" lIns="0" tIns="0" rIns="0" bIns="0" rtlCol="0" vert="horz">
            <a:noAutofit/>
          </a:bodyPr>
          <a:lstStyle/>
          <a:p>
            <a:pPr marL="12700">
              <a:lnSpc>
                <a:spcPct val="100000"/>
              </a:lnSpc>
            </a:pPr>
            <a:r>
              <a:rPr dirty="0" smtClean="0" sz="2400">
                <a:solidFill>
                  <a:srgbClr val="FFFFFF"/>
                </a:solidFill>
                <a:latin typeface="Microsoft YaHei UI"/>
                <a:cs typeface="Microsoft YaHei UI"/>
              </a:rPr>
              <a:t>融合使用全量数据会</a:t>
            </a:r>
            <a:endParaRPr sz="2400">
              <a:latin typeface="Microsoft YaHei UI"/>
              <a:cs typeface="Microsoft YaHei UI"/>
            </a:endParaRPr>
          </a:p>
        </p:txBody>
      </p:sp>
      <p:sp>
        <p:nvSpPr>
          <p:cNvPr id="64" name="object 64"/>
          <p:cNvSpPr txBox="1"/>
          <p:nvPr/>
        </p:nvSpPr>
        <p:spPr>
          <a:xfrm>
            <a:off x="7972488" y="2117976"/>
            <a:ext cx="2463800" cy="378460"/>
          </a:xfrm>
          <a:prstGeom prst="rect">
            <a:avLst/>
          </a:prstGeom>
        </p:spPr>
        <p:txBody>
          <a:bodyPr wrap="square" lIns="0" tIns="0" rIns="0" bIns="0" rtlCol="0" vert="horz">
            <a:noAutofit/>
          </a:bodyPr>
          <a:lstStyle/>
          <a:p>
            <a:pPr marL="12700">
              <a:lnSpc>
                <a:spcPct val="100000"/>
              </a:lnSpc>
            </a:pPr>
            <a:r>
              <a:rPr dirty="0" smtClean="0" sz="2400">
                <a:solidFill>
                  <a:srgbClr val="FFFFFF"/>
                </a:solidFill>
                <a:latin typeface="Microsoft YaHei UI"/>
                <a:cs typeface="Microsoft YaHei UI"/>
              </a:rPr>
              <a:t>遇到哪些挑战呢？</a:t>
            </a:r>
            <a:endParaRPr sz="2400">
              <a:latin typeface="Microsoft YaHei UI"/>
              <a:cs typeface="Microsoft YaHei U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101123" rIns="0" bIns="0" rtlCol="0" vert="horz">
            <a:noAutofit/>
          </a:bodyPr>
          <a:lstStyle/>
          <a:p>
            <a:pPr marL="136525">
              <a:lnSpc>
                <a:spcPct val="100000"/>
              </a:lnSpc>
            </a:pPr>
            <a:r>
              <a:rPr dirty="0" smtClean="0" sz="2400" b="1">
                <a:solidFill>
                  <a:srgbClr val="313131"/>
                </a:solidFill>
                <a:latin typeface="Microsoft YaHei UI"/>
                <a:cs typeface="Microsoft YaHei UI"/>
              </a:rPr>
              <a:t>企业全量数据应用挑战</a:t>
            </a:r>
            <a:r>
              <a:rPr dirty="0" smtClean="0" sz="2400" spc="-15" b="1">
                <a:solidFill>
                  <a:srgbClr val="313131"/>
                </a:solidFill>
                <a:latin typeface="Microsoft YaHei UI"/>
                <a:cs typeface="Microsoft YaHei UI"/>
              </a:rPr>
              <a:t>1</a:t>
            </a:r>
            <a:r>
              <a:rPr dirty="0" smtClean="0" sz="2400" spc="-15" b="1">
                <a:solidFill>
                  <a:srgbClr val="313131"/>
                </a:solidFill>
                <a:latin typeface="Microsoft YaHei UI"/>
                <a:cs typeface="Microsoft YaHei UI"/>
              </a:rPr>
              <a:t>：</a:t>
            </a:r>
            <a:r>
              <a:rPr dirty="0" smtClean="0" sz="2400" spc="-20" b="1">
                <a:solidFill>
                  <a:srgbClr val="313131"/>
                </a:solidFill>
                <a:latin typeface="Microsoft YaHei UI"/>
                <a:cs typeface="Microsoft YaHei UI"/>
              </a:rPr>
              <a:t> </a:t>
            </a:r>
            <a:r>
              <a:rPr dirty="0" smtClean="0" sz="2400" spc="0" b="1">
                <a:solidFill>
                  <a:srgbClr val="313131"/>
                </a:solidFill>
                <a:latin typeface="Microsoft YaHei UI"/>
                <a:cs typeface="Microsoft YaHei UI"/>
              </a:rPr>
              <a:t>多源异构数据难以融合</a:t>
            </a:r>
            <a:endParaRPr sz="2400">
              <a:latin typeface="Microsoft YaHei UI"/>
              <a:cs typeface="Microsoft YaHei UI"/>
            </a:endParaRPr>
          </a:p>
        </p:txBody>
      </p:sp>
      <p:sp>
        <p:nvSpPr>
          <p:cNvPr id="3" name="object 3"/>
          <p:cNvSpPr/>
          <p:nvPr/>
        </p:nvSpPr>
        <p:spPr>
          <a:xfrm>
            <a:off x="7537451" y="2941638"/>
            <a:ext cx="2590800" cy="592137"/>
          </a:xfrm>
          <a:custGeom>
            <a:avLst/>
            <a:gdLst/>
            <a:ahLst/>
            <a:cxnLst/>
            <a:rect l="l" t="t" r="r" b="b"/>
            <a:pathLst>
              <a:path w="2590800" h="592137">
                <a:moveTo>
                  <a:pt x="0" y="0"/>
                </a:moveTo>
                <a:lnTo>
                  <a:pt x="2590800" y="592137"/>
                </a:lnTo>
              </a:path>
            </a:pathLst>
          </a:custGeom>
          <a:ln w="6350">
            <a:solidFill>
              <a:srgbClr val="C0C0C0"/>
            </a:solidFill>
          </a:ln>
        </p:spPr>
        <p:txBody>
          <a:bodyPr wrap="square" lIns="0" tIns="0" rIns="0" bIns="0" rtlCol="0">
            <a:noAutofit/>
          </a:bodyPr>
          <a:lstStyle/>
          <a:p/>
        </p:txBody>
      </p:sp>
      <p:sp>
        <p:nvSpPr>
          <p:cNvPr id="4" name="object 4"/>
          <p:cNvSpPr/>
          <p:nvPr/>
        </p:nvSpPr>
        <p:spPr>
          <a:xfrm>
            <a:off x="7585674" y="4054995"/>
            <a:ext cx="1736316" cy="442366"/>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8981661" y="4867681"/>
            <a:ext cx="1025624" cy="1017955"/>
          </a:xfrm>
          <a:prstGeom prst="rect">
            <a:avLst/>
          </a:prstGeom>
          <a:blipFill>
            <a:blip r:embed="rId3" cstate="print"/>
            <a:stretch>
              <a:fillRect/>
            </a:stretch>
          </a:blipFill>
        </p:spPr>
        <p:txBody>
          <a:bodyPr wrap="square" lIns="0" tIns="0" rIns="0" bIns="0" rtlCol="0">
            <a:noAutofit/>
          </a:bodyPr>
          <a:lstStyle/>
          <a:p/>
        </p:txBody>
      </p:sp>
      <p:sp>
        <p:nvSpPr>
          <p:cNvPr id="6" name="object 6"/>
          <p:cNvSpPr/>
          <p:nvPr/>
        </p:nvSpPr>
        <p:spPr>
          <a:xfrm>
            <a:off x="4272407" y="923925"/>
            <a:ext cx="3266468" cy="5014506"/>
          </a:xfrm>
          <a:prstGeom prst="rect">
            <a:avLst/>
          </a:prstGeom>
          <a:blipFill>
            <a:blip r:embed="rId4" cstate="print"/>
            <a:stretch>
              <a:fillRect/>
            </a:stretch>
          </a:blipFill>
        </p:spPr>
        <p:txBody>
          <a:bodyPr wrap="square" lIns="0" tIns="0" rIns="0" bIns="0" rtlCol="0">
            <a:noAutofit/>
          </a:bodyPr>
          <a:lstStyle/>
          <a:p/>
        </p:txBody>
      </p:sp>
      <p:sp>
        <p:nvSpPr>
          <p:cNvPr id="7" name="object 7"/>
          <p:cNvSpPr/>
          <p:nvPr/>
        </p:nvSpPr>
        <p:spPr>
          <a:xfrm>
            <a:off x="2161118" y="1341437"/>
            <a:ext cx="1439329" cy="1079500"/>
          </a:xfrm>
          <a:custGeom>
            <a:avLst/>
            <a:gdLst/>
            <a:ahLst/>
            <a:cxnLst/>
            <a:rect l="l" t="t" r="r" b="b"/>
            <a:pathLst>
              <a:path w="1439329" h="1079500">
                <a:moveTo>
                  <a:pt x="719670" y="0"/>
                </a:moveTo>
                <a:lnTo>
                  <a:pt x="660647" y="1789"/>
                </a:lnTo>
                <a:lnTo>
                  <a:pt x="602937" y="7064"/>
                </a:lnTo>
                <a:lnTo>
                  <a:pt x="546726" y="15686"/>
                </a:lnTo>
                <a:lnTo>
                  <a:pt x="492200" y="27516"/>
                </a:lnTo>
                <a:lnTo>
                  <a:pt x="439544" y="42416"/>
                </a:lnTo>
                <a:lnTo>
                  <a:pt x="388942" y="60246"/>
                </a:lnTo>
                <a:lnTo>
                  <a:pt x="340580" y="80867"/>
                </a:lnTo>
                <a:lnTo>
                  <a:pt x="294644" y="104140"/>
                </a:lnTo>
                <a:lnTo>
                  <a:pt x="251318" y="129927"/>
                </a:lnTo>
                <a:lnTo>
                  <a:pt x="210788" y="158089"/>
                </a:lnTo>
                <a:lnTo>
                  <a:pt x="173238" y="188487"/>
                </a:lnTo>
                <a:lnTo>
                  <a:pt x="138855" y="220981"/>
                </a:lnTo>
                <a:lnTo>
                  <a:pt x="107824" y="255433"/>
                </a:lnTo>
                <a:lnTo>
                  <a:pt x="80329" y="291704"/>
                </a:lnTo>
                <a:lnTo>
                  <a:pt x="56555" y="329655"/>
                </a:lnTo>
                <a:lnTo>
                  <a:pt x="36689" y="369147"/>
                </a:lnTo>
                <a:lnTo>
                  <a:pt x="20915" y="410042"/>
                </a:lnTo>
                <a:lnTo>
                  <a:pt x="9419" y="452200"/>
                </a:lnTo>
                <a:lnTo>
                  <a:pt x="2385" y="495482"/>
                </a:lnTo>
                <a:lnTo>
                  <a:pt x="0" y="539750"/>
                </a:lnTo>
                <a:lnTo>
                  <a:pt x="2385" y="584017"/>
                </a:lnTo>
                <a:lnTo>
                  <a:pt x="9419" y="627299"/>
                </a:lnTo>
                <a:lnTo>
                  <a:pt x="20915" y="669457"/>
                </a:lnTo>
                <a:lnTo>
                  <a:pt x="36689" y="710352"/>
                </a:lnTo>
                <a:lnTo>
                  <a:pt x="56555" y="749844"/>
                </a:lnTo>
                <a:lnTo>
                  <a:pt x="80329" y="787795"/>
                </a:lnTo>
                <a:lnTo>
                  <a:pt x="107824" y="824066"/>
                </a:lnTo>
                <a:lnTo>
                  <a:pt x="138855" y="858518"/>
                </a:lnTo>
                <a:lnTo>
                  <a:pt x="173238" y="891012"/>
                </a:lnTo>
                <a:lnTo>
                  <a:pt x="210788" y="921410"/>
                </a:lnTo>
                <a:lnTo>
                  <a:pt x="251318" y="949572"/>
                </a:lnTo>
                <a:lnTo>
                  <a:pt x="294644" y="975359"/>
                </a:lnTo>
                <a:lnTo>
                  <a:pt x="340580" y="998632"/>
                </a:lnTo>
                <a:lnTo>
                  <a:pt x="388942" y="1019253"/>
                </a:lnTo>
                <a:lnTo>
                  <a:pt x="439544" y="1037083"/>
                </a:lnTo>
                <a:lnTo>
                  <a:pt x="492200" y="1051983"/>
                </a:lnTo>
                <a:lnTo>
                  <a:pt x="546726" y="1063813"/>
                </a:lnTo>
                <a:lnTo>
                  <a:pt x="602937" y="1072435"/>
                </a:lnTo>
                <a:lnTo>
                  <a:pt x="660647" y="1077710"/>
                </a:lnTo>
                <a:lnTo>
                  <a:pt x="719670" y="1079500"/>
                </a:lnTo>
                <a:lnTo>
                  <a:pt x="778694" y="1077710"/>
                </a:lnTo>
                <a:lnTo>
                  <a:pt x="836403" y="1072435"/>
                </a:lnTo>
                <a:lnTo>
                  <a:pt x="892614" y="1063813"/>
                </a:lnTo>
                <a:lnTo>
                  <a:pt x="947139" y="1051983"/>
                </a:lnTo>
                <a:lnTo>
                  <a:pt x="999795" y="1037083"/>
                </a:lnTo>
                <a:lnTo>
                  <a:pt x="1050396" y="1019253"/>
                </a:lnTo>
                <a:lnTo>
                  <a:pt x="1098757" y="998632"/>
                </a:lnTo>
                <a:lnTo>
                  <a:pt x="1144692" y="975359"/>
                </a:lnTo>
                <a:lnTo>
                  <a:pt x="1188017" y="949572"/>
                </a:lnTo>
                <a:lnTo>
                  <a:pt x="1228547" y="921410"/>
                </a:lnTo>
                <a:lnTo>
                  <a:pt x="1266095" y="891012"/>
                </a:lnTo>
                <a:lnTo>
                  <a:pt x="1300477" y="858518"/>
                </a:lnTo>
                <a:lnTo>
                  <a:pt x="1331508" y="824066"/>
                </a:lnTo>
                <a:lnTo>
                  <a:pt x="1359002" y="787795"/>
                </a:lnTo>
                <a:lnTo>
                  <a:pt x="1382775" y="749844"/>
                </a:lnTo>
                <a:lnTo>
                  <a:pt x="1402640" y="710352"/>
                </a:lnTo>
                <a:lnTo>
                  <a:pt x="1418414" y="669457"/>
                </a:lnTo>
                <a:lnTo>
                  <a:pt x="1429910" y="627299"/>
                </a:lnTo>
                <a:lnTo>
                  <a:pt x="1436943" y="584017"/>
                </a:lnTo>
                <a:lnTo>
                  <a:pt x="1439329" y="539750"/>
                </a:lnTo>
                <a:lnTo>
                  <a:pt x="1436943" y="495482"/>
                </a:lnTo>
                <a:lnTo>
                  <a:pt x="1429910" y="452200"/>
                </a:lnTo>
                <a:lnTo>
                  <a:pt x="1418414" y="410042"/>
                </a:lnTo>
                <a:lnTo>
                  <a:pt x="1402640" y="369147"/>
                </a:lnTo>
                <a:lnTo>
                  <a:pt x="1382775" y="329655"/>
                </a:lnTo>
                <a:lnTo>
                  <a:pt x="1359002" y="291704"/>
                </a:lnTo>
                <a:lnTo>
                  <a:pt x="1331508" y="255433"/>
                </a:lnTo>
                <a:lnTo>
                  <a:pt x="1300477" y="220981"/>
                </a:lnTo>
                <a:lnTo>
                  <a:pt x="1266095" y="188487"/>
                </a:lnTo>
                <a:lnTo>
                  <a:pt x="1228547" y="158089"/>
                </a:lnTo>
                <a:lnTo>
                  <a:pt x="1188017" y="129927"/>
                </a:lnTo>
                <a:lnTo>
                  <a:pt x="1144692" y="104140"/>
                </a:lnTo>
                <a:lnTo>
                  <a:pt x="1098757" y="80867"/>
                </a:lnTo>
                <a:lnTo>
                  <a:pt x="1050396" y="60246"/>
                </a:lnTo>
                <a:lnTo>
                  <a:pt x="999795" y="42416"/>
                </a:lnTo>
                <a:lnTo>
                  <a:pt x="947139" y="27516"/>
                </a:lnTo>
                <a:lnTo>
                  <a:pt x="892614" y="15686"/>
                </a:lnTo>
                <a:lnTo>
                  <a:pt x="836403" y="7064"/>
                </a:lnTo>
                <a:lnTo>
                  <a:pt x="778694" y="1789"/>
                </a:lnTo>
                <a:lnTo>
                  <a:pt x="719670" y="0"/>
                </a:lnTo>
                <a:close/>
              </a:path>
            </a:pathLst>
          </a:custGeom>
          <a:solidFill>
            <a:srgbClr val="F2F2F2"/>
          </a:solidFill>
        </p:spPr>
        <p:txBody>
          <a:bodyPr wrap="square" lIns="0" tIns="0" rIns="0" bIns="0" rtlCol="0">
            <a:noAutofit/>
          </a:bodyPr>
          <a:lstStyle/>
          <a:p/>
        </p:txBody>
      </p:sp>
      <p:sp>
        <p:nvSpPr>
          <p:cNvPr id="8" name="object 8"/>
          <p:cNvSpPr/>
          <p:nvPr/>
        </p:nvSpPr>
        <p:spPr>
          <a:xfrm>
            <a:off x="2161118" y="1341437"/>
            <a:ext cx="1439329" cy="1079500"/>
          </a:xfrm>
          <a:custGeom>
            <a:avLst/>
            <a:gdLst/>
            <a:ahLst/>
            <a:cxnLst/>
            <a:rect l="l" t="t" r="r" b="b"/>
            <a:pathLst>
              <a:path w="1439329" h="1079500">
                <a:moveTo>
                  <a:pt x="0" y="539750"/>
                </a:moveTo>
                <a:lnTo>
                  <a:pt x="2385" y="495482"/>
                </a:lnTo>
                <a:lnTo>
                  <a:pt x="9419" y="452200"/>
                </a:lnTo>
                <a:lnTo>
                  <a:pt x="20915" y="410042"/>
                </a:lnTo>
                <a:lnTo>
                  <a:pt x="36689" y="369147"/>
                </a:lnTo>
                <a:lnTo>
                  <a:pt x="56555" y="329655"/>
                </a:lnTo>
                <a:lnTo>
                  <a:pt x="80329" y="291704"/>
                </a:lnTo>
                <a:lnTo>
                  <a:pt x="107824" y="255433"/>
                </a:lnTo>
                <a:lnTo>
                  <a:pt x="138855" y="220981"/>
                </a:lnTo>
                <a:lnTo>
                  <a:pt x="173238" y="188487"/>
                </a:lnTo>
                <a:lnTo>
                  <a:pt x="210788" y="158089"/>
                </a:lnTo>
                <a:lnTo>
                  <a:pt x="251318" y="129927"/>
                </a:lnTo>
                <a:lnTo>
                  <a:pt x="294644" y="104140"/>
                </a:lnTo>
                <a:lnTo>
                  <a:pt x="340580" y="80867"/>
                </a:lnTo>
                <a:lnTo>
                  <a:pt x="388942" y="60246"/>
                </a:lnTo>
                <a:lnTo>
                  <a:pt x="439544" y="42416"/>
                </a:lnTo>
                <a:lnTo>
                  <a:pt x="492200" y="27516"/>
                </a:lnTo>
                <a:lnTo>
                  <a:pt x="546726" y="15686"/>
                </a:lnTo>
                <a:lnTo>
                  <a:pt x="602937" y="7064"/>
                </a:lnTo>
                <a:lnTo>
                  <a:pt x="660647" y="1789"/>
                </a:lnTo>
                <a:lnTo>
                  <a:pt x="719670" y="0"/>
                </a:lnTo>
                <a:lnTo>
                  <a:pt x="778694" y="1789"/>
                </a:lnTo>
                <a:lnTo>
                  <a:pt x="836403" y="7064"/>
                </a:lnTo>
                <a:lnTo>
                  <a:pt x="892614" y="15686"/>
                </a:lnTo>
                <a:lnTo>
                  <a:pt x="947139" y="27516"/>
                </a:lnTo>
                <a:lnTo>
                  <a:pt x="999795" y="42416"/>
                </a:lnTo>
                <a:lnTo>
                  <a:pt x="1050396" y="60246"/>
                </a:lnTo>
                <a:lnTo>
                  <a:pt x="1098757" y="80867"/>
                </a:lnTo>
                <a:lnTo>
                  <a:pt x="1144692" y="104140"/>
                </a:lnTo>
                <a:lnTo>
                  <a:pt x="1188017" y="129927"/>
                </a:lnTo>
                <a:lnTo>
                  <a:pt x="1228547" y="158089"/>
                </a:lnTo>
                <a:lnTo>
                  <a:pt x="1266095" y="188487"/>
                </a:lnTo>
                <a:lnTo>
                  <a:pt x="1300477" y="220981"/>
                </a:lnTo>
                <a:lnTo>
                  <a:pt x="1331508" y="255433"/>
                </a:lnTo>
                <a:lnTo>
                  <a:pt x="1359002" y="291704"/>
                </a:lnTo>
                <a:lnTo>
                  <a:pt x="1382775" y="329655"/>
                </a:lnTo>
                <a:lnTo>
                  <a:pt x="1402640" y="369147"/>
                </a:lnTo>
                <a:lnTo>
                  <a:pt x="1418414" y="410042"/>
                </a:lnTo>
                <a:lnTo>
                  <a:pt x="1429910" y="452200"/>
                </a:lnTo>
                <a:lnTo>
                  <a:pt x="1436943" y="495482"/>
                </a:lnTo>
                <a:lnTo>
                  <a:pt x="1439329" y="539750"/>
                </a:lnTo>
                <a:lnTo>
                  <a:pt x="1436943" y="584017"/>
                </a:lnTo>
                <a:lnTo>
                  <a:pt x="1429910" y="627299"/>
                </a:lnTo>
                <a:lnTo>
                  <a:pt x="1418414" y="669457"/>
                </a:lnTo>
                <a:lnTo>
                  <a:pt x="1402640" y="710352"/>
                </a:lnTo>
                <a:lnTo>
                  <a:pt x="1382775" y="749844"/>
                </a:lnTo>
                <a:lnTo>
                  <a:pt x="1359002" y="787795"/>
                </a:lnTo>
                <a:lnTo>
                  <a:pt x="1331508" y="824066"/>
                </a:lnTo>
                <a:lnTo>
                  <a:pt x="1300477" y="858518"/>
                </a:lnTo>
                <a:lnTo>
                  <a:pt x="1266095" y="891012"/>
                </a:lnTo>
                <a:lnTo>
                  <a:pt x="1228547" y="921410"/>
                </a:lnTo>
                <a:lnTo>
                  <a:pt x="1188017" y="949572"/>
                </a:lnTo>
                <a:lnTo>
                  <a:pt x="1144692" y="975359"/>
                </a:lnTo>
                <a:lnTo>
                  <a:pt x="1098757" y="998632"/>
                </a:lnTo>
                <a:lnTo>
                  <a:pt x="1050396" y="1019253"/>
                </a:lnTo>
                <a:lnTo>
                  <a:pt x="999795" y="1037083"/>
                </a:lnTo>
                <a:lnTo>
                  <a:pt x="947139" y="1051983"/>
                </a:lnTo>
                <a:lnTo>
                  <a:pt x="892614" y="1063813"/>
                </a:lnTo>
                <a:lnTo>
                  <a:pt x="836403" y="1072435"/>
                </a:lnTo>
                <a:lnTo>
                  <a:pt x="778694" y="1077710"/>
                </a:lnTo>
                <a:lnTo>
                  <a:pt x="719670" y="1079500"/>
                </a:lnTo>
                <a:lnTo>
                  <a:pt x="660647" y="1077710"/>
                </a:lnTo>
                <a:lnTo>
                  <a:pt x="602937" y="1072435"/>
                </a:lnTo>
                <a:lnTo>
                  <a:pt x="546726" y="1063813"/>
                </a:lnTo>
                <a:lnTo>
                  <a:pt x="492200" y="1051983"/>
                </a:lnTo>
                <a:lnTo>
                  <a:pt x="439544" y="1037083"/>
                </a:lnTo>
                <a:lnTo>
                  <a:pt x="388942" y="1019253"/>
                </a:lnTo>
                <a:lnTo>
                  <a:pt x="340580" y="998632"/>
                </a:lnTo>
                <a:lnTo>
                  <a:pt x="294644" y="975359"/>
                </a:lnTo>
                <a:lnTo>
                  <a:pt x="251318" y="949572"/>
                </a:lnTo>
                <a:lnTo>
                  <a:pt x="210788" y="921410"/>
                </a:lnTo>
                <a:lnTo>
                  <a:pt x="173238" y="891012"/>
                </a:lnTo>
                <a:lnTo>
                  <a:pt x="138855" y="858518"/>
                </a:lnTo>
                <a:lnTo>
                  <a:pt x="107824" y="824066"/>
                </a:lnTo>
                <a:lnTo>
                  <a:pt x="80329" y="787795"/>
                </a:lnTo>
                <a:lnTo>
                  <a:pt x="56555" y="749844"/>
                </a:lnTo>
                <a:lnTo>
                  <a:pt x="36689" y="710352"/>
                </a:lnTo>
                <a:lnTo>
                  <a:pt x="20915" y="669457"/>
                </a:lnTo>
                <a:lnTo>
                  <a:pt x="9419" y="627299"/>
                </a:lnTo>
                <a:lnTo>
                  <a:pt x="2385" y="584017"/>
                </a:lnTo>
                <a:lnTo>
                  <a:pt x="0" y="539750"/>
                </a:lnTo>
                <a:close/>
              </a:path>
            </a:pathLst>
          </a:custGeom>
          <a:ln w="12700">
            <a:solidFill>
              <a:srgbClr val="7BFFE1"/>
            </a:solidFill>
          </a:ln>
        </p:spPr>
        <p:txBody>
          <a:bodyPr wrap="square" lIns="0" tIns="0" rIns="0" bIns="0" rtlCol="0">
            <a:noAutofit/>
          </a:bodyPr>
          <a:lstStyle/>
          <a:p/>
        </p:txBody>
      </p:sp>
      <p:sp>
        <p:nvSpPr>
          <p:cNvPr id="9" name="object 9"/>
          <p:cNvSpPr/>
          <p:nvPr/>
        </p:nvSpPr>
        <p:spPr>
          <a:xfrm>
            <a:off x="2360319" y="2010525"/>
            <a:ext cx="1124546" cy="241282"/>
          </a:xfrm>
          <a:custGeom>
            <a:avLst/>
            <a:gdLst/>
            <a:ahLst/>
            <a:cxnLst/>
            <a:rect l="l" t="t" r="r" b="b"/>
            <a:pathLst>
              <a:path w="1124546" h="241282">
                <a:moveTo>
                  <a:pt x="562273" y="241282"/>
                </a:moveTo>
                <a:lnTo>
                  <a:pt x="515995" y="240882"/>
                </a:lnTo>
                <a:lnTo>
                  <a:pt x="470749" y="239701"/>
                </a:lnTo>
                <a:lnTo>
                  <a:pt x="426680" y="237771"/>
                </a:lnTo>
                <a:lnTo>
                  <a:pt x="383934" y="235124"/>
                </a:lnTo>
                <a:lnTo>
                  <a:pt x="342654" y="231790"/>
                </a:lnTo>
                <a:lnTo>
                  <a:pt x="302986" y="227801"/>
                </a:lnTo>
                <a:lnTo>
                  <a:pt x="265076" y="223188"/>
                </a:lnTo>
                <a:lnTo>
                  <a:pt x="195107" y="212214"/>
                </a:lnTo>
                <a:lnTo>
                  <a:pt x="133906" y="199119"/>
                </a:lnTo>
                <a:lnTo>
                  <a:pt x="82635" y="184153"/>
                </a:lnTo>
                <a:lnTo>
                  <a:pt x="42453" y="167565"/>
                </a:lnTo>
                <a:lnTo>
                  <a:pt x="5512" y="140189"/>
                </a:lnTo>
                <a:lnTo>
                  <a:pt x="0" y="130524"/>
                </a:lnTo>
                <a:lnTo>
                  <a:pt x="0" y="110758"/>
                </a:lnTo>
                <a:lnTo>
                  <a:pt x="26884" y="82541"/>
                </a:lnTo>
                <a:lnTo>
                  <a:pt x="61086" y="65236"/>
                </a:lnTo>
                <a:lnTo>
                  <a:pt x="106957" y="49428"/>
                </a:lnTo>
                <a:lnTo>
                  <a:pt x="163338" y="35366"/>
                </a:lnTo>
                <a:lnTo>
                  <a:pt x="229068" y="23300"/>
                </a:lnTo>
                <a:lnTo>
                  <a:pt x="302986" y="13481"/>
                </a:lnTo>
                <a:lnTo>
                  <a:pt x="342654" y="9492"/>
                </a:lnTo>
                <a:lnTo>
                  <a:pt x="383934" y="6158"/>
                </a:lnTo>
                <a:lnTo>
                  <a:pt x="426680" y="3510"/>
                </a:lnTo>
                <a:lnTo>
                  <a:pt x="470749" y="1581"/>
                </a:lnTo>
                <a:lnTo>
                  <a:pt x="515995" y="400"/>
                </a:lnTo>
                <a:lnTo>
                  <a:pt x="562273" y="0"/>
                </a:lnTo>
                <a:lnTo>
                  <a:pt x="608551" y="400"/>
                </a:lnTo>
                <a:lnTo>
                  <a:pt x="653796" y="1581"/>
                </a:lnTo>
                <a:lnTo>
                  <a:pt x="697865" y="3510"/>
                </a:lnTo>
                <a:lnTo>
                  <a:pt x="740612" y="6158"/>
                </a:lnTo>
                <a:lnTo>
                  <a:pt x="781892" y="9492"/>
                </a:lnTo>
                <a:lnTo>
                  <a:pt x="821559" y="13481"/>
                </a:lnTo>
                <a:lnTo>
                  <a:pt x="859470" y="18094"/>
                </a:lnTo>
                <a:lnTo>
                  <a:pt x="929439" y="29068"/>
                </a:lnTo>
                <a:lnTo>
                  <a:pt x="990639" y="42163"/>
                </a:lnTo>
                <a:lnTo>
                  <a:pt x="1041911" y="57129"/>
                </a:lnTo>
                <a:lnTo>
                  <a:pt x="1082092" y="73717"/>
                </a:lnTo>
                <a:lnTo>
                  <a:pt x="1119034" y="101092"/>
                </a:lnTo>
                <a:lnTo>
                  <a:pt x="1124546" y="110758"/>
                </a:lnTo>
                <a:lnTo>
                  <a:pt x="1124546" y="130524"/>
                </a:lnTo>
                <a:lnTo>
                  <a:pt x="1097662" y="158741"/>
                </a:lnTo>
                <a:lnTo>
                  <a:pt x="1063460" y="176046"/>
                </a:lnTo>
                <a:lnTo>
                  <a:pt x="1017589" y="191854"/>
                </a:lnTo>
                <a:lnTo>
                  <a:pt x="961208" y="205916"/>
                </a:lnTo>
                <a:lnTo>
                  <a:pt x="895478" y="217982"/>
                </a:lnTo>
                <a:lnTo>
                  <a:pt x="821559" y="227801"/>
                </a:lnTo>
                <a:lnTo>
                  <a:pt x="781892" y="231790"/>
                </a:lnTo>
                <a:lnTo>
                  <a:pt x="740612" y="235124"/>
                </a:lnTo>
                <a:lnTo>
                  <a:pt x="697865" y="237771"/>
                </a:lnTo>
                <a:lnTo>
                  <a:pt x="653796" y="239701"/>
                </a:lnTo>
                <a:lnTo>
                  <a:pt x="608551" y="240882"/>
                </a:lnTo>
                <a:lnTo>
                  <a:pt x="562273" y="241282"/>
                </a:lnTo>
                <a:close/>
              </a:path>
            </a:pathLst>
          </a:custGeom>
          <a:solidFill>
            <a:srgbClr val="EBF1DF"/>
          </a:solidFill>
        </p:spPr>
        <p:txBody>
          <a:bodyPr wrap="square" lIns="0" tIns="0" rIns="0" bIns="0" rtlCol="0">
            <a:noAutofit/>
          </a:bodyPr>
          <a:lstStyle/>
          <a:p/>
        </p:txBody>
      </p:sp>
      <p:sp>
        <p:nvSpPr>
          <p:cNvPr id="10" name="object 10"/>
          <p:cNvSpPr/>
          <p:nvPr/>
        </p:nvSpPr>
        <p:spPr>
          <a:xfrm>
            <a:off x="2358449" y="2010525"/>
            <a:ext cx="1128285" cy="241282"/>
          </a:xfrm>
          <a:custGeom>
            <a:avLst/>
            <a:gdLst/>
            <a:ahLst/>
            <a:cxnLst/>
            <a:rect l="l" t="t" r="r" b="b"/>
            <a:pathLst>
              <a:path w="1128285" h="241282">
                <a:moveTo>
                  <a:pt x="1128285" y="120641"/>
                </a:moveTo>
                <a:lnTo>
                  <a:pt x="1099532" y="82541"/>
                </a:lnTo>
                <a:lnTo>
                  <a:pt x="1065330" y="65236"/>
                </a:lnTo>
                <a:lnTo>
                  <a:pt x="1019458" y="49428"/>
                </a:lnTo>
                <a:lnTo>
                  <a:pt x="963078" y="35366"/>
                </a:lnTo>
                <a:lnTo>
                  <a:pt x="897348" y="23300"/>
                </a:lnTo>
                <a:lnTo>
                  <a:pt x="823429" y="13481"/>
                </a:lnTo>
                <a:lnTo>
                  <a:pt x="783761" y="9492"/>
                </a:lnTo>
                <a:lnTo>
                  <a:pt x="742482" y="6158"/>
                </a:lnTo>
                <a:lnTo>
                  <a:pt x="699735" y="3510"/>
                </a:lnTo>
                <a:lnTo>
                  <a:pt x="655666" y="1581"/>
                </a:lnTo>
                <a:lnTo>
                  <a:pt x="610420" y="400"/>
                </a:lnTo>
                <a:lnTo>
                  <a:pt x="564142" y="0"/>
                </a:lnTo>
                <a:lnTo>
                  <a:pt x="517865" y="400"/>
                </a:lnTo>
                <a:lnTo>
                  <a:pt x="472619" y="1581"/>
                </a:lnTo>
                <a:lnTo>
                  <a:pt x="428550" y="3510"/>
                </a:lnTo>
                <a:lnTo>
                  <a:pt x="385803" y="6158"/>
                </a:lnTo>
                <a:lnTo>
                  <a:pt x="344524" y="9492"/>
                </a:lnTo>
                <a:lnTo>
                  <a:pt x="304856" y="13481"/>
                </a:lnTo>
                <a:lnTo>
                  <a:pt x="266946" y="18094"/>
                </a:lnTo>
                <a:lnTo>
                  <a:pt x="196976" y="29068"/>
                </a:lnTo>
                <a:lnTo>
                  <a:pt x="135776" y="42163"/>
                </a:lnTo>
                <a:lnTo>
                  <a:pt x="84505" y="57129"/>
                </a:lnTo>
                <a:lnTo>
                  <a:pt x="44323" y="73717"/>
                </a:lnTo>
                <a:lnTo>
                  <a:pt x="7381" y="101092"/>
                </a:lnTo>
                <a:lnTo>
                  <a:pt x="0" y="120641"/>
                </a:lnTo>
                <a:lnTo>
                  <a:pt x="1869" y="130524"/>
                </a:lnTo>
                <a:lnTo>
                  <a:pt x="28753" y="158741"/>
                </a:lnTo>
                <a:lnTo>
                  <a:pt x="62955" y="176046"/>
                </a:lnTo>
                <a:lnTo>
                  <a:pt x="108827" y="191854"/>
                </a:lnTo>
                <a:lnTo>
                  <a:pt x="165207" y="205916"/>
                </a:lnTo>
                <a:lnTo>
                  <a:pt x="230937" y="217982"/>
                </a:lnTo>
                <a:lnTo>
                  <a:pt x="304856" y="227801"/>
                </a:lnTo>
                <a:lnTo>
                  <a:pt x="344524" y="231790"/>
                </a:lnTo>
                <a:lnTo>
                  <a:pt x="385803" y="235124"/>
                </a:lnTo>
                <a:lnTo>
                  <a:pt x="428550" y="237771"/>
                </a:lnTo>
                <a:lnTo>
                  <a:pt x="472619" y="239701"/>
                </a:lnTo>
                <a:lnTo>
                  <a:pt x="517865" y="240882"/>
                </a:lnTo>
                <a:lnTo>
                  <a:pt x="564142" y="241282"/>
                </a:lnTo>
                <a:lnTo>
                  <a:pt x="610420" y="240882"/>
                </a:lnTo>
                <a:lnTo>
                  <a:pt x="655666" y="239701"/>
                </a:lnTo>
                <a:lnTo>
                  <a:pt x="699735" y="237771"/>
                </a:lnTo>
                <a:lnTo>
                  <a:pt x="742482" y="235124"/>
                </a:lnTo>
                <a:lnTo>
                  <a:pt x="783761" y="231790"/>
                </a:lnTo>
                <a:lnTo>
                  <a:pt x="823429" y="227801"/>
                </a:lnTo>
                <a:lnTo>
                  <a:pt x="861339" y="223188"/>
                </a:lnTo>
                <a:lnTo>
                  <a:pt x="931309" y="212214"/>
                </a:lnTo>
                <a:lnTo>
                  <a:pt x="992509" y="199119"/>
                </a:lnTo>
                <a:lnTo>
                  <a:pt x="1043780" y="184153"/>
                </a:lnTo>
                <a:lnTo>
                  <a:pt x="1083962" y="167565"/>
                </a:lnTo>
                <a:lnTo>
                  <a:pt x="1120904" y="140189"/>
                </a:lnTo>
                <a:lnTo>
                  <a:pt x="1128285" y="120641"/>
                </a:lnTo>
                <a:close/>
              </a:path>
            </a:pathLst>
          </a:custGeom>
          <a:ln w="3175">
            <a:solidFill>
              <a:srgbClr val="00B0F0"/>
            </a:solidFill>
          </a:ln>
        </p:spPr>
        <p:txBody>
          <a:bodyPr wrap="square" lIns="0" tIns="0" rIns="0" bIns="0" rtlCol="0">
            <a:noAutofit/>
          </a:bodyPr>
          <a:lstStyle/>
          <a:p/>
        </p:txBody>
      </p:sp>
      <p:sp>
        <p:nvSpPr>
          <p:cNvPr id="11" name="object 11"/>
          <p:cNvSpPr/>
          <p:nvPr/>
        </p:nvSpPr>
        <p:spPr>
          <a:xfrm>
            <a:off x="2460568" y="1642331"/>
            <a:ext cx="924048" cy="531003"/>
          </a:xfrm>
          <a:custGeom>
            <a:avLst/>
            <a:gdLst/>
            <a:ahLst/>
            <a:cxnLst/>
            <a:rect l="l" t="t" r="r" b="b"/>
            <a:pathLst>
              <a:path w="924048" h="531003">
                <a:moveTo>
                  <a:pt x="601551" y="92801"/>
                </a:moveTo>
                <a:lnTo>
                  <a:pt x="322496" y="92801"/>
                </a:lnTo>
                <a:lnTo>
                  <a:pt x="322496" y="0"/>
                </a:lnTo>
                <a:lnTo>
                  <a:pt x="601551" y="0"/>
                </a:lnTo>
                <a:lnTo>
                  <a:pt x="601551" y="92801"/>
                </a:lnTo>
                <a:close/>
              </a:path>
              <a:path w="924048" h="531003">
                <a:moveTo>
                  <a:pt x="440453" y="201219"/>
                </a:moveTo>
                <a:lnTo>
                  <a:pt x="161097" y="201219"/>
                </a:lnTo>
                <a:lnTo>
                  <a:pt x="161097" y="92801"/>
                </a:lnTo>
                <a:lnTo>
                  <a:pt x="440453" y="92801"/>
                </a:lnTo>
                <a:lnTo>
                  <a:pt x="440453" y="201219"/>
                </a:lnTo>
                <a:close/>
              </a:path>
              <a:path w="924048" h="531003">
                <a:moveTo>
                  <a:pt x="481784" y="201219"/>
                </a:moveTo>
                <a:lnTo>
                  <a:pt x="440453" y="201219"/>
                </a:lnTo>
                <a:lnTo>
                  <a:pt x="440453" y="92801"/>
                </a:lnTo>
                <a:lnTo>
                  <a:pt x="481784" y="92801"/>
                </a:lnTo>
                <a:lnTo>
                  <a:pt x="481784" y="201219"/>
                </a:lnTo>
                <a:close/>
              </a:path>
              <a:path w="924048" h="531003">
                <a:moveTo>
                  <a:pt x="762648" y="201219"/>
                </a:moveTo>
                <a:lnTo>
                  <a:pt x="483594" y="201219"/>
                </a:lnTo>
                <a:lnTo>
                  <a:pt x="483594" y="92801"/>
                </a:lnTo>
                <a:lnTo>
                  <a:pt x="762648" y="92801"/>
                </a:lnTo>
                <a:lnTo>
                  <a:pt x="762648" y="201219"/>
                </a:lnTo>
                <a:close/>
              </a:path>
              <a:path w="924048" h="531003">
                <a:moveTo>
                  <a:pt x="279356" y="531003"/>
                </a:moveTo>
                <a:lnTo>
                  <a:pt x="0" y="531003"/>
                </a:lnTo>
                <a:lnTo>
                  <a:pt x="0" y="201219"/>
                </a:lnTo>
                <a:lnTo>
                  <a:pt x="279356" y="201219"/>
                </a:lnTo>
                <a:lnTo>
                  <a:pt x="279356" y="531003"/>
                </a:lnTo>
                <a:close/>
              </a:path>
              <a:path w="924048" h="531003">
                <a:moveTo>
                  <a:pt x="322496" y="422810"/>
                </a:moveTo>
                <a:lnTo>
                  <a:pt x="279356" y="422810"/>
                </a:lnTo>
                <a:lnTo>
                  <a:pt x="279356" y="201219"/>
                </a:lnTo>
                <a:lnTo>
                  <a:pt x="322496" y="201219"/>
                </a:lnTo>
                <a:lnTo>
                  <a:pt x="322496" y="422810"/>
                </a:lnTo>
                <a:close/>
              </a:path>
              <a:path w="924048" h="531003">
                <a:moveTo>
                  <a:pt x="601551" y="531003"/>
                </a:moveTo>
                <a:lnTo>
                  <a:pt x="322496" y="531003"/>
                </a:lnTo>
                <a:lnTo>
                  <a:pt x="322496" y="201219"/>
                </a:lnTo>
                <a:lnTo>
                  <a:pt x="601551" y="201219"/>
                </a:lnTo>
                <a:lnTo>
                  <a:pt x="601551" y="531003"/>
                </a:lnTo>
                <a:close/>
              </a:path>
              <a:path w="924048" h="531003">
                <a:moveTo>
                  <a:pt x="644691" y="422810"/>
                </a:moveTo>
                <a:lnTo>
                  <a:pt x="601551" y="422810"/>
                </a:lnTo>
                <a:lnTo>
                  <a:pt x="601551" y="201219"/>
                </a:lnTo>
                <a:lnTo>
                  <a:pt x="644691" y="201219"/>
                </a:lnTo>
                <a:lnTo>
                  <a:pt x="644691" y="422810"/>
                </a:lnTo>
                <a:close/>
              </a:path>
              <a:path w="924048" h="531003">
                <a:moveTo>
                  <a:pt x="924048" y="531003"/>
                </a:moveTo>
                <a:lnTo>
                  <a:pt x="644691" y="531003"/>
                </a:lnTo>
                <a:lnTo>
                  <a:pt x="644691" y="201219"/>
                </a:lnTo>
                <a:lnTo>
                  <a:pt x="924048" y="201219"/>
                </a:lnTo>
                <a:lnTo>
                  <a:pt x="924048" y="531003"/>
                </a:lnTo>
                <a:close/>
              </a:path>
            </a:pathLst>
          </a:custGeom>
          <a:solidFill>
            <a:srgbClr val="EBF1DF"/>
          </a:solidFill>
        </p:spPr>
        <p:txBody>
          <a:bodyPr wrap="square" lIns="0" tIns="0" rIns="0" bIns="0" rtlCol="0">
            <a:noAutofit/>
          </a:bodyPr>
          <a:lstStyle/>
          <a:p/>
        </p:txBody>
      </p:sp>
      <p:sp>
        <p:nvSpPr>
          <p:cNvPr id="12" name="object 12"/>
          <p:cNvSpPr/>
          <p:nvPr/>
        </p:nvSpPr>
        <p:spPr>
          <a:xfrm>
            <a:off x="3105260" y="1843551"/>
            <a:ext cx="279356" cy="329783"/>
          </a:xfrm>
          <a:custGeom>
            <a:avLst/>
            <a:gdLst/>
            <a:ahLst/>
            <a:cxnLst/>
            <a:rect l="l" t="t" r="r" b="b"/>
            <a:pathLst>
              <a:path w="279356" h="329783">
                <a:moveTo>
                  <a:pt x="161097" y="0"/>
                </a:moveTo>
                <a:lnTo>
                  <a:pt x="0" y="0"/>
                </a:lnTo>
                <a:lnTo>
                  <a:pt x="0" y="329783"/>
                </a:lnTo>
                <a:lnTo>
                  <a:pt x="279356" y="329783"/>
                </a:lnTo>
                <a:lnTo>
                  <a:pt x="279356" y="0"/>
                </a:lnTo>
                <a:lnTo>
                  <a:pt x="161097" y="0"/>
                </a:lnTo>
                <a:close/>
              </a:path>
            </a:pathLst>
          </a:custGeom>
          <a:ln w="3175">
            <a:solidFill>
              <a:srgbClr val="00B0F0"/>
            </a:solidFill>
          </a:ln>
        </p:spPr>
        <p:txBody>
          <a:bodyPr wrap="square" lIns="0" tIns="0" rIns="0" bIns="0" rtlCol="0">
            <a:noAutofit/>
          </a:bodyPr>
          <a:lstStyle/>
          <a:p/>
        </p:txBody>
      </p:sp>
      <p:sp>
        <p:nvSpPr>
          <p:cNvPr id="13" name="object 13"/>
          <p:cNvSpPr/>
          <p:nvPr/>
        </p:nvSpPr>
        <p:spPr>
          <a:xfrm>
            <a:off x="2942352" y="1735132"/>
            <a:ext cx="280864" cy="330009"/>
          </a:xfrm>
          <a:custGeom>
            <a:avLst/>
            <a:gdLst/>
            <a:ahLst/>
            <a:cxnLst/>
            <a:rect l="l" t="t" r="r" b="b"/>
            <a:pathLst>
              <a:path w="280864" h="330009">
                <a:moveTo>
                  <a:pt x="162907" y="330009"/>
                </a:moveTo>
                <a:lnTo>
                  <a:pt x="162907" y="108418"/>
                </a:lnTo>
                <a:lnTo>
                  <a:pt x="280864" y="108418"/>
                </a:lnTo>
                <a:lnTo>
                  <a:pt x="280864" y="0"/>
                </a:lnTo>
                <a:lnTo>
                  <a:pt x="0" y="0"/>
                </a:lnTo>
                <a:lnTo>
                  <a:pt x="0" y="108418"/>
                </a:lnTo>
                <a:lnTo>
                  <a:pt x="119767" y="108418"/>
                </a:lnTo>
                <a:lnTo>
                  <a:pt x="119767" y="330009"/>
                </a:lnTo>
                <a:lnTo>
                  <a:pt x="162907" y="330009"/>
                </a:lnTo>
                <a:close/>
              </a:path>
            </a:pathLst>
          </a:custGeom>
          <a:ln w="3175">
            <a:solidFill>
              <a:srgbClr val="00B0F0"/>
            </a:solidFill>
          </a:ln>
        </p:spPr>
        <p:txBody>
          <a:bodyPr wrap="square" lIns="0" tIns="0" rIns="0" bIns="0" rtlCol="0">
            <a:noAutofit/>
          </a:bodyPr>
          <a:lstStyle/>
          <a:p/>
        </p:txBody>
      </p:sp>
      <p:sp>
        <p:nvSpPr>
          <p:cNvPr id="14" name="object 14"/>
          <p:cNvSpPr/>
          <p:nvPr/>
        </p:nvSpPr>
        <p:spPr>
          <a:xfrm>
            <a:off x="2783065" y="1642331"/>
            <a:ext cx="279054" cy="201219"/>
          </a:xfrm>
          <a:custGeom>
            <a:avLst/>
            <a:gdLst/>
            <a:ahLst/>
            <a:cxnLst/>
            <a:rect l="l" t="t" r="r" b="b"/>
            <a:pathLst>
              <a:path w="279054" h="201219">
                <a:moveTo>
                  <a:pt x="279054" y="92801"/>
                </a:moveTo>
                <a:lnTo>
                  <a:pt x="279054" y="0"/>
                </a:lnTo>
                <a:lnTo>
                  <a:pt x="0" y="0"/>
                </a:lnTo>
                <a:lnTo>
                  <a:pt x="0" y="92801"/>
                </a:lnTo>
                <a:lnTo>
                  <a:pt x="117957" y="92801"/>
                </a:lnTo>
                <a:lnTo>
                  <a:pt x="117957" y="201219"/>
                </a:lnTo>
                <a:lnTo>
                  <a:pt x="161097" y="201219"/>
                </a:lnTo>
                <a:lnTo>
                  <a:pt x="161097" y="92801"/>
                </a:lnTo>
                <a:lnTo>
                  <a:pt x="279054" y="92801"/>
                </a:lnTo>
                <a:close/>
              </a:path>
            </a:pathLst>
          </a:custGeom>
          <a:ln w="3175">
            <a:solidFill>
              <a:srgbClr val="00B0F0"/>
            </a:solidFill>
          </a:ln>
        </p:spPr>
        <p:txBody>
          <a:bodyPr wrap="square" lIns="0" tIns="0" rIns="0" bIns="0" rtlCol="0">
            <a:noAutofit/>
          </a:bodyPr>
          <a:lstStyle/>
          <a:p/>
        </p:txBody>
      </p:sp>
      <p:sp>
        <p:nvSpPr>
          <p:cNvPr id="15" name="object 15"/>
          <p:cNvSpPr/>
          <p:nvPr/>
        </p:nvSpPr>
        <p:spPr>
          <a:xfrm>
            <a:off x="2783065" y="1843551"/>
            <a:ext cx="279054" cy="329783"/>
          </a:xfrm>
          <a:custGeom>
            <a:avLst/>
            <a:gdLst/>
            <a:ahLst/>
            <a:cxnLst/>
            <a:rect l="l" t="t" r="r" b="b"/>
            <a:pathLst>
              <a:path w="279054" h="329783">
                <a:moveTo>
                  <a:pt x="161097" y="0"/>
                </a:moveTo>
                <a:lnTo>
                  <a:pt x="0" y="0"/>
                </a:lnTo>
                <a:lnTo>
                  <a:pt x="0" y="329783"/>
                </a:lnTo>
                <a:lnTo>
                  <a:pt x="279054" y="329783"/>
                </a:lnTo>
                <a:lnTo>
                  <a:pt x="279054" y="0"/>
                </a:lnTo>
                <a:lnTo>
                  <a:pt x="161097" y="0"/>
                </a:lnTo>
                <a:close/>
              </a:path>
            </a:pathLst>
          </a:custGeom>
          <a:ln w="3175">
            <a:solidFill>
              <a:srgbClr val="00B0F0"/>
            </a:solidFill>
          </a:ln>
        </p:spPr>
        <p:txBody>
          <a:bodyPr wrap="square" lIns="0" tIns="0" rIns="0" bIns="0" rtlCol="0">
            <a:noAutofit/>
          </a:bodyPr>
          <a:lstStyle/>
          <a:p/>
        </p:txBody>
      </p:sp>
      <p:sp>
        <p:nvSpPr>
          <p:cNvPr id="16" name="object 16"/>
          <p:cNvSpPr/>
          <p:nvPr/>
        </p:nvSpPr>
        <p:spPr>
          <a:xfrm>
            <a:off x="2460568" y="1843551"/>
            <a:ext cx="279356" cy="329783"/>
          </a:xfrm>
          <a:custGeom>
            <a:avLst/>
            <a:gdLst/>
            <a:ahLst/>
            <a:cxnLst/>
            <a:rect l="l" t="t" r="r" b="b"/>
            <a:pathLst>
              <a:path w="279356" h="329783">
                <a:moveTo>
                  <a:pt x="161097" y="0"/>
                </a:moveTo>
                <a:lnTo>
                  <a:pt x="0" y="0"/>
                </a:lnTo>
                <a:lnTo>
                  <a:pt x="0" y="329783"/>
                </a:lnTo>
                <a:lnTo>
                  <a:pt x="279356" y="329783"/>
                </a:lnTo>
                <a:lnTo>
                  <a:pt x="279356" y="0"/>
                </a:lnTo>
                <a:lnTo>
                  <a:pt x="161097" y="0"/>
                </a:lnTo>
                <a:close/>
              </a:path>
            </a:pathLst>
          </a:custGeom>
          <a:ln w="3175">
            <a:solidFill>
              <a:srgbClr val="00B0F0"/>
            </a:solidFill>
          </a:ln>
        </p:spPr>
        <p:txBody>
          <a:bodyPr wrap="square" lIns="0" tIns="0" rIns="0" bIns="0" rtlCol="0">
            <a:noAutofit/>
          </a:bodyPr>
          <a:lstStyle/>
          <a:p/>
        </p:txBody>
      </p:sp>
      <p:sp>
        <p:nvSpPr>
          <p:cNvPr id="17" name="object 17"/>
          <p:cNvSpPr/>
          <p:nvPr/>
        </p:nvSpPr>
        <p:spPr>
          <a:xfrm>
            <a:off x="2621666" y="1735132"/>
            <a:ext cx="279356" cy="330009"/>
          </a:xfrm>
          <a:custGeom>
            <a:avLst/>
            <a:gdLst/>
            <a:ahLst/>
            <a:cxnLst/>
            <a:rect l="l" t="t" r="r" b="b"/>
            <a:pathLst>
              <a:path w="279356" h="330009">
                <a:moveTo>
                  <a:pt x="161399" y="108418"/>
                </a:moveTo>
                <a:lnTo>
                  <a:pt x="279356" y="108418"/>
                </a:lnTo>
                <a:lnTo>
                  <a:pt x="279356" y="0"/>
                </a:lnTo>
                <a:lnTo>
                  <a:pt x="0" y="0"/>
                </a:lnTo>
                <a:lnTo>
                  <a:pt x="0" y="108418"/>
                </a:lnTo>
                <a:lnTo>
                  <a:pt x="118258" y="108418"/>
                </a:lnTo>
                <a:lnTo>
                  <a:pt x="118258" y="330009"/>
                </a:lnTo>
                <a:lnTo>
                  <a:pt x="161399" y="330009"/>
                </a:lnTo>
                <a:lnTo>
                  <a:pt x="161399" y="108418"/>
                </a:lnTo>
                <a:close/>
              </a:path>
            </a:pathLst>
          </a:custGeom>
          <a:ln w="3175">
            <a:solidFill>
              <a:srgbClr val="00B0F0"/>
            </a:solidFill>
          </a:ln>
        </p:spPr>
        <p:txBody>
          <a:bodyPr wrap="square" lIns="0" tIns="0" rIns="0" bIns="0" rtlCol="0">
            <a:noAutofit/>
          </a:bodyPr>
          <a:lstStyle/>
          <a:p/>
        </p:txBody>
      </p:sp>
      <p:sp>
        <p:nvSpPr>
          <p:cNvPr id="18" name="object 18"/>
          <p:cNvSpPr/>
          <p:nvPr/>
        </p:nvSpPr>
        <p:spPr>
          <a:xfrm>
            <a:off x="2657626" y="2006292"/>
            <a:ext cx="675463" cy="25350"/>
          </a:xfrm>
          <a:custGeom>
            <a:avLst/>
            <a:gdLst/>
            <a:ahLst/>
            <a:cxnLst/>
            <a:rect l="l" t="t" r="r" b="b"/>
            <a:pathLst>
              <a:path w="675463" h="25350">
                <a:moveTo>
                  <a:pt x="667921" y="25350"/>
                </a:moveTo>
                <a:lnTo>
                  <a:pt x="649216" y="25350"/>
                </a:lnTo>
                <a:lnTo>
                  <a:pt x="641674" y="19691"/>
                </a:lnTo>
                <a:lnTo>
                  <a:pt x="641674" y="5658"/>
                </a:lnTo>
                <a:lnTo>
                  <a:pt x="649216" y="0"/>
                </a:lnTo>
                <a:lnTo>
                  <a:pt x="667921" y="0"/>
                </a:lnTo>
                <a:lnTo>
                  <a:pt x="675463" y="5658"/>
                </a:lnTo>
                <a:lnTo>
                  <a:pt x="675463" y="19691"/>
                </a:lnTo>
                <a:lnTo>
                  <a:pt x="667921" y="25350"/>
                </a:lnTo>
                <a:close/>
              </a:path>
              <a:path w="675463" h="25350">
                <a:moveTo>
                  <a:pt x="341804" y="25350"/>
                </a:moveTo>
                <a:lnTo>
                  <a:pt x="323100" y="25350"/>
                </a:lnTo>
                <a:lnTo>
                  <a:pt x="315558" y="19691"/>
                </a:lnTo>
                <a:lnTo>
                  <a:pt x="315558" y="5658"/>
                </a:lnTo>
                <a:lnTo>
                  <a:pt x="323100" y="0"/>
                </a:lnTo>
                <a:lnTo>
                  <a:pt x="341804" y="0"/>
                </a:lnTo>
                <a:lnTo>
                  <a:pt x="349346" y="5658"/>
                </a:lnTo>
                <a:lnTo>
                  <a:pt x="349346" y="19691"/>
                </a:lnTo>
                <a:lnTo>
                  <a:pt x="341804" y="25350"/>
                </a:lnTo>
                <a:close/>
              </a:path>
              <a:path w="675463" h="25350">
                <a:moveTo>
                  <a:pt x="25944" y="25350"/>
                </a:moveTo>
                <a:lnTo>
                  <a:pt x="7542" y="25350"/>
                </a:lnTo>
                <a:lnTo>
                  <a:pt x="0" y="19691"/>
                </a:lnTo>
                <a:lnTo>
                  <a:pt x="0" y="5658"/>
                </a:lnTo>
                <a:lnTo>
                  <a:pt x="7542" y="0"/>
                </a:lnTo>
                <a:lnTo>
                  <a:pt x="25944" y="0"/>
                </a:lnTo>
                <a:lnTo>
                  <a:pt x="33486" y="5658"/>
                </a:lnTo>
                <a:lnTo>
                  <a:pt x="33486" y="19691"/>
                </a:lnTo>
                <a:lnTo>
                  <a:pt x="25944" y="25350"/>
                </a:lnTo>
                <a:close/>
              </a:path>
            </a:pathLst>
          </a:custGeom>
          <a:solidFill>
            <a:srgbClr val="EBF1DF"/>
          </a:solidFill>
        </p:spPr>
        <p:txBody>
          <a:bodyPr wrap="square" lIns="0" tIns="0" rIns="0" bIns="0" rtlCol="0">
            <a:noAutofit/>
          </a:bodyPr>
          <a:lstStyle/>
          <a:p/>
        </p:txBody>
      </p:sp>
      <p:sp>
        <p:nvSpPr>
          <p:cNvPr id="19" name="object 19"/>
          <p:cNvSpPr/>
          <p:nvPr/>
        </p:nvSpPr>
        <p:spPr>
          <a:xfrm>
            <a:off x="2570923" y="2057016"/>
            <a:ext cx="762347" cy="60660"/>
          </a:xfrm>
          <a:custGeom>
            <a:avLst/>
            <a:gdLst/>
            <a:ahLst/>
            <a:cxnLst/>
            <a:rect l="l" t="t" r="r" b="b"/>
            <a:pathLst>
              <a:path w="762347" h="60660">
                <a:moveTo>
                  <a:pt x="762347" y="60660"/>
                </a:moveTo>
                <a:lnTo>
                  <a:pt x="641976" y="60660"/>
                </a:lnTo>
                <a:lnTo>
                  <a:pt x="641976" y="52059"/>
                </a:lnTo>
                <a:lnTo>
                  <a:pt x="762347" y="52059"/>
                </a:lnTo>
                <a:lnTo>
                  <a:pt x="762347" y="60660"/>
                </a:lnTo>
                <a:close/>
              </a:path>
              <a:path w="762347" h="60660">
                <a:moveTo>
                  <a:pt x="762347" y="34630"/>
                </a:moveTo>
                <a:lnTo>
                  <a:pt x="641976" y="34630"/>
                </a:lnTo>
                <a:lnTo>
                  <a:pt x="641976" y="26029"/>
                </a:lnTo>
                <a:lnTo>
                  <a:pt x="762347" y="26029"/>
                </a:lnTo>
                <a:lnTo>
                  <a:pt x="762347" y="34630"/>
                </a:lnTo>
                <a:close/>
              </a:path>
              <a:path w="762347" h="60660">
                <a:moveTo>
                  <a:pt x="762347" y="8601"/>
                </a:moveTo>
                <a:lnTo>
                  <a:pt x="641976" y="8601"/>
                </a:lnTo>
                <a:lnTo>
                  <a:pt x="641976" y="0"/>
                </a:lnTo>
                <a:lnTo>
                  <a:pt x="762347" y="0"/>
                </a:lnTo>
                <a:lnTo>
                  <a:pt x="762347" y="8601"/>
                </a:lnTo>
                <a:close/>
              </a:path>
              <a:path w="762347" h="60660">
                <a:moveTo>
                  <a:pt x="436230" y="60660"/>
                </a:moveTo>
                <a:lnTo>
                  <a:pt x="315859" y="60660"/>
                </a:lnTo>
                <a:lnTo>
                  <a:pt x="315859" y="52059"/>
                </a:lnTo>
                <a:lnTo>
                  <a:pt x="436230" y="52059"/>
                </a:lnTo>
                <a:lnTo>
                  <a:pt x="436230" y="60660"/>
                </a:lnTo>
                <a:close/>
              </a:path>
              <a:path w="762347" h="60660">
                <a:moveTo>
                  <a:pt x="436230" y="34630"/>
                </a:moveTo>
                <a:lnTo>
                  <a:pt x="315859" y="34630"/>
                </a:lnTo>
                <a:lnTo>
                  <a:pt x="315859" y="26029"/>
                </a:lnTo>
                <a:lnTo>
                  <a:pt x="436230" y="26029"/>
                </a:lnTo>
                <a:lnTo>
                  <a:pt x="436230" y="34630"/>
                </a:lnTo>
                <a:close/>
              </a:path>
              <a:path w="762347" h="60660">
                <a:moveTo>
                  <a:pt x="436230" y="8601"/>
                </a:moveTo>
                <a:lnTo>
                  <a:pt x="315859" y="8601"/>
                </a:lnTo>
                <a:lnTo>
                  <a:pt x="315859" y="0"/>
                </a:lnTo>
                <a:lnTo>
                  <a:pt x="436230" y="0"/>
                </a:lnTo>
                <a:lnTo>
                  <a:pt x="436230" y="8601"/>
                </a:lnTo>
                <a:close/>
              </a:path>
              <a:path w="762347" h="60660">
                <a:moveTo>
                  <a:pt x="120370" y="60660"/>
                </a:moveTo>
                <a:lnTo>
                  <a:pt x="0" y="60660"/>
                </a:lnTo>
                <a:lnTo>
                  <a:pt x="0" y="52059"/>
                </a:lnTo>
                <a:lnTo>
                  <a:pt x="120370" y="52059"/>
                </a:lnTo>
                <a:lnTo>
                  <a:pt x="120370" y="60660"/>
                </a:lnTo>
                <a:close/>
              </a:path>
              <a:path w="762347" h="60660">
                <a:moveTo>
                  <a:pt x="120370" y="34630"/>
                </a:moveTo>
                <a:lnTo>
                  <a:pt x="0" y="34630"/>
                </a:lnTo>
                <a:lnTo>
                  <a:pt x="0" y="26029"/>
                </a:lnTo>
                <a:lnTo>
                  <a:pt x="120370" y="26029"/>
                </a:lnTo>
                <a:lnTo>
                  <a:pt x="120370" y="34630"/>
                </a:lnTo>
                <a:close/>
              </a:path>
              <a:path w="762347" h="60660">
                <a:moveTo>
                  <a:pt x="120370" y="8601"/>
                </a:moveTo>
                <a:lnTo>
                  <a:pt x="0" y="8601"/>
                </a:lnTo>
                <a:lnTo>
                  <a:pt x="0" y="0"/>
                </a:lnTo>
                <a:lnTo>
                  <a:pt x="120370" y="0"/>
                </a:lnTo>
                <a:lnTo>
                  <a:pt x="120370" y="8601"/>
                </a:lnTo>
                <a:close/>
              </a:path>
            </a:pathLst>
          </a:custGeom>
          <a:solidFill>
            <a:srgbClr val="00B0F0"/>
          </a:solidFill>
        </p:spPr>
        <p:txBody>
          <a:bodyPr wrap="square" lIns="0" tIns="0" rIns="0" bIns="0" rtlCol="0">
            <a:noAutofit/>
          </a:bodyPr>
          <a:lstStyle/>
          <a:p/>
        </p:txBody>
      </p:sp>
      <p:sp>
        <p:nvSpPr>
          <p:cNvPr id="20" name="object 20"/>
          <p:cNvSpPr txBox="1"/>
          <p:nvPr/>
        </p:nvSpPr>
        <p:spPr>
          <a:xfrm>
            <a:off x="2484589" y="1464448"/>
            <a:ext cx="635000" cy="195580"/>
          </a:xfrm>
          <a:prstGeom prst="rect">
            <a:avLst/>
          </a:prstGeom>
        </p:spPr>
        <p:txBody>
          <a:bodyPr wrap="square" lIns="0" tIns="0" rIns="0" bIns="0" rtlCol="0" vert="horz">
            <a:noAutofit/>
          </a:bodyPr>
          <a:lstStyle/>
          <a:p>
            <a:pPr marL="12700">
              <a:lnSpc>
                <a:spcPct val="100000"/>
              </a:lnSpc>
            </a:pPr>
            <a:r>
              <a:rPr dirty="0" smtClean="0" sz="1200">
                <a:latin typeface="Microsoft YaHei UI"/>
                <a:cs typeface="Microsoft YaHei UI"/>
              </a:rPr>
              <a:t>涉密部门</a:t>
            </a:r>
            <a:endParaRPr sz="1200">
              <a:latin typeface="Microsoft YaHei UI"/>
              <a:cs typeface="Microsoft YaHei UI"/>
            </a:endParaRPr>
          </a:p>
        </p:txBody>
      </p:sp>
      <p:sp>
        <p:nvSpPr>
          <p:cNvPr id="21" name="object 21"/>
          <p:cNvSpPr/>
          <p:nvPr/>
        </p:nvSpPr>
        <p:spPr>
          <a:xfrm>
            <a:off x="2299022" y="2560168"/>
            <a:ext cx="330108" cy="252030"/>
          </a:xfrm>
          <a:custGeom>
            <a:avLst/>
            <a:gdLst/>
            <a:ahLst/>
            <a:cxnLst/>
            <a:rect l="l" t="t" r="r" b="b"/>
            <a:pathLst>
              <a:path w="330108" h="252030">
                <a:moveTo>
                  <a:pt x="168811" y="215592"/>
                </a:moveTo>
                <a:lnTo>
                  <a:pt x="0" y="215158"/>
                </a:lnTo>
                <a:lnTo>
                  <a:pt x="5203" y="85456"/>
                </a:lnTo>
                <a:lnTo>
                  <a:pt x="102327" y="85456"/>
                </a:lnTo>
                <a:lnTo>
                  <a:pt x="107530" y="0"/>
                </a:lnTo>
                <a:lnTo>
                  <a:pt x="285592" y="433"/>
                </a:lnTo>
                <a:lnTo>
                  <a:pt x="293686" y="173948"/>
                </a:lnTo>
                <a:lnTo>
                  <a:pt x="168811" y="173948"/>
                </a:lnTo>
                <a:lnTo>
                  <a:pt x="168811" y="215592"/>
                </a:lnTo>
                <a:close/>
              </a:path>
              <a:path w="330108" h="252030">
                <a:moveTo>
                  <a:pt x="330108" y="252030"/>
                </a:moveTo>
                <a:lnTo>
                  <a:pt x="168811" y="252030"/>
                </a:lnTo>
                <a:lnTo>
                  <a:pt x="169390" y="173948"/>
                </a:lnTo>
                <a:lnTo>
                  <a:pt x="330108" y="173948"/>
                </a:lnTo>
                <a:lnTo>
                  <a:pt x="330108" y="252030"/>
                </a:lnTo>
                <a:close/>
              </a:path>
            </a:pathLst>
          </a:custGeom>
          <a:solidFill>
            <a:srgbClr val="EA700D"/>
          </a:solidFill>
        </p:spPr>
        <p:txBody>
          <a:bodyPr wrap="square" lIns="0" tIns="0" rIns="0" bIns="0" rtlCol="0">
            <a:noAutofit/>
          </a:bodyPr>
          <a:lstStyle/>
          <a:p/>
        </p:txBody>
      </p:sp>
      <p:sp>
        <p:nvSpPr>
          <p:cNvPr id="22" name="object 22"/>
          <p:cNvSpPr/>
          <p:nvPr/>
        </p:nvSpPr>
        <p:spPr>
          <a:xfrm>
            <a:off x="2326945" y="2586933"/>
            <a:ext cx="250327" cy="184793"/>
          </a:xfrm>
          <a:custGeom>
            <a:avLst/>
            <a:gdLst/>
            <a:ahLst/>
            <a:cxnLst/>
            <a:rect l="l" t="t" r="r" b="b"/>
            <a:pathLst>
              <a:path w="250327" h="184793">
                <a:moveTo>
                  <a:pt x="250327" y="184793"/>
                </a:moveTo>
                <a:lnTo>
                  <a:pt x="194827" y="184793"/>
                </a:lnTo>
                <a:lnTo>
                  <a:pt x="194827" y="177852"/>
                </a:lnTo>
                <a:lnTo>
                  <a:pt x="250327" y="177852"/>
                </a:lnTo>
                <a:lnTo>
                  <a:pt x="250327" y="184793"/>
                </a:lnTo>
                <a:close/>
              </a:path>
              <a:path w="250327" h="184793">
                <a:moveTo>
                  <a:pt x="278655" y="167875"/>
                </a:moveTo>
                <a:lnTo>
                  <a:pt x="167077" y="167875"/>
                </a:lnTo>
                <a:lnTo>
                  <a:pt x="167077" y="161368"/>
                </a:lnTo>
                <a:lnTo>
                  <a:pt x="278655" y="161368"/>
                </a:lnTo>
                <a:lnTo>
                  <a:pt x="278655" y="167875"/>
                </a:lnTo>
                <a:close/>
              </a:path>
              <a:path w="250327" h="184793">
                <a:moveTo>
                  <a:pt x="58968" y="157898"/>
                </a:moveTo>
                <a:lnTo>
                  <a:pt x="32953" y="157898"/>
                </a:lnTo>
                <a:lnTo>
                  <a:pt x="32953" y="134473"/>
                </a:lnTo>
                <a:lnTo>
                  <a:pt x="58968" y="134473"/>
                </a:lnTo>
                <a:lnTo>
                  <a:pt x="58968" y="157898"/>
                </a:lnTo>
                <a:close/>
              </a:path>
              <a:path w="250327" h="184793">
                <a:moveTo>
                  <a:pt x="26015" y="157898"/>
                </a:moveTo>
                <a:lnTo>
                  <a:pt x="0" y="157898"/>
                </a:lnTo>
                <a:lnTo>
                  <a:pt x="0" y="134473"/>
                </a:lnTo>
                <a:lnTo>
                  <a:pt x="26015" y="134473"/>
                </a:lnTo>
                <a:lnTo>
                  <a:pt x="26015" y="157898"/>
                </a:lnTo>
                <a:close/>
              </a:path>
              <a:path w="250327" h="184793">
                <a:moveTo>
                  <a:pt x="58968" y="129268"/>
                </a:moveTo>
                <a:lnTo>
                  <a:pt x="32953" y="129268"/>
                </a:lnTo>
                <a:lnTo>
                  <a:pt x="32953" y="105844"/>
                </a:lnTo>
                <a:lnTo>
                  <a:pt x="58968" y="105844"/>
                </a:lnTo>
                <a:lnTo>
                  <a:pt x="58968" y="129268"/>
                </a:lnTo>
                <a:close/>
              </a:path>
              <a:path w="250327" h="184793">
                <a:moveTo>
                  <a:pt x="26015" y="129268"/>
                </a:moveTo>
                <a:lnTo>
                  <a:pt x="0" y="129268"/>
                </a:lnTo>
                <a:lnTo>
                  <a:pt x="0" y="105844"/>
                </a:lnTo>
                <a:lnTo>
                  <a:pt x="26015" y="105844"/>
                </a:lnTo>
                <a:lnTo>
                  <a:pt x="26015" y="129268"/>
                </a:lnTo>
                <a:close/>
              </a:path>
              <a:path w="250327" h="184793">
                <a:moveTo>
                  <a:pt x="227780" y="111917"/>
                </a:moveTo>
                <a:lnTo>
                  <a:pt x="193671" y="111917"/>
                </a:lnTo>
                <a:lnTo>
                  <a:pt x="193671" y="78515"/>
                </a:lnTo>
                <a:lnTo>
                  <a:pt x="227780" y="78515"/>
                </a:lnTo>
                <a:lnTo>
                  <a:pt x="227780" y="111917"/>
                </a:lnTo>
                <a:close/>
              </a:path>
              <a:path w="250327" h="184793">
                <a:moveTo>
                  <a:pt x="186155" y="111917"/>
                </a:moveTo>
                <a:lnTo>
                  <a:pt x="151468" y="111917"/>
                </a:lnTo>
                <a:lnTo>
                  <a:pt x="151468" y="78515"/>
                </a:lnTo>
                <a:lnTo>
                  <a:pt x="186155" y="78515"/>
                </a:lnTo>
                <a:lnTo>
                  <a:pt x="186155" y="111917"/>
                </a:lnTo>
                <a:close/>
              </a:path>
              <a:path w="250327" h="184793">
                <a:moveTo>
                  <a:pt x="143952" y="111917"/>
                </a:moveTo>
                <a:lnTo>
                  <a:pt x="109265" y="111917"/>
                </a:lnTo>
                <a:lnTo>
                  <a:pt x="109265" y="78515"/>
                </a:lnTo>
                <a:lnTo>
                  <a:pt x="143952" y="78515"/>
                </a:lnTo>
                <a:lnTo>
                  <a:pt x="143952" y="111917"/>
                </a:lnTo>
                <a:close/>
              </a:path>
              <a:path w="250327" h="184793">
                <a:moveTo>
                  <a:pt x="58968" y="100204"/>
                </a:moveTo>
                <a:lnTo>
                  <a:pt x="32953" y="100204"/>
                </a:lnTo>
                <a:lnTo>
                  <a:pt x="32953" y="76780"/>
                </a:lnTo>
                <a:lnTo>
                  <a:pt x="58968" y="76780"/>
                </a:lnTo>
                <a:lnTo>
                  <a:pt x="58968" y="100204"/>
                </a:lnTo>
                <a:close/>
              </a:path>
              <a:path w="250327" h="184793">
                <a:moveTo>
                  <a:pt x="26015" y="100204"/>
                </a:moveTo>
                <a:lnTo>
                  <a:pt x="0" y="100204"/>
                </a:lnTo>
                <a:lnTo>
                  <a:pt x="0" y="76780"/>
                </a:lnTo>
                <a:lnTo>
                  <a:pt x="26015" y="76780"/>
                </a:lnTo>
                <a:lnTo>
                  <a:pt x="26015" y="100204"/>
                </a:lnTo>
                <a:close/>
              </a:path>
              <a:path w="250327" h="184793">
                <a:moveTo>
                  <a:pt x="227780" y="72876"/>
                </a:moveTo>
                <a:lnTo>
                  <a:pt x="193671" y="72876"/>
                </a:lnTo>
                <a:lnTo>
                  <a:pt x="193671" y="39474"/>
                </a:lnTo>
                <a:lnTo>
                  <a:pt x="227780" y="39474"/>
                </a:lnTo>
                <a:lnTo>
                  <a:pt x="227780" y="72876"/>
                </a:lnTo>
                <a:close/>
              </a:path>
              <a:path w="250327" h="184793">
                <a:moveTo>
                  <a:pt x="186155" y="72876"/>
                </a:moveTo>
                <a:lnTo>
                  <a:pt x="151468" y="72876"/>
                </a:lnTo>
                <a:lnTo>
                  <a:pt x="151468" y="39474"/>
                </a:lnTo>
                <a:lnTo>
                  <a:pt x="186155" y="39474"/>
                </a:lnTo>
                <a:lnTo>
                  <a:pt x="186155" y="72876"/>
                </a:lnTo>
                <a:close/>
              </a:path>
              <a:path w="250327" h="184793">
                <a:moveTo>
                  <a:pt x="143952" y="72876"/>
                </a:moveTo>
                <a:lnTo>
                  <a:pt x="109265" y="72876"/>
                </a:lnTo>
                <a:lnTo>
                  <a:pt x="109265" y="39474"/>
                </a:lnTo>
                <a:lnTo>
                  <a:pt x="143952" y="39474"/>
                </a:lnTo>
                <a:lnTo>
                  <a:pt x="143952" y="72876"/>
                </a:lnTo>
                <a:close/>
              </a:path>
              <a:path w="250327" h="184793">
                <a:moveTo>
                  <a:pt x="227780" y="33835"/>
                </a:moveTo>
                <a:lnTo>
                  <a:pt x="193671" y="33835"/>
                </a:lnTo>
                <a:lnTo>
                  <a:pt x="193671" y="0"/>
                </a:lnTo>
                <a:lnTo>
                  <a:pt x="227780" y="0"/>
                </a:lnTo>
                <a:lnTo>
                  <a:pt x="227780" y="33835"/>
                </a:lnTo>
                <a:close/>
              </a:path>
              <a:path w="250327" h="184793">
                <a:moveTo>
                  <a:pt x="186155" y="33835"/>
                </a:moveTo>
                <a:lnTo>
                  <a:pt x="151468" y="33835"/>
                </a:lnTo>
                <a:lnTo>
                  <a:pt x="151468" y="0"/>
                </a:lnTo>
                <a:lnTo>
                  <a:pt x="186155" y="0"/>
                </a:lnTo>
                <a:lnTo>
                  <a:pt x="186155" y="33835"/>
                </a:lnTo>
                <a:close/>
              </a:path>
              <a:path w="250327" h="184793">
                <a:moveTo>
                  <a:pt x="143952" y="33835"/>
                </a:moveTo>
                <a:lnTo>
                  <a:pt x="109265" y="33835"/>
                </a:lnTo>
                <a:lnTo>
                  <a:pt x="109265" y="0"/>
                </a:lnTo>
                <a:lnTo>
                  <a:pt x="143952" y="0"/>
                </a:lnTo>
                <a:lnTo>
                  <a:pt x="143952" y="33835"/>
                </a:lnTo>
                <a:close/>
              </a:path>
            </a:pathLst>
          </a:custGeom>
          <a:solidFill>
            <a:srgbClr val="FFFFFF"/>
          </a:solidFill>
        </p:spPr>
        <p:txBody>
          <a:bodyPr wrap="square" lIns="0" tIns="0" rIns="0" bIns="0" rtlCol="0">
            <a:noAutofit/>
          </a:bodyPr>
          <a:lstStyle/>
          <a:p/>
        </p:txBody>
      </p:sp>
      <p:sp>
        <p:nvSpPr>
          <p:cNvPr id="23" name="object 23"/>
          <p:cNvSpPr/>
          <p:nvPr/>
        </p:nvSpPr>
        <p:spPr>
          <a:xfrm>
            <a:off x="2457182" y="2792720"/>
            <a:ext cx="180476" cy="23425"/>
          </a:xfrm>
          <a:custGeom>
            <a:avLst/>
            <a:gdLst/>
            <a:ahLst/>
            <a:cxnLst/>
            <a:rect l="l" t="t" r="r" b="b"/>
            <a:pathLst>
              <a:path w="180476" h="23425">
                <a:moveTo>
                  <a:pt x="180476" y="14750"/>
                </a:moveTo>
                <a:lnTo>
                  <a:pt x="91704" y="14750"/>
                </a:lnTo>
                <a:lnTo>
                  <a:pt x="93428" y="10546"/>
                </a:lnTo>
                <a:lnTo>
                  <a:pt x="97957" y="5045"/>
                </a:lnTo>
                <a:lnTo>
                  <a:pt x="106637" y="1273"/>
                </a:lnTo>
                <a:lnTo>
                  <a:pt x="118644" y="0"/>
                </a:lnTo>
                <a:lnTo>
                  <a:pt x="130547" y="2957"/>
                </a:lnTo>
                <a:lnTo>
                  <a:pt x="141116" y="8122"/>
                </a:lnTo>
                <a:lnTo>
                  <a:pt x="175991" y="8122"/>
                </a:lnTo>
                <a:lnTo>
                  <a:pt x="180476" y="14750"/>
                </a:lnTo>
                <a:close/>
              </a:path>
              <a:path w="180476" h="23425">
                <a:moveTo>
                  <a:pt x="183626" y="23425"/>
                </a:moveTo>
                <a:lnTo>
                  <a:pt x="134485" y="23425"/>
                </a:lnTo>
                <a:lnTo>
                  <a:pt x="0" y="21306"/>
                </a:lnTo>
                <a:lnTo>
                  <a:pt x="5789" y="9110"/>
                </a:lnTo>
                <a:lnTo>
                  <a:pt x="14347" y="2957"/>
                </a:lnTo>
                <a:lnTo>
                  <a:pt x="18745" y="1273"/>
                </a:lnTo>
                <a:lnTo>
                  <a:pt x="28324" y="268"/>
                </a:lnTo>
                <a:lnTo>
                  <a:pt x="37734" y="4339"/>
                </a:lnTo>
                <a:lnTo>
                  <a:pt x="46611" y="14750"/>
                </a:lnTo>
                <a:lnTo>
                  <a:pt x="180476" y="14750"/>
                </a:lnTo>
                <a:lnTo>
                  <a:pt x="183626" y="23425"/>
                </a:lnTo>
                <a:close/>
              </a:path>
              <a:path w="180476" h="23425">
                <a:moveTo>
                  <a:pt x="91704" y="14750"/>
                </a:moveTo>
                <a:lnTo>
                  <a:pt x="46611" y="14750"/>
                </a:lnTo>
                <a:lnTo>
                  <a:pt x="48766" y="10546"/>
                </a:lnTo>
                <a:lnTo>
                  <a:pt x="53442" y="5045"/>
                </a:lnTo>
                <a:lnTo>
                  <a:pt x="62501" y="1273"/>
                </a:lnTo>
                <a:lnTo>
                  <a:pt x="73544" y="313"/>
                </a:lnTo>
                <a:lnTo>
                  <a:pt x="82740" y="4339"/>
                </a:lnTo>
                <a:lnTo>
                  <a:pt x="91704" y="14750"/>
                </a:lnTo>
                <a:close/>
              </a:path>
              <a:path w="180476" h="23425">
                <a:moveTo>
                  <a:pt x="175991" y="8122"/>
                </a:moveTo>
                <a:lnTo>
                  <a:pt x="141116" y="8122"/>
                </a:lnTo>
                <a:lnTo>
                  <a:pt x="151268" y="2912"/>
                </a:lnTo>
                <a:lnTo>
                  <a:pt x="168657" y="2113"/>
                </a:lnTo>
                <a:lnTo>
                  <a:pt x="175991" y="8122"/>
                </a:lnTo>
                <a:close/>
              </a:path>
            </a:pathLst>
          </a:custGeom>
          <a:solidFill>
            <a:srgbClr val="EA700D"/>
          </a:solidFill>
        </p:spPr>
        <p:txBody>
          <a:bodyPr wrap="square" lIns="0" tIns="0" rIns="0" bIns="0" rtlCol="0">
            <a:noAutofit/>
          </a:bodyPr>
          <a:lstStyle/>
          <a:p/>
        </p:txBody>
      </p:sp>
      <p:sp>
        <p:nvSpPr>
          <p:cNvPr id="24" name="object 24"/>
          <p:cNvSpPr txBox="1"/>
          <p:nvPr/>
        </p:nvSpPr>
        <p:spPr>
          <a:xfrm>
            <a:off x="2644020" y="2603400"/>
            <a:ext cx="939800" cy="195580"/>
          </a:xfrm>
          <a:prstGeom prst="rect">
            <a:avLst/>
          </a:prstGeom>
        </p:spPr>
        <p:txBody>
          <a:bodyPr wrap="square" lIns="0" tIns="0" rIns="0" bIns="0" rtlCol="0" vert="horz">
            <a:noAutofit/>
          </a:bodyPr>
          <a:lstStyle/>
          <a:p>
            <a:pPr marL="12700">
              <a:lnSpc>
                <a:spcPct val="100000"/>
              </a:lnSpc>
            </a:pPr>
            <a:r>
              <a:rPr dirty="0" smtClean="0" sz="1200">
                <a:latin typeface="Microsoft YaHei UI"/>
                <a:cs typeface="Microsoft YaHei UI"/>
              </a:rPr>
              <a:t>企业内部数据</a:t>
            </a:r>
            <a:endParaRPr sz="1200">
              <a:latin typeface="Microsoft YaHei UI"/>
              <a:cs typeface="Microsoft YaHei UI"/>
            </a:endParaRPr>
          </a:p>
        </p:txBody>
      </p:sp>
      <p:sp>
        <p:nvSpPr>
          <p:cNvPr id="25" name="object 25"/>
          <p:cNvSpPr/>
          <p:nvPr/>
        </p:nvSpPr>
        <p:spPr>
          <a:xfrm>
            <a:off x="3492506" y="2141537"/>
            <a:ext cx="759879" cy="142875"/>
          </a:xfrm>
          <a:custGeom>
            <a:avLst/>
            <a:gdLst/>
            <a:ahLst/>
            <a:cxnLst/>
            <a:rect l="l" t="t" r="r" b="b"/>
            <a:pathLst>
              <a:path w="759879" h="142875">
                <a:moveTo>
                  <a:pt x="759879" y="142875"/>
                </a:moveTo>
                <a:lnTo>
                  <a:pt x="0" y="0"/>
                </a:lnTo>
              </a:path>
            </a:pathLst>
          </a:custGeom>
          <a:ln w="6350">
            <a:solidFill>
              <a:srgbClr val="C0C0C0"/>
            </a:solidFill>
          </a:ln>
        </p:spPr>
        <p:txBody>
          <a:bodyPr wrap="square" lIns="0" tIns="0" rIns="0" bIns="0" rtlCol="0">
            <a:noAutofit/>
          </a:bodyPr>
          <a:lstStyle/>
          <a:p/>
        </p:txBody>
      </p:sp>
      <p:sp>
        <p:nvSpPr>
          <p:cNvPr id="26" name="object 26"/>
          <p:cNvSpPr/>
          <p:nvPr/>
        </p:nvSpPr>
        <p:spPr>
          <a:xfrm>
            <a:off x="431801" y="1916118"/>
            <a:ext cx="1555750" cy="1166812"/>
          </a:xfrm>
          <a:custGeom>
            <a:avLst/>
            <a:gdLst/>
            <a:ahLst/>
            <a:cxnLst/>
            <a:rect l="l" t="t" r="r" b="b"/>
            <a:pathLst>
              <a:path w="1555750" h="1166812">
                <a:moveTo>
                  <a:pt x="777875" y="0"/>
                </a:moveTo>
                <a:lnTo>
                  <a:pt x="714077" y="1933"/>
                </a:lnTo>
                <a:lnTo>
                  <a:pt x="651700" y="7635"/>
                </a:lnTo>
                <a:lnTo>
                  <a:pt x="590944" y="16954"/>
                </a:lnTo>
                <a:lnTo>
                  <a:pt x="532008" y="29741"/>
                </a:lnTo>
                <a:lnTo>
                  <a:pt x="475093" y="45845"/>
                </a:lnTo>
                <a:lnTo>
                  <a:pt x="420399" y="65116"/>
                </a:lnTo>
                <a:lnTo>
                  <a:pt x="368126" y="87404"/>
                </a:lnTo>
                <a:lnTo>
                  <a:pt x="318474" y="112559"/>
                </a:lnTo>
                <a:lnTo>
                  <a:pt x="271644" y="140431"/>
                </a:lnTo>
                <a:lnTo>
                  <a:pt x="227836" y="170870"/>
                </a:lnTo>
                <a:lnTo>
                  <a:pt x="187250" y="203725"/>
                </a:lnTo>
                <a:lnTo>
                  <a:pt x="150086" y="238847"/>
                </a:lnTo>
                <a:lnTo>
                  <a:pt x="116544" y="276085"/>
                </a:lnTo>
                <a:lnTo>
                  <a:pt x="86826" y="315290"/>
                </a:lnTo>
                <a:lnTo>
                  <a:pt x="61130" y="356310"/>
                </a:lnTo>
                <a:lnTo>
                  <a:pt x="39657" y="398997"/>
                </a:lnTo>
                <a:lnTo>
                  <a:pt x="22607" y="443199"/>
                </a:lnTo>
                <a:lnTo>
                  <a:pt x="10181" y="488767"/>
                </a:lnTo>
                <a:lnTo>
                  <a:pt x="2578" y="535550"/>
                </a:lnTo>
                <a:lnTo>
                  <a:pt x="0" y="583399"/>
                </a:lnTo>
                <a:lnTo>
                  <a:pt x="2578" y="631249"/>
                </a:lnTo>
                <a:lnTo>
                  <a:pt x="10181" y="678032"/>
                </a:lnTo>
                <a:lnTo>
                  <a:pt x="22607" y="723601"/>
                </a:lnTo>
                <a:lnTo>
                  <a:pt x="39657" y="767804"/>
                </a:lnTo>
                <a:lnTo>
                  <a:pt x="61130" y="810491"/>
                </a:lnTo>
                <a:lnTo>
                  <a:pt x="86826" y="851512"/>
                </a:lnTo>
                <a:lnTo>
                  <a:pt x="116544" y="890717"/>
                </a:lnTo>
                <a:lnTo>
                  <a:pt x="150086" y="927956"/>
                </a:lnTo>
                <a:lnTo>
                  <a:pt x="187250" y="963079"/>
                </a:lnTo>
                <a:lnTo>
                  <a:pt x="227836" y="995935"/>
                </a:lnTo>
                <a:lnTo>
                  <a:pt x="271644" y="1026375"/>
                </a:lnTo>
                <a:lnTo>
                  <a:pt x="318474" y="1054248"/>
                </a:lnTo>
                <a:lnTo>
                  <a:pt x="368126" y="1079404"/>
                </a:lnTo>
                <a:lnTo>
                  <a:pt x="420399" y="1101693"/>
                </a:lnTo>
                <a:lnTo>
                  <a:pt x="475093" y="1120965"/>
                </a:lnTo>
                <a:lnTo>
                  <a:pt x="532008" y="1137069"/>
                </a:lnTo>
                <a:lnTo>
                  <a:pt x="590944" y="1149857"/>
                </a:lnTo>
                <a:lnTo>
                  <a:pt x="651700" y="1159176"/>
                </a:lnTo>
                <a:lnTo>
                  <a:pt x="714077" y="1164878"/>
                </a:lnTo>
                <a:lnTo>
                  <a:pt x="777875" y="1166812"/>
                </a:lnTo>
                <a:lnTo>
                  <a:pt x="841673" y="1164878"/>
                </a:lnTo>
                <a:lnTo>
                  <a:pt x="904052" y="1159176"/>
                </a:lnTo>
                <a:lnTo>
                  <a:pt x="964809" y="1149857"/>
                </a:lnTo>
                <a:lnTo>
                  <a:pt x="1023746" y="1137069"/>
                </a:lnTo>
                <a:lnTo>
                  <a:pt x="1080662" y="1120965"/>
                </a:lnTo>
                <a:lnTo>
                  <a:pt x="1135356" y="1101693"/>
                </a:lnTo>
                <a:lnTo>
                  <a:pt x="1187629" y="1079404"/>
                </a:lnTo>
                <a:lnTo>
                  <a:pt x="1237280" y="1054248"/>
                </a:lnTo>
                <a:lnTo>
                  <a:pt x="1284110" y="1026375"/>
                </a:lnTo>
                <a:lnTo>
                  <a:pt x="1327918" y="995935"/>
                </a:lnTo>
                <a:lnTo>
                  <a:pt x="1368503" y="963079"/>
                </a:lnTo>
                <a:lnTo>
                  <a:pt x="1405667" y="927956"/>
                </a:lnTo>
                <a:lnTo>
                  <a:pt x="1439208" y="890717"/>
                </a:lnTo>
                <a:lnTo>
                  <a:pt x="1468926" y="851512"/>
                </a:lnTo>
                <a:lnTo>
                  <a:pt x="1494621" y="810491"/>
                </a:lnTo>
                <a:lnTo>
                  <a:pt x="1516094" y="767804"/>
                </a:lnTo>
                <a:lnTo>
                  <a:pt x="1533143" y="723601"/>
                </a:lnTo>
                <a:lnTo>
                  <a:pt x="1545569" y="678032"/>
                </a:lnTo>
                <a:lnTo>
                  <a:pt x="1553171" y="631249"/>
                </a:lnTo>
                <a:lnTo>
                  <a:pt x="1555750" y="583399"/>
                </a:lnTo>
                <a:lnTo>
                  <a:pt x="1553171" y="535550"/>
                </a:lnTo>
                <a:lnTo>
                  <a:pt x="1545569" y="488767"/>
                </a:lnTo>
                <a:lnTo>
                  <a:pt x="1533143" y="443199"/>
                </a:lnTo>
                <a:lnTo>
                  <a:pt x="1516094" y="398997"/>
                </a:lnTo>
                <a:lnTo>
                  <a:pt x="1494621" y="356310"/>
                </a:lnTo>
                <a:lnTo>
                  <a:pt x="1468926" y="315290"/>
                </a:lnTo>
                <a:lnTo>
                  <a:pt x="1439208" y="276085"/>
                </a:lnTo>
                <a:lnTo>
                  <a:pt x="1405667" y="238847"/>
                </a:lnTo>
                <a:lnTo>
                  <a:pt x="1368503" y="203725"/>
                </a:lnTo>
                <a:lnTo>
                  <a:pt x="1327918" y="170870"/>
                </a:lnTo>
                <a:lnTo>
                  <a:pt x="1284110" y="140431"/>
                </a:lnTo>
                <a:lnTo>
                  <a:pt x="1237280" y="112559"/>
                </a:lnTo>
                <a:lnTo>
                  <a:pt x="1187629" y="87404"/>
                </a:lnTo>
                <a:lnTo>
                  <a:pt x="1135356" y="65116"/>
                </a:lnTo>
                <a:lnTo>
                  <a:pt x="1080662" y="45845"/>
                </a:lnTo>
                <a:lnTo>
                  <a:pt x="1023746" y="29741"/>
                </a:lnTo>
                <a:lnTo>
                  <a:pt x="964809" y="16954"/>
                </a:lnTo>
                <a:lnTo>
                  <a:pt x="904052" y="7635"/>
                </a:lnTo>
                <a:lnTo>
                  <a:pt x="841673" y="1933"/>
                </a:lnTo>
                <a:lnTo>
                  <a:pt x="777875" y="0"/>
                </a:lnTo>
                <a:close/>
              </a:path>
            </a:pathLst>
          </a:custGeom>
          <a:solidFill>
            <a:srgbClr val="F2F2F2"/>
          </a:solidFill>
        </p:spPr>
        <p:txBody>
          <a:bodyPr wrap="square" lIns="0" tIns="0" rIns="0" bIns="0" rtlCol="0">
            <a:noAutofit/>
          </a:bodyPr>
          <a:lstStyle/>
          <a:p/>
        </p:txBody>
      </p:sp>
      <p:sp>
        <p:nvSpPr>
          <p:cNvPr id="27" name="object 27"/>
          <p:cNvSpPr/>
          <p:nvPr/>
        </p:nvSpPr>
        <p:spPr>
          <a:xfrm>
            <a:off x="431801" y="1916118"/>
            <a:ext cx="1555750" cy="1166812"/>
          </a:xfrm>
          <a:custGeom>
            <a:avLst/>
            <a:gdLst/>
            <a:ahLst/>
            <a:cxnLst/>
            <a:rect l="l" t="t" r="r" b="b"/>
            <a:pathLst>
              <a:path w="1555750" h="1166812">
                <a:moveTo>
                  <a:pt x="0" y="583399"/>
                </a:moveTo>
                <a:lnTo>
                  <a:pt x="2578" y="535550"/>
                </a:lnTo>
                <a:lnTo>
                  <a:pt x="10181" y="488767"/>
                </a:lnTo>
                <a:lnTo>
                  <a:pt x="22607" y="443199"/>
                </a:lnTo>
                <a:lnTo>
                  <a:pt x="39657" y="398997"/>
                </a:lnTo>
                <a:lnTo>
                  <a:pt x="61130" y="356310"/>
                </a:lnTo>
                <a:lnTo>
                  <a:pt x="86826" y="315290"/>
                </a:lnTo>
                <a:lnTo>
                  <a:pt x="116544" y="276085"/>
                </a:lnTo>
                <a:lnTo>
                  <a:pt x="150086" y="238847"/>
                </a:lnTo>
                <a:lnTo>
                  <a:pt x="187250" y="203725"/>
                </a:lnTo>
                <a:lnTo>
                  <a:pt x="227836" y="170870"/>
                </a:lnTo>
                <a:lnTo>
                  <a:pt x="271644" y="140431"/>
                </a:lnTo>
                <a:lnTo>
                  <a:pt x="318474" y="112559"/>
                </a:lnTo>
                <a:lnTo>
                  <a:pt x="368126" y="87404"/>
                </a:lnTo>
                <a:lnTo>
                  <a:pt x="420399" y="65116"/>
                </a:lnTo>
                <a:lnTo>
                  <a:pt x="475093" y="45845"/>
                </a:lnTo>
                <a:lnTo>
                  <a:pt x="532008" y="29741"/>
                </a:lnTo>
                <a:lnTo>
                  <a:pt x="590944" y="16954"/>
                </a:lnTo>
                <a:lnTo>
                  <a:pt x="651700" y="7635"/>
                </a:lnTo>
                <a:lnTo>
                  <a:pt x="714077" y="1933"/>
                </a:lnTo>
                <a:lnTo>
                  <a:pt x="777875" y="0"/>
                </a:lnTo>
                <a:lnTo>
                  <a:pt x="841673" y="1933"/>
                </a:lnTo>
                <a:lnTo>
                  <a:pt x="904052" y="7635"/>
                </a:lnTo>
                <a:lnTo>
                  <a:pt x="964809" y="16954"/>
                </a:lnTo>
                <a:lnTo>
                  <a:pt x="1023746" y="29741"/>
                </a:lnTo>
                <a:lnTo>
                  <a:pt x="1080662" y="45845"/>
                </a:lnTo>
                <a:lnTo>
                  <a:pt x="1135356" y="65116"/>
                </a:lnTo>
                <a:lnTo>
                  <a:pt x="1187629" y="87404"/>
                </a:lnTo>
                <a:lnTo>
                  <a:pt x="1237280" y="112559"/>
                </a:lnTo>
                <a:lnTo>
                  <a:pt x="1284110" y="140431"/>
                </a:lnTo>
                <a:lnTo>
                  <a:pt x="1327918" y="170870"/>
                </a:lnTo>
                <a:lnTo>
                  <a:pt x="1368503" y="203725"/>
                </a:lnTo>
                <a:lnTo>
                  <a:pt x="1405667" y="238847"/>
                </a:lnTo>
                <a:lnTo>
                  <a:pt x="1439208" y="276085"/>
                </a:lnTo>
                <a:lnTo>
                  <a:pt x="1468926" y="315290"/>
                </a:lnTo>
                <a:lnTo>
                  <a:pt x="1494621" y="356310"/>
                </a:lnTo>
                <a:lnTo>
                  <a:pt x="1516094" y="398997"/>
                </a:lnTo>
                <a:lnTo>
                  <a:pt x="1533143" y="443199"/>
                </a:lnTo>
                <a:lnTo>
                  <a:pt x="1545569" y="488767"/>
                </a:lnTo>
                <a:lnTo>
                  <a:pt x="1553171" y="535550"/>
                </a:lnTo>
                <a:lnTo>
                  <a:pt x="1555750" y="583399"/>
                </a:lnTo>
                <a:lnTo>
                  <a:pt x="1553171" y="631249"/>
                </a:lnTo>
                <a:lnTo>
                  <a:pt x="1545569" y="678032"/>
                </a:lnTo>
                <a:lnTo>
                  <a:pt x="1533143" y="723601"/>
                </a:lnTo>
                <a:lnTo>
                  <a:pt x="1516094" y="767804"/>
                </a:lnTo>
                <a:lnTo>
                  <a:pt x="1494621" y="810491"/>
                </a:lnTo>
                <a:lnTo>
                  <a:pt x="1468926" y="851512"/>
                </a:lnTo>
                <a:lnTo>
                  <a:pt x="1439208" y="890717"/>
                </a:lnTo>
                <a:lnTo>
                  <a:pt x="1405667" y="927956"/>
                </a:lnTo>
                <a:lnTo>
                  <a:pt x="1368503" y="963079"/>
                </a:lnTo>
                <a:lnTo>
                  <a:pt x="1327918" y="995935"/>
                </a:lnTo>
                <a:lnTo>
                  <a:pt x="1284110" y="1026375"/>
                </a:lnTo>
                <a:lnTo>
                  <a:pt x="1237280" y="1054248"/>
                </a:lnTo>
                <a:lnTo>
                  <a:pt x="1187629" y="1079404"/>
                </a:lnTo>
                <a:lnTo>
                  <a:pt x="1135356" y="1101693"/>
                </a:lnTo>
                <a:lnTo>
                  <a:pt x="1080662" y="1120965"/>
                </a:lnTo>
                <a:lnTo>
                  <a:pt x="1023746" y="1137069"/>
                </a:lnTo>
                <a:lnTo>
                  <a:pt x="964809" y="1149857"/>
                </a:lnTo>
                <a:lnTo>
                  <a:pt x="904052" y="1159176"/>
                </a:lnTo>
                <a:lnTo>
                  <a:pt x="841673" y="1164878"/>
                </a:lnTo>
                <a:lnTo>
                  <a:pt x="777875" y="1166812"/>
                </a:lnTo>
                <a:lnTo>
                  <a:pt x="714077" y="1164878"/>
                </a:lnTo>
                <a:lnTo>
                  <a:pt x="651700" y="1159176"/>
                </a:lnTo>
                <a:lnTo>
                  <a:pt x="590944" y="1149857"/>
                </a:lnTo>
                <a:lnTo>
                  <a:pt x="532008" y="1137069"/>
                </a:lnTo>
                <a:lnTo>
                  <a:pt x="475093" y="1120965"/>
                </a:lnTo>
                <a:lnTo>
                  <a:pt x="420399" y="1101693"/>
                </a:lnTo>
                <a:lnTo>
                  <a:pt x="368126" y="1079404"/>
                </a:lnTo>
                <a:lnTo>
                  <a:pt x="318474" y="1054248"/>
                </a:lnTo>
                <a:lnTo>
                  <a:pt x="271644" y="1026375"/>
                </a:lnTo>
                <a:lnTo>
                  <a:pt x="227836" y="995935"/>
                </a:lnTo>
                <a:lnTo>
                  <a:pt x="187250" y="963079"/>
                </a:lnTo>
                <a:lnTo>
                  <a:pt x="150086" y="927956"/>
                </a:lnTo>
                <a:lnTo>
                  <a:pt x="116544" y="890717"/>
                </a:lnTo>
                <a:lnTo>
                  <a:pt x="86826" y="851512"/>
                </a:lnTo>
                <a:lnTo>
                  <a:pt x="61130" y="810491"/>
                </a:lnTo>
                <a:lnTo>
                  <a:pt x="39657" y="767804"/>
                </a:lnTo>
                <a:lnTo>
                  <a:pt x="22607" y="723601"/>
                </a:lnTo>
                <a:lnTo>
                  <a:pt x="10181" y="678032"/>
                </a:lnTo>
                <a:lnTo>
                  <a:pt x="2578" y="631249"/>
                </a:lnTo>
                <a:lnTo>
                  <a:pt x="0" y="583399"/>
                </a:lnTo>
                <a:close/>
              </a:path>
            </a:pathLst>
          </a:custGeom>
          <a:ln w="12700">
            <a:solidFill>
              <a:srgbClr val="7BFFE1"/>
            </a:solidFill>
          </a:ln>
        </p:spPr>
        <p:txBody>
          <a:bodyPr wrap="square" lIns="0" tIns="0" rIns="0" bIns="0" rtlCol="0">
            <a:noAutofit/>
          </a:bodyPr>
          <a:lstStyle/>
          <a:p/>
        </p:txBody>
      </p:sp>
      <p:sp>
        <p:nvSpPr>
          <p:cNvPr id="28" name="object 28"/>
          <p:cNvSpPr txBox="1"/>
          <p:nvPr/>
        </p:nvSpPr>
        <p:spPr>
          <a:xfrm>
            <a:off x="633277" y="2045808"/>
            <a:ext cx="803275" cy="806450"/>
          </a:xfrm>
          <a:prstGeom prst="rect">
            <a:avLst/>
          </a:prstGeom>
        </p:spPr>
        <p:txBody>
          <a:bodyPr wrap="square" lIns="0" tIns="0" rIns="0" bIns="0" rtlCol="0" vert="horz">
            <a:noAutofit/>
          </a:bodyPr>
          <a:lstStyle/>
          <a:p>
            <a:pPr marL="300355">
              <a:lnSpc>
                <a:spcPct val="100000"/>
              </a:lnSpc>
            </a:pPr>
            <a:r>
              <a:rPr dirty="0" smtClean="0" sz="1400" b="1">
                <a:latin typeface="Microsoft YaHei UI"/>
                <a:cs typeface="Microsoft YaHei UI"/>
              </a:rPr>
              <a:t>顾军</a:t>
            </a:r>
            <a:endParaRPr sz="1400">
              <a:latin typeface="Microsoft YaHei UI"/>
              <a:cs typeface="Microsoft YaHei UI"/>
            </a:endParaRPr>
          </a:p>
          <a:p>
            <a:pPr>
              <a:lnSpc>
                <a:spcPts val="600"/>
              </a:lnSpc>
              <a:spcBef>
                <a:spcPts val="11"/>
              </a:spcBef>
            </a:pPr>
            <a:endParaRPr sz="600"/>
          </a:p>
          <a:p>
            <a:pPr marL="12700">
              <a:lnSpc>
                <a:spcPct val="100000"/>
              </a:lnSpc>
            </a:pPr>
            <a:r>
              <a:rPr dirty="0" smtClean="0" sz="1100" spc="-15">
                <a:latin typeface="Microsoft YaHei UI"/>
                <a:cs typeface="Microsoft YaHei UI"/>
              </a:rPr>
              <a:t>.</a:t>
            </a:r>
            <a:r>
              <a:rPr dirty="0" smtClean="0" sz="1100" spc="0">
                <a:latin typeface="Microsoft YaHei UI"/>
                <a:cs typeface="Microsoft YaHei UI"/>
              </a:rPr>
              <a:t>生于</a:t>
            </a:r>
            <a:r>
              <a:rPr dirty="0" smtClean="0" sz="1100" spc="-5">
                <a:latin typeface="Microsoft YaHei UI"/>
                <a:cs typeface="Microsoft YaHei UI"/>
              </a:rPr>
              <a:t>1</a:t>
            </a:r>
            <a:r>
              <a:rPr dirty="0" smtClean="0" sz="1100" spc="-5">
                <a:latin typeface="Microsoft YaHei UI"/>
                <a:cs typeface="Microsoft YaHei UI"/>
              </a:rPr>
              <a:t>9</a:t>
            </a:r>
            <a:r>
              <a:rPr dirty="0" smtClean="0" sz="1100" spc="-5">
                <a:latin typeface="Microsoft YaHei UI"/>
                <a:cs typeface="Microsoft YaHei UI"/>
              </a:rPr>
              <a:t>6</a:t>
            </a:r>
            <a:r>
              <a:rPr dirty="0" smtClean="0" sz="1100" spc="-10">
                <a:latin typeface="Microsoft YaHei UI"/>
                <a:cs typeface="Microsoft YaHei UI"/>
              </a:rPr>
              <a:t>3</a:t>
            </a:r>
            <a:r>
              <a:rPr dirty="0" smtClean="0" sz="1100" spc="0">
                <a:latin typeface="Microsoft YaHei UI"/>
                <a:cs typeface="Microsoft YaHei UI"/>
              </a:rPr>
              <a:t>年</a:t>
            </a:r>
            <a:endParaRPr sz="1100">
              <a:latin typeface="Microsoft YaHei UI"/>
              <a:cs typeface="Microsoft YaHei UI"/>
            </a:endParaRPr>
          </a:p>
          <a:p>
            <a:pPr marL="12700">
              <a:lnSpc>
                <a:spcPct val="100000"/>
              </a:lnSpc>
            </a:pPr>
            <a:r>
              <a:rPr dirty="0" smtClean="0" sz="1100" spc="-15">
                <a:latin typeface="Microsoft YaHei UI"/>
                <a:cs typeface="Microsoft YaHei UI"/>
              </a:rPr>
              <a:t>.</a:t>
            </a:r>
            <a:r>
              <a:rPr dirty="0" smtClean="0" sz="1100" spc="0">
                <a:latin typeface="Microsoft YaHei UI"/>
                <a:cs typeface="Microsoft YaHei UI"/>
              </a:rPr>
              <a:t>江苏南通人</a:t>
            </a:r>
            <a:endParaRPr sz="1100">
              <a:latin typeface="Microsoft YaHei UI"/>
              <a:cs typeface="Microsoft YaHei UI"/>
            </a:endParaRPr>
          </a:p>
          <a:p>
            <a:pPr marL="12700">
              <a:lnSpc>
                <a:spcPct val="100000"/>
              </a:lnSpc>
            </a:pPr>
            <a:r>
              <a:rPr dirty="0" smtClean="0" sz="1100" spc="-15">
                <a:latin typeface="Microsoft YaHei UI"/>
                <a:cs typeface="Microsoft YaHei UI"/>
              </a:rPr>
              <a:t>.</a:t>
            </a:r>
            <a:r>
              <a:rPr dirty="0" smtClean="0" sz="1100" spc="0">
                <a:latin typeface="Microsoft YaHei UI"/>
                <a:cs typeface="Microsoft YaHei UI"/>
              </a:rPr>
              <a:t>中国核工业</a:t>
            </a:r>
            <a:endParaRPr sz="1100">
              <a:latin typeface="Microsoft YaHei UI"/>
              <a:cs typeface="Microsoft YaHei UI"/>
            </a:endParaRPr>
          </a:p>
        </p:txBody>
      </p:sp>
      <p:sp>
        <p:nvSpPr>
          <p:cNvPr id="29" name="object 29"/>
          <p:cNvSpPr/>
          <p:nvPr/>
        </p:nvSpPr>
        <p:spPr>
          <a:xfrm>
            <a:off x="2012946" y="2468562"/>
            <a:ext cx="2262720" cy="68262"/>
          </a:xfrm>
          <a:custGeom>
            <a:avLst/>
            <a:gdLst/>
            <a:ahLst/>
            <a:cxnLst/>
            <a:rect l="l" t="t" r="r" b="b"/>
            <a:pathLst>
              <a:path w="2262720" h="68262">
                <a:moveTo>
                  <a:pt x="2262720" y="68262"/>
                </a:moveTo>
                <a:lnTo>
                  <a:pt x="0" y="0"/>
                </a:lnTo>
              </a:path>
            </a:pathLst>
          </a:custGeom>
          <a:ln w="6350">
            <a:solidFill>
              <a:srgbClr val="C0C0C0"/>
            </a:solidFill>
          </a:ln>
        </p:spPr>
        <p:txBody>
          <a:bodyPr wrap="square" lIns="0" tIns="0" rIns="0" bIns="0" rtlCol="0">
            <a:noAutofit/>
          </a:bodyPr>
          <a:lstStyle/>
          <a:p/>
        </p:txBody>
      </p:sp>
      <p:sp>
        <p:nvSpPr>
          <p:cNvPr id="30" name="object 30"/>
          <p:cNvSpPr/>
          <p:nvPr/>
        </p:nvSpPr>
        <p:spPr>
          <a:xfrm>
            <a:off x="965205" y="2941638"/>
            <a:ext cx="3306229" cy="728662"/>
          </a:xfrm>
          <a:custGeom>
            <a:avLst/>
            <a:gdLst/>
            <a:ahLst/>
            <a:cxnLst/>
            <a:rect l="l" t="t" r="r" b="b"/>
            <a:pathLst>
              <a:path w="3306229" h="728662">
                <a:moveTo>
                  <a:pt x="3306229" y="0"/>
                </a:moveTo>
                <a:lnTo>
                  <a:pt x="0" y="728662"/>
                </a:lnTo>
              </a:path>
            </a:pathLst>
          </a:custGeom>
          <a:ln w="6350">
            <a:solidFill>
              <a:srgbClr val="C0C0C0"/>
            </a:solidFill>
          </a:ln>
        </p:spPr>
        <p:txBody>
          <a:bodyPr wrap="square" lIns="0" tIns="0" rIns="0" bIns="0" rtlCol="0">
            <a:noAutofit/>
          </a:bodyPr>
          <a:lstStyle/>
          <a:p/>
        </p:txBody>
      </p:sp>
      <p:sp>
        <p:nvSpPr>
          <p:cNvPr id="31" name="object 31"/>
          <p:cNvSpPr/>
          <p:nvPr/>
        </p:nvSpPr>
        <p:spPr>
          <a:xfrm>
            <a:off x="2283460" y="3197860"/>
            <a:ext cx="1981199" cy="2009139"/>
          </a:xfrm>
          <a:prstGeom prst="rect">
            <a:avLst/>
          </a:prstGeom>
          <a:blipFill>
            <a:blip r:embed="rId5" cstate="print"/>
            <a:stretch>
              <a:fillRect/>
            </a:stretch>
          </a:blipFill>
        </p:spPr>
        <p:txBody>
          <a:bodyPr wrap="square" lIns="0" tIns="0" rIns="0" bIns="0" rtlCol="0">
            <a:noAutofit/>
          </a:bodyPr>
          <a:lstStyle/>
          <a:p/>
        </p:txBody>
      </p:sp>
      <p:sp>
        <p:nvSpPr>
          <p:cNvPr id="32" name="object 32"/>
          <p:cNvSpPr/>
          <p:nvPr/>
        </p:nvSpPr>
        <p:spPr>
          <a:xfrm>
            <a:off x="2535351" y="4349800"/>
            <a:ext cx="1471108" cy="273034"/>
          </a:xfrm>
          <a:prstGeom prst="rect">
            <a:avLst/>
          </a:prstGeom>
          <a:blipFill>
            <a:blip r:embed="rId6" cstate="print"/>
            <a:stretch>
              <a:fillRect/>
            </a:stretch>
          </a:blipFill>
        </p:spPr>
        <p:txBody>
          <a:bodyPr wrap="square" lIns="0" tIns="0" rIns="0" bIns="0" rtlCol="0">
            <a:noAutofit/>
          </a:bodyPr>
          <a:lstStyle/>
          <a:p/>
        </p:txBody>
      </p:sp>
      <p:sp>
        <p:nvSpPr>
          <p:cNvPr id="33" name="object 33"/>
          <p:cNvSpPr/>
          <p:nvPr/>
        </p:nvSpPr>
        <p:spPr>
          <a:xfrm>
            <a:off x="774298" y="3389264"/>
            <a:ext cx="990519" cy="571429"/>
          </a:xfrm>
          <a:prstGeom prst="rect">
            <a:avLst/>
          </a:prstGeom>
          <a:blipFill>
            <a:blip r:embed="rId7" cstate="print"/>
            <a:stretch>
              <a:fillRect/>
            </a:stretch>
          </a:blipFill>
        </p:spPr>
        <p:txBody>
          <a:bodyPr wrap="square" lIns="0" tIns="0" rIns="0" bIns="0" rtlCol="0">
            <a:noAutofit/>
          </a:bodyPr>
          <a:lstStyle/>
          <a:p/>
        </p:txBody>
      </p:sp>
      <p:sp>
        <p:nvSpPr>
          <p:cNvPr id="34" name="object 34"/>
          <p:cNvSpPr/>
          <p:nvPr/>
        </p:nvSpPr>
        <p:spPr>
          <a:xfrm>
            <a:off x="7378700" y="2661920"/>
            <a:ext cx="2324099" cy="2374899"/>
          </a:xfrm>
          <a:prstGeom prst="rect">
            <a:avLst/>
          </a:prstGeom>
          <a:blipFill>
            <a:blip r:embed="rId8" cstate="print"/>
            <a:stretch>
              <a:fillRect/>
            </a:stretch>
          </a:blipFill>
        </p:spPr>
        <p:txBody>
          <a:bodyPr wrap="square" lIns="0" tIns="0" rIns="0" bIns="0" rtlCol="0">
            <a:noAutofit/>
          </a:bodyPr>
          <a:lstStyle/>
          <a:p/>
        </p:txBody>
      </p:sp>
      <p:sp>
        <p:nvSpPr>
          <p:cNvPr id="35" name="object 35"/>
          <p:cNvSpPr/>
          <p:nvPr/>
        </p:nvSpPr>
        <p:spPr>
          <a:xfrm>
            <a:off x="7537451" y="3860800"/>
            <a:ext cx="1536700" cy="1273175"/>
          </a:xfrm>
          <a:custGeom>
            <a:avLst/>
            <a:gdLst/>
            <a:ahLst/>
            <a:cxnLst/>
            <a:rect l="l" t="t" r="r" b="b"/>
            <a:pathLst>
              <a:path w="1536700" h="1273175">
                <a:moveTo>
                  <a:pt x="0" y="0"/>
                </a:moveTo>
                <a:lnTo>
                  <a:pt x="1536700" y="1273175"/>
                </a:lnTo>
              </a:path>
            </a:pathLst>
          </a:custGeom>
          <a:ln w="6350">
            <a:solidFill>
              <a:srgbClr val="C0C0C0"/>
            </a:solidFill>
          </a:ln>
        </p:spPr>
        <p:txBody>
          <a:bodyPr wrap="square" lIns="0" tIns="0" rIns="0" bIns="0" rtlCol="0">
            <a:noAutofit/>
          </a:bodyPr>
          <a:lstStyle/>
          <a:p/>
        </p:txBody>
      </p:sp>
      <p:sp>
        <p:nvSpPr>
          <p:cNvPr id="36" name="object 36"/>
          <p:cNvSpPr/>
          <p:nvPr/>
        </p:nvSpPr>
        <p:spPr>
          <a:xfrm>
            <a:off x="9781540" y="3307079"/>
            <a:ext cx="1938007" cy="1973579"/>
          </a:xfrm>
          <a:prstGeom prst="rect">
            <a:avLst/>
          </a:prstGeom>
          <a:blipFill>
            <a:blip r:embed="rId9" cstate="print"/>
            <a:stretch>
              <a:fillRect/>
            </a:stretch>
          </a:blipFill>
        </p:spPr>
        <p:txBody>
          <a:bodyPr wrap="square" lIns="0" tIns="0" rIns="0" bIns="0" rtlCol="0">
            <a:noAutofit/>
          </a:bodyPr>
          <a:lstStyle/>
          <a:p/>
        </p:txBody>
      </p:sp>
      <p:sp>
        <p:nvSpPr>
          <p:cNvPr id="37" name="object 37"/>
          <p:cNvSpPr/>
          <p:nvPr/>
        </p:nvSpPr>
        <p:spPr>
          <a:xfrm>
            <a:off x="10358526" y="2078304"/>
            <a:ext cx="1551114" cy="1208811"/>
          </a:xfrm>
          <a:prstGeom prst="rect">
            <a:avLst/>
          </a:prstGeom>
          <a:blipFill>
            <a:blip r:embed="rId10" cstate="print"/>
            <a:stretch>
              <a:fillRect/>
            </a:stretch>
          </a:blipFill>
        </p:spPr>
        <p:txBody>
          <a:bodyPr wrap="square" lIns="0" tIns="0" rIns="0" bIns="0" rtlCol="0">
            <a:noAutofit/>
          </a:bodyPr>
          <a:lstStyle/>
          <a:p/>
        </p:txBody>
      </p:sp>
      <p:sp>
        <p:nvSpPr>
          <p:cNvPr id="38" name="object 38"/>
          <p:cNvSpPr/>
          <p:nvPr/>
        </p:nvSpPr>
        <p:spPr>
          <a:xfrm>
            <a:off x="7505702" y="2654300"/>
            <a:ext cx="2912529" cy="76200"/>
          </a:xfrm>
          <a:custGeom>
            <a:avLst/>
            <a:gdLst/>
            <a:ahLst/>
            <a:cxnLst/>
            <a:rect l="l" t="t" r="r" b="b"/>
            <a:pathLst>
              <a:path w="2912529" h="76200">
                <a:moveTo>
                  <a:pt x="0" y="0"/>
                </a:moveTo>
                <a:lnTo>
                  <a:pt x="2912529" y="76200"/>
                </a:lnTo>
              </a:path>
            </a:pathLst>
          </a:custGeom>
          <a:ln w="6350">
            <a:solidFill>
              <a:srgbClr val="C0C0C0"/>
            </a:solidFill>
          </a:ln>
        </p:spPr>
        <p:txBody>
          <a:bodyPr wrap="square" lIns="0" tIns="0" rIns="0" bIns="0" rtlCol="0">
            <a:noAutofit/>
          </a:bodyPr>
          <a:lstStyle/>
          <a:p/>
        </p:txBody>
      </p:sp>
      <p:sp>
        <p:nvSpPr>
          <p:cNvPr id="39" name="object 39"/>
          <p:cNvSpPr/>
          <p:nvPr/>
        </p:nvSpPr>
        <p:spPr>
          <a:xfrm>
            <a:off x="9658530" y="4406534"/>
            <a:ext cx="2285819" cy="314284"/>
          </a:xfrm>
          <a:prstGeom prst="rect">
            <a:avLst/>
          </a:prstGeom>
          <a:blipFill>
            <a:blip r:embed="rId11" cstate="print"/>
            <a:stretch>
              <a:fillRect/>
            </a:stretch>
          </a:blipFill>
        </p:spPr>
        <p:txBody>
          <a:bodyPr wrap="square" lIns="0" tIns="0" rIns="0" bIns="0" rtlCol="0">
            <a:noAutofit/>
          </a:bodyPr>
          <a:lstStyle/>
          <a:p/>
        </p:txBody>
      </p:sp>
      <p:sp>
        <p:nvSpPr>
          <p:cNvPr id="40" name="object 40"/>
          <p:cNvSpPr/>
          <p:nvPr/>
        </p:nvSpPr>
        <p:spPr>
          <a:xfrm>
            <a:off x="8935720" y="1143000"/>
            <a:ext cx="2158999" cy="2217419"/>
          </a:xfrm>
          <a:prstGeom prst="rect">
            <a:avLst/>
          </a:prstGeom>
          <a:blipFill>
            <a:blip r:embed="rId12" cstate="print"/>
            <a:stretch>
              <a:fillRect/>
            </a:stretch>
          </a:blipFill>
        </p:spPr>
        <p:txBody>
          <a:bodyPr wrap="square" lIns="0" tIns="0" rIns="0" bIns="0" rtlCol="0">
            <a:noAutofit/>
          </a:bodyPr>
          <a:lstStyle/>
          <a:p/>
        </p:txBody>
      </p:sp>
      <p:sp>
        <p:nvSpPr>
          <p:cNvPr id="41" name="object 41"/>
          <p:cNvSpPr/>
          <p:nvPr/>
        </p:nvSpPr>
        <p:spPr>
          <a:xfrm>
            <a:off x="7507816" y="2079625"/>
            <a:ext cx="1813979" cy="273050"/>
          </a:xfrm>
          <a:custGeom>
            <a:avLst/>
            <a:gdLst/>
            <a:ahLst/>
            <a:cxnLst/>
            <a:rect l="l" t="t" r="r" b="b"/>
            <a:pathLst>
              <a:path w="1813979" h="273050">
                <a:moveTo>
                  <a:pt x="0" y="273050"/>
                </a:moveTo>
                <a:lnTo>
                  <a:pt x="1813979" y="0"/>
                </a:lnTo>
              </a:path>
            </a:pathLst>
          </a:custGeom>
          <a:ln w="6350">
            <a:solidFill>
              <a:srgbClr val="C0C0C0"/>
            </a:solidFill>
          </a:ln>
        </p:spPr>
        <p:txBody>
          <a:bodyPr wrap="square" lIns="0" tIns="0" rIns="0" bIns="0" rtlCol="0">
            <a:noAutofit/>
          </a:bodyPr>
          <a:lstStyle/>
          <a:p/>
        </p:txBody>
      </p:sp>
      <p:sp>
        <p:nvSpPr>
          <p:cNvPr id="42" name="object 42"/>
          <p:cNvSpPr/>
          <p:nvPr/>
        </p:nvSpPr>
        <p:spPr>
          <a:xfrm>
            <a:off x="7100734" y="1085138"/>
            <a:ext cx="1519985" cy="1111123"/>
          </a:xfrm>
          <a:prstGeom prst="rect">
            <a:avLst/>
          </a:prstGeom>
          <a:blipFill>
            <a:blip r:embed="rId13" cstate="print"/>
            <a:stretch>
              <a:fillRect/>
            </a:stretch>
          </a:blipFill>
        </p:spPr>
        <p:txBody>
          <a:bodyPr wrap="square" lIns="0" tIns="0" rIns="0" bIns="0" rtlCol="0">
            <a:noAutofit/>
          </a:bodyPr>
          <a:lstStyle/>
          <a:p/>
        </p:txBody>
      </p:sp>
      <p:sp>
        <p:nvSpPr>
          <p:cNvPr id="43" name="object 43"/>
          <p:cNvSpPr txBox="1"/>
          <p:nvPr/>
        </p:nvSpPr>
        <p:spPr>
          <a:xfrm>
            <a:off x="3684376" y="5220304"/>
            <a:ext cx="5003800" cy="1186180"/>
          </a:xfrm>
          <a:prstGeom prst="rect">
            <a:avLst/>
          </a:prstGeom>
        </p:spPr>
        <p:txBody>
          <a:bodyPr wrap="square" lIns="0" tIns="0" rIns="0" bIns="0" rtlCol="0" vert="horz">
            <a:noAutofit/>
          </a:bodyPr>
          <a:lstStyle/>
          <a:p>
            <a:pPr algn="ctr" marR="178435">
              <a:lnSpc>
                <a:spcPct val="100000"/>
              </a:lnSpc>
            </a:pPr>
            <a:r>
              <a:rPr dirty="0" smtClean="0" sz="1800" b="1">
                <a:solidFill>
                  <a:srgbClr val="21A085"/>
                </a:solidFill>
                <a:latin typeface="Microsoft YaHei UI"/>
                <a:cs typeface="Microsoft YaHei UI"/>
              </a:rPr>
              <a:t>公司内部数据、新闻网站、论坛帖子、微博 </a:t>
            </a:r>
            <a:r>
              <a:rPr dirty="0" smtClean="0" sz="1800" spc="-20" b="1">
                <a:solidFill>
                  <a:srgbClr val="21A085"/>
                </a:solidFill>
                <a:latin typeface="Microsoft YaHei UI"/>
                <a:cs typeface="Microsoft YaHei UI"/>
              </a:rPr>
              <a:t>…</a:t>
            </a:r>
            <a:endParaRPr sz="1800">
              <a:latin typeface="Microsoft YaHei UI"/>
              <a:cs typeface="Microsoft YaHei UI"/>
            </a:endParaRPr>
          </a:p>
          <a:p>
            <a:pPr algn="ctr" marR="177165">
              <a:lnSpc>
                <a:spcPct val="100000"/>
              </a:lnSpc>
              <a:spcBef>
                <a:spcPts val="320"/>
              </a:spcBef>
            </a:pPr>
            <a:r>
              <a:rPr dirty="0" smtClean="0" sz="1800" b="1">
                <a:solidFill>
                  <a:srgbClr val="21A085"/>
                </a:solidFill>
                <a:latin typeface="Microsoft YaHei UI"/>
                <a:cs typeface="Microsoft YaHei UI"/>
              </a:rPr>
              <a:t>多源异构数据难以融合</a:t>
            </a:r>
            <a:endParaRPr sz="1800">
              <a:latin typeface="Microsoft YaHei UI"/>
              <a:cs typeface="Microsoft YaHei UI"/>
            </a:endParaRPr>
          </a:p>
          <a:p>
            <a:pPr>
              <a:lnSpc>
                <a:spcPts val="1200"/>
              </a:lnSpc>
              <a:spcBef>
                <a:spcPts val="39"/>
              </a:spcBef>
            </a:pPr>
            <a:endParaRPr sz="1200"/>
          </a:p>
          <a:p>
            <a:pPr marL="12700">
              <a:lnSpc>
                <a:spcPct val="100000"/>
              </a:lnSpc>
            </a:pPr>
            <a:r>
              <a:rPr dirty="0" smtClean="0" sz="2800" b="1">
                <a:solidFill>
                  <a:srgbClr val="3A3A3A"/>
                </a:solidFill>
                <a:latin typeface="Microsoft YaHei UI"/>
                <a:cs typeface="Microsoft YaHei UI"/>
              </a:rPr>
              <a:t>信息聚合、数据融合需求迫切！</a:t>
            </a:r>
            <a:endParaRPr sz="2800">
              <a:latin typeface="Microsoft YaHei UI"/>
              <a:cs typeface="Microsoft YaHei U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86837" rIns="0" bIns="0" rtlCol="0" vert="horz">
            <a:noAutofit/>
          </a:bodyPr>
          <a:lstStyle/>
          <a:p>
            <a:pPr marL="142875">
              <a:lnSpc>
                <a:spcPct val="100000"/>
              </a:lnSpc>
            </a:pPr>
            <a:r>
              <a:rPr dirty="0" smtClean="0" sz="2400">
                <a:solidFill>
                  <a:srgbClr val="313131"/>
                </a:solidFill>
                <a:latin typeface="Microsoft YaHei UI"/>
                <a:cs typeface="Microsoft YaHei UI"/>
              </a:rPr>
              <a:t>企业全量数据应用挑战</a:t>
            </a:r>
            <a:r>
              <a:rPr dirty="0" smtClean="0" sz="2400" spc="-10">
                <a:solidFill>
                  <a:srgbClr val="313131"/>
                </a:solidFill>
                <a:latin typeface="Microsoft YaHei UI"/>
                <a:cs typeface="Microsoft YaHei UI"/>
              </a:rPr>
              <a:t>2</a:t>
            </a:r>
            <a:r>
              <a:rPr dirty="0" smtClean="0" sz="2400" spc="0">
                <a:solidFill>
                  <a:srgbClr val="313131"/>
                </a:solidFill>
                <a:latin typeface="Microsoft YaHei UI"/>
                <a:cs typeface="Microsoft YaHei UI"/>
              </a:rPr>
              <a:t>：数据模式动态变迁困难</a:t>
            </a:r>
            <a:endParaRPr sz="2400">
              <a:latin typeface="Microsoft YaHei UI"/>
              <a:cs typeface="Microsoft YaHei UI"/>
            </a:endParaRPr>
          </a:p>
        </p:txBody>
      </p:sp>
      <p:sp>
        <p:nvSpPr>
          <p:cNvPr id="3" name="object 3"/>
          <p:cNvSpPr txBox="1"/>
          <p:nvPr/>
        </p:nvSpPr>
        <p:spPr>
          <a:xfrm>
            <a:off x="1972119" y="4522732"/>
            <a:ext cx="8483600" cy="1384300"/>
          </a:xfrm>
          <a:prstGeom prst="rect">
            <a:avLst/>
          </a:prstGeom>
        </p:spPr>
        <p:txBody>
          <a:bodyPr wrap="square" lIns="0" tIns="0" rIns="0" bIns="0" rtlCol="0" vert="horz">
            <a:noAutofit/>
          </a:bodyPr>
          <a:lstStyle/>
          <a:p>
            <a:pPr algn="ctr" marL="12700" marR="12700" indent="-635">
              <a:lnSpc>
                <a:spcPct val="140800"/>
              </a:lnSpc>
            </a:pPr>
            <a:r>
              <a:rPr dirty="0" smtClean="0" sz="1800" b="1">
                <a:solidFill>
                  <a:srgbClr val="21A085"/>
                </a:solidFill>
                <a:latin typeface="Microsoft YaHei UI"/>
                <a:cs typeface="Microsoft YaHei UI"/>
              </a:rPr>
              <a:t>当前数据模式动态变迁困难</a:t>
            </a:r>
            <a:r>
              <a:rPr dirty="0" smtClean="0" sz="1800" spc="0" b="1">
                <a:solidFill>
                  <a:srgbClr val="21A085"/>
                </a:solidFill>
                <a:latin typeface="Microsoft YaHei UI"/>
                <a:cs typeface="Microsoft YaHei UI"/>
              </a:rPr>
              <a:t>,</a:t>
            </a:r>
            <a:r>
              <a:rPr dirty="0" smtClean="0" sz="1800" spc="0" b="1">
                <a:solidFill>
                  <a:srgbClr val="21A085"/>
                </a:solidFill>
                <a:latin typeface="Microsoft YaHei UI"/>
                <a:cs typeface="Microsoft YaHei UI"/>
              </a:rPr>
              <a:t>当客户新需求、业务新认知时程序员需痛苦的</a:t>
            </a:r>
            <a:r>
              <a:rPr dirty="0" smtClean="0" sz="1800" spc="0" b="1">
                <a:solidFill>
                  <a:srgbClr val="21A085"/>
                </a:solidFill>
                <a:latin typeface="Microsoft YaHei UI"/>
                <a:cs typeface="Microsoft YaHei UI"/>
              </a:rPr>
              <a:t> 修改数据结构及业务逻辑，带来扩展性差、对客户响应慢、维护成本高等不良情况。</a:t>
            </a:r>
            <a:endParaRPr sz="1800">
              <a:latin typeface="Microsoft YaHei UI"/>
              <a:cs typeface="Microsoft YaHei UI"/>
            </a:endParaRPr>
          </a:p>
          <a:p>
            <a:pPr>
              <a:lnSpc>
                <a:spcPts val="1300"/>
              </a:lnSpc>
              <a:spcBef>
                <a:spcPts val="59"/>
              </a:spcBef>
            </a:pPr>
            <a:endParaRPr sz="1300"/>
          </a:p>
          <a:p>
            <a:pPr algn="ctr" marR="0">
              <a:lnSpc>
                <a:spcPct val="100000"/>
              </a:lnSpc>
            </a:pPr>
            <a:r>
              <a:rPr dirty="0" smtClean="0" sz="2800" b="1">
                <a:solidFill>
                  <a:srgbClr val="3A3A3A"/>
                </a:solidFill>
                <a:latin typeface="Microsoft YaHei UI"/>
                <a:cs typeface="Microsoft YaHei UI"/>
              </a:rPr>
              <a:t>我们需要：可自由扩展的数据模式！</a:t>
            </a:r>
            <a:endParaRPr sz="2800">
              <a:latin typeface="Microsoft YaHei UI"/>
              <a:cs typeface="Microsoft YaHei UI"/>
            </a:endParaRPr>
          </a:p>
        </p:txBody>
      </p:sp>
      <p:sp>
        <p:nvSpPr>
          <p:cNvPr id="4" name="object 4"/>
          <p:cNvSpPr/>
          <p:nvPr/>
        </p:nvSpPr>
        <p:spPr>
          <a:xfrm>
            <a:off x="552451" y="1358900"/>
            <a:ext cx="11322048" cy="3334155"/>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8036979" y="1358900"/>
            <a:ext cx="1439329" cy="250825"/>
          </a:xfrm>
          <a:custGeom>
            <a:avLst/>
            <a:gdLst/>
            <a:ahLst/>
            <a:cxnLst/>
            <a:rect l="l" t="t" r="r" b="b"/>
            <a:pathLst>
              <a:path w="1439329" h="250825">
                <a:moveTo>
                  <a:pt x="0" y="0"/>
                </a:moveTo>
                <a:lnTo>
                  <a:pt x="1439329" y="0"/>
                </a:lnTo>
                <a:lnTo>
                  <a:pt x="1439329" y="250825"/>
                </a:lnTo>
                <a:lnTo>
                  <a:pt x="0" y="250825"/>
                </a:lnTo>
                <a:lnTo>
                  <a:pt x="0" y="0"/>
                </a:lnTo>
                <a:close/>
              </a:path>
            </a:pathLst>
          </a:custGeom>
          <a:solidFill>
            <a:srgbClr val="FFBB2D"/>
          </a:solidFill>
        </p:spPr>
        <p:txBody>
          <a:bodyPr wrap="square" lIns="0" tIns="0" rIns="0" bIns="0" rtlCol="0">
            <a:noAutofit/>
          </a:bodyPr>
          <a:lstStyle/>
          <a:p/>
        </p:txBody>
      </p:sp>
      <p:sp>
        <p:nvSpPr>
          <p:cNvPr id="6" name="object 6"/>
          <p:cNvSpPr txBox="1"/>
          <p:nvPr/>
        </p:nvSpPr>
        <p:spPr>
          <a:xfrm>
            <a:off x="8198274" y="1380490"/>
            <a:ext cx="787400" cy="195580"/>
          </a:xfrm>
          <a:prstGeom prst="rect">
            <a:avLst/>
          </a:prstGeom>
        </p:spPr>
        <p:txBody>
          <a:bodyPr wrap="square" lIns="0" tIns="0" rIns="0" bIns="0" rtlCol="0" vert="horz">
            <a:noAutofit/>
          </a:bodyPr>
          <a:lstStyle/>
          <a:p>
            <a:pPr marL="12700">
              <a:lnSpc>
                <a:spcPct val="100000"/>
              </a:lnSpc>
            </a:pPr>
            <a:r>
              <a:rPr dirty="0" smtClean="0" sz="1200">
                <a:solidFill>
                  <a:srgbClr val="515151"/>
                </a:solidFill>
                <a:latin typeface="Microsoft YaHei UI"/>
                <a:cs typeface="Microsoft YaHei UI"/>
              </a:rPr>
              <a:t>响应速度慢</a:t>
            </a:r>
            <a:endParaRPr sz="1200">
              <a:latin typeface="Microsoft YaHei UI"/>
              <a:cs typeface="Microsoft YaHei UI"/>
            </a:endParaRPr>
          </a:p>
        </p:txBody>
      </p:sp>
      <p:sp>
        <p:nvSpPr>
          <p:cNvPr id="7" name="object 7"/>
          <p:cNvSpPr/>
          <p:nvPr/>
        </p:nvSpPr>
        <p:spPr>
          <a:xfrm>
            <a:off x="5376329" y="2178050"/>
            <a:ext cx="1439329" cy="285750"/>
          </a:xfrm>
          <a:custGeom>
            <a:avLst/>
            <a:gdLst/>
            <a:ahLst/>
            <a:cxnLst/>
            <a:rect l="l" t="t" r="r" b="b"/>
            <a:pathLst>
              <a:path w="1439329" h="285750">
                <a:moveTo>
                  <a:pt x="0" y="0"/>
                </a:moveTo>
                <a:lnTo>
                  <a:pt x="1439329" y="0"/>
                </a:lnTo>
                <a:lnTo>
                  <a:pt x="1439329" y="285750"/>
                </a:lnTo>
                <a:lnTo>
                  <a:pt x="0" y="285750"/>
                </a:lnTo>
                <a:lnTo>
                  <a:pt x="0" y="0"/>
                </a:lnTo>
                <a:close/>
              </a:path>
            </a:pathLst>
          </a:custGeom>
          <a:solidFill>
            <a:srgbClr val="FFBB2D"/>
          </a:solidFill>
        </p:spPr>
        <p:txBody>
          <a:bodyPr wrap="square" lIns="0" tIns="0" rIns="0" bIns="0" rtlCol="0">
            <a:noAutofit/>
          </a:bodyPr>
          <a:lstStyle/>
          <a:p/>
        </p:txBody>
      </p:sp>
      <p:sp>
        <p:nvSpPr>
          <p:cNvPr id="8" name="object 8"/>
          <p:cNvSpPr txBox="1"/>
          <p:nvPr/>
        </p:nvSpPr>
        <p:spPr>
          <a:xfrm>
            <a:off x="5546091" y="2217103"/>
            <a:ext cx="787400" cy="195580"/>
          </a:xfrm>
          <a:prstGeom prst="rect">
            <a:avLst/>
          </a:prstGeom>
        </p:spPr>
        <p:txBody>
          <a:bodyPr wrap="square" lIns="0" tIns="0" rIns="0" bIns="0" rtlCol="0" vert="horz">
            <a:noAutofit/>
          </a:bodyPr>
          <a:lstStyle/>
          <a:p>
            <a:pPr marL="12700">
              <a:lnSpc>
                <a:spcPct val="100000"/>
              </a:lnSpc>
            </a:pPr>
            <a:r>
              <a:rPr dirty="0" smtClean="0" sz="1200">
                <a:solidFill>
                  <a:srgbClr val="515151"/>
                </a:solidFill>
                <a:latin typeface="Microsoft YaHei UI"/>
                <a:cs typeface="Microsoft YaHei UI"/>
              </a:rPr>
              <a:t>人员投入大</a:t>
            </a:r>
            <a:endParaRPr sz="1200">
              <a:latin typeface="Microsoft YaHei UI"/>
              <a:cs typeface="Microsoft YaHei UI"/>
            </a:endParaRPr>
          </a:p>
        </p:txBody>
      </p:sp>
      <p:sp>
        <p:nvSpPr>
          <p:cNvPr id="9" name="object 9"/>
          <p:cNvSpPr/>
          <p:nvPr/>
        </p:nvSpPr>
        <p:spPr>
          <a:xfrm>
            <a:off x="5892800" y="3643312"/>
            <a:ext cx="1661579" cy="250825"/>
          </a:xfrm>
          <a:custGeom>
            <a:avLst/>
            <a:gdLst/>
            <a:ahLst/>
            <a:cxnLst/>
            <a:rect l="l" t="t" r="r" b="b"/>
            <a:pathLst>
              <a:path w="1661579" h="250825">
                <a:moveTo>
                  <a:pt x="0" y="0"/>
                </a:moveTo>
                <a:lnTo>
                  <a:pt x="1661579" y="0"/>
                </a:lnTo>
                <a:lnTo>
                  <a:pt x="1661579" y="250825"/>
                </a:lnTo>
                <a:lnTo>
                  <a:pt x="0" y="250825"/>
                </a:lnTo>
                <a:lnTo>
                  <a:pt x="0" y="0"/>
                </a:lnTo>
                <a:close/>
              </a:path>
            </a:pathLst>
          </a:custGeom>
          <a:solidFill>
            <a:srgbClr val="FFBB2D"/>
          </a:solidFill>
        </p:spPr>
        <p:txBody>
          <a:bodyPr wrap="square" lIns="0" tIns="0" rIns="0" bIns="0" rtlCol="0">
            <a:noAutofit/>
          </a:bodyPr>
          <a:lstStyle/>
          <a:p/>
        </p:txBody>
      </p:sp>
      <p:sp>
        <p:nvSpPr>
          <p:cNvPr id="10" name="object 10"/>
          <p:cNvSpPr txBox="1"/>
          <p:nvPr/>
        </p:nvSpPr>
        <p:spPr>
          <a:xfrm>
            <a:off x="5944024" y="3666490"/>
            <a:ext cx="1092200" cy="195580"/>
          </a:xfrm>
          <a:prstGeom prst="rect">
            <a:avLst/>
          </a:prstGeom>
        </p:spPr>
        <p:txBody>
          <a:bodyPr wrap="square" lIns="0" tIns="0" rIns="0" bIns="0" rtlCol="0" vert="horz">
            <a:noAutofit/>
          </a:bodyPr>
          <a:lstStyle/>
          <a:p>
            <a:pPr marL="12700">
              <a:lnSpc>
                <a:spcPct val="100000"/>
              </a:lnSpc>
            </a:pPr>
            <a:r>
              <a:rPr dirty="0" smtClean="0" sz="1200">
                <a:solidFill>
                  <a:srgbClr val="515151"/>
                </a:solidFill>
                <a:latin typeface="Microsoft YaHei UI"/>
                <a:cs typeface="Microsoft YaHei UI"/>
              </a:rPr>
              <a:t>数据结构难改动</a:t>
            </a:r>
            <a:endParaRPr sz="1200">
              <a:latin typeface="Microsoft YaHei UI"/>
              <a:cs typeface="Microsoft YaHei UI"/>
            </a:endParaRPr>
          </a:p>
        </p:txBody>
      </p:sp>
      <p:sp>
        <p:nvSpPr>
          <p:cNvPr id="11" name="object 11"/>
          <p:cNvSpPr/>
          <p:nvPr/>
        </p:nvSpPr>
        <p:spPr>
          <a:xfrm>
            <a:off x="10003370" y="3643312"/>
            <a:ext cx="1441450" cy="268287"/>
          </a:xfrm>
          <a:custGeom>
            <a:avLst/>
            <a:gdLst/>
            <a:ahLst/>
            <a:cxnLst/>
            <a:rect l="l" t="t" r="r" b="b"/>
            <a:pathLst>
              <a:path w="1441450" h="268287">
                <a:moveTo>
                  <a:pt x="0" y="0"/>
                </a:moveTo>
                <a:lnTo>
                  <a:pt x="1441450" y="0"/>
                </a:lnTo>
                <a:lnTo>
                  <a:pt x="1441450" y="268287"/>
                </a:lnTo>
                <a:lnTo>
                  <a:pt x="0" y="268287"/>
                </a:lnTo>
                <a:lnTo>
                  <a:pt x="0" y="0"/>
                </a:lnTo>
                <a:close/>
              </a:path>
            </a:pathLst>
          </a:custGeom>
          <a:solidFill>
            <a:srgbClr val="FFBB2D"/>
          </a:solidFill>
        </p:spPr>
        <p:txBody>
          <a:bodyPr wrap="square" lIns="0" tIns="0" rIns="0" bIns="0" rtlCol="0">
            <a:noAutofit/>
          </a:bodyPr>
          <a:lstStyle/>
          <a:p/>
        </p:txBody>
      </p:sp>
      <p:sp>
        <p:nvSpPr>
          <p:cNvPr id="12" name="object 12"/>
          <p:cNvSpPr txBox="1"/>
          <p:nvPr/>
        </p:nvSpPr>
        <p:spPr>
          <a:xfrm>
            <a:off x="10236624" y="3674428"/>
            <a:ext cx="635000" cy="195580"/>
          </a:xfrm>
          <a:prstGeom prst="rect">
            <a:avLst/>
          </a:prstGeom>
        </p:spPr>
        <p:txBody>
          <a:bodyPr wrap="square" lIns="0" tIns="0" rIns="0" bIns="0" rtlCol="0" vert="horz">
            <a:noAutofit/>
          </a:bodyPr>
          <a:lstStyle/>
          <a:p>
            <a:pPr marL="12700">
              <a:lnSpc>
                <a:spcPct val="100000"/>
              </a:lnSpc>
            </a:pPr>
            <a:r>
              <a:rPr dirty="0" smtClean="0" sz="1200">
                <a:solidFill>
                  <a:srgbClr val="515151"/>
                </a:solidFill>
                <a:latin typeface="Microsoft YaHei UI"/>
                <a:cs typeface="Microsoft YaHei UI"/>
              </a:rPr>
              <a:t>扩展性差</a:t>
            </a:r>
            <a:endParaRPr sz="1200">
              <a:latin typeface="Microsoft YaHei UI"/>
              <a:cs typeface="Microsoft YaHei UI"/>
            </a:endParaRPr>
          </a:p>
        </p:txBody>
      </p:sp>
      <p:sp>
        <p:nvSpPr>
          <p:cNvPr id="13" name="object 13"/>
          <p:cNvSpPr/>
          <p:nvPr/>
        </p:nvSpPr>
        <p:spPr>
          <a:xfrm>
            <a:off x="10543120" y="2178050"/>
            <a:ext cx="1439329" cy="285750"/>
          </a:xfrm>
          <a:custGeom>
            <a:avLst/>
            <a:gdLst/>
            <a:ahLst/>
            <a:cxnLst/>
            <a:rect l="l" t="t" r="r" b="b"/>
            <a:pathLst>
              <a:path w="1439329" h="285750">
                <a:moveTo>
                  <a:pt x="0" y="0"/>
                </a:moveTo>
                <a:lnTo>
                  <a:pt x="1439329" y="0"/>
                </a:lnTo>
                <a:lnTo>
                  <a:pt x="1439329" y="285750"/>
                </a:lnTo>
                <a:lnTo>
                  <a:pt x="0" y="285750"/>
                </a:lnTo>
                <a:lnTo>
                  <a:pt x="0" y="0"/>
                </a:lnTo>
                <a:close/>
              </a:path>
            </a:pathLst>
          </a:custGeom>
          <a:solidFill>
            <a:srgbClr val="FFBB2D"/>
          </a:solidFill>
        </p:spPr>
        <p:txBody>
          <a:bodyPr wrap="square" lIns="0" tIns="0" rIns="0" bIns="0" rtlCol="0">
            <a:noAutofit/>
          </a:bodyPr>
          <a:lstStyle/>
          <a:p/>
        </p:txBody>
      </p:sp>
      <p:sp>
        <p:nvSpPr>
          <p:cNvPr id="14" name="object 14"/>
          <p:cNvSpPr txBox="1"/>
          <p:nvPr/>
        </p:nvSpPr>
        <p:spPr>
          <a:xfrm>
            <a:off x="10653608" y="2218690"/>
            <a:ext cx="787400" cy="195580"/>
          </a:xfrm>
          <a:prstGeom prst="rect">
            <a:avLst/>
          </a:prstGeom>
        </p:spPr>
        <p:txBody>
          <a:bodyPr wrap="square" lIns="0" tIns="0" rIns="0" bIns="0" rtlCol="0" vert="horz">
            <a:noAutofit/>
          </a:bodyPr>
          <a:lstStyle/>
          <a:p>
            <a:pPr marL="12700">
              <a:lnSpc>
                <a:spcPct val="100000"/>
              </a:lnSpc>
            </a:pPr>
            <a:r>
              <a:rPr dirty="0" smtClean="0" sz="1200">
                <a:solidFill>
                  <a:srgbClr val="515151"/>
                </a:solidFill>
                <a:latin typeface="Microsoft YaHei UI"/>
                <a:cs typeface="Microsoft YaHei UI"/>
              </a:rPr>
              <a:t>维护成本高</a:t>
            </a:r>
            <a:endParaRPr sz="1200">
              <a:latin typeface="Microsoft YaHei UI"/>
              <a:cs typeface="Microsoft YaHei U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75723" rIns="0" bIns="0" rtlCol="0" vert="horz">
            <a:noAutofit/>
          </a:bodyPr>
          <a:lstStyle/>
          <a:p>
            <a:pPr marL="104775">
              <a:lnSpc>
                <a:spcPct val="100000"/>
              </a:lnSpc>
            </a:pPr>
            <a:r>
              <a:rPr dirty="0" smtClean="0" sz="2400">
                <a:solidFill>
                  <a:srgbClr val="313131"/>
                </a:solidFill>
                <a:latin typeface="Microsoft YaHei UI"/>
                <a:cs typeface="Microsoft YaHei UI"/>
              </a:rPr>
              <a:t>企业全量数据应用挑战</a:t>
            </a:r>
            <a:r>
              <a:rPr dirty="0" smtClean="0" sz="2400" spc="-10">
                <a:solidFill>
                  <a:srgbClr val="313131"/>
                </a:solidFill>
                <a:latin typeface="Microsoft YaHei UI"/>
                <a:cs typeface="Microsoft YaHei UI"/>
              </a:rPr>
              <a:t>3</a:t>
            </a:r>
            <a:r>
              <a:rPr dirty="0" smtClean="0" sz="2400" spc="0">
                <a:solidFill>
                  <a:srgbClr val="313131"/>
                </a:solidFill>
                <a:latin typeface="Microsoft YaHei UI"/>
                <a:cs typeface="Microsoft YaHei UI"/>
              </a:rPr>
              <a:t>：</a:t>
            </a:r>
            <a:r>
              <a:rPr dirty="0" smtClean="0" sz="2400" spc="0">
                <a:solidFill>
                  <a:srgbClr val="303030"/>
                </a:solidFill>
                <a:latin typeface="Microsoft YaHei UI"/>
                <a:cs typeface="Microsoft YaHei UI"/>
              </a:rPr>
              <a:t>非结构化数据计算机难以理解</a:t>
            </a:r>
            <a:endParaRPr sz="2400">
              <a:latin typeface="Microsoft YaHei UI"/>
              <a:cs typeface="Microsoft YaHei UI"/>
            </a:endParaRPr>
          </a:p>
        </p:txBody>
      </p:sp>
      <p:sp>
        <p:nvSpPr>
          <p:cNvPr id="3" name="object 3"/>
          <p:cNvSpPr txBox="1"/>
          <p:nvPr/>
        </p:nvSpPr>
        <p:spPr>
          <a:xfrm>
            <a:off x="3356292" y="5165625"/>
            <a:ext cx="5715000" cy="894080"/>
          </a:xfrm>
          <a:prstGeom prst="rect">
            <a:avLst/>
          </a:prstGeom>
        </p:spPr>
        <p:txBody>
          <a:bodyPr wrap="square" lIns="0" tIns="0" rIns="0" bIns="0" rtlCol="0" vert="horz">
            <a:noAutofit/>
          </a:bodyPr>
          <a:lstStyle/>
          <a:p>
            <a:pPr algn="ctr" marR="0">
              <a:lnSpc>
                <a:spcPct val="100000"/>
              </a:lnSpc>
            </a:pPr>
            <a:r>
              <a:rPr dirty="0" smtClean="0" sz="1800" b="1">
                <a:solidFill>
                  <a:srgbClr val="21A085"/>
                </a:solidFill>
                <a:latin typeface="Microsoft YaHei UI"/>
                <a:cs typeface="Microsoft YaHei UI"/>
              </a:rPr>
              <a:t>计算机无法理解非结构化数据的语义</a:t>
            </a:r>
            <a:endParaRPr sz="1800">
              <a:latin typeface="Microsoft YaHei UI"/>
              <a:cs typeface="Microsoft YaHei UI"/>
            </a:endParaRPr>
          </a:p>
          <a:p>
            <a:pPr>
              <a:lnSpc>
                <a:spcPts val="1400"/>
              </a:lnSpc>
              <a:spcBef>
                <a:spcPts val="20"/>
              </a:spcBef>
            </a:pPr>
            <a:endParaRPr sz="1400"/>
          </a:p>
          <a:p>
            <a:pPr algn="ctr">
              <a:lnSpc>
                <a:spcPct val="100000"/>
              </a:lnSpc>
            </a:pPr>
            <a:r>
              <a:rPr dirty="0" smtClean="0" sz="2800" b="1">
                <a:solidFill>
                  <a:srgbClr val="3A3A3A"/>
                </a:solidFill>
                <a:latin typeface="Microsoft YaHei UI"/>
                <a:cs typeface="Microsoft YaHei UI"/>
              </a:rPr>
              <a:t>企业迫切需要将非结构化数据结构化</a:t>
            </a:r>
            <a:endParaRPr sz="2800">
              <a:latin typeface="Microsoft YaHei UI"/>
              <a:cs typeface="Microsoft YaHei UI"/>
            </a:endParaRPr>
          </a:p>
        </p:txBody>
      </p:sp>
      <p:sp>
        <p:nvSpPr>
          <p:cNvPr id="4" name="object 4"/>
          <p:cNvSpPr/>
          <p:nvPr/>
        </p:nvSpPr>
        <p:spPr>
          <a:xfrm>
            <a:off x="4368801" y="1412776"/>
            <a:ext cx="7474571" cy="3667629"/>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454659" y="1682750"/>
            <a:ext cx="4137660" cy="2261793"/>
          </a:xfrm>
          <a:prstGeom prst="rect">
            <a:avLst/>
          </a:prstGeom>
          <a:blipFill>
            <a:blip r:embed="rId3" cstate="print"/>
            <a:stretch>
              <a:fillRect/>
            </a:stretch>
          </a:blipFill>
        </p:spPr>
        <p:txBody>
          <a:bodyPr wrap="square" lIns="0" tIns="0" rIns="0" bIns="0" rtlCol="0">
            <a:noAutofit/>
          </a:bodyPr>
          <a:lstStyle/>
          <a:p/>
        </p:txBody>
      </p:sp>
      <p:sp>
        <p:nvSpPr>
          <p:cNvPr id="6" name="object 6"/>
          <p:cNvSpPr/>
          <p:nvPr/>
        </p:nvSpPr>
        <p:spPr>
          <a:xfrm>
            <a:off x="391159" y="1412239"/>
            <a:ext cx="4224020" cy="2721610"/>
          </a:xfrm>
          <a:custGeom>
            <a:avLst/>
            <a:gdLst/>
            <a:ahLst/>
            <a:cxnLst/>
            <a:rect l="l" t="t" r="r" b="b"/>
            <a:pathLst>
              <a:path w="4224020" h="2721610">
                <a:moveTo>
                  <a:pt x="0" y="0"/>
                </a:moveTo>
                <a:lnTo>
                  <a:pt x="4224020" y="0"/>
                </a:lnTo>
                <a:lnTo>
                  <a:pt x="4224020" y="2721610"/>
                </a:lnTo>
                <a:lnTo>
                  <a:pt x="0" y="2721610"/>
                </a:lnTo>
                <a:lnTo>
                  <a:pt x="0" y="0"/>
                </a:lnTo>
                <a:close/>
              </a:path>
            </a:pathLst>
          </a:custGeom>
          <a:ln w="19050">
            <a:solidFill>
              <a:srgbClr val="595958"/>
            </a:solidFill>
          </a:ln>
        </p:spPr>
        <p:txBody>
          <a:bodyPr wrap="square" lIns="0" tIns="0" rIns="0" bIns="0" rtlCol="0">
            <a:noAutofit/>
          </a:bodyPr>
          <a:lstStyle/>
          <a:p/>
        </p:txBody>
      </p:sp>
      <p:sp>
        <p:nvSpPr>
          <p:cNvPr id="7" name="object 7"/>
          <p:cNvSpPr/>
          <p:nvPr/>
        </p:nvSpPr>
        <p:spPr>
          <a:xfrm>
            <a:off x="1159090" y="4003675"/>
            <a:ext cx="2688170" cy="288289"/>
          </a:xfrm>
          <a:custGeom>
            <a:avLst/>
            <a:gdLst/>
            <a:ahLst/>
            <a:cxnLst/>
            <a:rect l="l" t="t" r="r" b="b"/>
            <a:pathLst>
              <a:path w="2688170" h="288289">
                <a:moveTo>
                  <a:pt x="0" y="0"/>
                </a:moveTo>
                <a:lnTo>
                  <a:pt x="2688170" y="0"/>
                </a:lnTo>
                <a:lnTo>
                  <a:pt x="2688170" y="288289"/>
                </a:lnTo>
                <a:lnTo>
                  <a:pt x="0" y="288289"/>
                </a:lnTo>
                <a:lnTo>
                  <a:pt x="0" y="0"/>
                </a:lnTo>
                <a:close/>
              </a:path>
            </a:pathLst>
          </a:custGeom>
          <a:solidFill>
            <a:srgbClr val="FFFFFF"/>
          </a:solidFill>
        </p:spPr>
        <p:txBody>
          <a:bodyPr wrap="square" lIns="0" tIns="0" rIns="0" bIns="0" rtlCol="0">
            <a:noAutofit/>
          </a:bodyPr>
          <a:lstStyle/>
          <a:p/>
        </p:txBody>
      </p:sp>
      <p:sp>
        <p:nvSpPr>
          <p:cNvPr id="8" name="object 8"/>
          <p:cNvSpPr txBox="1"/>
          <p:nvPr/>
        </p:nvSpPr>
        <p:spPr>
          <a:xfrm>
            <a:off x="1557686" y="4009390"/>
            <a:ext cx="1892300" cy="256540"/>
          </a:xfrm>
          <a:prstGeom prst="rect">
            <a:avLst/>
          </a:prstGeom>
        </p:spPr>
        <p:txBody>
          <a:bodyPr wrap="square" lIns="0" tIns="0" rIns="0" bIns="0" rtlCol="0" vert="horz">
            <a:noAutofit/>
          </a:bodyPr>
          <a:lstStyle/>
          <a:p>
            <a:pPr marL="12700">
              <a:lnSpc>
                <a:spcPct val="100000"/>
              </a:lnSpc>
            </a:pPr>
            <a:r>
              <a:rPr dirty="0" smtClean="0" sz="1600" spc="-45" b="1">
                <a:latin typeface="Microsoft YaHei UI"/>
                <a:cs typeface="Microsoft YaHei UI"/>
              </a:rPr>
              <a:t>W</a:t>
            </a:r>
            <a:r>
              <a:rPr dirty="0" smtClean="0" sz="1600" spc="5" b="1">
                <a:latin typeface="Microsoft YaHei UI"/>
                <a:cs typeface="Microsoft YaHei UI"/>
              </a:rPr>
              <a:t>e</a:t>
            </a:r>
            <a:r>
              <a:rPr dirty="0" smtClean="0" sz="1600" spc="0" b="1">
                <a:latin typeface="Microsoft YaHei UI"/>
                <a:cs typeface="Microsoft YaHei UI"/>
              </a:rPr>
              <a:t>b</a:t>
            </a:r>
            <a:r>
              <a:rPr dirty="0" smtClean="0" sz="1600" spc="-5" b="1">
                <a:latin typeface="Microsoft YaHei UI"/>
                <a:cs typeface="Microsoft YaHei UI"/>
              </a:rPr>
              <a:t> </a:t>
            </a:r>
            <a:r>
              <a:rPr dirty="0" smtClean="0" sz="1600" spc="-15" b="1">
                <a:latin typeface="Microsoft YaHei UI"/>
                <a:cs typeface="Microsoft YaHei UI"/>
              </a:rPr>
              <a:t>o</a:t>
            </a:r>
            <a:r>
              <a:rPr dirty="0" smtClean="0" sz="1600" spc="0" b="1">
                <a:latin typeface="Microsoft YaHei UI"/>
                <a:cs typeface="Microsoft YaHei UI"/>
              </a:rPr>
              <a:t>f</a:t>
            </a:r>
            <a:r>
              <a:rPr dirty="0" smtClean="0" sz="1600" spc="-30" b="1">
                <a:latin typeface="Microsoft YaHei UI"/>
                <a:cs typeface="Microsoft YaHei UI"/>
              </a:rPr>
              <a:t> </a:t>
            </a:r>
            <a:r>
              <a:rPr dirty="0" smtClean="0" sz="1600" spc="-25" b="1">
                <a:latin typeface="Microsoft YaHei UI"/>
                <a:cs typeface="Microsoft YaHei UI"/>
              </a:rPr>
              <a:t>D</a:t>
            </a:r>
            <a:r>
              <a:rPr dirty="0" smtClean="0" sz="1600" spc="5" b="1">
                <a:latin typeface="Microsoft YaHei UI"/>
                <a:cs typeface="Microsoft YaHei UI"/>
              </a:rPr>
              <a:t>o</a:t>
            </a:r>
            <a:r>
              <a:rPr dirty="0" smtClean="0" sz="1600" spc="-20" b="1">
                <a:latin typeface="Microsoft YaHei UI"/>
                <a:cs typeface="Microsoft YaHei UI"/>
              </a:rPr>
              <a:t>c</a:t>
            </a:r>
            <a:r>
              <a:rPr dirty="0" smtClean="0" sz="1600" spc="-15" b="1">
                <a:latin typeface="Microsoft YaHei UI"/>
                <a:cs typeface="Microsoft YaHei UI"/>
              </a:rPr>
              <a:t>u</a:t>
            </a:r>
            <a:r>
              <a:rPr dirty="0" smtClean="0" sz="1600" spc="-10" b="1">
                <a:latin typeface="Microsoft YaHei UI"/>
                <a:cs typeface="Microsoft YaHei UI"/>
              </a:rPr>
              <a:t>me</a:t>
            </a:r>
            <a:r>
              <a:rPr dirty="0" smtClean="0" sz="1600" spc="-15" b="1">
                <a:latin typeface="Microsoft YaHei UI"/>
                <a:cs typeface="Microsoft YaHei UI"/>
              </a:rPr>
              <a:t>n</a:t>
            </a:r>
            <a:r>
              <a:rPr dirty="0" smtClean="0" sz="1600" spc="-15" b="1">
                <a:latin typeface="Microsoft YaHei UI"/>
                <a:cs typeface="Microsoft YaHei UI"/>
              </a:rPr>
              <a:t>t</a:t>
            </a:r>
            <a:endParaRPr sz="1600">
              <a:latin typeface="Microsoft YaHei UI"/>
              <a:cs typeface="Microsoft YaHei UI"/>
            </a:endParaRPr>
          </a:p>
        </p:txBody>
      </p:sp>
      <p:sp>
        <p:nvSpPr>
          <p:cNvPr id="9" name="object 9"/>
          <p:cNvSpPr/>
          <p:nvPr/>
        </p:nvSpPr>
        <p:spPr>
          <a:xfrm>
            <a:off x="462280" y="1628775"/>
            <a:ext cx="4128350" cy="75564"/>
          </a:xfrm>
          <a:custGeom>
            <a:avLst/>
            <a:gdLst/>
            <a:ahLst/>
            <a:cxnLst/>
            <a:rect l="l" t="t" r="r" b="b"/>
            <a:pathLst>
              <a:path w="4128350" h="75564">
                <a:moveTo>
                  <a:pt x="0" y="0"/>
                </a:moveTo>
                <a:lnTo>
                  <a:pt x="4128350" y="0"/>
                </a:lnTo>
                <a:lnTo>
                  <a:pt x="4128350" y="75564"/>
                </a:lnTo>
                <a:lnTo>
                  <a:pt x="0" y="75564"/>
                </a:lnTo>
                <a:lnTo>
                  <a:pt x="0" y="0"/>
                </a:lnTo>
                <a:close/>
              </a:path>
            </a:pathLst>
          </a:custGeom>
          <a:solidFill>
            <a:srgbClr val="FFFFFF"/>
          </a:solidFill>
        </p:spPr>
        <p:txBody>
          <a:bodyPr wrap="square" lIns="0" tIns="0" rIns="0" bIns="0" rtlCol="0">
            <a:noAutofit/>
          </a:bodyPr>
          <a:lstStyle/>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59848" rIns="0" bIns="0" rtlCol="0" vert="horz">
            <a:noAutofit/>
          </a:bodyPr>
          <a:lstStyle/>
          <a:p>
            <a:pPr marL="153670">
              <a:lnSpc>
                <a:spcPct val="100000"/>
              </a:lnSpc>
            </a:pPr>
            <a:r>
              <a:rPr dirty="0" smtClean="0" sz="2400">
                <a:solidFill>
                  <a:srgbClr val="313131"/>
                </a:solidFill>
                <a:latin typeface="Microsoft YaHei UI"/>
                <a:cs typeface="Microsoft YaHei UI"/>
              </a:rPr>
              <a:t>企业大数据应用挑战</a:t>
            </a:r>
            <a:r>
              <a:rPr dirty="0" smtClean="0" sz="2400" spc="-10">
                <a:solidFill>
                  <a:srgbClr val="313131"/>
                </a:solidFill>
                <a:latin typeface="Microsoft YaHei UI"/>
                <a:cs typeface="Microsoft YaHei UI"/>
              </a:rPr>
              <a:t>4</a:t>
            </a:r>
            <a:r>
              <a:rPr dirty="0" smtClean="0" sz="2400" spc="0">
                <a:solidFill>
                  <a:srgbClr val="313131"/>
                </a:solidFill>
                <a:latin typeface="Microsoft YaHei UI"/>
                <a:cs typeface="Microsoft YaHei UI"/>
              </a:rPr>
              <a:t>：数据使用专业程度过高</a:t>
            </a:r>
            <a:endParaRPr sz="2400">
              <a:latin typeface="Microsoft YaHei UI"/>
              <a:cs typeface="Microsoft YaHei UI"/>
            </a:endParaRPr>
          </a:p>
        </p:txBody>
      </p:sp>
      <p:sp>
        <p:nvSpPr>
          <p:cNvPr id="3" name="object 3"/>
          <p:cNvSpPr txBox="1"/>
          <p:nvPr/>
        </p:nvSpPr>
        <p:spPr>
          <a:xfrm>
            <a:off x="3356292" y="5691887"/>
            <a:ext cx="5715000" cy="439420"/>
          </a:xfrm>
          <a:prstGeom prst="rect">
            <a:avLst/>
          </a:prstGeom>
        </p:spPr>
        <p:txBody>
          <a:bodyPr wrap="square" lIns="0" tIns="0" rIns="0" bIns="0" rtlCol="0" vert="horz">
            <a:noAutofit/>
          </a:bodyPr>
          <a:lstStyle/>
          <a:p>
            <a:pPr marL="12700">
              <a:lnSpc>
                <a:spcPct val="100000"/>
              </a:lnSpc>
            </a:pPr>
            <a:r>
              <a:rPr dirty="0" smtClean="0" sz="2800" b="1">
                <a:solidFill>
                  <a:srgbClr val="3A3A3A"/>
                </a:solidFill>
                <a:latin typeface="Microsoft YaHei UI"/>
                <a:cs typeface="Microsoft YaHei UI"/>
              </a:rPr>
              <a:t>行业智能问答大幅降低数据使用门槛</a:t>
            </a:r>
            <a:endParaRPr sz="2800">
              <a:latin typeface="Microsoft YaHei UI"/>
              <a:cs typeface="Microsoft YaHei UI"/>
            </a:endParaRPr>
          </a:p>
        </p:txBody>
      </p:sp>
      <p:sp>
        <p:nvSpPr>
          <p:cNvPr id="4" name="object 4"/>
          <p:cNvSpPr/>
          <p:nvPr/>
        </p:nvSpPr>
        <p:spPr>
          <a:xfrm>
            <a:off x="404284" y="974726"/>
            <a:ext cx="11396124" cy="4504650"/>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2256370" y="1163637"/>
            <a:ext cx="7679270" cy="417512"/>
          </a:xfrm>
          <a:custGeom>
            <a:avLst/>
            <a:gdLst/>
            <a:ahLst/>
            <a:cxnLst/>
            <a:rect l="l" t="t" r="r" b="b"/>
            <a:pathLst>
              <a:path w="7679270" h="417512">
                <a:moveTo>
                  <a:pt x="0" y="0"/>
                </a:moveTo>
                <a:lnTo>
                  <a:pt x="7679270" y="0"/>
                </a:lnTo>
                <a:lnTo>
                  <a:pt x="7679270" y="417512"/>
                </a:lnTo>
                <a:lnTo>
                  <a:pt x="0" y="417512"/>
                </a:lnTo>
                <a:lnTo>
                  <a:pt x="0" y="0"/>
                </a:lnTo>
                <a:close/>
              </a:path>
            </a:pathLst>
          </a:custGeom>
          <a:solidFill>
            <a:srgbClr val="F9B831"/>
          </a:solidFill>
        </p:spPr>
        <p:txBody>
          <a:bodyPr wrap="square" lIns="0" tIns="0" rIns="0" bIns="0" rtlCol="0">
            <a:noAutofit/>
          </a:bodyPr>
          <a:lstStyle/>
          <a:p/>
        </p:txBody>
      </p:sp>
      <p:sp>
        <p:nvSpPr>
          <p:cNvPr id="6" name="object 6"/>
          <p:cNvSpPr/>
          <p:nvPr/>
        </p:nvSpPr>
        <p:spPr>
          <a:xfrm>
            <a:off x="4271429" y="4941887"/>
            <a:ext cx="3649129" cy="431800"/>
          </a:xfrm>
          <a:custGeom>
            <a:avLst/>
            <a:gdLst/>
            <a:ahLst/>
            <a:cxnLst/>
            <a:rect l="l" t="t" r="r" b="b"/>
            <a:pathLst>
              <a:path w="3649129" h="431800">
                <a:moveTo>
                  <a:pt x="0" y="0"/>
                </a:moveTo>
                <a:lnTo>
                  <a:pt x="3649129" y="0"/>
                </a:lnTo>
                <a:lnTo>
                  <a:pt x="3649129" y="431800"/>
                </a:lnTo>
                <a:lnTo>
                  <a:pt x="0" y="431800"/>
                </a:lnTo>
                <a:lnTo>
                  <a:pt x="0" y="0"/>
                </a:lnTo>
                <a:close/>
              </a:path>
            </a:pathLst>
          </a:custGeom>
          <a:solidFill>
            <a:srgbClr val="F2F2F2"/>
          </a:solidFill>
        </p:spPr>
        <p:txBody>
          <a:bodyPr wrap="square" lIns="0" tIns="0" rIns="0" bIns="0" rtlCol="0">
            <a:noAutofit/>
          </a:bodyPr>
          <a:lstStyle/>
          <a:p/>
        </p:txBody>
      </p:sp>
      <p:sp>
        <p:nvSpPr>
          <p:cNvPr id="7" name="object 7"/>
          <p:cNvSpPr/>
          <p:nvPr/>
        </p:nvSpPr>
        <p:spPr>
          <a:xfrm>
            <a:off x="4271429" y="4941887"/>
            <a:ext cx="3649129" cy="431800"/>
          </a:xfrm>
          <a:custGeom>
            <a:avLst/>
            <a:gdLst/>
            <a:ahLst/>
            <a:cxnLst/>
            <a:rect l="l" t="t" r="r" b="b"/>
            <a:pathLst>
              <a:path w="3649129" h="431800">
                <a:moveTo>
                  <a:pt x="0" y="0"/>
                </a:moveTo>
                <a:lnTo>
                  <a:pt x="3649129" y="0"/>
                </a:lnTo>
                <a:lnTo>
                  <a:pt x="3649129" y="431800"/>
                </a:lnTo>
                <a:lnTo>
                  <a:pt x="0" y="431800"/>
                </a:lnTo>
                <a:lnTo>
                  <a:pt x="0" y="0"/>
                </a:lnTo>
                <a:close/>
              </a:path>
            </a:pathLst>
          </a:custGeom>
          <a:ln w="12700">
            <a:solidFill>
              <a:srgbClr val="00B34E"/>
            </a:solidFill>
          </a:ln>
        </p:spPr>
        <p:txBody>
          <a:bodyPr wrap="square" lIns="0" tIns="0" rIns="0" bIns="0" rtlCol="0">
            <a:noAutofit/>
          </a:bodyPr>
          <a:lstStyle/>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87487" y="1628800"/>
            <a:ext cx="3474615" cy="3474615"/>
          </a:xfrm>
          <a:prstGeom prst="rect">
            <a:avLst/>
          </a:prstGeom>
          <a:blipFill>
            <a:blip r:embed="rId2" cstate="print"/>
            <a:stretch>
              <a:fillRect/>
            </a:stretch>
          </a:blipFill>
        </p:spPr>
        <p:txBody>
          <a:bodyPr wrap="square" lIns="0" tIns="0" rIns="0" bIns="0" rtlCol="0">
            <a:noAutofit/>
          </a:bodyPr>
          <a:lstStyle/>
          <a:p/>
        </p:txBody>
      </p:sp>
      <p:sp>
        <p:nvSpPr>
          <p:cNvPr id="3" name="object 3"/>
          <p:cNvSpPr txBox="1">
            <a:spLocks noGrp="1"/>
          </p:cNvSpPr>
          <p:nvPr>
            <p:ph type="title"/>
          </p:nvPr>
        </p:nvSpPr>
        <p:spPr>
          <a:prstGeom prst="rect"/>
        </p:spPr>
        <p:txBody>
          <a:bodyPr wrap="square" lIns="0" tIns="101123" rIns="0" bIns="0" rtlCol="0" vert="horz">
            <a:noAutofit/>
          </a:bodyPr>
          <a:lstStyle/>
          <a:p>
            <a:pPr marL="136525">
              <a:lnSpc>
                <a:spcPct val="100000"/>
              </a:lnSpc>
            </a:pPr>
            <a:r>
              <a:rPr dirty="0" smtClean="0" sz="2400">
                <a:solidFill>
                  <a:srgbClr val="313131"/>
                </a:solidFill>
                <a:latin typeface="Microsoft YaHei UI"/>
                <a:cs typeface="Microsoft YaHei UI"/>
              </a:rPr>
              <a:t>企业大数据应用挑战</a:t>
            </a:r>
            <a:r>
              <a:rPr dirty="0" smtClean="0" sz="2400" spc="-10">
                <a:solidFill>
                  <a:srgbClr val="313131"/>
                </a:solidFill>
                <a:latin typeface="Microsoft YaHei UI"/>
                <a:cs typeface="Microsoft YaHei UI"/>
              </a:rPr>
              <a:t>5</a:t>
            </a:r>
            <a:r>
              <a:rPr dirty="0" smtClean="0" sz="2400" spc="0">
                <a:solidFill>
                  <a:srgbClr val="313131"/>
                </a:solidFill>
                <a:latin typeface="Microsoft YaHei UI"/>
                <a:cs typeface="Microsoft YaHei UI"/>
              </a:rPr>
              <a:t>：</a:t>
            </a:r>
            <a:r>
              <a:rPr dirty="0" smtClean="0" sz="2400" spc="5">
                <a:solidFill>
                  <a:srgbClr val="313131"/>
                </a:solidFill>
                <a:latin typeface="Microsoft YaHei UI"/>
                <a:cs typeface="Microsoft YaHei UI"/>
              </a:rPr>
              <a:t> </a:t>
            </a:r>
            <a:r>
              <a:rPr dirty="0" smtClean="0" sz="2400" spc="0">
                <a:solidFill>
                  <a:srgbClr val="313131"/>
                </a:solidFill>
                <a:latin typeface="Microsoft YaHei UI"/>
                <a:cs typeface="Microsoft YaHei UI"/>
              </a:rPr>
              <a:t>分散的数据难以统一消费利用</a:t>
            </a:r>
            <a:endParaRPr sz="2400">
              <a:latin typeface="Microsoft YaHei UI"/>
              <a:cs typeface="Microsoft YaHei UI"/>
            </a:endParaRPr>
          </a:p>
        </p:txBody>
      </p:sp>
      <p:sp>
        <p:nvSpPr>
          <p:cNvPr id="4" name="object 4"/>
          <p:cNvSpPr txBox="1"/>
          <p:nvPr/>
        </p:nvSpPr>
        <p:spPr>
          <a:xfrm>
            <a:off x="901829" y="5514691"/>
            <a:ext cx="10439400" cy="805180"/>
          </a:xfrm>
          <a:prstGeom prst="rect">
            <a:avLst/>
          </a:prstGeom>
        </p:spPr>
        <p:txBody>
          <a:bodyPr wrap="square" lIns="0" tIns="0" rIns="0" bIns="0" rtlCol="0" vert="horz">
            <a:noAutofit/>
          </a:bodyPr>
          <a:lstStyle/>
          <a:p>
            <a:pPr marL="12700" marR="12700">
              <a:lnSpc>
                <a:spcPct val="130000"/>
              </a:lnSpc>
            </a:pPr>
            <a:r>
              <a:rPr dirty="0" smtClean="0" sz="2000" b="1">
                <a:solidFill>
                  <a:srgbClr val="3A3A3A"/>
                </a:solidFill>
                <a:latin typeface="Microsoft YaHei UI"/>
                <a:cs typeface="Microsoft YaHei UI"/>
              </a:rPr>
              <a:t>基于知识图谱数据存储、融合、分析统一平台，为用户提供统一的消费入口，以不同的形态（</a:t>
            </a:r>
            <a:r>
              <a:rPr dirty="0" smtClean="0" sz="2000" b="1">
                <a:solidFill>
                  <a:srgbClr val="3A3A3A"/>
                </a:solidFill>
                <a:latin typeface="Microsoft YaHei UI"/>
                <a:cs typeface="Microsoft YaHei UI"/>
              </a:rPr>
              <a:t> 检索、可视化、分析等）展示给用户。</a:t>
            </a:r>
            <a:endParaRPr sz="2000">
              <a:latin typeface="Microsoft YaHei UI"/>
              <a:cs typeface="Microsoft YaHei UI"/>
            </a:endParaRPr>
          </a:p>
        </p:txBody>
      </p:sp>
      <p:sp>
        <p:nvSpPr>
          <p:cNvPr id="5" name="object 5"/>
          <p:cNvSpPr/>
          <p:nvPr/>
        </p:nvSpPr>
        <p:spPr>
          <a:xfrm>
            <a:off x="7056107" y="1556792"/>
            <a:ext cx="3648404" cy="3492041"/>
          </a:xfrm>
          <a:prstGeom prst="rect">
            <a:avLst/>
          </a:prstGeom>
          <a:blipFill>
            <a:blip r:embed="rId3" cstate="print"/>
            <a:stretch>
              <a:fillRect/>
            </a:stretch>
          </a:blipFill>
        </p:spPr>
        <p:txBody>
          <a:bodyPr wrap="square" lIns="0" tIns="0" rIns="0" bIns="0" rtlCol="0">
            <a:noAutofit/>
          </a:bodyPr>
          <a:lstStyle/>
          <a:p/>
        </p:txBody>
      </p:sp>
      <p:sp>
        <p:nvSpPr>
          <p:cNvPr id="6" name="object 6"/>
          <p:cNvSpPr/>
          <p:nvPr/>
        </p:nvSpPr>
        <p:spPr>
          <a:xfrm>
            <a:off x="9936427" y="2141320"/>
            <a:ext cx="2208250" cy="432053"/>
          </a:xfrm>
          <a:custGeom>
            <a:avLst/>
            <a:gdLst/>
            <a:ahLst/>
            <a:cxnLst/>
            <a:rect l="l" t="t" r="r" b="b"/>
            <a:pathLst>
              <a:path w="2208250" h="432053">
                <a:moveTo>
                  <a:pt x="1992223" y="0"/>
                </a:moveTo>
                <a:lnTo>
                  <a:pt x="216027" y="0"/>
                </a:lnTo>
                <a:lnTo>
                  <a:pt x="198310" y="716"/>
                </a:lnTo>
                <a:lnTo>
                  <a:pt x="147747" y="11013"/>
                </a:lnTo>
                <a:lnTo>
                  <a:pt x="102235" y="32366"/>
                </a:lnTo>
                <a:lnTo>
                  <a:pt x="63274" y="63274"/>
                </a:lnTo>
                <a:lnTo>
                  <a:pt x="32366" y="102235"/>
                </a:lnTo>
                <a:lnTo>
                  <a:pt x="11013" y="147747"/>
                </a:lnTo>
                <a:lnTo>
                  <a:pt x="716" y="198310"/>
                </a:lnTo>
                <a:lnTo>
                  <a:pt x="0" y="216026"/>
                </a:lnTo>
                <a:lnTo>
                  <a:pt x="716" y="233743"/>
                </a:lnTo>
                <a:lnTo>
                  <a:pt x="11013" y="284306"/>
                </a:lnTo>
                <a:lnTo>
                  <a:pt x="32366" y="329818"/>
                </a:lnTo>
                <a:lnTo>
                  <a:pt x="63274" y="368779"/>
                </a:lnTo>
                <a:lnTo>
                  <a:pt x="102235" y="399687"/>
                </a:lnTo>
                <a:lnTo>
                  <a:pt x="147747" y="421040"/>
                </a:lnTo>
                <a:lnTo>
                  <a:pt x="198310" y="431337"/>
                </a:lnTo>
                <a:lnTo>
                  <a:pt x="216027" y="432053"/>
                </a:lnTo>
                <a:lnTo>
                  <a:pt x="1992223" y="432053"/>
                </a:lnTo>
                <a:lnTo>
                  <a:pt x="2044135" y="425775"/>
                </a:lnTo>
                <a:lnTo>
                  <a:pt x="2091498" y="407940"/>
                </a:lnTo>
                <a:lnTo>
                  <a:pt x="2132809" y="380050"/>
                </a:lnTo>
                <a:lnTo>
                  <a:pt x="2166568" y="343607"/>
                </a:lnTo>
                <a:lnTo>
                  <a:pt x="2191273" y="300112"/>
                </a:lnTo>
                <a:lnTo>
                  <a:pt x="2205423" y="251066"/>
                </a:lnTo>
                <a:lnTo>
                  <a:pt x="2208250" y="216026"/>
                </a:lnTo>
                <a:lnTo>
                  <a:pt x="2207534" y="198310"/>
                </a:lnTo>
                <a:lnTo>
                  <a:pt x="2197236" y="147747"/>
                </a:lnTo>
                <a:lnTo>
                  <a:pt x="2175883" y="102235"/>
                </a:lnTo>
                <a:lnTo>
                  <a:pt x="2144976" y="63274"/>
                </a:lnTo>
                <a:lnTo>
                  <a:pt x="2106015" y="32366"/>
                </a:lnTo>
                <a:lnTo>
                  <a:pt x="2060503" y="11013"/>
                </a:lnTo>
                <a:lnTo>
                  <a:pt x="2009940" y="716"/>
                </a:lnTo>
                <a:lnTo>
                  <a:pt x="1992223" y="0"/>
                </a:lnTo>
                <a:close/>
              </a:path>
            </a:pathLst>
          </a:custGeom>
          <a:solidFill>
            <a:srgbClr val="F4A20F"/>
          </a:solidFill>
        </p:spPr>
        <p:txBody>
          <a:bodyPr wrap="square" lIns="0" tIns="0" rIns="0" bIns="0" rtlCol="0">
            <a:noAutofit/>
          </a:bodyPr>
          <a:lstStyle/>
          <a:p/>
        </p:txBody>
      </p:sp>
      <p:sp>
        <p:nvSpPr>
          <p:cNvPr id="7" name="object 7"/>
          <p:cNvSpPr/>
          <p:nvPr/>
        </p:nvSpPr>
        <p:spPr>
          <a:xfrm>
            <a:off x="9795258" y="3420530"/>
            <a:ext cx="1824202" cy="432053"/>
          </a:xfrm>
          <a:custGeom>
            <a:avLst/>
            <a:gdLst/>
            <a:ahLst/>
            <a:cxnLst/>
            <a:rect l="l" t="t" r="r" b="b"/>
            <a:pathLst>
              <a:path w="1824202" h="432053">
                <a:moveTo>
                  <a:pt x="1608175" y="0"/>
                </a:moveTo>
                <a:lnTo>
                  <a:pt x="216027" y="0"/>
                </a:lnTo>
                <a:lnTo>
                  <a:pt x="198310" y="716"/>
                </a:lnTo>
                <a:lnTo>
                  <a:pt x="147747" y="11013"/>
                </a:lnTo>
                <a:lnTo>
                  <a:pt x="102235" y="32366"/>
                </a:lnTo>
                <a:lnTo>
                  <a:pt x="63274" y="63274"/>
                </a:lnTo>
                <a:lnTo>
                  <a:pt x="32366" y="102235"/>
                </a:lnTo>
                <a:lnTo>
                  <a:pt x="11013" y="147747"/>
                </a:lnTo>
                <a:lnTo>
                  <a:pt x="716" y="198310"/>
                </a:lnTo>
                <a:lnTo>
                  <a:pt x="0" y="216026"/>
                </a:lnTo>
                <a:lnTo>
                  <a:pt x="716" y="233743"/>
                </a:lnTo>
                <a:lnTo>
                  <a:pt x="11013" y="284306"/>
                </a:lnTo>
                <a:lnTo>
                  <a:pt x="32366" y="329818"/>
                </a:lnTo>
                <a:lnTo>
                  <a:pt x="63274" y="368779"/>
                </a:lnTo>
                <a:lnTo>
                  <a:pt x="102235" y="399687"/>
                </a:lnTo>
                <a:lnTo>
                  <a:pt x="147747" y="421040"/>
                </a:lnTo>
                <a:lnTo>
                  <a:pt x="198310" y="431337"/>
                </a:lnTo>
                <a:lnTo>
                  <a:pt x="216027" y="432053"/>
                </a:lnTo>
                <a:lnTo>
                  <a:pt x="1608175" y="432053"/>
                </a:lnTo>
                <a:lnTo>
                  <a:pt x="1660092" y="425775"/>
                </a:lnTo>
                <a:lnTo>
                  <a:pt x="1707456" y="407940"/>
                </a:lnTo>
                <a:lnTo>
                  <a:pt x="1748766" y="380050"/>
                </a:lnTo>
                <a:lnTo>
                  <a:pt x="1782524" y="343607"/>
                </a:lnTo>
                <a:lnTo>
                  <a:pt x="1807227" y="300112"/>
                </a:lnTo>
                <a:lnTo>
                  <a:pt x="1821375" y="251066"/>
                </a:lnTo>
                <a:lnTo>
                  <a:pt x="1824202" y="216026"/>
                </a:lnTo>
                <a:lnTo>
                  <a:pt x="1823486" y="198310"/>
                </a:lnTo>
                <a:lnTo>
                  <a:pt x="1813190" y="147747"/>
                </a:lnTo>
                <a:lnTo>
                  <a:pt x="1791838" y="102235"/>
                </a:lnTo>
                <a:lnTo>
                  <a:pt x="1760932" y="63274"/>
                </a:lnTo>
                <a:lnTo>
                  <a:pt x="1721972" y="32366"/>
                </a:lnTo>
                <a:lnTo>
                  <a:pt x="1676459" y="11013"/>
                </a:lnTo>
                <a:lnTo>
                  <a:pt x="1625894" y="716"/>
                </a:lnTo>
                <a:lnTo>
                  <a:pt x="1608175" y="0"/>
                </a:lnTo>
                <a:close/>
              </a:path>
            </a:pathLst>
          </a:custGeom>
          <a:solidFill>
            <a:srgbClr val="F4A20F"/>
          </a:solidFill>
        </p:spPr>
        <p:txBody>
          <a:bodyPr wrap="square" lIns="0" tIns="0" rIns="0" bIns="0" rtlCol="0">
            <a:noAutofit/>
          </a:bodyPr>
          <a:lstStyle/>
          <a:p/>
        </p:txBody>
      </p:sp>
      <p:sp>
        <p:nvSpPr>
          <p:cNvPr id="8" name="object 8"/>
          <p:cNvSpPr/>
          <p:nvPr/>
        </p:nvSpPr>
        <p:spPr>
          <a:xfrm>
            <a:off x="6288021" y="2780925"/>
            <a:ext cx="1536166" cy="432053"/>
          </a:xfrm>
          <a:custGeom>
            <a:avLst/>
            <a:gdLst/>
            <a:ahLst/>
            <a:cxnLst/>
            <a:rect l="l" t="t" r="r" b="b"/>
            <a:pathLst>
              <a:path w="1536166" h="432053">
                <a:moveTo>
                  <a:pt x="1320152" y="0"/>
                </a:moveTo>
                <a:lnTo>
                  <a:pt x="216027" y="0"/>
                </a:lnTo>
                <a:lnTo>
                  <a:pt x="198310" y="716"/>
                </a:lnTo>
                <a:lnTo>
                  <a:pt x="147747" y="11013"/>
                </a:lnTo>
                <a:lnTo>
                  <a:pt x="102235" y="32366"/>
                </a:lnTo>
                <a:lnTo>
                  <a:pt x="63274" y="63274"/>
                </a:lnTo>
                <a:lnTo>
                  <a:pt x="32366" y="102235"/>
                </a:lnTo>
                <a:lnTo>
                  <a:pt x="11013" y="147747"/>
                </a:lnTo>
                <a:lnTo>
                  <a:pt x="716" y="198310"/>
                </a:lnTo>
                <a:lnTo>
                  <a:pt x="0" y="216026"/>
                </a:lnTo>
                <a:lnTo>
                  <a:pt x="716" y="233743"/>
                </a:lnTo>
                <a:lnTo>
                  <a:pt x="11013" y="284306"/>
                </a:lnTo>
                <a:lnTo>
                  <a:pt x="32366" y="329818"/>
                </a:lnTo>
                <a:lnTo>
                  <a:pt x="63274" y="368779"/>
                </a:lnTo>
                <a:lnTo>
                  <a:pt x="102235" y="399687"/>
                </a:lnTo>
                <a:lnTo>
                  <a:pt x="147747" y="421040"/>
                </a:lnTo>
                <a:lnTo>
                  <a:pt x="198310" y="431337"/>
                </a:lnTo>
                <a:lnTo>
                  <a:pt x="216027" y="432053"/>
                </a:lnTo>
                <a:lnTo>
                  <a:pt x="1320152" y="432053"/>
                </a:lnTo>
                <a:lnTo>
                  <a:pt x="1372063" y="425775"/>
                </a:lnTo>
                <a:lnTo>
                  <a:pt x="1419424" y="407940"/>
                </a:lnTo>
                <a:lnTo>
                  <a:pt x="1460733" y="380050"/>
                </a:lnTo>
                <a:lnTo>
                  <a:pt x="1494489" y="343607"/>
                </a:lnTo>
                <a:lnTo>
                  <a:pt x="1519191" y="300112"/>
                </a:lnTo>
                <a:lnTo>
                  <a:pt x="1533339" y="251066"/>
                </a:lnTo>
                <a:lnTo>
                  <a:pt x="1536166" y="216026"/>
                </a:lnTo>
                <a:lnTo>
                  <a:pt x="1535450" y="198310"/>
                </a:lnTo>
                <a:lnTo>
                  <a:pt x="1525154" y="147747"/>
                </a:lnTo>
                <a:lnTo>
                  <a:pt x="1503803" y="102235"/>
                </a:lnTo>
                <a:lnTo>
                  <a:pt x="1472898" y="63274"/>
                </a:lnTo>
                <a:lnTo>
                  <a:pt x="1433940" y="32366"/>
                </a:lnTo>
                <a:lnTo>
                  <a:pt x="1388430" y="11013"/>
                </a:lnTo>
                <a:lnTo>
                  <a:pt x="1337869" y="716"/>
                </a:lnTo>
                <a:lnTo>
                  <a:pt x="1320152" y="0"/>
                </a:lnTo>
                <a:close/>
              </a:path>
            </a:pathLst>
          </a:custGeom>
          <a:solidFill>
            <a:srgbClr val="F4A20F"/>
          </a:solidFill>
        </p:spPr>
        <p:txBody>
          <a:bodyPr wrap="square" lIns="0" tIns="0" rIns="0" bIns="0" rtlCol="0">
            <a:noAutofit/>
          </a:bodyPr>
          <a:lstStyle/>
          <a:p/>
        </p:txBody>
      </p:sp>
      <p:sp>
        <p:nvSpPr>
          <p:cNvPr id="9" name="object 9"/>
          <p:cNvSpPr/>
          <p:nvPr/>
        </p:nvSpPr>
        <p:spPr>
          <a:xfrm>
            <a:off x="335360" y="1844821"/>
            <a:ext cx="2400261" cy="432053"/>
          </a:xfrm>
          <a:custGeom>
            <a:avLst/>
            <a:gdLst/>
            <a:ahLst/>
            <a:cxnLst/>
            <a:rect l="l" t="t" r="r" b="b"/>
            <a:pathLst>
              <a:path w="2400261" h="432053">
                <a:moveTo>
                  <a:pt x="2184247" y="0"/>
                </a:moveTo>
                <a:lnTo>
                  <a:pt x="216027" y="0"/>
                </a:lnTo>
                <a:lnTo>
                  <a:pt x="198310" y="716"/>
                </a:lnTo>
                <a:lnTo>
                  <a:pt x="147747" y="11013"/>
                </a:lnTo>
                <a:lnTo>
                  <a:pt x="102235" y="32366"/>
                </a:lnTo>
                <a:lnTo>
                  <a:pt x="63274" y="63274"/>
                </a:lnTo>
                <a:lnTo>
                  <a:pt x="32366" y="102235"/>
                </a:lnTo>
                <a:lnTo>
                  <a:pt x="11013" y="147747"/>
                </a:lnTo>
                <a:lnTo>
                  <a:pt x="716" y="198310"/>
                </a:lnTo>
                <a:lnTo>
                  <a:pt x="0" y="216026"/>
                </a:lnTo>
                <a:lnTo>
                  <a:pt x="716" y="233743"/>
                </a:lnTo>
                <a:lnTo>
                  <a:pt x="11013" y="284306"/>
                </a:lnTo>
                <a:lnTo>
                  <a:pt x="32366" y="329818"/>
                </a:lnTo>
                <a:lnTo>
                  <a:pt x="63274" y="368779"/>
                </a:lnTo>
                <a:lnTo>
                  <a:pt x="102235" y="399687"/>
                </a:lnTo>
                <a:lnTo>
                  <a:pt x="147747" y="421040"/>
                </a:lnTo>
                <a:lnTo>
                  <a:pt x="198310" y="431337"/>
                </a:lnTo>
                <a:lnTo>
                  <a:pt x="216027" y="432053"/>
                </a:lnTo>
                <a:lnTo>
                  <a:pt x="2184247" y="432053"/>
                </a:lnTo>
                <a:lnTo>
                  <a:pt x="2236159" y="425775"/>
                </a:lnTo>
                <a:lnTo>
                  <a:pt x="2283519" y="407940"/>
                </a:lnTo>
                <a:lnTo>
                  <a:pt x="2324828" y="380050"/>
                </a:lnTo>
                <a:lnTo>
                  <a:pt x="2358584" y="343607"/>
                </a:lnTo>
                <a:lnTo>
                  <a:pt x="2383286" y="300112"/>
                </a:lnTo>
                <a:lnTo>
                  <a:pt x="2397434" y="251066"/>
                </a:lnTo>
                <a:lnTo>
                  <a:pt x="2400261" y="216026"/>
                </a:lnTo>
                <a:lnTo>
                  <a:pt x="2399545" y="198310"/>
                </a:lnTo>
                <a:lnTo>
                  <a:pt x="2389249" y="147747"/>
                </a:lnTo>
                <a:lnTo>
                  <a:pt x="2367898" y="102235"/>
                </a:lnTo>
                <a:lnTo>
                  <a:pt x="2336993" y="63274"/>
                </a:lnTo>
                <a:lnTo>
                  <a:pt x="2298035" y="32366"/>
                </a:lnTo>
                <a:lnTo>
                  <a:pt x="2252525" y="11013"/>
                </a:lnTo>
                <a:lnTo>
                  <a:pt x="2201964" y="716"/>
                </a:lnTo>
                <a:lnTo>
                  <a:pt x="2184247" y="0"/>
                </a:lnTo>
                <a:close/>
              </a:path>
            </a:pathLst>
          </a:custGeom>
          <a:solidFill>
            <a:srgbClr val="AFDEBB"/>
          </a:solidFill>
        </p:spPr>
        <p:txBody>
          <a:bodyPr wrap="square" lIns="0" tIns="0" rIns="0" bIns="0" rtlCol="0">
            <a:noAutofit/>
          </a:bodyPr>
          <a:lstStyle/>
          <a:p/>
        </p:txBody>
      </p:sp>
      <p:sp>
        <p:nvSpPr>
          <p:cNvPr id="10" name="object 10"/>
          <p:cNvSpPr txBox="1"/>
          <p:nvPr/>
        </p:nvSpPr>
        <p:spPr>
          <a:xfrm>
            <a:off x="533400" y="1880383"/>
            <a:ext cx="11014710" cy="1226820"/>
          </a:xfrm>
          <a:prstGeom prst="rect">
            <a:avLst/>
          </a:prstGeom>
        </p:spPr>
        <p:txBody>
          <a:bodyPr wrap="square" lIns="0" tIns="0" rIns="0" bIns="0" rtlCol="0" vert="horz">
            <a:noAutofit/>
          </a:bodyPr>
          <a:lstStyle/>
          <a:p>
            <a:pPr marL="12700">
              <a:lnSpc>
                <a:spcPct val="100000"/>
              </a:lnSpc>
            </a:pPr>
            <a:r>
              <a:rPr dirty="0" smtClean="0" sz="1800" spc="20">
                <a:solidFill>
                  <a:srgbClr val="3A3A3A"/>
                </a:solidFill>
                <a:latin typeface="MS UI Gothic"/>
                <a:cs typeface="MS UI Gothic"/>
              </a:rPr>
              <a:t>✗</a:t>
            </a:r>
            <a:r>
              <a:rPr dirty="0" smtClean="0" sz="1800" spc="15">
                <a:solidFill>
                  <a:srgbClr val="3A3A3A"/>
                </a:solidFill>
                <a:latin typeface="Microsoft JhengHei"/>
                <a:cs typeface="Microsoft JhengHei"/>
              </a:rPr>
              <a:t>业务系统繁多</a:t>
            </a:r>
            <a:endParaRPr sz="1800">
              <a:latin typeface="Microsoft JhengHei"/>
              <a:cs typeface="Microsoft JhengHei"/>
            </a:endParaRPr>
          </a:p>
          <a:p>
            <a:pPr algn="r" marR="12700">
              <a:lnSpc>
                <a:spcPct val="100000"/>
              </a:lnSpc>
              <a:spcBef>
                <a:spcPts val="85"/>
              </a:spcBef>
            </a:pPr>
            <a:r>
              <a:rPr dirty="0" smtClean="0" baseline="-6172" sz="2700">
                <a:solidFill>
                  <a:srgbClr val="3A3A3A"/>
                </a:solidFill>
                <a:latin typeface="MS UI Gothic"/>
                <a:cs typeface="MS UI Gothic"/>
              </a:rPr>
              <a:t>✔</a:t>
            </a:r>
            <a:r>
              <a:rPr dirty="0" smtClean="0" baseline="-6172" sz="2700" spc="-127">
                <a:solidFill>
                  <a:srgbClr val="3A3A3A"/>
                </a:solidFill>
                <a:latin typeface="MS UI Gothic"/>
                <a:cs typeface="MS UI Gothic"/>
              </a:rPr>
              <a:t> </a:t>
            </a:r>
            <a:r>
              <a:rPr dirty="0" smtClean="0" sz="1600" spc="0" b="1">
                <a:solidFill>
                  <a:srgbClr val="515151"/>
                </a:solidFill>
                <a:latin typeface="Microsoft YaHei UI"/>
                <a:cs typeface="Microsoft YaHei UI"/>
              </a:rPr>
              <a:t>统一使用入口</a:t>
            </a:r>
            <a:endParaRPr sz="1600">
              <a:latin typeface="Microsoft YaHei UI"/>
              <a:cs typeface="Microsoft YaHei UI"/>
            </a:endParaRPr>
          </a:p>
          <a:p>
            <a:pPr>
              <a:lnSpc>
                <a:spcPts val="850"/>
              </a:lnSpc>
              <a:spcBef>
                <a:spcPts val="26"/>
              </a:spcBef>
            </a:pPr>
            <a:endParaRPr sz="850"/>
          </a:p>
          <a:p>
            <a:pPr>
              <a:lnSpc>
                <a:spcPts val="1000"/>
              </a:lnSpc>
            </a:pPr>
            <a:endParaRPr sz="1000"/>
          </a:p>
          <a:p>
            <a:pPr>
              <a:lnSpc>
                <a:spcPts val="1000"/>
              </a:lnSpc>
            </a:pPr>
            <a:endParaRPr sz="1000"/>
          </a:p>
          <a:p>
            <a:pPr algn="ctr" marL="1767205">
              <a:lnSpc>
                <a:spcPct val="100000"/>
              </a:lnSpc>
            </a:pPr>
            <a:r>
              <a:rPr dirty="0" smtClean="0" baseline="-6172" sz="2700">
                <a:solidFill>
                  <a:srgbClr val="3A3A3A"/>
                </a:solidFill>
                <a:latin typeface="MS UI Gothic"/>
                <a:cs typeface="MS UI Gothic"/>
              </a:rPr>
              <a:t>✔</a:t>
            </a:r>
            <a:r>
              <a:rPr dirty="0" smtClean="0" baseline="-6172" sz="2700" spc="-127">
                <a:solidFill>
                  <a:srgbClr val="3A3A3A"/>
                </a:solidFill>
                <a:latin typeface="MS UI Gothic"/>
                <a:cs typeface="MS UI Gothic"/>
              </a:rPr>
              <a:t> </a:t>
            </a:r>
            <a:r>
              <a:rPr dirty="0" smtClean="0" sz="1600" spc="0" b="1">
                <a:solidFill>
                  <a:srgbClr val="515151"/>
                </a:solidFill>
                <a:latin typeface="Microsoft YaHei UI"/>
                <a:cs typeface="Microsoft YaHei UI"/>
              </a:rPr>
              <a:t>可视化</a:t>
            </a:r>
            <a:endParaRPr sz="1600">
              <a:latin typeface="Microsoft YaHei UI"/>
              <a:cs typeface="Microsoft YaHei UI"/>
            </a:endParaRPr>
          </a:p>
        </p:txBody>
      </p:sp>
      <p:sp>
        <p:nvSpPr>
          <p:cNvPr id="11" name="object 11"/>
          <p:cNvSpPr txBox="1"/>
          <p:nvPr/>
        </p:nvSpPr>
        <p:spPr>
          <a:xfrm>
            <a:off x="9919155" y="3453554"/>
            <a:ext cx="1120775" cy="301625"/>
          </a:xfrm>
          <a:prstGeom prst="rect">
            <a:avLst/>
          </a:prstGeom>
        </p:spPr>
        <p:txBody>
          <a:bodyPr wrap="square" lIns="0" tIns="0" rIns="0" bIns="0" rtlCol="0" vert="horz">
            <a:noAutofit/>
          </a:bodyPr>
          <a:lstStyle/>
          <a:p>
            <a:pPr marL="12700">
              <a:lnSpc>
                <a:spcPct val="100000"/>
              </a:lnSpc>
            </a:pPr>
            <a:r>
              <a:rPr dirty="0" smtClean="0" baseline="-6172" sz="2700">
                <a:solidFill>
                  <a:srgbClr val="3A3A3A"/>
                </a:solidFill>
                <a:latin typeface="MS UI Gothic"/>
                <a:cs typeface="MS UI Gothic"/>
              </a:rPr>
              <a:t>✔</a:t>
            </a:r>
            <a:r>
              <a:rPr dirty="0" smtClean="0" baseline="-6172" sz="2700" spc="-195">
                <a:solidFill>
                  <a:srgbClr val="3A3A3A"/>
                </a:solidFill>
                <a:latin typeface="MS UI Gothic"/>
                <a:cs typeface="MS UI Gothic"/>
              </a:rPr>
              <a:t> </a:t>
            </a:r>
            <a:r>
              <a:rPr dirty="0" smtClean="0" sz="1600" spc="0" b="1">
                <a:solidFill>
                  <a:srgbClr val="515151"/>
                </a:solidFill>
                <a:latin typeface="Microsoft YaHei UI"/>
                <a:cs typeface="Microsoft YaHei UI"/>
              </a:rPr>
              <a:t>匹配度高</a:t>
            </a:r>
            <a:endParaRPr sz="1600">
              <a:latin typeface="Microsoft YaHei UI"/>
              <a:cs typeface="Microsoft YaHei UI"/>
            </a:endParaRPr>
          </a:p>
        </p:txBody>
      </p:sp>
      <p:sp>
        <p:nvSpPr>
          <p:cNvPr id="12" name="object 12"/>
          <p:cNvSpPr/>
          <p:nvPr/>
        </p:nvSpPr>
        <p:spPr>
          <a:xfrm>
            <a:off x="143338" y="3140965"/>
            <a:ext cx="2511628" cy="432053"/>
          </a:xfrm>
          <a:custGeom>
            <a:avLst/>
            <a:gdLst/>
            <a:ahLst/>
            <a:cxnLst/>
            <a:rect l="l" t="t" r="r" b="b"/>
            <a:pathLst>
              <a:path w="2511628" h="432053">
                <a:moveTo>
                  <a:pt x="2295601" y="0"/>
                </a:moveTo>
                <a:lnTo>
                  <a:pt x="216027" y="0"/>
                </a:lnTo>
                <a:lnTo>
                  <a:pt x="198310" y="716"/>
                </a:lnTo>
                <a:lnTo>
                  <a:pt x="147747" y="11013"/>
                </a:lnTo>
                <a:lnTo>
                  <a:pt x="102235" y="32366"/>
                </a:lnTo>
                <a:lnTo>
                  <a:pt x="63274" y="63274"/>
                </a:lnTo>
                <a:lnTo>
                  <a:pt x="32366" y="102235"/>
                </a:lnTo>
                <a:lnTo>
                  <a:pt x="11013" y="147747"/>
                </a:lnTo>
                <a:lnTo>
                  <a:pt x="716" y="198310"/>
                </a:lnTo>
                <a:lnTo>
                  <a:pt x="0" y="216026"/>
                </a:lnTo>
                <a:lnTo>
                  <a:pt x="716" y="233743"/>
                </a:lnTo>
                <a:lnTo>
                  <a:pt x="11013" y="284306"/>
                </a:lnTo>
                <a:lnTo>
                  <a:pt x="32366" y="329818"/>
                </a:lnTo>
                <a:lnTo>
                  <a:pt x="63274" y="368779"/>
                </a:lnTo>
                <a:lnTo>
                  <a:pt x="102235" y="399687"/>
                </a:lnTo>
                <a:lnTo>
                  <a:pt x="147747" y="421040"/>
                </a:lnTo>
                <a:lnTo>
                  <a:pt x="198310" y="431337"/>
                </a:lnTo>
                <a:lnTo>
                  <a:pt x="216027" y="432053"/>
                </a:lnTo>
                <a:lnTo>
                  <a:pt x="2295601" y="432053"/>
                </a:lnTo>
                <a:lnTo>
                  <a:pt x="2347517" y="425775"/>
                </a:lnTo>
                <a:lnTo>
                  <a:pt x="2394881" y="407940"/>
                </a:lnTo>
                <a:lnTo>
                  <a:pt x="2436192" y="380050"/>
                </a:lnTo>
                <a:lnTo>
                  <a:pt x="2469949" y="343607"/>
                </a:lnTo>
                <a:lnTo>
                  <a:pt x="2494652" y="300112"/>
                </a:lnTo>
                <a:lnTo>
                  <a:pt x="2508800" y="251066"/>
                </a:lnTo>
                <a:lnTo>
                  <a:pt x="2511628" y="216026"/>
                </a:lnTo>
                <a:lnTo>
                  <a:pt x="2510912" y="198310"/>
                </a:lnTo>
                <a:lnTo>
                  <a:pt x="2500615" y="147747"/>
                </a:lnTo>
                <a:lnTo>
                  <a:pt x="2479264" y="102235"/>
                </a:lnTo>
                <a:lnTo>
                  <a:pt x="2448358" y="63274"/>
                </a:lnTo>
                <a:lnTo>
                  <a:pt x="2409398" y="32366"/>
                </a:lnTo>
                <a:lnTo>
                  <a:pt x="2363885" y="11013"/>
                </a:lnTo>
                <a:lnTo>
                  <a:pt x="2313319" y="716"/>
                </a:lnTo>
                <a:lnTo>
                  <a:pt x="2295601" y="0"/>
                </a:lnTo>
                <a:close/>
              </a:path>
            </a:pathLst>
          </a:custGeom>
          <a:solidFill>
            <a:srgbClr val="AFDEBB"/>
          </a:solidFill>
        </p:spPr>
        <p:txBody>
          <a:bodyPr wrap="square" lIns="0" tIns="0" rIns="0" bIns="0" rtlCol="0">
            <a:noAutofit/>
          </a:bodyPr>
          <a:lstStyle/>
          <a:p/>
        </p:txBody>
      </p:sp>
      <p:sp>
        <p:nvSpPr>
          <p:cNvPr id="13" name="object 13"/>
          <p:cNvSpPr txBox="1"/>
          <p:nvPr/>
        </p:nvSpPr>
        <p:spPr>
          <a:xfrm>
            <a:off x="318089" y="3176527"/>
            <a:ext cx="1628139" cy="287020"/>
          </a:xfrm>
          <a:prstGeom prst="rect">
            <a:avLst/>
          </a:prstGeom>
        </p:spPr>
        <p:txBody>
          <a:bodyPr wrap="square" lIns="0" tIns="0" rIns="0" bIns="0" rtlCol="0" vert="horz">
            <a:noAutofit/>
          </a:bodyPr>
          <a:lstStyle/>
          <a:p>
            <a:pPr marL="12700">
              <a:lnSpc>
                <a:spcPct val="100000"/>
              </a:lnSpc>
            </a:pPr>
            <a:r>
              <a:rPr dirty="0" smtClean="0" sz="1800" spc="20">
                <a:solidFill>
                  <a:srgbClr val="3A3A3A"/>
                </a:solidFill>
                <a:latin typeface="MS UI Gothic"/>
                <a:cs typeface="MS UI Gothic"/>
              </a:rPr>
              <a:t>✗</a:t>
            </a:r>
            <a:r>
              <a:rPr dirty="0" smtClean="0" sz="1800" spc="0" b="1">
                <a:solidFill>
                  <a:srgbClr val="3A3A3A"/>
                </a:solidFill>
                <a:latin typeface="Microsoft YaHei UI"/>
                <a:cs typeface="Microsoft YaHei UI"/>
              </a:rPr>
              <a:t>使用方式各异</a:t>
            </a:r>
            <a:endParaRPr sz="1800">
              <a:latin typeface="Microsoft YaHei UI"/>
              <a:cs typeface="Microsoft YaHei UI"/>
            </a:endParaRPr>
          </a:p>
        </p:txBody>
      </p:sp>
      <p:sp>
        <p:nvSpPr>
          <p:cNvPr id="14" name="object 14"/>
          <p:cNvSpPr/>
          <p:nvPr/>
        </p:nvSpPr>
        <p:spPr>
          <a:xfrm>
            <a:off x="3599722" y="3212983"/>
            <a:ext cx="2592285" cy="423570"/>
          </a:xfrm>
          <a:custGeom>
            <a:avLst/>
            <a:gdLst/>
            <a:ahLst/>
            <a:cxnLst/>
            <a:rect l="l" t="t" r="r" b="b"/>
            <a:pathLst>
              <a:path w="2592285" h="423570">
                <a:moveTo>
                  <a:pt x="2380500" y="0"/>
                </a:moveTo>
                <a:lnTo>
                  <a:pt x="211785" y="0"/>
                </a:lnTo>
                <a:lnTo>
                  <a:pt x="194415" y="702"/>
                </a:lnTo>
                <a:lnTo>
                  <a:pt x="144844" y="10796"/>
                </a:lnTo>
                <a:lnTo>
                  <a:pt x="100225" y="31729"/>
                </a:lnTo>
                <a:lnTo>
                  <a:pt x="62029" y="62029"/>
                </a:lnTo>
                <a:lnTo>
                  <a:pt x="31729" y="100225"/>
                </a:lnTo>
                <a:lnTo>
                  <a:pt x="10796" y="144844"/>
                </a:lnTo>
                <a:lnTo>
                  <a:pt x="702" y="194415"/>
                </a:lnTo>
                <a:lnTo>
                  <a:pt x="0" y="211785"/>
                </a:lnTo>
                <a:lnTo>
                  <a:pt x="702" y="229155"/>
                </a:lnTo>
                <a:lnTo>
                  <a:pt x="10796" y="278726"/>
                </a:lnTo>
                <a:lnTo>
                  <a:pt x="31729" y="323345"/>
                </a:lnTo>
                <a:lnTo>
                  <a:pt x="62029" y="361540"/>
                </a:lnTo>
                <a:lnTo>
                  <a:pt x="100225" y="391840"/>
                </a:lnTo>
                <a:lnTo>
                  <a:pt x="144844" y="412773"/>
                </a:lnTo>
                <a:lnTo>
                  <a:pt x="194415" y="422868"/>
                </a:lnTo>
                <a:lnTo>
                  <a:pt x="211785" y="423570"/>
                </a:lnTo>
                <a:lnTo>
                  <a:pt x="2380500" y="423570"/>
                </a:lnTo>
                <a:lnTo>
                  <a:pt x="2431395" y="417415"/>
                </a:lnTo>
                <a:lnTo>
                  <a:pt x="2477828" y="399931"/>
                </a:lnTo>
                <a:lnTo>
                  <a:pt x="2518328" y="372590"/>
                </a:lnTo>
                <a:lnTo>
                  <a:pt x="2551424" y="336863"/>
                </a:lnTo>
                <a:lnTo>
                  <a:pt x="2575642" y="294222"/>
                </a:lnTo>
                <a:lnTo>
                  <a:pt x="2589514" y="246138"/>
                </a:lnTo>
                <a:lnTo>
                  <a:pt x="2592285" y="211785"/>
                </a:lnTo>
                <a:lnTo>
                  <a:pt x="2591583" y="194415"/>
                </a:lnTo>
                <a:lnTo>
                  <a:pt x="2581489" y="144844"/>
                </a:lnTo>
                <a:lnTo>
                  <a:pt x="2560555" y="100225"/>
                </a:lnTo>
                <a:lnTo>
                  <a:pt x="2530255" y="62029"/>
                </a:lnTo>
                <a:lnTo>
                  <a:pt x="2492060" y="31729"/>
                </a:lnTo>
                <a:lnTo>
                  <a:pt x="2447441" y="10796"/>
                </a:lnTo>
                <a:lnTo>
                  <a:pt x="2397870" y="702"/>
                </a:lnTo>
                <a:lnTo>
                  <a:pt x="2380500" y="0"/>
                </a:lnTo>
                <a:close/>
              </a:path>
            </a:pathLst>
          </a:custGeom>
          <a:solidFill>
            <a:srgbClr val="AFDEBB"/>
          </a:solidFill>
        </p:spPr>
        <p:txBody>
          <a:bodyPr wrap="square" lIns="0" tIns="0" rIns="0" bIns="0" rtlCol="0">
            <a:noAutofit/>
          </a:bodyPr>
          <a:lstStyle/>
          <a:p/>
        </p:txBody>
      </p:sp>
      <p:sp>
        <p:nvSpPr>
          <p:cNvPr id="15" name="object 15"/>
          <p:cNvSpPr txBox="1"/>
          <p:nvPr/>
        </p:nvSpPr>
        <p:spPr>
          <a:xfrm>
            <a:off x="3753647" y="3248536"/>
            <a:ext cx="1643380" cy="273685"/>
          </a:xfrm>
          <a:prstGeom prst="rect">
            <a:avLst/>
          </a:prstGeom>
        </p:spPr>
        <p:txBody>
          <a:bodyPr wrap="square" lIns="0" tIns="0" rIns="0" bIns="0" rtlCol="0" vert="horz">
            <a:noAutofit/>
          </a:bodyPr>
          <a:lstStyle/>
          <a:p>
            <a:pPr marL="12700">
              <a:lnSpc>
                <a:spcPts val="2155"/>
              </a:lnSpc>
            </a:pPr>
            <a:r>
              <a:rPr dirty="0" smtClean="0" sz="1800" spc="20">
                <a:solidFill>
                  <a:srgbClr val="3A3A3A"/>
                </a:solidFill>
                <a:latin typeface="MS UI Gothic"/>
                <a:cs typeface="MS UI Gothic"/>
              </a:rPr>
              <a:t>✗</a:t>
            </a:r>
            <a:r>
              <a:rPr dirty="0" smtClean="0" sz="1800" spc="15">
                <a:solidFill>
                  <a:srgbClr val="3A3A3A"/>
                </a:solidFill>
                <a:latin typeface="Microsoft JhengHei"/>
                <a:cs typeface="Microsoft JhengHei"/>
              </a:rPr>
              <a:t>难以全局把握</a:t>
            </a:r>
            <a:endParaRPr sz="1800">
              <a:latin typeface="Microsoft JhengHei"/>
              <a:cs typeface="Microsoft JhengHe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49529" rIns="0" bIns="0" rtlCol="0" vert="horz">
            <a:noAutofit/>
          </a:bodyPr>
          <a:lstStyle/>
          <a:p>
            <a:pPr marL="153670">
              <a:lnSpc>
                <a:spcPct val="100000"/>
              </a:lnSpc>
            </a:pPr>
            <a:r>
              <a:rPr dirty="0" smtClean="0" sz="3200">
                <a:solidFill>
                  <a:srgbClr val="313131"/>
                </a:solidFill>
                <a:latin typeface="Microsoft YaHei UI"/>
                <a:cs typeface="Microsoft YaHei UI"/>
              </a:rPr>
              <a:t>解决方案：基于行业知识图谱进行数据融合使用</a:t>
            </a:r>
            <a:endParaRPr sz="3200">
              <a:latin typeface="Microsoft YaHei UI"/>
              <a:cs typeface="Microsoft YaHei UI"/>
            </a:endParaRPr>
          </a:p>
        </p:txBody>
      </p:sp>
      <p:sp>
        <p:nvSpPr>
          <p:cNvPr id="3" name="object 3"/>
          <p:cNvSpPr txBox="1"/>
          <p:nvPr/>
        </p:nvSpPr>
        <p:spPr>
          <a:xfrm>
            <a:off x="798142" y="1236505"/>
            <a:ext cx="10424160" cy="458470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挑战</a:t>
            </a:r>
            <a:r>
              <a:rPr dirty="0" smtClean="0" sz="2000" spc="5">
                <a:solidFill>
                  <a:srgbClr val="303030"/>
                </a:solidFill>
                <a:latin typeface="Microsoft YaHei UI"/>
                <a:cs typeface="Microsoft YaHei UI"/>
              </a:rPr>
              <a:t>1</a:t>
            </a:r>
            <a:r>
              <a:rPr dirty="0" smtClean="0" sz="2000" spc="0">
                <a:solidFill>
                  <a:srgbClr val="303030"/>
                </a:solidFill>
                <a:latin typeface="Microsoft YaHei UI"/>
                <a:cs typeface="Microsoft YaHei UI"/>
              </a:rPr>
              <a:t>：使用知识图谱（本体）对各种类型的数据进行抽象建模，</a:t>
            </a:r>
            <a:r>
              <a:rPr dirty="0" smtClean="0" sz="2000" spc="110">
                <a:solidFill>
                  <a:srgbClr val="00B38A"/>
                </a:solidFill>
                <a:latin typeface="Microsoft YaHei UI"/>
                <a:cs typeface="Microsoft YaHei UI"/>
              </a:rPr>
              <a:t>基于可动态变化的“概念</a:t>
            </a:r>
            <a:endParaRPr sz="2000">
              <a:latin typeface="Microsoft YaHei UI"/>
              <a:cs typeface="Microsoft YaHei UI"/>
            </a:endParaRPr>
          </a:p>
          <a:p>
            <a:pPr>
              <a:lnSpc>
                <a:spcPts val="950"/>
              </a:lnSpc>
              <a:spcBef>
                <a:spcPts val="9"/>
              </a:spcBef>
            </a:pPr>
            <a:endParaRPr sz="950"/>
          </a:p>
          <a:p>
            <a:pPr marL="355600">
              <a:lnSpc>
                <a:spcPct val="100000"/>
              </a:lnSpc>
            </a:pPr>
            <a:r>
              <a:rPr dirty="0" smtClean="0" sz="2000" spc="-5">
                <a:solidFill>
                  <a:srgbClr val="00B38A"/>
                </a:solidFill>
                <a:latin typeface="Microsoft YaHei UI"/>
                <a:cs typeface="Microsoft YaHei UI"/>
              </a:rPr>
              <a:t>—</a:t>
            </a:r>
            <a:r>
              <a:rPr dirty="0" smtClean="0" sz="2000" spc="0">
                <a:solidFill>
                  <a:srgbClr val="00B38A"/>
                </a:solidFill>
                <a:latin typeface="Microsoft YaHei UI"/>
                <a:cs typeface="Microsoft YaHei UI"/>
              </a:rPr>
              <a:t>实体</a:t>
            </a:r>
            <a:r>
              <a:rPr dirty="0" smtClean="0" sz="2000" spc="-5">
                <a:solidFill>
                  <a:srgbClr val="00B38A"/>
                </a:solidFill>
                <a:latin typeface="Microsoft YaHei UI"/>
                <a:cs typeface="Microsoft YaHei UI"/>
              </a:rPr>
              <a:t>—</a:t>
            </a:r>
            <a:r>
              <a:rPr dirty="0" smtClean="0" sz="2000" spc="0">
                <a:solidFill>
                  <a:srgbClr val="00B38A"/>
                </a:solidFill>
                <a:latin typeface="Microsoft YaHei UI"/>
                <a:cs typeface="Microsoft YaHei UI"/>
              </a:rPr>
              <a:t>属性</a:t>
            </a:r>
            <a:r>
              <a:rPr dirty="0" smtClean="0" sz="2000" spc="-5">
                <a:solidFill>
                  <a:srgbClr val="00B38A"/>
                </a:solidFill>
                <a:latin typeface="Microsoft YaHei UI"/>
                <a:cs typeface="Microsoft YaHei UI"/>
              </a:rPr>
              <a:t>—</a:t>
            </a:r>
            <a:r>
              <a:rPr dirty="0" smtClean="0" sz="2000" spc="160">
                <a:solidFill>
                  <a:srgbClr val="00B38A"/>
                </a:solidFill>
                <a:latin typeface="Microsoft YaHei UI"/>
                <a:cs typeface="Microsoft YaHei UI"/>
              </a:rPr>
              <a:t>关系”数据模型</a:t>
            </a:r>
            <a:r>
              <a:rPr dirty="0" smtClean="0" sz="2000" spc="160">
                <a:solidFill>
                  <a:srgbClr val="303030"/>
                </a:solidFill>
                <a:latin typeface="Microsoft YaHei UI"/>
                <a:cs typeface="Microsoft YaHei UI"/>
              </a:rPr>
              <a:t>，实现各类数据的统一建模。</a:t>
            </a:r>
            <a:endParaRPr sz="2000">
              <a:latin typeface="Microsoft YaHei UI"/>
              <a:cs typeface="Microsoft YaHei UI"/>
            </a:endParaRPr>
          </a:p>
          <a:p>
            <a:pPr>
              <a:lnSpc>
                <a:spcPts val="1000"/>
              </a:lnSpc>
            </a:pPr>
            <a:endParaRPr sz="1000"/>
          </a:p>
          <a:p>
            <a:pPr>
              <a:lnSpc>
                <a:spcPts val="1000"/>
              </a:lnSpc>
            </a:pPr>
            <a:endParaRPr sz="1000"/>
          </a:p>
          <a:p>
            <a:pPr>
              <a:lnSpc>
                <a:spcPts val="1300"/>
              </a:lnSpc>
              <a:spcBef>
                <a:spcPts val="60"/>
              </a:spcBef>
            </a:pPr>
            <a:endParaRPr sz="1300"/>
          </a:p>
          <a:p>
            <a:pPr marL="355600" marR="12700" indent="-342900">
              <a:lnSpc>
                <a:spcPct val="14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挑战</a:t>
            </a:r>
            <a:r>
              <a:rPr dirty="0" smtClean="0" sz="2000" spc="5">
                <a:solidFill>
                  <a:srgbClr val="303030"/>
                </a:solidFill>
                <a:latin typeface="Microsoft YaHei UI"/>
                <a:cs typeface="Microsoft YaHei UI"/>
              </a:rPr>
              <a:t>2</a:t>
            </a:r>
            <a:r>
              <a:rPr dirty="0" smtClean="0" sz="2000" spc="0">
                <a:solidFill>
                  <a:srgbClr val="303030"/>
                </a:solidFill>
                <a:latin typeface="Microsoft YaHei UI"/>
                <a:cs typeface="Microsoft YaHei UI"/>
              </a:rPr>
              <a:t>：使用</a:t>
            </a:r>
            <a:r>
              <a:rPr dirty="0" smtClean="0" sz="2000" spc="0">
                <a:solidFill>
                  <a:srgbClr val="00B38A"/>
                </a:solidFill>
                <a:latin typeface="Microsoft YaHei UI"/>
                <a:cs typeface="Microsoft YaHei UI"/>
              </a:rPr>
              <a:t>可支持数据模式动态变化的知识图谱的数据存储</a:t>
            </a:r>
            <a:r>
              <a:rPr dirty="0" smtClean="0" sz="2000" spc="0">
                <a:solidFill>
                  <a:srgbClr val="303030"/>
                </a:solidFill>
                <a:latin typeface="Microsoft YaHei UI"/>
                <a:cs typeface="Microsoft YaHei UI"/>
              </a:rPr>
              <a:t>，实现对大数据及数据模式动</a:t>
            </a:r>
            <a:r>
              <a:rPr dirty="0" smtClean="0" sz="2000" spc="0">
                <a:solidFill>
                  <a:srgbClr val="303030"/>
                </a:solidFill>
                <a:latin typeface="Microsoft YaHei UI"/>
                <a:cs typeface="Microsoft YaHei UI"/>
              </a:rPr>
              <a:t> 态变化的支持。</a:t>
            </a:r>
            <a:endParaRPr sz="2000">
              <a:latin typeface="Microsoft YaHei UI"/>
              <a:cs typeface="Microsoft YaHei UI"/>
            </a:endParaRPr>
          </a:p>
          <a:p>
            <a:pPr>
              <a:lnSpc>
                <a:spcPts val="1000"/>
              </a:lnSpc>
            </a:pPr>
            <a:endParaRPr sz="1000"/>
          </a:p>
          <a:p>
            <a:pPr>
              <a:lnSpc>
                <a:spcPts val="1000"/>
              </a:lnSpc>
            </a:pPr>
            <a:endParaRPr sz="1000"/>
          </a:p>
          <a:p>
            <a:pPr>
              <a:lnSpc>
                <a:spcPts val="1300"/>
              </a:lnSpc>
              <a:spcBef>
                <a:spcPts val="59"/>
              </a:spcBef>
            </a:pPr>
            <a:endParaRPr sz="1300"/>
          </a:p>
          <a:p>
            <a:pPr marL="355600" marR="12700" indent="-342900">
              <a:lnSpc>
                <a:spcPct val="14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挑战</a:t>
            </a:r>
            <a:r>
              <a:rPr dirty="0" smtClean="0" sz="2000" spc="5">
                <a:solidFill>
                  <a:srgbClr val="303030"/>
                </a:solidFill>
                <a:latin typeface="Microsoft YaHei UI"/>
                <a:cs typeface="Microsoft YaHei UI"/>
              </a:rPr>
              <a:t>3</a:t>
            </a:r>
            <a:r>
              <a:rPr dirty="0" smtClean="0" sz="2000" spc="0">
                <a:solidFill>
                  <a:srgbClr val="303030"/>
                </a:solidFill>
                <a:latin typeface="Microsoft YaHei UI"/>
                <a:cs typeface="Microsoft YaHei UI"/>
              </a:rPr>
              <a:t>：利用信息抽取技术，</a:t>
            </a:r>
            <a:r>
              <a:rPr dirty="0" smtClean="0" sz="2000" spc="0">
                <a:solidFill>
                  <a:srgbClr val="00B38A"/>
                </a:solidFill>
                <a:latin typeface="Microsoft YaHei UI"/>
                <a:cs typeface="Microsoft YaHei UI"/>
              </a:rPr>
              <a:t>对非结构化数据及半结构化数据进行抽取和转换</a:t>
            </a:r>
            <a:r>
              <a:rPr dirty="0" smtClean="0" sz="2000" spc="0">
                <a:solidFill>
                  <a:srgbClr val="303030"/>
                </a:solidFill>
                <a:latin typeface="Microsoft YaHei UI"/>
                <a:cs typeface="Microsoft YaHei UI"/>
              </a:rPr>
              <a:t>，形成知识图</a:t>
            </a:r>
            <a:r>
              <a:rPr dirty="0" smtClean="0" sz="2000" spc="0">
                <a:solidFill>
                  <a:srgbClr val="303030"/>
                </a:solidFill>
                <a:latin typeface="Microsoft YaHei UI"/>
                <a:cs typeface="Microsoft YaHei UI"/>
              </a:rPr>
              <a:t> 谱形式的知识。</a:t>
            </a:r>
            <a:endParaRPr sz="2000">
              <a:latin typeface="Microsoft YaHei UI"/>
              <a:cs typeface="Microsoft YaHei UI"/>
            </a:endParaRPr>
          </a:p>
          <a:p>
            <a:pPr>
              <a:lnSpc>
                <a:spcPts val="1000"/>
              </a:lnSpc>
            </a:pPr>
            <a:endParaRPr sz="1000"/>
          </a:p>
          <a:p>
            <a:pPr>
              <a:lnSpc>
                <a:spcPts val="1000"/>
              </a:lnSpc>
            </a:pPr>
            <a:endParaRPr sz="1000"/>
          </a:p>
          <a:p>
            <a:pPr>
              <a:lnSpc>
                <a:spcPts val="1300"/>
              </a:lnSpc>
              <a:spcBef>
                <a:spcPts val="59"/>
              </a:spcBef>
            </a:pPr>
            <a:endParaRPr sz="1300"/>
          </a:p>
          <a:p>
            <a:pPr marL="355600" marR="116839" indent="-342900">
              <a:lnSpc>
                <a:spcPct val="14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挑战</a:t>
            </a:r>
            <a:r>
              <a:rPr dirty="0" smtClean="0" sz="2000" spc="5">
                <a:solidFill>
                  <a:srgbClr val="303030"/>
                </a:solidFill>
                <a:latin typeface="Microsoft YaHei UI"/>
                <a:cs typeface="Microsoft YaHei UI"/>
              </a:rPr>
              <a:t>4</a:t>
            </a:r>
            <a:r>
              <a:rPr dirty="0" smtClean="0" sz="2000" spc="0">
                <a:solidFill>
                  <a:srgbClr val="303030"/>
                </a:solidFill>
                <a:latin typeface="Microsoft YaHei UI"/>
                <a:cs typeface="Microsoft YaHei UI"/>
              </a:rPr>
              <a:t>、</a:t>
            </a:r>
            <a:r>
              <a:rPr dirty="0" smtClean="0" sz="2000" spc="5">
                <a:solidFill>
                  <a:srgbClr val="303030"/>
                </a:solidFill>
                <a:latin typeface="Microsoft YaHei UI"/>
                <a:cs typeface="Microsoft YaHei UI"/>
              </a:rPr>
              <a:t>5</a:t>
            </a:r>
            <a:r>
              <a:rPr dirty="0" smtClean="0" sz="2000" spc="0">
                <a:solidFill>
                  <a:srgbClr val="303030"/>
                </a:solidFill>
                <a:latin typeface="Microsoft YaHei UI"/>
                <a:cs typeface="Microsoft YaHei UI"/>
              </a:rPr>
              <a:t>：在</a:t>
            </a:r>
            <a:r>
              <a:rPr dirty="0" smtClean="0" sz="2000" spc="0">
                <a:solidFill>
                  <a:srgbClr val="00B38A"/>
                </a:solidFill>
                <a:latin typeface="Microsoft YaHei UI"/>
                <a:cs typeface="Microsoft YaHei UI"/>
              </a:rPr>
              <a:t>知识融合</a:t>
            </a:r>
            <a:r>
              <a:rPr dirty="0" smtClean="0" sz="2000" spc="0">
                <a:solidFill>
                  <a:srgbClr val="303030"/>
                </a:solidFill>
                <a:latin typeface="Microsoft YaHei UI"/>
                <a:cs typeface="Microsoft YaHei UI"/>
              </a:rPr>
              <a:t>的基础上，基于</a:t>
            </a:r>
            <a:r>
              <a:rPr dirty="0" smtClean="0" sz="2000" spc="0">
                <a:solidFill>
                  <a:srgbClr val="44AC8D"/>
                </a:solidFill>
                <a:latin typeface="Microsoft YaHei UI"/>
                <a:cs typeface="Microsoft YaHei UI"/>
              </a:rPr>
              <a:t>语义检索</a:t>
            </a:r>
            <a:r>
              <a:rPr dirty="0" smtClean="0" sz="2000" spc="0">
                <a:solidFill>
                  <a:srgbClr val="303030"/>
                </a:solidFill>
                <a:latin typeface="Microsoft YaHei UI"/>
                <a:cs typeface="Microsoft YaHei UI"/>
              </a:rPr>
              <a:t>、</a:t>
            </a:r>
            <a:r>
              <a:rPr dirty="0" smtClean="0" sz="2000" spc="0">
                <a:solidFill>
                  <a:srgbClr val="44AC8D"/>
                </a:solidFill>
                <a:latin typeface="Microsoft YaHei UI"/>
                <a:cs typeface="Microsoft YaHei UI"/>
              </a:rPr>
              <a:t>智能问答</a:t>
            </a:r>
            <a:r>
              <a:rPr dirty="0" smtClean="0" sz="2000" spc="0">
                <a:solidFill>
                  <a:srgbClr val="303030"/>
                </a:solidFill>
                <a:latin typeface="Microsoft YaHei UI"/>
                <a:cs typeface="Microsoft YaHei UI"/>
              </a:rPr>
              <a:t>、</a:t>
            </a:r>
            <a:r>
              <a:rPr dirty="0" smtClean="0" sz="2000" spc="0">
                <a:solidFill>
                  <a:srgbClr val="44AC8D"/>
                </a:solidFill>
                <a:latin typeface="Microsoft YaHei UI"/>
                <a:cs typeface="Microsoft YaHei UI"/>
              </a:rPr>
              <a:t>图计算</a:t>
            </a:r>
            <a:r>
              <a:rPr dirty="0" smtClean="0" sz="2000" spc="0">
                <a:solidFill>
                  <a:srgbClr val="303030"/>
                </a:solidFill>
                <a:latin typeface="Microsoft YaHei UI"/>
                <a:cs typeface="Microsoft YaHei UI"/>
              </a:rPr>
              <a:t>、</a:t>
            </a:r>
            <a:r>
              <a:rPr dirty="0" smtClean="0" sz="2000" spc="0">
                <a:solidFill>
                  <a:srgbClr val="44AC8D"/>
                </a:solidFill>
                <a:latin typeface="Microsoft YaHei UI"/>
                <a:cs typeface="Microsoft YaHei UI"/>
              </a:rPr>
              <a:t>推理</a:t>
            </a:r>
            <a:r>
              <a:rPr dirty="0" smtClean="0" sz="2000" spc="0">
                <a:solidFill>
                  <a:srgbClr val="303030"/>
                </a:solidFill>
                <a:latin typeface="Microsoft YaHei UI"/>
                <a:cs typeface="Microsoft YaHei UI"/>
              </a:rPr>
              <a:t>、</a:t>
            </a:r>
            <a:r>
              <a:rPr dirty="0" smtClean="0" sz="2000" spc="0">
                <a:solidFill>
                  <a:srgbClr val="44AC8D"/>
                </a:solidFill>
                <a:latin typeface="Microsoft YaHei UI"/>
                <a:cs typeface="Microsoft YaHei UI"/>
              </a:rPr>
              <a:t>可视化</a:t>
            </a:r>
            <a:r>
              <a:rPr dirty="0" smtClean="0" sz="2000" spc="0">
                <a:solidFill>
                  <a:srgbClr val="303030"/>
                </a:solidFill>
                <a:latin typeface="Microsoft YaHei UI"/>
                <a:cs typeface="Microsoft YaHei UI"/>
              </a:rPr>
              <a:t>等技</a:t>
            </a:r>
            <a:r>
              <a:rPr dirty="0" smtClean="0" sz="2000" spc="0">
                <a:solidFill>
                  <a:srgbClr val="303030"/>
                </a:solidFill>
                <a:latin typeface="Microsoft YaHei UI"/>
                <a:cs typeface="Microsoft YaHei UI"/>
              </a:rPr>
              <a:t> 术，提供统一的数据检索、分析和利用平台。</a:t>
            </a:r>
            <a:endParaRPr sz="2000">
              <a:latin typeface="Microsoft YaHei UI"/>
              <a:cs typeface="Microsoft YaHei U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6149" y="259114"/>
            <a:ext cx="55118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知识图谱助力企业商业智能</a:t>
            </a:r>
            <a:endParaRPr sz="3600">
              <a:latin typeface="Microsoft YaHei UI"/>
              <a:cs typeface="Microsoft YaHei UI"/>
            </a:endParaRPr>
          </a:p>
        </p:txBody>
      </p:sp>
      <p:sp>
        <p:nvSpPr>
          <p:cNvPr id="3" name="object 3"/>
          <p:cNvSpPr/>
          <p:nvPr/>
        </p:nvSpPr>
        <p:spPr>
          <a:xfrm>
            <a:off x="10032441" y="5877273"/>
            <a:ext cx="672071" cy="497707"/>
          </a:xfrm>
          <a:prstGeom prst="rect">
            <a:avLst/>
          </a:prstGeom>
          <a:blipFill>
            <a:blip r:embed="rId2" cstate="print"/>
            <a:stretch>
              <a:fillRect/>
            </a:stretch>
          </a:blipFill>
        </p:spPr>
        <p:txBody>
          <a:bodyPr wrap="square" lIns="0" tIns="0" rIns="0" bIns="0" rtlCol="0">
            <a:noAutofit/>
          </a:bodyPr>
          <a:lstStyle/>
          <a:p/>
        </p:txBody>
      </p:sp>
      <p:sp>
        <p:nvSpPr>
          <p:cNvPr id="4" name="object 4"/>
          <p:cNvSpPr txBox="1"/>
          <p:nvPr/>
        </p:nvSpPr>
        <p:spPr>
          <a:xfrm>
            <a:off x="515719" y="1308048"/>
            <a:ext cx="1244600" cy="378460"/>
          </a:xfrm>
          <a:prstGeom prst="rect">
            <a:avLst/>
          </a:prstGeom>
        </p:spPr>
        <p:txBody>
          <a:bodyPr wrap="square" lIns="0" tIns="0" rIns="0" bIns="0" rtlCol="0" vert="horz">
            <a:noAutofit/>
          </a:bodyPr>
          <a:lstStyle/>
          <a:p>
            <a:pPr marL="12700">
              <a:lnSpc>
                <a:spcPct val="100000"/>
              </a:lnSpc>
            </a:pPr>
            <a:r>
              <a:rPr dirty="0" smtClean="0" sz="2400" b="1">
                <a:solidFill>
                  <a:srgbClr val="3A3A3A"/>
                </a:solidFill>
                <a:latin typeface="Microsoft YaHei UI"/>
                <a:cs typeface="Microsoft YaHei UI"/>
              </a:rPr>
              <a:t>业务需求</a:t>
            </a:r>
            <a:endParaRPr sz="2400">
              <a:latin typeface="Microsoft YaHei UI"/>
              <a:cs typeface="Microsoft YaHei UI"/>
            </a:endParaRPr>
          </a:p>
        </p:txBody>
      </p:sp>
      <p:sp>
        <p:nvSpPr>
          <p:cNvPr id="5" name="object 5"/>
          <p:cNvSpPr txBox="1"/>
          <p:nvPr/>
        </p:nvSpPr>
        <p:spPr>
          <a:xfrm>
            <a:off x="515109" y="3614774"/>
            <a:ext cx="1244600" cy="378460"/>
          </a:xfrm>
          <a:prstGeom prst="rect">
            <a:avLst/>
          </a:prstGeom>
        </p:spPr>
        <p:txBody>
          <a:bodyPr wrap="square" lIns="0" tIns="0" rIns="0" bIns="0" rtlCol="0" vert="horz">
            <a:noAutofit/>
          </a:bodyPr>
          <a:lstStyle/>
          <a:p>
            <a:pPr marL="12700">
              <a:lnSpc>
                <a:spcPct val="100000"/>
              </a:lnSpc>
            </a:pPr>
            <a:r>
              <a:rPr dirty="0" smtClean="0" sz="2400" b="1">
                <a:solidFill>
                  <a:srgbClr val="3A3A3A"/>
                </a:solidFill>
                <a:latin typeface="Microsoft YaHei UI"/>
                <a:cs typeface="Microsoft YaHei UI"/>
              </a:rPr>
              <a:t>技术方案</a:t>
            </a:r>
            <a:endParaRPr sz="2400">
              <a:latin typeface="Microsoft YaHei UI"/>
              <a:cs typeface="Microsoft YaHei UI"/>
            </a:endParaRPr>
          </a:p>
        </p:txBody>
      </p:sp>
      <p:sp>
        <p:nvSpPr>
          <p:cNvPr id="6" name="object 6"/>
          <p:cNvSpPr txBox="1"/>
          <p:nvPr/>
        </p:nvSpPr>
        <p:spPr>
          <a:xfrm>
            <a:off x="516023" y="5772758"/>
            <a:ext cx="1244600" cy="378460"/>
          </a:xfrm>
          <a:prstGeom prst="rect">
            <a:avLst/>
          </a:prstGeom>
        </p:spPr>
        <p:txBody>
          <a:bodyPr wrap="square" lIns="0" tIns="0" rIns="0" bIns="0" rtlCol="0" vert="horz">
            <a:noAutofit/>
          </a:bodyPr>
          <a:lstStyle/>
          <a:p>
            <a:pPr marL="12700">
              <a:lnSpc>
                <a:spcPct val="100000"/>
              </a:lnSpc>
            </a:pPr>
            <a:r>
              <a:rPr dirty="0" smtClean="0" sz="2400" b="1">
                <a:solidFill>
                  <a:srgbClr val="3A3A3A"/>
                </a:solidFill>
                <a:latin typeface="Microsoft YaHei UI"/>
                <a:cs typeface="Microsoft YaHei UI"/>
              </a:rPr>
              <a:t>数据挑战</a:t>
            </a:r>
            <a:endParaRPr sz="2400">
              <a:latin typeface="Microsoft YaHei UI"/>
              <a:cs typeface="Microsoft YaHei UI"/>
            </a:endParaRPr>
          </a:p>
        </p:txBody>
      </p:sp>
      <p:sp>
        <p:nvSpPr>
          <p:cNvPr id="7" name="object 7"/>
          <p:cNvSpPr txBox="1"/>
          <p:nvPr/>
        </p:nvSpPr>
        <p:spPr>
          <a:xfrm>
            <a:off x="9551034" y="5178876"/>
            <a:ext cx="1678939" cy="581660"/>
          </a:xfrm>
          <a:prstGeom prst="rect">
            <a:avLst/>
          </a:prstGeom>
        </p:spPr>
        <p:txBody>
          <a:bodyPr wrap="square" lIns="0" tIns="0" rIns="0" bIns="0" rtlCol="0" vert="horz">
            <a:noAutofit/>
          </a:bodyPr>
          <a:lstStyle/>
          <a:p>
            <a:pPr marL="12700" marR="12700">
              <a:lnSpc>
                <a:spcPct val="100899"/>
              </a:lnSpc>
            </a:pPr>
            <a:r>
              <a:rPr dirty="0" smtClean="0" sz="1850" b="1">
                <a:solidFill>
                  <a:srgbClr val="050505"/>
                </a:solidFill>
                <a:latin typeface="Microsoft YaHei UI"/>
                <a:cs typeface="Microsoft YaHei UI"/>
              </a:rPr>
              <a:t>数据使用专业程</a:t>
            </a:r>
            <a:r>
              <a:rPr dirty="0" smtClean="0" sz="1850" b="1">
                <a:solidFill>
                  <a:srgbClr val="050505"/>
                </a:solidFill>
                <a:latin typeface="Microsoft YaHei UI"/>
                <a:cs typeface="Microsoft YaHei UI"/>
              </a:rPr>
              <a:t> 度过高</a:t>
            </a:r>
            <a:endParaRPr sz="1850">
              <a:latin typeface="Microsoft YaHei UI"/>
              <a:cs typeface="Microsoft YaHei UI"/>
            </a:endParaRPr>
          </a:p>
        </p:txBody>
      </p:sp>
      <p:sp>
        <p:nvSpPr>
          <p:cNvPr id="8" name="object 8"/>
          <p:cNvSpPr txBox="1"/>
          <p:nvPr/>
        </p:nvSpPr>
        <p:spPr>
          <a:xfrm>
            <a:off x="7258754" y="5166121"/>
            <a:ext cx="1678939" cy="581660"/>
          </a:xfrm>
          <a:prstGeom prst="rect">
            <a:avLst/>
          </a:prstGeom>
        </p:spPr>
        <p:txBody>
          <a:bodyPr wrap="square" lIns="0" tIns="0" rIns="0" bIns="0" rtlCol="0" vert="horz">
            <a:noAutofit/>
          </a:bodyPr>
          <a:lstStyle/>
          <a:p>
            <a:pPr marL="12700" marR="12700">
              <a:lnSpc>
                <a:spcPct val="100899"/>
              </a:lnSpc>
            </a:pPr>
            <a:r>
              <a:rPr dirty="0" smtClean="0" sz="1850" b="1">
                <a:solidFill>
                  <a:srgbClr val="050505"/>
                </a:solidFill>
                <a:latin typeface="Microsoft YaHei UI"/>
                <a:cs typeface="Microsoft YaHei UI"/>
              </a:rPr>
              <a:t>数据模式动态变</a:t>
            </a:r>
            <a:r>
              <a:rPr dirty="0" smtClean="0" sz="1850" b="1">
                <a:solidFill>
                  <a:srgbClr val="050505"/>
                </a:solidFill>
                <a:latin typeface="Microsoft YaHei UI"/>
                <a:cs typeface="Microsoft YaHei UI"/>
              </a:rPr>
              <a:t> 迁困难</a:t>
            </a:r>
            <a:endParaRPr sz="1850">
              <a:latin typeface="Microsoft YaHei UI"/>
              <a:cs typeface="Microsoft YaHei UI"/>
            </a:endParaRPr>
          </a:p>
        </p:txBody>
      </p:sp>
      <p:sp>
        <p:nvSpPr>
          <p:cNvPr id="9" name="object 9"/>
          <p:cNvSpPr/>
          <p:nvPr/>
        </p:nvSpPr>
        <p:spPr>
          <a:xfrm>
            <a:off x="2737192" y="1700810"/>
            <a:ext cx="801951" cy="801952"/>
          </a:xfrm>
          <a:prstGeom prst="rect">
            <a:avLst/>
          </a:prstGeom>
          <a:blipFill>
            <a:blip r:embed="rId3" cstate="print"/>
            <a:stretch>
              <a:fillRect/>
            </a:stretch>
          </a:blipFill>
        </p:spPr>
        <p:txBody>
          <a:bodyPr wrap="square" lIns="0" tIns="0" rIns="0" bIns="0" rtlCol="0">
            <a:noAutofit/>
          </a:bodyPr>
          <a:lstStyle/>
          <a:p/>
        </p:txBody>
      </p:sp>
      <p:sp>
        <p:nvSpPr>
          <p:cNvPr id="10" name="object 10"/>
          <p:cNvSpPr txBox="1"/>
          <p:nvPr/>
        </p:nvSpPr>
        <p:spPr>
          <a:xfrm>
            <a:off x="2580638" y="1289785"/>
            <a:ext cx="1112520" cy="333375"/>
          </a:xfrm>
          <a:prstGeom prst="rect">
            <a:avLst/>
          </a:prstGeom>
        </p:spPr>
        <p:txBody>
          <a:bodyPr wrap="square" lIns="0" tIns="0" rIns="0" bIns="0" rtlCol="0" vert="horz">
            <a:noAutofit/>
          </a:bodyPr>
          <a:lstStyle/>
          <a:p>
            <a:pPr marL="12700">
              <a:lnSpc>
                <a:spcPct val="100000"/>
              </a:lnSpc>
            </a:pPr>
            <a:r>
              <a:rPr dirty="0" smtClean="0" sz="2100" spc="20" b="1">
                <a:solidFill>
                  <a:srgbClr val="050505"/>
                </a:solidFill>
                <a:latin typeface="Microsoft YaHei UI"/>
                <a:cs typeface="Microsoft YaHei UI"/>
              </a:rPr>
              <a:t>语义理解</a:t>
            </a:r>
            <a:endParaRPr sz="2100">
              <a:latin typeface="Microsoft YaHei UI"/>
              <a:cs typeface="Microsoft YaHei UI"/>
            </a:endParaRPr>
          </a:p>
        </p:txBody>
      </p:sp>
      <p:sp>
        <p:nvSpPr>
          <p:cNvPr id="11" name="object 11"/>
          <p:cNvSpPr/>
          <p:nvPr/>
        </p:nvSpPr>
        <p:spPr>
          <a:xfrm>
            <a:off x="2180376" y="1214461"/>
            <a:ext cx="1915579" cy="1451051"/>
          </a:xfrm>
          <a:custGeom>
            <a:avLst/>
            <a:gdLst/>
            <a:ahLst/>
            <a:cxnLst/>
            <a:rect l="l" t="t" r="r" b="b"/>
            <a:pathLst>
              <a:path w="1915579" h="1451051">
                <a:moveTo>
                  <a:pt x="0" y="47561"/>
                </a:moveTo>
                <a:lnTo>
                  <a:pt x="17532" y="10675"/>
                </a:lnTo>
                <a:lnTo>
                  <a:pt x="1868017" y="0"/>
                </a:lnTo>
                <a:lnTo>
                  <a:pt x="1882258" y="2166"/>
                </a:lnTo>
                <a:lnTo>
                  <a:pt x="1911992" y="29404"/>
                </a:lnTo>
                <a:lnTo>
                  <a:pt x="1915579" y="1403489"/>
                </a:lnTo>
                <a:lnTo>
                  <a:pt x="1913412" y="1417725"/>
                </a:lnTo>
                <a:lnTo>
                  <a:pt x="1886174" y="1447463"/>
                </a:lnTo>
                <a:lnTo>
                  <a:pt x="47561" y="1451051"/>
                </a:lnTo>
                <a:lnTo>
                  <a:pt x="33325" y="1448883"/>
                </a:lnTo>
                <a:lnTo>
                  <a:pt x="3587" y="1421641"/>
                </a:lnTo>
                <a:lnTo>
                  <a:pt x="0" y="47561"/>
                </a:lnTo>
                <a:close/>
              </a:path>
            </a:pathLst>
          </a:custGeom>
          <a:ln w="9525">
            <a:solidFill>
              <a:srgbClr val="002060"/>
            </a:solidFill>
            <a:prstDash val="dash"/>
          </a:ln>
        </p:spPr>
        <p:txBody>
          <a:bodyPr wrap="square" lIns="0" tIns="0" rIns="0" bIns="0" rtlCol="0">
            <a:noAutofit/>
          </a:bodyPr>
          <a:lstStyle/>
          <a:p/>
        </p:txBody>
      </p:sp>
      <p:sp>
        <p:nvSpPr>
          <p:cNvPr id="12" name="object 12"/>
          <p:cNvSpPr txBox="1"/>
          <p:nvPr/>
        </p:nvSpPr>
        <p:spPr>
          <a:xfrm>
            <a:off x="4711999" y="1283690"/>
            <a:ext cx="1656080" cy="339725"/>
          </a:xfrm>
          <a:prstGeom prst="rect">
            <a:avLst/>
          </a:prstGeom>
        </p:spPr>
        <p:txBody>
          <a:bodyPr wrap="square" lIns="0" tIns="0" rIns="0" bIns="0" rtlCol="0" vert="horz">
            <a:noAutofit/>
          </a:bodyPr>
          <a:lstStyle/>
          <a:p>
            <a:pPr marL="12700">
              <a:lnSpc>
                <a:spcPct val="100000"/>
              </a:lnSpc>
            </a:pPr>
            <a:r>
              <a:rPr dirty="0" smtClean="0" sz="2150" spc="-25" b="1">
                <a:solidFill>
                  <a:srgbClr val="050505"/>
                </a:solidFill>
                <a:latin typeface="Microsoft YaHei UI"/>
                <a:cs typeface="Microsoft YaHei UI"/>
              </a:rPr>
              <a:t>数据关联探索</a:t>
            </a:r>
            <a:endParaRPr sz="2150">
              <a:latin typeface="Microsoft YaHei UI"/>
              <a:cs typeface="Microsoft YaHei UI"/>
            </a:endParaRPr>
          </a:p>
        </p:txBody>
      </p:sp>
      <p:sp>
        <p:nvSpPr>
          <p:cNvPr id="13" name="object 13"/>
          <p:cNvSpPr/>
          <p:nvPr/>
        </p:nvSpPr>
        <p:spPr>
          <a:xfrm>
            <a:off x="5067998" y="1683880"/>
            <a:ext cx="841569" cy="877695"/>
          </a:xfrm>
          <a:prstGeom prst="rect">
            <a:avLst/>
          </a:prstGeom>
          <a:blipFill>
            <a:blip r:embed="rId4" cstate="print"/>
            <a:stretch>
              <a:fillRect/>
            </a:stretch>
          </a:blipFill>
        </p:spPr>
        <p:txBody>
          <a:bodyPr wrap="square" lIns="0" tIns="0" rIns="0" bIns="0" rtlCol="0">
            <a:noAutofit/>
          </a:bodyPr>
          <a:lstStyle/>
          <a:p/>
        </p:txBody>
      </p:sp>
      <p:sp>
        <p:nvSpPr>
          <p:cNvPr id="14" name="object 14"/>
          <p:cNvSpPr/>
          <p:nvPr/>
        </p:nvSpPr>
        <p:spPr>
          <a:xfrm>
            <a:off x="4538338" y="1203867"/>
            <a:ext cx="1915579" cy="1460436"/>
          </a:xfrm>
          <a:custGeom>
            <a:avLst/>
            <a:gdLst/>
            <a:ahLst/>
            <a:cxnLst/>
            <a:rect l="l" t="t" r="r" b="b"/>
            <a:pathLst>
              <a:path w="1915579" h="1460436">
                <a:moveTo>
                  <a:pt x="0" y="47878"/>
                </a:moveTo>
                <a:lnTo>
                  <a:pt x="17434" y="10925"/>
                </a:lnTo>
                <a:lnTo>
                  <a:pt x="1867712" y="0"/>
                </a:lnTo>
                <a:lnTo>
                  <a:pt x="1881955" y="2154"/>
                </a:lnTo>
                <a:lnTo>
                  <a:pt x="1911828" y="29266"/>
                </a:lnTo>
                <a:lnTo>
                  <a:pt x="1915579" y="1412570"/>
                </a:lnTo>
                <a:lnTo>
                  <a:pt x="1913425" y="1426809"/>
                </a:lnTo>
                <a:lnTo>
                  <a:pt x="1886316" y="1456686"/>
                </a:lnTo>
                <a:lnTo>
                  <a:pt x="47879" y="1460436"/>
                </a:lnTo>
                <a:lnTo>
                  <a:pt x="33635" y="1458281"/>
                </a:lnTo>
                <a:lnTo>
                  <a:pt x="3752" y="1431175"/>
                </a:lnTo>
                <a:lnTo>
                  <a:pt x="0" y="47878"/>
                </a:lnTo>
                <a:close/>
              </a:path>
            </a:pathLst>
          </a:custGeom>
          <a:ln w="9525">
            <a:solidFill>
              <a:srgbClr val="008080"/>
            </a:solidFill>
            <a:prstDash val="dash"/>
          </a:ln>
        </p:spPr>
        <p:txBody>
          <a:bodyPr wrap="square" lIns="0" tIns="0" rIns="0" bIns="0" rtlCol="0">
            <a:noAutofit/>
          </a:bodyPr>
          <a:lstStyle/>
          <a:p/>
        </p:txBody>
      </p:sp>
      <p:sp>
        <p:nvSpPr>
          <p:cNvPr id="15" name="object 15"/>
          <p:cNvSpPr txBox="1"/>
          <p:nvPr/>
        </p:nvSpPr>
        <p:spPr>
          <a:xfrm>
            <a:off x="7070228" y="1289785"/>
            <a:ext cx="1656080" cy="333375"/>
          </a:xfrm>
          <a:prstGeom prst="rect">
            <a:avLst/>
          </a:prstGeom>
        </p:spPr>
        <p:txBody>
          <a:bodyPr wrap="square" lIns="0" tIns="0" rIns="0" bIns="0" rtlCol="0" vert="horz">
            <a:noAutofit/>
          </a:bodyPr>
          <a:lstStyle/>
          <a:p>
            <a:pPr marL="12700">
              <a:lnSpc>
                <a:spcPct val="100000"/>
              </a:lnSpc>
            </a:pPr>
            <a:r>
              <a:rPr dirty="0" smtClean="0" sz="2100" spc="20" b="1">
                <a:solidFill>
                  <a:srgbClr val="050505"/>
                </a:solidFill>
                <a:latin typeface="Microsoft YaHei UI"/>
                <a:cs typeface="Microsoft YaHei UI"/>
              </a:rPr>
              <a:t>业务动态扩展</a:t>
            </a:r>
            <a:endParaRPr sz="2100">
              <a:latin typeface="Microsoft YaHei UI"/>
              <a:cs typeface="Microsoft YaHei UI"/>
            </a:endParaRPr>
          </a:p>
        </p:txBody>
      </p:sp>
      <p:sp>
        <p:nvSpPr>
          <p:cNvPr id="16" name="object 16"/>
          <p:cNvSpPr/>
          <p:nvPr/>
        </p:nvSpPr>
        <p:spPr>
          <a:xfrm>
            <a:off x="7524816" y="1842033"/>
            <a:ext cx="734564" cy="576059"/>
          </a:xfrm>
          <a:prstGeom prst="rect">
            <a:avLst/>
          </a:prstGeom>
          <a:blipFill>
            <a:blip r:embed="rId5" cstate="print"/>
            <a:stretch>
              <a:fillRect/>
            </a:stretch>
          </a:blipFill>
        </p:spPr>
        <p:txBody>
          <a:bodyPr wrap="square" lIns="0" tIns="0" rIns="0" bIns="0" rtlCol="0">
            <a:noAutofit/>
          </a:bodyPr>
          <a:lstStyle/>
          <a:p/>
        </p:txBody>
      </p:sp>
      <p:sp>
        <p:nvSpPr>
          <p:cNvPr id="17" name="object 17"/>
          <p:cNvSpPr/>
          <p:nvPr/>
        </p:nvSpPr>
        <p:spPr>
          <a:xfrm>
            <a:off x="6885727" y="1174236"/>
            <a:ext cx="2015070" cy="1486674"/>
          </a:xfrm>
          <a:custGeom>
            <a:avLst/>
            <a:gdLst/>
            <a:ahLst/>
            <a:cxnLst/>
            <a:rect l="l" t="t" r="r" b="b"/>
            <a:pathLst>
              <a:path w="2015070" h="1486674">
                <a:moveTo>
                  <a:pt x="0" y="28295"/>
                </a:moveTo>
                <a:lnTo>
                  <a:pt x="3516" y="14623"/>
                </a:lnTo>
                <a:lnTo>
                  <a:pt x="12826" y="4598"/>
                </a:lnTo>
                <a:lnTo>
                  <a:pt x="26071" y="86"/>
                </a:lnTo>
                <a:lnTo>
                  <a:pt x="1986775" y="0"/>
                </a:lnTo>
                <a:lnTo>
                  <a:pt x="2000447" y="3518"/>
                </a:lnTo>
                <a:lnTo>
                  <a:pt x="2010472" y="12831"/>
                </a:lnTo>
                <a:lnTo>
                  <a:pt x="2014984" y="26073"/>
                </a:lnTo>
                <a:lnTo>
                  <a:pt x="2015070" y="1458391"/>
                </a:lnTo>
                <a:lnTo>
                  <a:pt x="2011550" y="1472063"/>
                </a:lnTo>
                <a:lnTo>
                  <a:pt x="2002233" y="1482083"/>
                </a:lnTo>
                <a:lnTo>
                  <a:pt x="1988988" y="1486589"/>
                </a:lnTo>
                <a:lnTo>
                  <a:pt x="28295" y="1486674"/>
                </a:lnTo>
                <a:lnTo>
                  <a:pt x="14615" y="1483157"/>
                </a:lnTo>
                <a:lnTo>
                  <a:pt x="4592" y="1473846"/>
                </a:lnTo>
                <a:lnTo>
                  <a:pt x="85" y="1460604"/>
                </a:lnTo>
                <a:lnTo>
                  <a:pt x="0" y="28295"/>
                </a:lnTo>
                <a:close/>
              </a:path>
            </a:pathLst>
          </a:custGeom>
          <a:ln w="9525">
            <a:solidFill>
              <a:srgbClr val="005A45"/>
            </a:solidFill>
            <a:prstDash val="dash"/>
          </a:ln>
        </p:spPr>
        <p:txBody>
          <a:bodyPr wrap="square" lIns="0" tIns="0" rIns="0" bIns="0" rtlCol="0">
            <a:noAutofit/>
          </a:bodyPr>
          <a:lstStyle/>
          <a:p/>
        </p:txBody>
      </p:sp>
      <p:sp>
        <p:nvSpPr>
          <p:cNvPr id="18" name="object 18"/>
          <p:cNvSpPr txBox="1"/>
          <p:nvPr/>
        </p:nvSpPr>
        <p:spPr>
          <a:xfrm>
            <a:off x="9460612" y="1289785"/>
            <a:ext cx="1927860" cy="333375"/>
          </a:xfrm>
          <a:prstGeom prst="rect">
            <a:avLst/>
          </a:prstGeom>
        </p:spPr>
        <p:txBody>
          <a:bodyPr wrap="square" lIns="0" tIns="0" rIns="0" bIns="0" rtlCol="0" vert="horz">
            <a:noAutofit/>
          </a:bodyPr>
          <a:lstStyle/>
          <a:p>
            <a:pPr marL="12700">
              <a:lnSpc>
                <a:spcPct val="100000"/>
              </a:lnSpc>
            </a:pPr>
            <a:r>
              <a:rPr dirty="0" smtClean="0" sz="2100" spc="20" b="1">
                <a:solidFill>
                  <a:srgbClr val="050505"/>
                </a:solidFill>
                <a:latin typeface="Microsoft YaHei UI"/>
                <a:cs typeface="Microsoft YaHei UI"/>
              </a:rPr>
              <a:t>智能检索与问答</a:t>
            </a:r>
            <a:endParaRPr sz="2100">
              <a:latin typeface="Microsoft YaHei UI"/>
              <a:cs typeface="Microsoft YaHei UI"/>
            </a:endParaRPr>
          </a:p>
        </p:txBody>
      </p:sp>
      <p:sp>
        <p:nvSpPr>
          <p:cNvPr id="19" name="object 19"/>
          <p:cNvSpPr/>
          <p:nvPr/>
        </p:nvSpPr>
        <p:spPr>
          <a:xfrm>
            <a:off x="9922052" y="1787056"/>
            <a:ext cx="973713" cy="685187"/>
          </a:xfrm>
          <a:prstGeom prst="rect">
            <a:avLst/>
          </a:prstGeom>
          <a:blipFill>
            <a:blip r:embed="rId6" cstate="print"/>
            <a:stretch>
              <a:fillRect/>
            </a:stretch>
          </a:blipFill>
        </p:spPr>
        <p:txBody>
          <a:bodyPr wrap="square" lIns="0" tIns="0" rIns="0" bIns="0" rtlCol="0">
            <a:noAutofit/>
          </a:bodyPr>
          <a:lstStyle/>
          <a:p/>
        </p:txBody>
      </p:sp>
      <p:sp>
        <p:nvSpPr>
          <p:cNvPr id="20" name="object 20"/>
          <p:cNvSpPr/>
          <p:nvPr/>
        </p:nvSpPr>
        <p:spPr>
          <a:xfrm>
            <a:off x="9400711" y="1174235"/>
            <a:ext cx="1997367" cy="1486674"/>
          </a:xfrm>
          <a:custGeom>
            <a:avLst/>
            <a:gdLst/>
            <a:ahLst/>
            <a:cxnLst/>
            <a:rect l="l" t="t" r="r" b="b"/>
            <a:pathLst>
              <a:path w="1997367" h="1486674">
                <a:moveTo>
                  <a:pt x="0" y="14693"/>
                </a:moveTo>
                <a:lnTo>
                  <a:pt x="0" y="6578"/>
                </a:lnTo>
                <a:lnTo>
                  <a:pt x="6578" y="0"/>
                </a:lnTo>
                <a:lnTo>
                  <a:pt x="14693" y="0"/>
                </a:lnTo>
                <a:lnTo>
                  <a:pt x="1982673" y="0"/>
                </a:lnTo>
                <a:lnTo>
                  <a:pt x="1990788" y="0"/>
                </a:lnTo>
                <a:lnTo>
                  <a:pt x="1997367" y="6578"/>
                </a:lnTo>
                <a:lnTo>
                  <a:pt x="1997367" y="14693"/>
                </a:lnTo>
                <a:lnTo>
                  <a:pt x="1997367" y="1471993"/>
                </a:lnTo>
                <a:lnTo>
                  <a:pt x="1997367" y="1480108"/>
                </a:lnTo>
                <a:lnTo>
                  <a:pt x="1990788" y="1486674"/>
                </a:lnTo>
                <a:lnTo>
                  <a:pt x="1982673" y="1486674"/>
                </a:lnTo>
                <a:lnTo>
                  <a:pt x="14693" y="1486674"/>
                </a:lnTo>
                <a:lnTo>
                  <a:pt x="6578" y="1486674"/>
                </a:lnTo>
                <a:lnTo>
                  <a:pt x="0" y="1480108"/>
                </a:lnTo>
                <a:lnTo>
                  <a:pt x="0" y="1471993"/>
                </a:lnTo>
                <a:lnTo>
                  <a:pt x="0" y="14693"/>
                </a:lnTo>
                <a:close/>
              </a:path>
            </a:pathLst>
          </a:custGeom>
          <a:ln w="9525">
            <a:solidFill>
              <a:srgbClr val="12AF9F"/>
            </a:solidFill>
            <a:prstDash val="dash"/>
          </a:ln>
        </p:spPr>
        <p:txBody>
          <a:bodyPr wrap="square" lIns="0" tIns="0" rIns="0" bIns="0" rtlCol="0">
            <a:noAutofit/>
          </a:bodyPr>
          <a:lstStyle/>
          <a:p/>
        </p:txBody>
      </p:sp>
      <p:sp>
        <p:nvSpPr>
          <p:cNvPr id="21" name="object 21"/>
          <p:cNvSpPr/>
          <p:nvPr/>
        </p:nvSpPr>
        <p:spPr>
          <a:xfrm>
            <a:off x="3142801" y="2729174"/>
            <a:ext cx="2281123" cy="1083868"/>
          </a:xfrm>
          <a:custGeom>
            <a:avLst/>
            <a:gdLst/>
            <a:ahLst/>
            <a:cxnLst/>
            <a:rect l="l" t="t" r="r" b="b"/>
            <a:pathLst>
              <a:path w="2281123" h="1083868">
                <a:moveTo>
                  <a:pt x="2281123" y="1083868"/>
                </a:moveTo>
                <a:lnTo>
                  <a:pt x="2116161" y="1079942"/>
                </a:lnTo>
                <a:lnTo>
                  <a:pt x="1951965" y="1068418"/>
                </a:lnTo>
                <a:lnTo>
                  <a:pt x="1789300" y="1049681"/>
                </a:lnTo>
                <a:lnTo>
                  <a:pt x="1628931" y="1024117"/>
                </a:lnTo>
                <a:lnTo>
                  <a:pt x="1471625" y="992107"/>
                </a:lnTo>
                <a:lnTo>
                  <a:pt x="1318145" y="954038"/>
                </a:lnTo>
                <a:lnTo>
                  <a:pt x="1169259" y="910294"/>
                </a:lnTo>
                <a:lnTo>
                  <a:pt x="1025731" y="861258"/>
                </a:lnTo>
                <a:lnTo>
                  <a:pt x="888328" y="807316"/>
                </a:lnTo>
                <a:lnTo>
                  <a:pt x="757813" y="748850"/>
                </a:lnTo>
                <a:lnTo>
                  <a:pt x="634954" y="686247"/>
                </a:lnTo>
                <a:lnTo>
                  <a:pt x="520515" y="619889"/>
                </a:lnTo>
                <a:lnTo>
                  <a:pt x="415262" y="550162"/>
                </a:lnTo>
                <a:lnTo>
                  <a:pt x="319961" y="477449"/>
                </a:lnTo>
                <a:lnTo>
                  <a:pt x="235376" y="402135"/>
                </a:lnTo>
                <a:lnTo>
                  <a:pt x="162274" y="324604"/>
                </a:lnTo>
                <a:lnTo>
                  <a:pt x="101420" y="245241"/>
                </a:lnTo>
                <a:lnTo>
                  <a:pt x="53579" y="164430"/>
                </a:lnTo>
                <a:lnTo>
                  <a:pt x="19517" y="82554"/>
                </a:lnTo>
                <a:lnTo>
                  <a:pt x="0" y="0"/>
                </a:lnTo>
              </a:path>
            </a:pathLst>
          </a:custGeom>
          <a:ln w="19050">
            <a:solidFill>
              <a:srgbClr val="002060"/>
            </a:solidFill>
          </a:ln>
        </p:spPr>
        <p:txBody>
          <a:bodyPr wrap="square" lIns="0" tIns="0" rIns="0" bIns="0" rtlCol="0">
            <a:noAutofit/>
          </a:bodyPr>
          <a:lstStyle/>
          <a:p/>
        </p:txBody>
      </p:sp>
      <p:sp>
        <p:nvSpPr>
          <p:cNvPr id="22" name="object 22"/>
          <p:cNvSpPr/>
          <p:nvPr/>
        </p:nvSpPr>
        <p:spPr>
          <a:xfrm>
            <a:off x="3105699" y="2665514"/>
            <a:ext cx="75996" cy="78765"/>
          </a:xfrm>
          <a:custGeom>
            <a:avLst/>
            <a:gdLst/>
            <a:ahLst/>
            <a:cxnLst/>
            <a:rect l="l" t="t" r="r" b="b"/>
            <a:pathLst>
              <a:path w="75996" h="78765">
                <a:moveTo>
                  <a:pt x="32473" y="0"/>
                </a:moveTo>
                <a:lnTo>
                  <a:pt x="0" y="78765"/>
                </a:lnTo>
                <a:lnTo>
                  <a:pt x="75996" y="73228"/>
                </a:lnTo>
                <a:lnTo>
                  <a:pt x="32473" y="0"/>
                </a:lnTo>
                <a:close/>
              </a:path>
            </a:pathLst>
          </a:custGeom>
          <a:solidFill>
            <a:srgbClr val="002060"/>
          </a:solidFill>
        </p:spPr>
        <p:txBody>
          <a:bodyPr wrap="square" lIns="0" tIns="0" rIns="0" bIns="0" rtlCol="0">
            <a:noAutofit/>
          </a:bodyPr>
          <a:lstStyle/>
          <a:p/>
        </p:txBody>
      </p:sp>
      <p:sp>
        <p:nvSpPr>
          <p:cNvPr id="23" name="object 23"/>
          <p:cNvSpPr/>
          <p:nvPr/>
        </p:nvSpPr>
        <p:spPr>
          <a:xfrm>
            <a:off x="7632175" y="2725422"/>
            <a:ext cx="2764002" cy="1471663"/>
          </a:xfrm>
          <a:custGeom>
            <a:avLst/>
            <a:gdLst/>
            <a:ahLst/>
            <a:cxnLst/>
            <a:rect l="l" t="t" r="r" b="b"/>
            <a:pathLst>
              <a:path w="2764002" h="1471663">
                <a:moveTo>
                  <a:pt x="0" y="1471663"/>
                </a:moveTo>
                <a:lnTo>
                  <a:pt x="201571" y="1466308"/>
                </a:lnTo>
                <a:lnTo>
                  <a:pt x="402189" y="1450598"/>
                </a:lnTo>
                <a:lnTo>
                  <a:pt x="600901" y="1425060"/>
                </a:lnTo>
                <a:lnTo>
                  <a:pt x="796755" y="1390224"/>
                </a:lnTo>
                <a:lnTo>
                  <a:pt x="988796" y="1346620"/>
                </a:lnTo>
                <a:lnTo>
                  <a:pt x="1176073" y="1294775"/>
                </a:lnTo>
                <a:lnTo>
                  <a:pt x="1357632" y="1235219"/>
                </a:lnTo>
                <a:lnTo>
                  <a:pt x="1532521" y="1168481"/>
                </a:lnTo>
                <a:lnTo>
                  <a:pt x="1699786" y="1095090"/>
                </a:lnTo>
                <a:lnTo>
                  <a:pt x="1858475" y="1015576"/>
                </a:lnTo>
                <a:lnTo>
                  <a:pt x="2007634" y="930466"/>
                </a:lnTo>
                <a:lnTo>
                  <a:pt x="2146310" y="840291"/>
                </a:lnTo>
                <a:lnTo>
                  <a:pt x="2273552" y="745578"/>
                </a:lnTo>
                <a:lnTo>
                  <a:pt x="2388404" y="646858"/>
                </a:lnTo>
                <a:lnTo>
                  <a:pt x="2489916" y="544659"/>
                </a:lnTo>
                <a:lnTo>
                  <a:pt x="2577133" y="439511"/>
                </a:lnTo>
                <a:lnTo>
                  <a:pt x="2649104" y="331942"/>
                </a:lnTo>
                <a:lnTo>
                  <a:pt x="2704874" y="222481"/>
                </a:lnTo>
                <a:lnTo>
                  <a:pt x="2743491" y="111657"/>
                </a:lnTo>
                <a:lnTo>
                  <a:pt x="2764002" y="0"/>
                </a:lnTo>
              </a:path>
            </a:pathLst>
          </a:custGeom>
          <a:ln w="19050">
            <a:solidFill>
              <a:srgbClr val="12AF9F"/>
            </a:solidFill>
          </a:ln>
        </p:spPr>
        <p:txBody>
          <a:bodyPr wrap="square" lIns="0" tIns="0" rIns="0" bIns="0" rtlCol="0">
            <a:noAutofit/>
          </a:bodyPr>
          <a:lstStyle/>
          <a:p/>
        </p:txBody>
      </p:sp>
      <p:sp>
        <p:nvSpPr>
          <p:cNvPr id="24" name="object 24"/>
          <p:cNvSpPr/>
          <p:nvPr/>
        </p:nvSpPr>
        <p:spPr>
          <a:xfrm>
            <a:off x="10357549" y="2660918"/>
            <a:ext cx="76098" cy="78003"/>
          </a:xfrm>
          <a:custGeom>
            <a:avLst/>
            <a:gdLst/>
            <a:ahLst/>
            <a:cxnLst/>
            <a:rect l="l" t="t" r="r" b="b"/>
            <a:pathLst>
              <a:path w="76098" h="78003">
                <a:moveTo>
                  <a:pt x="41846" y="0"/>
                </a:moveTo>
                <a:lnTo>
                  <a:pt x="0" y="74206"/>
                </a:lnTo>
                <a:lnTo>
                  <a:pt x="76098" y="78003"/>
                </a:lnTo>
                <a:lnTo>
                  <a:pt x="41846" y="0"/>
                </a:lnTo>
                <a:close/>
              </a:path>
            </a:pathLst>
          </a:custGeom>
          <a:solidFill>
            <a:srgbClr val="12AF9F"/>
          </a:solidFill>
        </p:spPr>
        <p:txBody>
          <a:bodyPr wrap="square" lIns="0" tIns="0" rIns="0" bIns="0" rtlCol="0">
            <a:noAutofit/>
          </a:bodyPr>
          <a:lstStyle/>
          <a:p/>
        </p:txBody>
      </p:sp>
      <p:sp>
        <p:nvSpPr>
          <p:cNvPr id="25" name="object 25"/>
          <p:cNvSpPr/>
          <p:nvPr/>
        </p:nvSpPr>
        <p:spPr>
          <a:xfrm>
            <a:off x="5496755" y="2728141"/>
            <a:ext cx="315823" cy="1574533"/>
          </a:xfrm>
          <a:custGeom>
            <a:avLst/>
            <a:gdLst/>
            <a:ahLst/>
            <a:cxnLst/>
            <a:rect l="l" t="t" r="r" b="b"/>
            <a:pathLst>
              <a:path w="315823" h="1574533">
                <a:moveTo>
                  <a:pt x="315823" y="1574533"/>
                </a:moveTo>
                <a:lnTo>
                  <a:pt x="315240" y="1513146"/>
                </a:lnTo>
                <a:lnTo>
                  <a:pt x="313529" y="1452066"/>
                </a:lnTo>
                <a:lnTo>
                  <a:pt x="310750" y="1391600"/>
                </a:lnTo>
                <a:lnTo>
                  <a:pt x="306963" y="1332056"/>
                </a:lnTo>
                <a:lnTo>
                  <a:pt x="302226" y="1273740"/>
                </a:lnTo>
                <a:lnTo>
                  <a:pt x="296599" y="1216960"/>
                </a:lnTo>
                <a:lnTo>
                  <a:pt x="290142" y="1162023"/>
                </a:lnTo>
                <a:lnTo>
                  <a:pt x="282913" y="1109237"/>
                </a:lnTo>
                <a:lnTo>
                  <a:pt x="274972" y="1058908"/>
                </a:lnTo>
                <a:lnTo>
                  <a:pt x="266379" y="1011343"/>
                </a:lnTo>
                <a:lnTo>
                  <a:pt x="257192" y="966851"/>
                </a:lnTo>
                <a:lnTo>
                  <a:pt x="247471" y="925738"/>
                </a:lnTo>
                <a:lnTo>
                  <a:pt x="237275" y="888311"/>
                </a:lnTo>
                <a:lnTo>
                  <a:pt x="215696" y="825745"/>
                </a:lnTo>
                <a:lnTo>
                  <a:pt x="192930" y="781610"/>
                </a:lnTo>
                <a:lnTo>
                  <a:pt x="157594" y="755345"/>
                </a:lnTo>
                <a:lnTo>
                  <a:pt x="146353" y="752628"/>
                </a:lnTo>
                <a:lnTo>
                  <a:pt x="135163" y="744651"/>
                </a:lnTo>
                <a:lnTo>
                  <a:pt x="102402" y="691779"/>
                </a:lnTo>
                <a:lnTo>
                  <a:pt x="81740" y="635030"/>
                </a:lnTo>
                <a:lnTo>
                  <a:pt x="62493" y="563524"/>
                </a:lnTo>
                <a:lnTo>
                  <a:pt x="53527" y="522890"/>
                </a:lnTo>
                <a:lnTo>
                  <a:pt x="45066" y="479353"/>
                </a:lnTo>
                <a:lnTo>
                  <a:pt x="37161" y="433172"/>
                </a:lnTo>
                <a:lnTo>
                  <a:pt x="29862" y="384611"/>
                </a:lnTo>
                <a:lnTo>
                  <a:pt x="23221" y="333931"/>
                </a:lnTo>
                <a:lnTo>
                  <a:pt x="17287" y="281393"/>
                </a:lnTo>
                <a:lnTo>
                  <a:pt x="12111" y="227259"/>
                </a:lnTo>
                <a:lnTo>
                  <a:pt x="7744" y="171791"/>
                </a:lnTo>
                <a:lnTo>
                  <a:pt x="4236" y="115251"/>
                </a:lnTo>
                <a:lnTo>
                  <a:pt x="1638" y="57900"/>
                </a:lnTo>
                <a:lnTo>
                  <a:pt x="0" y="0"/>
                </a:lnTo>
              </a:path>
            </a:pathLst>
          </a:custGeom>
          <a:ln w="19050">
            <a:solidFill>
              <a:srgbClr val="339966"/>
            </a:solidFill>
          </a:ln>
        </p:spPr>
        <p:txBody>
          <a:bodyPr wrap="square" lIns="0" tIns="0" rIns="0" bIns="0" rtlCol="0">
            <a:noAutofit/>
          </a:bodyPr>
          <a:lstStyle/>
          <a:p/>
        </p:txBody>
      </p:sp>
      <p:sp>
        <p:nvSpPr>
          <p:cNvPr id="26" name="object 26"/>
          <p:cNvSpPr/>
          <p:nvPr/>
        </p:nvSpPr>
        <p:spPr>
          <a:xfrm>
            <a:off x="5458786" y="2664302"/>
            <a:ext cx="76200" cy="76581"/>
          </a:xfrm>
          <a:custGeom>
            <a:avLst/>
            <a:gdLst/>
            <a:ahLst/>
            <a:cxnLst/>
            <a:rect l="l" t="t" r="r" b="b"/>
            <a:pathLst>
              <a:path w="76200" h="76581">
                <a:moveTo>
                  <a:pt x="37350" y="0"/>
                </a:moveTo>
                <a:lnTo>
                  <a:pt x="0" y="76581"/>
                </a:lnTo>
                <a:lnTo>
                  <a:pt x="76200" y="75819"/>
                </a:lnTo>
                <a:lnTo>
                  <a:pt x="37350" y="0"/>
                </a:lnTo>
                <a:close/>
              </a:path>
            </a:pathLst>
          </a:custGeom>
          <a:solidFill>
            <a:srgbClr val="339966"/>
          </a:solidFill>
        </p:spPr>
        <p:txBody>
          <a:bodyPr wrap="square" lIns="0" tIns="0" rIns="0" bIns="0" rtlCol="0">
            <a:noAutofit/>
          </a:bodyPr>
          <a:lstStyle/>
          <a:p/>
        </p:txBody>
      </p:sp>
      <p:sp>
        <p:nvSpPr>
          <p:cNvPr id="27" name="object 27"/>
          <p:cNvSpPr/>
          <p:nvPr/>
        </p:nvSpPr>
        <p:spPr>
          <a:xfrm>
            <a:off x="852906" y="2005774"/>
            <a:ext cx="428142" cy="1501648"/>
          </a:xfrm>
          <a:prstGeom prst="rect">
            <a:avLst/>
          </a:prstGeom>
          <a:blipFill>
            <a:blip r:embed="rId7" cstate="print"/>
            <a:stretch>
              <a:fillRect/>
            </a:stretch>
          </a:blipFill>
        </p:spPr>
        <p:txBody>
          <a:bodyPr wrap="square" lIns="0" tIns="0" rIns="0" bIns="0" rtlCol="0">
            <a:noAutofit/>
          </a:bodyPr>
          <a:lstStyle/>
          <a:p/>
        </p:txBody>
      </p:sp>
      <p:sp>
        <p:nvSpPr>
          <p:cNvPr id="28" name="object 28"/>
          <p:cNvSpPr/>
          <p:nvPr/>
        </p:nvSpPr>
        <p:spPr>
          <a:xfrm>
            <a:off x="850264" y="4166946"/>
            <a:ext cx="432117" cy="1515516"/>
          </a:xfrm>
          <a:prstGeom prst="rect">
            <a:avLst/>
          </a:prstGeom>
          <a:blipFill>
            <a:blip r:embed="rId8" cstate="print"/>
            <a:stretch>
              <a:fillRect/>
            </a:stretch>
          </a:blipFill>
        </p:spPr>
        <p:txBody>
          <a:bodyPr wrap="square" lIns="0" tIns="0" rIns="0" bIns="0" rtlCol="0">
            <a:noAutofit/>
          </a:bodyPr>
          <a:lstStyle/>
          <a:p/>
        </p:txBody>
      </p:sp>
      <p:sp>
        <p:nvSpPr>
          <p:cNvPr id="29" name="object 29"/>
          <p:cNvSpPr txBox="1"/>
          <p:nvPr/>
        </p:nvSpPr>
        <p:spPr>
          <a:xfrm>
            <a:off x="2252766" y="5178876"/>
            <a:ext cx="1678939" cy="581660"/>
          </a:xfrm>
          <a:prstGeom prst="rect">
            <a:avLst/>
          </a:prstGeom>
        </p:spPr>
        <p:txBody>
          <a:bodyPr wrap="square" lIns="0" tIns="0" rIns="0" bIns="0" rtlCol="0" vert="horz">
            <a:noAutofit/>
          </a:bodyPr>
          <a:lstStyle/>
          <a:p>
            <a:pPr marL="12700" marR="12700">
              <a:lnSpc>
                <a:spcPct val="100899"/>
              </a:lnSpc>
            </a:pPr>
            <a:r>
              <a:rPr dirty="0" smtClean="0" sz="1850" b="1">
                <a:solidFill>
                  <a:srgbClr val="050505"/>
                </a:solidFill>
                <a:latin typeface="Microsoft YaHei UI"/>
                <a:cs typeface="Microsoft YaHei UI"/>
              </a:rPr>
              <a:t>非结构化数据计</a:t>
            </a:r>
            <a:r>
              <a:rPr dirty="0" smtClean="0" sz="1850" b="1">
                <a:solidFill>
                  <a:srgbClr val="050505"/>
                </a:solidFill>
                <a:latin typeface="Microsoft YaHei UI"/>
                <a:cs typeface="Microsoft YaHei UI"/>
              </a:rPr>
              <a:t> 算机难以理解</a:t>
            </a:r>
            <a:endParaRPr sz="1850">
              <a:latin typeface="Microsoft YaHei UI"/>
              <a:cs typeface="Microsoft YaHei UI"/>
            </a:endParaRPr>
          </a:p>
        </p:txBody>
      </p:sp>
      <p:sp>
        <p:nvSpPr>
          <p:cNvPr id="30" name="object 30"/>
          <p:cNvSpPr/>
          <p:nvPr/>
        </p:nvSpPr>
        <p:spPr>
          <a:xfrm>
            <a:off x="5231904" y="5838093"/>
            <a:ext cx="662698" cy="576054"/>
          </a:xfrm>
          <a:prstGeom prst="rect">
            <a:avLst/>
          </a:prstGeom>
          <a:blipFill>
            <a:blip r:embed="rId9" cstate="print"/>
            <a:stretch>
              <a:fillRect/>
            </a:stretch>
          </a:blipFill>
        </p:spPr>
        <p:txBody>
          <a:bodyPr wrap="square" lIns="0" tIns="0" rIns="0" bIns="0" rtlCol="0">
            <a:noAutofit/>
          </a:bodyPr>
          <a:lstStyle/>
          <a:p/>
        </p:txBody>
      </p:sp>
      <p:sp>
        <p:nvSpPr>
          <p:cNvPr id="31" name="object 31"/>
          <p:cNvSpPr txBox="1"/>
          <p:nvPr/>
        </p:nvSpPr>
        <p:spPr>
          <a:xfrm>
            <a:off x="4869107" y="5178876"/>
            <a:ext cx="1442720" cy="581660"/>
          </a:xfrm>
          <a:prstGeom prst="rect">
            <a:avLst/>
          </a:prstGeom>
        </p:spPr>
        <p:txBody>
          <a:bodyPr wrap="square" lIns="0" tIns="0" rIns="0" bIns="0" rtlCol="0" vert="horz">
            <a:noAutofit/>
          </a:bodyPr>
          <a:lstStyle/>
          <a:p>
            <a:pPr marL="248920" marR="12700" indent="-236220">
              <a:lnSpc>
                <a:spcPct val="100899"/>
              </a:lnSpc>
            </a:pPr>
            <a:r>
              <a:rPr dirty="0" smtClean="0" sz="1850" b="1">
                <a:solidFill>
                  <a:srgbClr val="050505"/>
                </a:solidFill>
                <a:latin typeface="Microsoft YaHei UI"/>
                <a:cs typeface="Microsoft YaHei UI"/>
              </a:rPr>
              <a:t>多源异构数据</a:t>
            </a:r>
            <a:r>
              <a:rPr dirty="0" smtClean="0" sz="1850" b="1">
                <a:solidFill>
                  <a:srgbClr val="050505"/>
                </a:solidFill>
                <a:latin typeface="Microsoft YaHei UI"/>
                <a:cs typeface="Microsoft YaHei UI"/>
              </a:rPr>
              <a:t> 难以融合</a:t>
            </a:r>
            <a:endParaRPr sz="1850">
              <a:latin typeface="Microsoft YaHei UI"/>
              <a:cs typeface="Microsoft YaHei UI"/>
            </a:endParaRPr>
          </a:p>
        </p:txBody>
      </p:sp>
      <p:sp>
        <p:nvSpPr>
          <p:cNvPr id="32" name="object 32"/>
          <p:cNvSpPr/>
          <p:nvPr/>
        </p:nvSpPr>
        <p:spPr>
          <a:xfrm>
            <a:off x="2831638" y="5841555"/>
            <a:ext cx="569142" cy="569145"/>
          </a:xfrm>
          <a:prstGeom prst="rect">
            <a:avLst/>
          </a:prstGeom>
          <a:blipFill>
            <a:blip r:embed="rId10" cstate="print"/>
            <a:stretch>
              <a:fillRect/>
            </a:stretch>
          </a:blipFill>
        </p:spPr>
        <p:txBody>
          <a:bodyPr wrap="square" lIns="0" tIns="0" rIns="0" bIns="0" rtlCol="0">
            <a:noAutofit/>
          </a:bodyPr>
          <a:lstStyle/>
          <a:p/>
        </p:txBody>
      </p:sp>
      <p:sp>
        <p:nvSpPr>
          <p:cNvPr id="33" name="object 33"/>
          <p:cNvSpPr/>
          <p:nvPr/>
        </p:nvSpPr>
        <p:spPr>
          <a:xfrm>
            <a:off x="7728180" y="5838090"/>
            <a:ext cx="576059" cy="576072"/>
          </a:xfrm>
          <a:prstGeom prst="rect">
            <a:avLst/>
          </a:prstGeom>
          <a:blipFill>
            <a:blip r:embed="rId11" cstate="print"/>
            <a:stretch>
              <a:fillRect/>
            </a:stretch>
          </a:blipFill>
        </p:spPr>
        <p:txBody>
          <a:bodyPr wrap="square" lIns="0" tIns="0" rIns="0" bIns="0" rtlCol="0">
            <a:noAutofit/>
          </a:bodyPr>
          <a:lstStyle/>
          <a:p/>
        </p:txBody>
      </p:sp>
      <p:sp>
        <p:nvSpPr>
          <p:cNvPr id="34" name="object 34"/>
          <p:cNvSpPr/>
          <p:nvPr/>
        </p:nvSpPr>
        <p:spPr>
          <a:xfrm>
            <a:off x="4988185" y="3080868"/>
            <a:ext cx="2918764" cy="1500263"/>
          </a:xfrm>
          <a:custGeom>
            <a:avLst/>
            <a:gdLst/>
            <a:ahLst/>
            <a:cxnLst/>
            <a:rect l="l" t="t" r="r" b="b"/>
            <a:pathLst>
              <a:path w="2918764" h="1500263">
                <a:moveTo>
                  <a:pt x="2776753" y="0"/>
                </a:moveTo>
                <a:lnTo>
                  <a:pt x="130027" y="498"/>
                </a:lnTo>
                <a:lnTo>
                  <a:pt x="88539" y="10409"/>
                </a:lnTo>
                <a:lnTo>
                  <a:pt x="52797" y="31512"/>
                </a:lnTo>
                <a:lnTo>
                  <a:pt x="24795" y="61810"/>
                </a:lnTo>
                <a:lnTo>
                  <a:pt x="6531" y="99308"/>
                </a:lnTo>
                <a:lnTo>
                  <a:pt x="0" y="142011"/>
                </a:lnTo>
                <a:lnTo>
                  <a:pt x="499" y="1370233"/>
                </a:lnTo>
                <a:lnTo>
                  <a:pt x="10412" y="1411720"/>
                </a:lnTo>
                <a:lnTo>
                  <a:pt x="31515" y="1447463"/>
                </a:lnTo>
                <a:lnTo>
                  <a:pt x="61813" y="1475465"/>
                </a:lnTo>
                <a:lnTo>
                  <a:pt x="99310" y="1493731"/>
                </a:lnTo>
                <a:lnTo>
                  <a:pt x="142011" y="1500263"/>
                </a:lnTo>
                <a:lnTo>
                  <a:pt x="2788744" y="1499764"/>
                </a:lnTo>
                <a:lnTo>
                  <a:pt x="2830226" y="1489849"/>
                </a:lnTo>
                <a:lnTo>
                  <a:pt x="2865966" y="1468742"/>
                </a:lnTo>
                <a:lnTo>
                  <a:pt x="2893967" y="1438441"/>
                </a:lnTo>
                <a:lnTo>
                  <a:pt x="2912232" y="1400941"/>
                </a:lnTo>
                <a:lnTo>
                  <a:pt x="2918764" y="1358239"/>
                </a:lnTo>
                <a:lnTo>
                  <a:pt x="2918266" y="130027"/>
                </a:lnTo>
                <a:lnTo>
                  <a:pt x="2908353" y="88539"/>
                </a:lnTo>
                <a:lnTo>
                  <a:pt x="2887248" y="52797"/>
                </a:lnTo>
                <a:lnTo>
                  <a:pt x="2856948" y="24795"/>
                </a:lnTo>
                <a:lnTo>
                  <a:pt x="2819451" y="6531"/>
                </a:lnTo>
                <a:lnTo>
                  <a:pt x="2776753" y="0"/>
                </a:lnTo>
                <a:close/>
              </a:path>
            </a:pathLst>
          </a:custGeom>
          <a:solidFill>
            <a:srgbClr val="FFFFFF"/>
          </a:solidFill>
        </p:spPr>
        <p:txBody>
          <a:bodyPr wrap="square" lIns="0" tIns="0" rIns="0" bIns="0" rtlCol="0">
            <a:noAutofit/>
          </a:bodyPr>
          <a:lstStyle/>
          <a:p/>
        </p:txBody>
      </p:sp>
      <p:sp>
        <p:nvSpPr>
          <p:cNvPr id="35" name="object 35"/>
          <p:cNvSpPr/>
          <p:nvPr/>
        </p:nvSpPr>
        <p:spPr>
          <a:xfrm>
            <a:off x="4988185" y="3080868"/>
            <a:ext cx="2918764" cy="1500263"/>
          </a:xfrm>
          <a:custGeom>
            <a:avLst/>
            <a:gdLst/>
            <a:ahLst/>
            <a:cxnLst/>
            <a:rect l="l" t="t" r="r" b="b"/>
            <a:pathLst>
              <a:path w="2918764" h="1500263">
                <a:moveTo>
                  <a:pt x="0" y="142011"/>
                </a:moveTo>
                <a:lnTo>
                  <a:pt x="6531" y="99308"/>
                </a:lnTo>
                <a:lnTo>
                  <a:pt x="24795" y="61810"/>
                </a:lnTo>
                <a:lnTo>
                  <a:pt x="52797" y="31512"/>
                </a:lnTo>
                <a:lnTo>
                  <a:pt x="88539" y="10409"/>
                </a:lnTo>
                <a:lnTo>
                  <a:pt x="130027" y="498"/>
                </a:lnTo>
                <a:lnTo>
                  <a:pt x="2776753" y="0"/>
                </a:lnTo>
                <a:lnTo>
                  <a:pt x="2791440" y="750"/>
                </a:lnTo>
                <a:lnTo>
                  <a:pt x="2832626" y="11414"/>
                </a:lnTo>
                <a:lnTo>
                  <a:pt x="2867946" y="33146"/>
                </a:lnTo>
                <a:lnTo>
                  <a:pt x="2895403" y="63949"/>
                </a:lnTo>
                <a:lnTo>
                  <a:pt x="2912999" y="101829"/>
                </a:lnTo>
                <a:lnTo>
                  <a:pt x="2918764" y="1358239"/>
                </a:lnTo>
                <a:lnTo>
                  <a:pt x="2918014" y="1372928"/>
                </a:lnTo>
                <a:lnTo>
                  <a:pt x="2907349" y="1414118"/>
                </a:lnTo>
                <a:lnTo>
                  <a:pt x="2885617" y="1449440"/>
                </a:lnTo>
                <a:lnTo>
                  <a:pt x="2854814" y="1476898"/>
                </a:lnTo>
                <a:lnTo>
                  <a:pt x="2816938" y="1494496"/>
                </a:lnTo>
                <a:lnTo>
                  <a:pt x="142011" y="1500263"/>
                </a:lnTo>
                <a:lnTo>
                  <a:pt x="127322" y="1499513"/>
                </a:lnTo>
                <a:lnTo>
                  <a:pt x="86134" y="1488848"/>
                </a:lnTo>
                <a:lnTo>
                  <a:pt x="50815" y="1467114"/>
                </a:lnTo>
                <a:lnTo>
                  <a:pt x="23361" y="1436310"/>
                </a:lnTo>
                <a:lnTo>
                  <a:pt x="5766" y="1398430"/>
                </a:lnTo>
                <a:lnTo>
                  <a:pt x="0" y="142011"/>
                </a:lnTo>
                <a:close/>
              </a:path>
            </a:pathLst>
          </a:custGeom>
          <a:ln w="9524">
            <a:solidFill>
              <a:srgbClr val="FFFFFF"/>
            </a:solidFill>
            <a:prstDash val="dash"/>
          </a:ln>
        </p:spPr>
        <p:txBody>
          <a:bodyPr wrap="square" lIns="0" tIns="0" rIns="0" bIns="0" rtlCol="0">
            <a:noAutofit/>
          </a:bodyPr>
          <a:lstStyle/>
          <a:p/>
        </p:txBody>
      </p:sp>
      <p:sp>
        <p:nvSpPr>
          <p:cNvPr id="36" name="object 36"/>
          <p:cNvSpPr/>
          <p:nvPr/>
        </p:nvSpPr>
        <p:spPr>
          <a:xfrm>
            <a:off x="4271799" y="2992615"/>
            <a:ext cx="3360367" cy="1461871"/>
          </a:xfrm>
          <a:prstGeom prst="rect">
            <a:avLst/>
          </a:prstGeom>
          <a:blipFill>
            <a:blip r:embed="rId12" cstate="print"/>
            <a:stretch>
              <a:fillRect/>
            </a:stretch>
          </a:blipFill>
        </p:spPr>
        <p:txBody>
          <a:bodyPr wrap="square" lIns="0" tIns="0" rIns="0" bIns="0" rtlCol="0">
            <a:noAutofit/>
          </a:bodyPr>
          <a:lstStyle/>
          <a:p/>
        </p:txBody>
      </p:sp>
      <p:sp>
        <p:nvSpPr>
          <p:cNvPr id="37" name="object 37"/>
          <p:cNvSpPr/>
          <p:nvPr/>
        </p:nvSpPr>
        <p:spPr>
          <a:xfrm>
            <a:off x="6864085" y="2724377"/>
            <a:ext cx="1025525" cy="800633"/>
          </a:xfrm>
          <a:custGeom>
            <a:avLst/>
            <a:gdLst/>
            <a:ahLst/>
            <a:cxnLst/>
            <a:rect l="l" t="t" r="r" b="b"/>
            <a:pathLst>
              <a:path w="1025525" h="800633">
                <a:moveTo>
                  <a:pt x="0" y="800633"/>
                </a:moveTo>
                <a:lnTo>
                  <a:pt x="73350" y="797749"/>
                </a:lnTo>
                <a:lnTo>
                  <a:pt x="146368" y="789282"/>
                </a:lnTo>
                <a:lnTo>
                  <a:pt x="218723" y="775512"/>
                </a:lnTo>
                <a:lnTo>
                  <a:pt x="290082" y="756717"/>
                </a:lnTo>
                <a:lnTo>
                  <a:pt x="360113" y="733175"/>
                </a:lnTo>
                <a:lnTo>
                  <a:pt x="428484" y="705166"/>
                </a:lnTo>
                <a:lnTo>
                  <a:pt x="494864" y="672968"/>
                </a:lnTo>
                <a:lnTo>
                  <a:pt x="558921" y="636859"/>
                </a:lnTo>
                <a:lnTo>
                  <a:pt x="620322" y="597119"/>
                </a:lnTo>
                <a:lnTo>
                  <a:pt x="678735" y="554026"/>
                </a:lnTo>
                <a:lnTo>
                  <a:pt x="733829" y="507859"/>
                </a:lnTo>
                <a:lnTo>
                  <a:pt x="785272" y="458896"/>
                </a:lnTo>
                <a:lnTo>
                  <a:pt x="832731" y="407417"/>
                </a:lnTo>
                <a:lnTo>
                  <a:pt x="875874" y="353699"/>
                </a:lnTo>
                <a:lnTo>
                  <a:pt x="914371" y="298022"/>
                </a:lnTo>
                <a:lnTo>
                  <a:pt x="947888" y="240664"/>
                </a:lnTo>
                <a:lnTo>
                  <a:pt x="976094" y="181904"/>
                </a:lnTo>
                <a:lnTo>
                  <a:pt x="998657" y="122021"/>
                </a:lnTo>
                <a:lnTo>
                  <a:pt x="1015244" y="61293"/>
                </a:lnTo>
                <a:lnTo>
                  <a:pt x="1025525" y="0"/>
                </a:lnTo>
              </a:path>
            </a:pathLst>
          </a:custGeom>
          <a:ln w="19050">
            <a:solidFill>
              <a:srgbClr val="2589D7"/>
            </a:solidFill>
          </a:ln>
        </p:spPr>
        <p:txBody>
          <a:bodyPr wrap="square" lIns="0" tIns="0" rIns="0" bIns="0" rtlCol="0">
            <a:noAutofit/>
          </a:bodyPr>
          <a:lstStyle/>
          <a:p/>
        </p:txBody>
      </p:sp>
      <p:sp>
        <p:nvSpPr>
          <p:cNvPr id="38" name="object 38"/>
          <p:cNvSpPr/>
          <p:nvPr/>
        </p:nvSpPr>
        <p:spPr>
          <a:xfrm>
            <a:off x="7850858" y="2660915"/>
            <a:ext cx="76073" cy="78257"/>
          </a:xfrm>
          <a:custGeom>
            <a:avLst/>
            <a:gdLst/>
            <a:ahLst/>
            <a:cxnLst/>
            <a:rect l="l" t="t" r="r" b="b"/>
            <a:pathLst>
              <a:path w="76073" h="78257">
                <a:moveTo>
                  <a:pt x="42405" y="0"/>
                </a:moveTo>
                <a:lnTo>
                  <a:pt x="0" y="73888"/>
                </a:lnTo>
                <a:lnTo>
                  <a:pt x="76073" y="78257"/>
                </a:lnTo>
                <a:lnTo>
                  <a:pt x="42405" y="0"/>
                </a:lnTo>
                <a:close/>
              </a:path>
            </a:pathLst>
          </a:custGeom>
          <a:solidFill>
            <a:srgbClr val="2589D7"/>
          </a:solidFill>
        </p:spPr>
        <p:txBody>
          <a:bodyPr wrap="square" lIns="0" tIns="0" rIns="0" bIns="0" rtlCol="0">
            <a:noAutofit/>
          </a:bodyPr>
          <a:lstStyle/>
          <a:p/>
        </p:txBody>
      </p:sp>
      <p:sp>
        <p:nvSpPr>
          <p:cNvPr id="39" name="object 39"/>
          <p:cNvSpPr/>
          <p:nvPr/>
        </p:nvSpPr>
        <p:spPr>
          <a:xfrm>
            <a:off x="2906393" y="4293101"/>
            <a:ext cx="378764" cy="560908"/>
          </a:xfrm>
          <a:custGeom>
            <a:avLst/>
            <a:gdLst/>
            <a:ahLst/>
            <a:cxnLst/>
            <a:rect l="l" t="t" r="r" b="b"/>
            <a:pathLst>
              <a:path w="378764" h="560908">
                <a:moveTo>
                  <a:pt x="378764" y="216750"/>
                </a:moveTo>
                <a:lnTo>
                  <a:pt x="165227" y="216750"/>
                </a:lnTo>
                <a:lnTo>
                  <a:pt x="165227" y="560908"/>
                </a:lnTo>
                <a:lnTo>
                  <a:pt x="378764" y="560908"/>
                </a:lnTo>
                <a:lnTo>
                  <a:pt x="378764" y="216750"/>
                </a:lnTo>
                <a:close/>
              </a:path>
              <a:path w="378764" h="560908">
                <a:moveTo>
                  <a:pt x="271995" y="0"/>
                </a:moveTo>
                <a:lnTo>
                  <a:pt x="0" y="216750"/>
                </a:lnTo>
                <a:lnTo>
                  <a:pt x="543979" y="216750"/>
                </a:lnTo>
                <a:lnTo>
                  <a:pt x="271995" y="0"/>
                </a:lnTo>
                <a:close/>
              </a:path>
            </a:pathLst>
          </a:custGeom>
          <a:solidFill>
            <a:srgbClr val="002060"/>
          </a:solidFill>
        </p:spPr>
        <p:txBody>
          <a:bodyPr wrap="square" lIns="0" tIns="0" rIns="0" bIns="0" rtlCol="0">
            <a:noAutofit/>
          </a:bodyPr>
          <a:lstStyle/>
          <a:p/>
        </p:txBody>
      </p:sp>
      <p:sp>
        <p:nvSpPr>
          <p:cNvPr id="40" name="object 40"/>
          <p:cNvSpPr/>
          <p:nvPr/>
        </p:nvSpPr>
        <p:spPr>
          <a:xfrm>
            <a:off x="2906393" y="4293101"/>
            <a:ext cx="543979" cy="560908"/>
          </a:xfrm>
          <a:custGeom>
            <a:avLst/>
            <a:gdLst/>
            <a:ahLst/>
            <a:cxnLst/>
            <a:rect l="l" t="t" r="r" b="b"/>
            <a:pathLst>
              <a:path w="543979" h="560908">
                <a:moveTo>
                  <a:pt x="0" y="216750"/>
                </a:moveTo>
                <a:lnTo>
                  <a:pt x="271995" y="0"/>
                </a:lnTo>
                <a:lnTo>
                  <a:pt x="543979" y="216750"/>
                </a:lnTo>
                <a:lnTo>
                  <a:pt x="378764" y="216750"/>
                </a:lnTo>
                <a:lnTo>
                  <a:pt x="378764" y="560908"/>
                </a:lnTo>
                <a:lnTo>
                  <a:pt x="165227" y="560908"/>
                </a:lnTo>
                <a:lnTo>
                  <a:pt x="165227" y="216750"/>
                </a:lnTo>
                <a:lnTo>
                  <a:pt x="0" y="216750"/>
                </a:lnTo>
                <a:close/>
              </a:path>
            </a:pathLst>
          </a:custGeom>
          <a:ln w="9525">
            <a:solidFill>
              <a:srgbClr val="002060"/>
            </a:solidFill>
          </a:ln>
        </p:spPr>
        <p:txBody>
          <a:bodyPr wrap="square" lIns="0" tIns="0" rIns="0" bIns="0" rtlCol="0">
            <a:noAutofit/>
          </a:bodyPr>
          <a:lstStyle/>
          <a:p/>
        </p:txBody>
      </p:sp>
      <p:sp>
        <p:nvSpPr>
          <p:cNvPr id="41" name="object 41"/>
          <p:cNvSpPr/>
          <p:nvPr/>
        </p:nvSpPr>
        <p:spPr>
          <a:xfrm>
            <a:off x="2546553" y="4676978"/>
            <a:ext cx="1210589" cy="338556"/>
          </a:xfrm>
          <a:custGeom>
            <a:avLst/>
            <a:gdLst/>
            <a:ahLst/>
            <a:cxnLst/>
            <a:rect l="l" t="t" r="r" b="b"/>
            <a:pathLst>
              <a:path w="1210589" h="338556">
                <a:moveTo>
                  <a:pt x="0" y="0"/>
                </a:moveTo>
                <a:lnTo>
                  <a:pt x="1210589" y="0"/>
                </a:lnTo>
                <a:lnTo>
                  <a:pt x="1210589" y="338556"/>
                </a:lnTo>
                <a:lnTo>
                  <a:pt x="0" y="338556"/>
                </a:lnTo>
                <a:lnTo>
                  <a:pt x="0" y="0"/>
                </a:lnTo>
                <a:close/>
              </a:path>
            </a:pathLst>
          </a:custGeom>
          <a:solidFill>
            <a:srgbClr val="FFFFFF"/>
          </a:solidFill>
        </p:spPr>
        <p:txBody>
          <a:bodyPr wrap="square" lIns="0" tIns="0" rIns="0" bIns="0" rtlCol="0">
            <a:noAutofit/>
          </a:bodyPr>
          <a:lstStyle/>
          <a:p/>
        </p:txBody>
      </p:sp>
      <p:sp>
        <p:nvSpPr>
          <p:cNvPr id="42" name="object 42"/>
          <p:cNvSpPr txBox="1"/>
          <p:nvPr/>
        </p:nvSpPr>
        <p:spPr>
          <a:xfrm>
            <a:off x="2625294" y="4715074"/>
            <a:ext cx="1041400" cy="256540"/>
          </a:xfrm>
          <a:prstGeom prst="rect">
            <a:avLst/>
          </a:prstGeom>
        </p:spPr>
        <p:txBody>
          <a:bodyPr wrap="square" lIns="0" tIns="0" rIns="0" bIns="0" rtlCol="0" vert="horz">
            <a:noAutofit/>
          </a:bodyPr>
          <a:lstStyle/>
          <a:p>
            <a:pPr marL="12700">
              <a:lnSpc>
                <a:spcPct val="100000"/>
              </a:lnSpc>
            </a:pPr>
            <a:r>
              <a:rPr dirty="0" smtClean="0" sz="1600">
                <a:solidFill>
                  <a:srgbClr val="002060"/>
                </a:solidFill>
                <a:latin typeface="Microsoft YaHei UI"/>
                <a:cs typeface="Microsoft YaHei UI"/>
              </a:rPr>
              <a:t>数据结构化</a:t>
            </a:r>
            <a:endParaRPr sz="1600">
              <a:latin typeface="Microsoft YaHei UI"/>
              <a:cs typeface="Microsoft YaHei UI"/>
            </a:endParaRPr>
          </a:p>
        </p:txBody>
      </p:sp>
      <p:sp>
        <p:nvSpPr>
          <p:cNvPr id="43" name="object 43"/>
          <p:cNvSpPr/>
          <p:nvPr/>
        </p:nvSpPr>
        <p:spPr>
          <a:xfrm>
            <a:off x="5410408" y="4293101"/>
            <a:ext cx="378764" cy="560908"/>
          </a:xfrm>
          <a:custGeom>
            <a:avLst/>
            <a:gdLst/>
            <a:ahLst/>
            <a:cxnLst/>
            <a:rect l="l" t="t" r="r" b="b"/>
            <a:pathLst>
              <a:path w="378764" h="560908">
                <a:moveTo>
                  <a:pt x="378764" y="216750"/>
                </a:moveTo>
                <a:lnTo>
                  <a:pt x="165227" y="216750"/>
                </a:lnTo>
                <a:lnTo>
                  <a:pt x="165227" y="560908"/>
                </a:lnTo>
                <a:lnTo>
                  <a:pt x="378764" y="560908"/>
                </a:lnTo>
                <a:lnTo>
                  <a:pt x="378764" y="216750"/>
                </a:lnTo>
                <a:close/>
              </a:path>
              <a:path w="378764" h="560908">
                <a:moveTo>
                  <a:pt x="271995" y="0"/>
                </a:moveTo>
                <a:lnTo>
                  <a:pt x="0" y="216750"/>
                </a:lnTo>
                <a:lnTo>
                  <a:pt x="543979" y="216750"/>
                </a:lnTo>
                <a:lnTo>
                  <a:pt x="271995" y="0"/>
                </a:lnTo>
                <a:close/>
              </a:path>
            </a:pathLst>
          </a:custGeom>
          <a:solidFill>
            <a:srgbClr val="008080"/>
          </a:solidFill>
        </p:spPr>
        <p:txBody>
          <a:bodyPr wrap="square" lIns="0" tIns="0" rIns="0" bIns="0" rtlCol="0">
            <a:noAutofit/>
          </a:bodyPr>
          <a:lstStyle/>
          <a:p/>
        </p:txBody>
      </p:sp>
      <p:sp>
        <p:nvSpPr>
          <p:cNvPr id="44" name="object 44"/>
          <p:cNvSpPr/>
          <p:nvPr/>
        </p:nvSpPr>
        <p:spPr>
          <a:xfrm>
            <a:off x="5410408" y="4293103"/>
            <a:ext cx="543979" cy="560908"/>
          </a:xfrm>
          <a:custGeom>
            <a:avLst/>
            <a:gdLst/>
            <a:ahLst/>
            <a:cxnLst/>
            <a:rect l="l" t="t" r="r" b="b"/>
            <a:pathLst>
              <a:path w="543979" h="560908">
                <a:moveTo>
                  <a:pt x="0" y="216750"/>
                </a:moveTo>
                <a:lnTo>
                  <a:pt x="271995" y="0"/>
                </a:lnTo>
                <a:lnTo>
                  <a:pt x="543979" y="216750"/>
                </a:lnTo>
                <a:lnTo>
                  <a:pt x="378764" y="216750"/>
                </a:lnTo>
                <a:lnTo>
                  <a:pt x="378764" y="560908"/>
                </a:lnTo>
                <a:lnTo>
                  <a:pt x="165227" y="560908"/>
                </a:lnTo>
                <a:lnTo>
                  <a:pt x="165227" y="216750"/>
                </a:lnTo>
                <a:lnTo>
                  <a:pt x="0" y="216750"/>
                </a:lnTo>
                <a:close/>
              </a:path>
            </a:pathLst>
          </a:custGeom>
          <a:ln w="9525">
            <a:solidFill>
              <a:srgbClr val="008080"/>
            </a:solidFill>
          </a:ln>
        </p:spPr>
        <p:txBody>
          <a:bodyPr wrap="square" lIns="0" tIns="0" rIns="0" bIns="0" rtlCol="0">
            <a:noAutofit/>
          </a:bodyPr>
          <a:lstStyle/>
          <a:p/>
        </p:txBody>
      </p:sp>
      <p:sp>
        <p:nvSpPr>
          <p:cNvPr id="45" name="object 45"/>
          <p:cNvSpPr/>
          <p:nvPr/>
        </p:nvSpPr>
        <p:spPr>
          <a:xfrm>
            <a:off x="5141582" y="4668507"/>
            <a:ext cx="1005408" cy="338556"/>
          </a:xfrm>
          <a:custGeom>
            <a:avLst/>
            <a:gdLst/>
            <a:ahLst/>
            <a:cxnLst/>
            <a:rect l="l" t="t" r="r" b="b"/>
            <a:pathLst>
              <a:path w="1005408" h="338556">
                <a:moveTo>
                  <a:pt x="0" y="0"/>
                </a:moveTo>
                <a:lnTo>
                  <a:pt x="1005408" y="0"/>
                </a:lnTo>
                <a:lnTo>
                  <a:pt x="1005408" y="338556"/>
                </a:lnTo>
                <a:lnTo>
                  <a:pt x="0" y="338556"/>
                </a:lnTo>
                <a:lnTo>
                  <a:pt x="0" y="0"/>
                </a:lnTo>
                <a:close/>
              </a:path>
            </a:pathLst>
          </a:custGeom>
          <a:solidFill>
            <a:srgbClr val="FFFFFF"/>
          </a:solidFill>
        </p:spPr>
        <p:txBody>
          <a:bodyPr wrap="square" lIns="0" tIns="0" rIns="0" bIns="0" rtlCol="0">
            <a:noAutofit/>
          </a:bodyPr>
          <a:lstStyle/>
          <a:p/>
        </p:txBody>
      </p:sp>
      <p:sp>
        <p:nvSpPr>
          <p:cNvPr id="46" name="object 46"/>
          <p:cNvSpPr txBox="1"/>
          <p:nvPr/>
        </p:nvSpPr>
        <p:spPr>
          <a:xfrm>
            <a:off x="5220328" y="4706607"/>
            <a:ext cx="838200" cy="256540"/>
          </a:xfrm>
          <a:prstGeom prst="rect">
            <a:avLst/>
          </a:prstGeom>
        </p:spPr>
        <p:txBody>
          <a:bodyPr wrap="square" lIns="0" tIns="0" rIns="0" bIns="0" rtlCol="0" vert="horz">
            <a:noAutofit/>
          </a:bodyPr>
          <a:lstStyle/>
          <a:p>
            <a:pPr marL="12700">
              <a:lnSpc>
                <a:spcPct val="100000"/>
              </a:lnSpc>
            </a:pPr>
            <a:r>
              <a:rPr dirty="0" smtClean="0" sz="1600">
                <a:solidFill>
                  <a:srgbClr val="008080"/>
                </a:solidFill>
                <a:latin typeface="Microsoft YaHei UI"/>
                <a:cs typeface="Microsoft YaHei UI"/>
              </a:rPr>
              <a:t>数据融合</a:t>
            </a:r>
            <a:endParaRPr sz="1600">
              <a:latin typeface="Microsoft YaHei UI"/>
              <a:cs typeface="Microsoft YaHei UI"/>
            </a:endParaRPr>
          </a:p>
        </p:txBody>
      </p:sp>
      <p:sp>
        <p:nvSpPr>
          <p:cNvPr id="47" name="object 47"/>
          <p:cNvSpPr/>
          <p:nvPr/>
        </p:nvSpPr>
        <p:spPr>
          <a:xfrm>
            <a:off x="7774727" y="4295211"/>
            <a:ext cx="377291" cy="560920"/>
          </a:xfrm>
          <a:custGeom>
            <a:avLst/>
            <a:gdLst/>
            <a:ahLst/>
            <a:cxnLst/>
            <a:rect l="l" t="t" r="r" b="b"/>
            <a:pathLst>
              <a:path w="377291" h="560920">
                <a:moveTo>
                  <a:pt x="377291" y="215912"/>
                </a:moveTo>
                <a:lnTo>
                  <a:pt x="164579" y="215912"/>
                </a:lnTo>
                <a:lnTo>
                  <a:pt x="164579" y="560920"/>
                </a:lnTo>
                <a:lnTo>
                  <a:pt x="377291" y="560920"/>
                </a:lnTo>
                <a:lnTo>
                  <a:pt x="377291" y="215912"/>
                </a:lnTo>
                <a:close/>
              </a:path>
              <a:path w="377291" h="560920">
                <a:moveTo>
                  <a:pt x="270929" y="0"/>
                </a:moveTo>
                <a:lnTo>
                  <a:pt x="0" y="215912"/>
                </a:lnTo>
                <a:lnTo>
                  <a:pt x="541870" y="215912"/>
                </a:lnTo>
                <a:lnTo>
                  <a:pt x="270929" y="0"/>
                </a:lnTo>
                <a:close/>
              </a:path>
            </a:pathLst>
          </a:custGeom>
          <a:solidFill>
            <a:srgbClr val="0066FF"/>
          </a:solidFill>
        </p:spPr>
        <p:txBody>
          <a:bodyPr wrap="square" lIns="0" tIns="0" rIns="0" bIns="0" rtlCol="0">
            <a:noAutofit/>
          </a:bodyPr>
          <a:lstStyle/>
          <a:p/>
        </p:txBody>
      </p:sp>
      <p:sp>
        <p:nvSpPr>
          <p:cNvPr id="48" name="object 48"/>
          <p:cNvSpPr/>
          <p:nvPr/>
        </p:nvSpPr>
        <p:spPr>
          <a:xfrm>
            <a:off x="7774727" y="4295211"/>
            <a:ext cx="541870" cy="560920"/>
          </a:xfrm>
          <a:custGeom>
            <a:avLst/>
            <a:gdLst/>
            <a:ahLst/>
            <a:cxnLst/>
            <a:rect l="l" t="t" r="r" b="b"/>
            <a:pathLst>
              <a:path w="541870" h="560920">
                <a:moveTo>
                  <a:pt x="0" y="215912"/>
                </a:moveTo>
                <a:lnTo>
                  <a:pt x="270929" y="0"/>
                </a:lnTo>
                <a:lnTo>
                  <a:pt x="541870" y="215912"/>
                </a:lnTo>
                <a:lnTo>
                  <a:pt x="377291" y="215912"/>
                </a:lnTo>
                <a:lnTo>
                  <a:pt x="377291" y="560920"/>
                </a:lnTo>
                <a:lnTo>
                  <a:pt x="164579" y="560920"/>
                </a:lnTo>
                <a:lnTo>
                  <a:pt x="164579" y="215912"/>
                </a:lnTo>
                <a:lnTo>
                  <a:pt x="0" y="215912"/>
                </a:lnTo>
                <a:close/>
              </a:path>
            </a:pathLst>
          </a:custGeom>
          <a:ln w="9525">
            <a:solidFill>
              <a:srgbClr val="0066FF"/>
            </a:solidFill>
          </a:ln>
        </p:spPr>
        <p:txBody>
          <a:bodyPr wrap="square" lIns="0" tIns="0" rIns="0" bIns="0" rtlCol="0">
            <a:noAutofit/>
          </a:bodyPr>
          <a:lstStyle/>
          <a:p/>
        </p:txBody>
      </p:sp>
      <p:sp>
        <p:nvSpPr>
          <p:cNvPr id="49" name="object 49"/>
          <p:cNvSpPr/>
          <p:nvPr/>
        </p:nvSpPr>
        <p:spPr>
          <a:xfrm>
            <a:off x="7116432" y="4668507"/>
            <a:ext cx="1826145" cy="338556"/>
          </a:xfrm>
          <a:custGeom>
            <a:avLst/>
            <a:gdLst/>
            <a:ahLst/>
            <a:cxnLst/>
            <a:rect l="l" t="t" r="r" b="b"/>
            <a:pathLst>
              <a:path w="1826145" h="338556">
                <a:moveTo>
                  <a:pt x="0" y="0"/>
                </a:moveTo>
                <a:lnTo>
                  <a:pt x="1826145" y="0"/>
                </a:lnTo>
                <a:lnTo>
                  <a:pt x="1826145" y="338556"/>
                </a:lnTo>
                <a:lnTo>
                  <a:pt x="0" y="338556"/>
                </a:lnTo>
                <a:lnTo>
                  <a:pt x="0" y="0"/>
                </a:lnTo>
                <a:close/>
              </a:path>
            </a:pathLst>
          </a:custGeom>
          <a:solidFill>
            <a:srgbClr val="FFFFFF"/>
          </a:solidFill>
        </p:spPr>
        <p:txBody>
          <a:bodyPr wrap="square" lIns="0" tIns="0" rIns="0" bIns="0" rtlCol="0">
            <a:noAutofit/>
          </a:bodyPr>
          <a:lstStyle/>
          <a:p/>
        </p:txBody>
      </p:sp>
      <p:sp>
        <p:nvSpPr>
          <p:cNvPr id="50" name="object 50"/>
          <p:cNvSpPr txBox="1"/>
          <p:nvPr/>
        </p:nvSpPr>
        <p:spPr>
          <a:xfrm>
            <a:off x="7195178" y="4706607"/>
            <a:ext cx="1651000" cy="256540"/>
          </a:xfrm>
          <a:prstGeom prst="rect">
            <a:avLst/>
          </a:prstGeom>
        </p:spPr>
        <p:txBody>
          <a:bodyPr wrap="square" lIns="0" tIns="0" rIns="0" bIns="0" rtlCol="0" vert="horz">
            <a:noAutofit/>
          </a:bodyPr>
          <a:lstStyle/>
          <a:p>
            <a:pPr marL="12700">
              <a:lnSpc>
                <a:spcPct val="100000"/>
              </a:lnSpc>
            </a:pPr>
            <a:r>
              <a:rPr dirty="0" smtClean="0" sz="1600">
                <a:solidFill>
                  <a:srgbClr val="2589D7"/>
                </a:solidFill>
                <a:latin typeface="Microsoft YaHei UI"/>
                <a:cs typeface="Microsoft YaHei UI"/>
              </a:rPr>
              <a:t>自由扩展数据模式</a:t>
            </a:r>
            <a:endParaRPr sz="1600">
              <a:latin typeface="Microsoft YaHei UI"/>
              <a:cs typeface="Microsoft YaHei UI"/>
            </a:endParaRPr>
          </a:p>
        </p:txBody>
      </p:sp>
      <p:sp>
        <p:nvSpPr>
          <p:cNvPr id="51" name="object 51"/>
          <p:cNvSpPr/>
          <p:nvPr/>
        </p:nvSpPr>
        <p:spPr>
          <a:xfrm>
            <a:off x="10181376" y="4314267"/>
            <a:ext cx="378764" cy="560908"/>
          </a:xfrm>
          <a:custGeom>
            <a:avLst/>
            <a:gdLst/>
            <a:ahLst/>
            <a:cxnLst/>
            <a:rect l="l" t="t" r="r" b="b"/>
            <a:pathLst>
              <a:path w="378764" h="560908">
                <a:moveTo>
                  <a:pt x="378764" y="216750"/>
                </a:moveTo>
                <a:lnTo>
                  <a:pt x="165227" y="216750"/>
                </a:lnTo>
                <a:lnTo>
                  <a:pt x="165227" y="560908"/>
                </a:lnTo>
                <a:lnTo>
                  <a:pt x="378764" y="560908"/>
                </a:lnTo>
                <a:lnTo>
                  <a:pt x="378764" y="216750"/>
                </a:lnTo>
                <a:close/>
              </a:path>
              <a:path w="378764" h="560908">
                <a:moveTo>
                  <a:pt x="271995" y="0"/>
                </a:moveTo>
                <a:lnTo>
                  <a:pt x="0" y="216750"/>
                </a:lnTo>
                <a:lnTo>
                  <a:pt x="543979" y="216750"/>
                </a:lnTo>
                <a:lnTo>
                  <a:pt x="271995" y="0"/>
                </a:lnTo>
                <a:close/>
              </a:path>
            </a:pathLst>
          </a:custGeom>
          <a:solidFill>
            <a:srgbClr val="12AF9F"/>
          </a:solidFill>
        </p:spPr>
        <p:txBody>
          <a:bodyPr wrap="square" lIns="0" tIns="0" rIns="0" bIns="0" rtlCol="0">
            <a:noAutofit/>
          </a:bodyPr>
          <a:lstStyle/>
          <a:p/>
        </p:txBody>
      </p:sp>
      <p:sp>
        <p:nvSpPr>
          <p:cNvPr id="52" name="object 52"/>
          <p:cNvSpPr/>
          <p:nvPr/>
        </p:nvSpPr>
        <p:spPr>
          <a:xfrm>
            <a:off x="10181376" y="4314267"/>
            <a:ext cx="543979" cy="560908"/>
          </a:xfrm>
          <a:custGeom>
            <a:avLst/>
            <a:gdLst/>
            <a:ahLst/>
            <a:cxnLst/>
            <a:rect l="l" t="t" r="r" b="b"/>
            <a:pathLst>
              <a:path w="543979" h="560908">
                <a:moveTo>
                  <a:pt x="0" y="216750"/>
                </a:moveTo>
                <a:lnTo>
                  <a:pt x="271995" y="0"/>
                </a:lnTo>
                <a:lnTo>
                  <a:pt x="543979" y="216750"/>
                </a:lnTo>
                <a:lnTo>
                  <a:pt x="378764" y="216750"/>
                </a:lnTo>
                <a:lnTo>
                  <a:pt x="378764" y="560908"/>
                </a:lnTo>
                <a:lnTo>
                  <a:pt x="165227" y="560908"/>
                </a:lnTo>
                <a:lnTo>
                  <a:pt x="165227" y="216750"/>
                </a:lnTo>
                <a:lnTo>
                  <a:pt x="0" y="216750"/>
                </a:lnTo>
                <a:close/>
              </a:path>
            </a:pathLst>
          </a:custGeom>
          <a:ln w="9525">
            <a:solidFill>
              <a:srgbClr val="12AF9F"/>
            </a:solidFill>
          </a:ln>
        </p:spPr>
        <p:txBody>
          <a:bodyPr wrap="square" lIns="0" tIns="0" rIns="0" bIns="0" rtlCol="0">
            <a:noAutofit/>
          </a:bodyPr>
          <a:lstStyle/>
          <a:p/>
        </p:txBody>
      </p:sp>
      <p:sp>
        <p:nvSpPr>
          <p:cNvPr id="53" name="object 53"/>
          <p:cNvSpPr/>
          <p:nvPr/>
        </p:nvSpPr>
        <p:spPr>
          <a:xfrm>
            <a:off x="9724173" y="4696028"/>
            <a:ext cx="1415770" cy="338556"/>
          </a:xfrm>
          <a:custGeom>
            <a:avLst/>
            <a:gdLst/>
            <a:ahLst/>
            <a:cxnLst/>
            <a:rect l="l" t="t" r="r" b="b"/>
            <a:pathLst>
              <a:path w="1415770" h="338556">
                <a:moveTo>
                  <a:pt x="0" y="0"/>
                </a:moveTo>
                <a:lnTo>
                  <a:pt x="1415770" y="0"/>
                </a:lnTo>
                <a:lnTo>
                  <a:pt x="1415770" y="338556"/>
                </a:lnTo>
                <a:lnTo>
                  <a:pt x="0" y="338556"/>
                </a:lnTo>
                <a:lnTo>
                  <a:pt x="0" y="0"/>
                </a:lnTo>
                <a:close/>
              </a:path>
            </a:pathLst>
          </a:custGeom>
          <a:solidFill>
            <a:srgbClr val="FFFFFF"/>
          </a:solidFill>
        </p:spPr>
        <p:txBody>
          <a:bodyPr wrap="square" lIns="0" tIns="0" rIns="0" bIns="0" rtlCol="0">
            <a:noAutofit/>
          </a:bodyPr>
          <a:lstStyle/>
          <a:p/>
        </p:txBody>
      </p:sp>
      <p:sp>
        <p:nvSpPr>
          <p:cNvPr id="54" name="object 54"/>
          <p:cNvSpPr txBox="1"/>
          <p:nvPr/>
        </p:nvSpPr>
        <p:spPr>
          <a:xfrm>
            <a:off x="9802911" y="4734123"/>
            <a:ext cx="1244600" cy="256540"/>
          </a:xfrm>
          <a:prstGeom prst="rect">
            <a:avLst/>
          </a:prstGeom>
        </p:spPr>
        <p:txBody>
          <a:bodyPr wrap="square" lIns="0" tIns="0" rIns="0" bIns="0" rtlCol="0" vert="horz">
            <a:noAutofit/>
          </a:bodyPr>
          <a:lstStyle/>
          <a:p>
            <a:pPr marL="12700">
              <a:lnSpc>
                <a:spcPct val="100000"/>
              </a:lnSpc>
            </a:pPr>
            <a:r>
              <a:rPr dirty="0" smtClean="0" sz="1600">
                <a:solidFill>
                  <a:srgbClr val="12AF9F"/>
                </a:solidFill>
                <a:latin typeface="Microsoft YaHei UI"/>
                <a:cs typeface="Microsoft YaHei UI"/>
              </a:rPr>
              <a:t>行业智能问答</a:t>
            </a:r>
            <a:endParaRPr sz="1600">
              <a:latin typeface="Microsoft YaHei UI"/>
              <a:cs typeface="Microsoft YaHei UI"/>
            </a:endParaRPr>
          </a:p>
        </p:txBody>
      </p:sp>
      <p:sp>
        <p:nvSpPr>
          <p:cNvPr id="55" name="object 55"/>
          <p:cNvSpPr/>
          <p:nvPr/>
        </p:nvSpPr>
        <p:spPr>
          <a:xfrm>
            <a:off x="2159562" y="5095053"/>
            <a:ext cx="1915579" cy="1451051"/>
          </a:xfrm>
          <a:custGeom>
            <a:avLst/>
            <a:gdLst/>
            <a:ahLst/>
            <a:cxnLst/>
            <a:rect l="l" t="t" r="r" b="b"/>
            <a:pathLst>
              <a:path w="1915579" h="1451051">
                <a:moveTo>
                  <a:pt x="0" y="47561"/>
                </a:moveTo>
                <a:lnTo>
                  <a:pt x="17532" y="10675"/>
                </a:lnTo>
                <a:lnTo>
                  <a:pt x="1868017" y="0"/>
                </a:lnTo>
                <a:lnTo>
                  <a:pt x="1882258" y="2166"/>
                </a:lnTo>
                <a:lnTo>
                  <a:pt x="1911992" y="29404"/>
                </a:lnTo>
                <a:lnTo>
                  <a:pt x="1915579" y="1403489"/>
                </a:lnTo>
                <a:lnTo>
                  <a:pt x="1913412" y="1417725"/>
                </a:lnTo>
                <a:lnTo>
                  <a:pt x="1886174" y="1447463"/>
                </a:lnTo>
                <a:lnTo>
                  <a:pt x="47561" y="1451051"/>
                </a:lnTo>
                <a:lnTo>
                  <a:pt x="33325" y="1448883"/>
                </a:lnTo>
                <a:lnTo>
                  <a:pt x="3587" y="1421641"/>
                </a:lnTo>
                <a:lnTo>
                  <a:pt x="0" y="47561"/>
                </a:lnTo>
                <a:close/>
              </a:path>
            </a:pathLst>
          </a:custGeom>
          <a:ln w="9525">
            <a:solidFill>
              <a:srgbClr val="002060"/>
            </a:solidFill>
            <a:prstDash val="dash"/>
          </a:ln>
        </p:spPr>
        <p:txBody>
          <a:bodyPr wrap="square" lIns="0" tIns="0" rIns="0" bIns="0" rtlCol="0">
            <a:noAutofit/>
          </a:bodyPr>
          <a:lstStyle/>
          <a:p/>
        </p:txBody>
      </p:sp>
      <p:sp>
        <p:nvSpPr>
          <p:cNvPr id="56" name="object 56"/>
          <p:cNvSpPr/>
          <p:nvPr/>
        </p:nvSpPr>
        <p:spPr>
          <a:xfrm>
            <a:off x="4564458" y="5095053"/>
            <a:ext cx="1915579" cy="1451051"/>
          </a:xfrm>
          <a:custGeom>
            <a:avLst/>
            <a:gdLst/>
            <a:ahLst/>
            <a:cxnLst/>
            <a:rect l="l" t="t" r="r" b="b"/>
            <a:pathLst>
              <a:path w="1915579" h="1451051">
                <a:moveTo>
                  <a:pt x="0" y="47561"/>
                </a:moveTo>
                <a:lnTo>
                  <a:pt x="17532" y="10675"/>
                </a:lnTo>
                <a:lnTo>
                  <a:pt x="1868017" y="0"/>
                </a:lnTo>
                <a:lnTo>
                  <a:pt x="1882258" y="2166"/>
                </a:lnTo>
                <a:lnTo>
                  <a:pt x="1911992" y="29404"/>
                </a:lnTo>
                <a:lnTo>
                  <a:pt x="1915579" y="1403489"/>
                </a:lnTo>
                <a:lnTo>
                  <a:pt x="1913412" y="1417725"/>
                </a:lnTo>
                <a:lnTo>
                  <a:pt x="1886174" y="1447463"/>
                </a:lnTo>
                <a:lnTo>
                  <a:pt x="47561" y="1451051"/>
                </a:lnTo>
                <a:lnTo>
                  <a:pt x="33325" y="1448883"/>
                </a:lnTo>
                <a:lnTo>
                  <a:pt x="3587" y="1421641"/>
                </a:lnTo>
                <a:lnTo>
                  <a:pt x="0" y="47561"/>
                </a:lnTo>
                <a:close/>
              </a:path>
            </a:pathLst>
          </a:custGeom>
          <a:ln w="9525">
            <a:solidFill>
              <a:srgbClr val="002060"/>
            </a:solidFill>
            <a:prstDash val="dash"/>
          </a:ln>
        </p:spPr>
        <p:txBody>
          <a:bodyPr wrap="square" lIns="0" tIns="0" rIns="0" bIns="0" rtlCol="0">
            <a:noAutofit/>
          </a:bodyPr>
          <a:lstStyle/>
          <a:p/>
        </p:txBody>
      </p:sp>
      <p:sp>
        <p:nvSpPr>
          <p:cNvPr id="57" name="object 57"/>
          <p:cNvSpPr/>
          <p:nvPr/>
        </p:nvSpPr>
        <p:spPr>
          <a:xfrm>
            <a:off x="7139813" y="5095053"/>
            <a:ext cx="1915579" cy="1451051"/>
          </a:xfrm>
          <a:custGeom>
            <a:avLst/>
            <a:gdLst/>
            <a:ahLst/>
            <a:cxnLst/>
            <a:rect l="l" t="t" r="r" b="b"/>
            <a:pathLst>
              <a:path w="1915579" h="1451051">
                <a:moveTo>
                  <a:pt x="0" y="47561"/>
                </a:moveTo>
                <a:lnTo>
                  <a:pt x="17532" y="10675"/>
                </a:lnTo>
                <a:lnTo>
                  <a:pt x="1868017" y="0"/>
                </a:lnTo>
                <a:lnTo>
                  <a:pt x="1882258" y="2166"/>
                </a:lnTo>
                <a:lnTo>
                  <a:pt x="1911992" y="29404"/>
                </a:lnTo>
                <a:lnTo>
                  <a:pt x="1915579" y="1403489"/>
                </a:lnTo>
                <a:lnTo>
                  <a:pt x="1913412" y="1417725"/>
                </a:lnTo>
                <a:lnTo>
                  <a:pt x="1886174" y="1447463"/>
                </a:lnTo>
                <a:lnTo>
                  <a:pt x="47561" y="1451051"/>
                </a:lnTo>
                <a:lnTo>
                  <a:pt x="33325" y="1448883"/>
                </a:lnTo>
                <a:lnTo>
                  <a:pt x="3587" y="1421641"/>
                </a:lnTo>
                <a:lnTo>
                  <a:pt x="0" y="47561"/>
                </a:lnTo>
                <a:close/>
              </a:path>
            </a:pathLst>
          </a:custGeom>
          <a:ln w="9525">
            <a:solidFill>
              <a:srgbClr val="002060"/>
            </a:solidFill>
            <a:prstDash val="dash"/>
          </a:ln>
        </p:spPr>
        <p:txBody>
          <a:bodyPr wrap="square" lIns="0" tIns="0" rIns="0" bIns="0" rtlCol="0">
            <a:noAutofit/>
          </a:bodyPr>
          <a:lstStyle/>
          <a:p/>
        </p:txBody>
      </p:sp>
      <p:sp>
        <p:nvSpPr>
          <p:cNvPr id="58" name="object 58"/>
          <p:cNvSpPr/>
          <p:nvPr/>
        </p:nvSpPr>
        <p:spPr>
          <a:xfrm>
            <a:off x="9461003" y="5095053"/>
            <a:ext cx="1915579" cy="1451051"/>
          </a:xfrm>
          <a:custGeom>
            <a:avLst/>
            <a:gdLst/>
            <a:ahLst/>
            <a:cxnLst/>
            <a:rect l="l" t="t" r="r" b="b"/>
            <a:pathLst>
              <a:path w="1915579" h="1451051">
                <a:moveTo>
                  <a:pt x="0" y="47561"/>
                </a:moveTo>
                <a:lnTo>
                  <a:pt x="17532" y="10675"/>
                </a:lnTo>
                <a:lnTo>
                  <a:pt x="1868017" y="0"/>
                </a:lnTo>
                <a:lnTo>
                  <a:pt x="1882258" y="2166"/>
                </a:lnTo>
                <a:lnTo>
                  <a:pt x="1911992" y="29404"/>
                </a:lnTo>
                <a:lnTo>
                  <a:pt x="1915579" y="1403489"/>
                </a:lnTo>
                <a:lnTo>
                  <a:pt x="1913412" y="1417725"/>
                </a:lnTo>
                <a:lnTo>
                  <a:pt x="1886174" y="1447463"/>
                </a:lnTo>
                <a:lnTo>
                  <a:pt x="47561" y="1451051"/>
                </a:lnTo>
                <a:lnTo>
                  <a:pt x="33325" y="1448883"/>
                </a:lnTo>
                <a:lnTo>
                  <a:pt x="3587" y="1421641"/>
                </a:lnTo>
                <a:lnTo>
                  <a:pt x="0" y="47561"/>
                </a:lnTo>
                <a:close/>
              </a:path>
            </a:pathLst>
          </a:custGeom>
          <a:ln w="9525">
            <a:solidFill>
              <a:srgbClr val="002060"/>
            </a:solidFill>
            <a:prstDash val="dash"/>
          </a:ln>
        </p:spPr>
        <p:txBody>
          <a:bodyPr wrap="square" lIns="0" tIns="0" rIns="0" bIns="0" rtlCol="0">
            <a:noAutofit/>
          </a:bodyPr>
          <a:lstStyl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0757" y="266191"/>
            <a:ext cx="3754754" cy="560705"/>
          </a:xfrm>
          <a:prstGeom prst="rect">
            <a:avLst/>
          </a:prstGeom>
        </p:spPr>
        <p:txBody>
          <a:bodyPr wrap="square" lIns="0" tIns="0" rIns="0" bIns="0" rtlCol="0" vert="horz">
            <a:noAutofit/>
          </a:bodyPr>
          <a:lstStyle/>
          <a:p>
            <a:pPr marL="12700">
              <a:lnSpc>
                <a:spcPct val="100000"/>
              </a:lnSpc>
            </a:pPr>
            <a:r>
              <a:rPr dirty="0" smtClean="0" sz="3600" spc="-275" b="1">
                <a:solidFill>
                  <a:srgbClr val="303030"/>
                </a:solidFill>
                <a:latin typeface="Microsoft YaHei UI"/>
                <a:cs typeface="Microsoft YaHei UI"/>
              </a:rPr>
              <a:t>T</a:t>
            </a:r>
            <a:r>
              <a:rPr dirty="0" smtClean="0" sz="3600" spc="-20" b="1">
                <a:solidFill>
                  <a:srgbClr val="303030"/>
                </a:solidFill>
                <a:latin typeface="Microsoft YaHei UI"/>
                <a:cs typeface="Microsoft YaHei UI"/>
              </a:rPr>
              <a:t>u</a:t>
            </a:r>
            <a:r>
              <a:rPr dirty="0" smtClean="0" sz="3600" spc="-15" b="1">
                <a:solidFill>
                  <a:srgbClr val="303030"/>
                </a:solidFill>
                <a:latin typeface="Microsoft YaHei UI"/>
                <a:cs typeface="Microsoft YaHei UI"/>
              </a:rPr>
              <a:t>t</a:t>
            </a:r>
            <a:r>
              <a:rPr dirty="0" smtClean="0" sz="3600" spc="-5" b="1">
                <a:solidFill>
                  <a:srgbClr val="303030"/>
                </a:solidFill>
                <a:latin typeface="Microsoft YaHei UI"/>
                <a:cs typeface="Microsoft YaHei UI"/>
              </a:rPr>
              <a:t>o</a:t>
            </a:r>
            <a:r>
              <a:rPr dirty="0" smtClean="0" sz="3600" spc="10" b="1">
                <a:solidFill>
                  <a:srgbClr val="303030"/>
                </a:solidFill>
                <a:latin typeface="Microsoft YaHei UI"/>
                <a:cs typeface="Microsoft YaHei UI"/>
              </a:rPr>
              <a:t>r</a:t>
            </a:r>
            <a:r>
              <a:rPr dirty="0" smtClean="0" sz="3600" spc="-25" b="1">
                <a:solidFill>
                  <a:srgbClr val="303030"/>
                </a:solidFill>
                <a:latin typeface="Microsoft YaHei UI"/>
                <a:cs typeface="Microsoft YaHei UI"/>
              </a:rPr>
              <a:t>i</a:t>
            </a:r>
            <a:r>
              <a:rPr dirty="0" smtClean="0" sz="3600" spc="-20" b="1">
                <a:solidFill>
                  <a:srgbClr val="303030"/>
                </a:solidFill>
                <a:latin typeface="Microsoft YaHei UI"/>
                <a:cs typeface="Microsoft YaHei UI"/>
              </a:rPr>
              <a:t>al</a:t>
            </a:r>
            <a:r>
              <a:rPr dirty="0" smtClean="0" sz="3600" spc="-20" b="1">
                <a:solidFill>
                  <a:srgbClr val="303030"/>
                </a:solidFill>
                <a:latin typeface="Microsoft YaHei UI"/>
                <a:cs typeface="Microsoft YaHei UI"/>
              </a:rPr>
              <a:t> </a:t>
            </a:r>
            <a:r>
              <a:rPr dirty="0" smtClean="0" sz="3600" spc="0" b="1">
                <a:solidFill>
                  <a:srgbClr val="303030"/>
                </a:solidFill>
                <a:latin typeface="Microsoft YaHei UI"/>
                <a:cs typeface="Microsoft YaHei UI"/>
              </a:rPr>
              <a:t>预期目标</a:t>
            </a:r>
            <a:endParaRPr sz="3600">
              <a:latin typeface="Microsoft YaHei UI"/>
              <a:cs typeface="Microsoft YaHei UI"/>
            </a:endParaRPr>
          </a:p>
        </p:txBody>
      </p:sp>
      <p:sp>
        <p:nvSpPr>
          <p:cNvPr id="3" name="object 3"/>
          <p:cNvSpPr txBox="1"/>
          <p:nvPr/>
        </p:nvSpPr>
        <p:spPr>
          <a:xfrm>
            <a:off x="563457" y="1399030"/>
            <a:ext cx="10804525" cy="4328160"/>
          </a:xfrm>
          <a:prstGeom prst="rect">
            <a:avLst/>
          </a:prstGeom>
        </p:spPr>
        <p:txBody>
          <a:bodyPr wrap="square" lIns="0" tIns="0" rIns="0" bIns="0" rtlCol="0" vert="horz">
            <a:noAutofit/>
          </a:bodyPr>
          <a:lstStyle/>
          <a:p>
            <a:pPr marL="342900" marR="12700" indent="-330200">
              <a:lnSpc>
                <a:spcPct val="1306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了解行业知识图谱相关概念及其在</a:t>
            </a:r>
            <a:r>
              <a:rPr dirty="0" smtClean="0" sz="2400" spc="15">
                <a:solidFill>
                  <a:srgbClr val="23AB8C"/>
                </a:solidFill>
                <a:latin typeface="Microsoft YaHei UI"/>
                <a:cs typeface="Microsoft YaHei UI"/>
              </a:rPr>
              <a:t>行业中的现有应用</a:t>
            </a:r>
            <a:r>
              <a:rPr dirty="0" smtClean="0" sz="2400" spc="35">
                <a:solidFill>
                  <a:srgbClr val="303030"/>
                </a:solidFill>
                <a:latin typeface="Microsoft YaHei UI"/>
                <a:cs typeface="Microsoft YaHei UI"/>
              </a:rPr>
              <a:t>，</a:t>
            </a:r>
            <a:r>
              <a:rPr dirty="0" smtClean="0" sz="2400" spc="15">
                <a:solidFill>
                  <a:srgbClr val="303030"/>
                </a:solidFill>
                <a:latin typeface="Microsoft YaHei UI"/>
                <a:cs typeface="Microsoft YaHei UI"/>
              </a:rPr>
              <a:t>理解其给行业应用带来</a:t>
            </a:r>
            <a:r>
              <a:rPr dirty="0" smtClean="0" sz="2400" spc="15">
                <a:solidFill>
                  <a:srgbClr val="303030"/>
                </a:solidFill>
                <a:latin typeface="Microsoft YaHei UI"/>
                <a:cs typeface="Microsoft YaHei UI"/>
              </a:rPr>
              <a:t> </a:t>
            </a:r>
            <a:r>
              <a:rPr dirty="0" smtClean="0" sz="2400" spc="0">
                <a:solidFill>
                  <a:srgbClr val="303030"/>
                </a:solidFill>
                <a:latin typeface="Microsoft YaHei UI"/>
                <a:cs typeface="Microsoft YaHei UI"/>
              </a:rPr>
              <a:t>的价值。</a:t>
            </a:r>
            <a:endParaRPr sz="2400">
              <a:latin typeface="Microsoft YaHei UI"/>
              <a:cs typeface="Microsoft YaHei UI"/>
            </a:endParaRPr>
          </a:p>
          <a:p>
            <a:pPr>
              <a:lnSpc>
                <a:spcPts val="700"/>
              </a:lnSpc>
              <a:spcBef>
                <a:spcPts val="40"/>
              </a:spcBef>
            </a:pPr>
            <a:endParaRPr sz="7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342900" marR="12700" indent="-330200">
              <a:lnSpc>
                <a:spcPct val="1298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理解知识图谱在行业中应用的相关</a:t>
            </a:r>
            <a:r>
              <a:rPr dirty="0" smtClean="0" sz="2400" spc="15">
                <a:solidFill>
                  <a:srgbClr val="23AB8C"/>
                </a:solidFill>
                <a:latin typeface="Microsoft YaHei UI"/>
                <a:cs typeface="Microsoft YaHei UI"/>
              </a:rPr>
              <a:t>挑战</a:t>
            </a:r>
            <a:r>
              <a:rPr dirty="0" smtClean="0" sz="2400" spc="30">
                <a:solidFill>
                  <a:srgbClr val="303030"/>
                </a:solidFill>
                <a:latin typeface="Microsoft YaHei UI"/>
                <a:cs typeface="Microsoft YaHei UI"/>
              </a:rPr>
              <a:t>与</a:t>
            </a:r>
            <a:r>
              <a:rPr dirty="0" smtClean="0" sz="2400" spc="15">
                <a:solidFill>
                  <a:srgbClr val="23AB8C"/>
                </a:solidFill>
                <a:latin typeface="Microsoft YaHei UI"/>
                <a:cs typeface="Microsoft YaHei UI"/>
              </a:rPr>
              <a:t>生命周期</a:t>
            </a:r>
            <a:r>
              <a:rPr dirty="0" smtClean="0" sz="2400" spc="20">
                <a:solidFill>
                  <a:srgbClr val="303030"/>
                </a:solidFill>
                <a:latin typeface="Microsoft YaHei UI"/>
                <a:cs typeface="Microsoft YaHei UI"/>
              </a:rPr>
              <a:t>，</a:t>
            </a:r>
            <a:r>
              <a:rPr dirty="0" smtClean="0" sz="2400" spc="15">
                <a:solidFill>
                  <a:srgbClr val="303030"/>
                </a:solidFill>
                <a:latin typeface="Microsoft YaHei UI"/>
                <a:cs typeface="Microsoft YaHei UI"/>
              </a:rPr>
              <a:t>理解生命周期各过程的基</a:t>
            </a:r>
            <a:r>
              <a:rPr dirty="0" smtClean="0" sz="2400" spc="15">
                <a:solidFill>
                  <a:srgbClr val="303030"/>
                </a:solidFill>
                <a:latin typeface="Microsoft YaHei UI"/>
                <a:cs typeface="Microsoft YaHei UI"/>
              </a:rPr>
              <a:t> </a:t>
            </a:r>
            <a:r>
              <a:rPr dirty="0" smtClean="0" sz="2400" spc="0">
                <a:solidFill>
                  <a:srgbClr val="303030"/>
                </a:solidFill>
                <a:latin typeface="Microsoft YaHei UI"/>
                <a:cs typeface="Microsoft YaHei UI"/>
              </a:rPr>
              <a:t>本目标及相关组件。</a:t>
            </a:r>
            <a:endParaRPr sz="2400">
              <a:latin typeface="Microsoft YaHei UI"/>
              <a:cs typeface="Microsoft YaHei UI"/>
            </a:endParaRPr>
          </a:p>
          <a:p>
            <a:pPr>
              <a:lnSpc>
                <a:spcPts val="750"/>
              </a:lnSpc>
              <a:spcBef>
                <a:spcPts val="12"/>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342900" marR="12700" indent="-330200">
              <a:lnSpc>
                <a:spcPct val="1298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15">
                <a:solidFill>
                  <a:srgbClr val="303030"/>
                </a:solidFill>
                <a:latin typeface="Microsoft YaHei UI"/>
                <a:cs typeface="Microsoft YaHei UI"/>
              </a:rPr>
              <a:t>对行业知识图谱应用相关的技术进行熟悉</a:t>
            </a:r>
            <a:r>
              <a:rPr dirty="0" smtClean="0" sz="2400" spc="30">
                <a:solidFill>
                  <a:srgbClr val="303030"/>
                </a:solidFill>
                <a:latin typeface="Microsoft YaHei UI"/>
                <a:cs typeface="Microsoft YaHei UI"/>
              </a:rPr>
              <a:t>，</a:t>
            </a:r>
            <a:r>
              <a:rPr dirty="0" smtClean="0" sz="2400" spc="15">
                <a:solidFill>
                  <a:srgbClr val="303030"/>
                </a:solidFill>
                <a:latin typeface="Microsoft YaHei UI"/>
                <a:cs typeface="Microsoft YaHei UI"/>
              </a:rPr>
              <a:t>了解有哪些</a:t>
            </a:r>
            <a:r>
              <a:rPr dirty="0" smtClean="0" sz="2400" spc="15">
                <a:solidFill>
                  <a:srgbClr val="23AB8C"/>
                </a:solidFill>
                <a:latin typeface="Microsoft YaHei UI"/>
                <a:cs typeface="Microsoft YaHei UI"/>
              </a:rPr>
              <a:t>现有的工具</a:t>
            </a:r>
            <a:r>
              <a:rPr dirty="0" smtClean="0" sz="2400" spc="15">
                <a:solidFill>
                  <a:srgbClr val="303030"/>
                </a:solidFill>
                <a:latin typeface="Microsoft YaHei UI"/>
                <a:cs typeface="Microsoft YaHei UI"/>
              </a:rPr>
              <a:t>可以使用和</a:t>
            </a:r>
            <a:r>
              <a:rPr dirty="0" smtClean="0" sz="2400" spc="15">
                <a:solidFill>
                  <a:srgbClr val="303030"/>
                </a:solidFill>
                <a:latin typeface="Microsoft YaHei UI"/>
                <a:cs typeface="Microsoft YaHei UI"/>
              </a:rPr>
              <a:t> </a:t>
            </a:r>
            <a:r>
              <a:rPr dirty="0" smtClean="0" sz="2400" spc="0">
                <a:solidFill>
                  <a:srgbClr val="303030"/>
                </a:solidFill>
                <a:latin typeface="Microsoft YaHei UI"/>
                <a:cs typeface="Microsoft YaHei UI"/>
              </a:rPr>
              <a:t>相关注意事项、以及一些</a:t>
            </a:r>
            <a:r>
              <a:rPr dirty="0" smtClean="0" sz="2400" spc="0">
                <a:solidFill>
                  <a:srgbClr val="23AB8C"/>
                </a:solidFill>
                <a:latin typeface="Microsoft YaHei UI"/>
                <a:cs typeface="Microsoft YaHei UI"/>
              </a:rPr>
              <a:t>行业应用的最佳实践</a:t>
            </a:r>
            <a:r>
              <a:rPr dirty="0" smtClean="0" sz="2400" spc="0">
                <a:solidFill>
                  <a:srgbClr val="303030"/>
                </a:solidFill>
                <a:latin typeface="Microsoft YaHei UI"/>
                <a:cs typeface="Microsoft YaHei UI"/>
              </a:rPr>
              <a:t>。</a:t>
            </a:r>
            <a:endParaRPr sz="2400">
              <a:latin typeface="Microsoft YaHei UI"/>
              <a:cs typeface="Microsoft YaHei U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28859" y="6442393"/>
            <a:ext cx="203835" cy="195580"/>
          </a:xfrm>
          <a:prstGeom prst="rect">
            <a:avLst/>
          </a:prstGeom>
        </p:spPr>
        <p:txBody>
          <a:bodyPr wrap="square" lIns="0" tIns="0" rIns="0" bIns="0" rtlCol="0" vert="horz">
            <a:noAutofit/>
          </a:bodyPr>
          <a:lstStyle/>
          <a:p>
            <a:pPr marL="12700">
              <a:lnSpc>
                <a:spcPct val="100000"/>
              </a:lnSpc>
            </a:pPr>
            <a:r>
              <a:rPr dirty="0" smtClean="0" sz="1200" spc="-5">
                <a:solidFill>
                  <a:srgbClr val="8A8A8A"/>
                </a:solidFill>
                <a:latin typeface="Microsoft YaHei UI"/>
                <a:cs typeface="Microsoft YaHei UI"/>
              </a:rPr>
              <a:t>50</a:t>
            </a:r>
            <a:endParaRPr sz="1200">
              <a:latin typeface="Microsoft YaHei UI"/>
              <a:cs typeface="Microsoft YaHei UI"/>
            </a:endParaRPr>
          </a:p>
        </p:txBody>
      </p:sp>
      <p:sp>
        <p:nvSpPr>
          <p:cNvPr id="3" name="object 3"/>
          <p:cNvSpPr/>
          <p:nvPr/>
        </p:nvSpPr>
        <p:spPr>
          <a:xfrm>
            <a:off x="2569730" y="1952091"/>
            <a:ext cx="2294369" cy="2848508"/>
          </a:xfrm>
          <a:custGeom>
            <a:avLst/>
            <a:gdLst/>
            <a:ahLst/>
            <a:cxnLst/>
            <a:rect l="l" t="t" r="r" b="b"/>
            <a:pathLst>
              <a:path w="2294369" h="2848508">
                <a:moveTo>
                  <a:pt x="0" y="0"/>
                </a:moveTo>
                <a:lnTo>
                  <a:pt x="2294369" y="0"/>
                </a:lnTo>
                <a:lnTo>
                  <a:pt x="2294369" y="2848508"/>
                </a:lnTo>
                <a:lnTo>
                  <a:pt x="0" y="2848508"/>
                </a:lnTo>
                <a:lnTo>
                  <a:pt x="0" y="0"/>
                </a:lnTo>
                <a:close/>
              </a:path>
            </a:pathLst>
          </a:custGeom>
          <a:solidFill>
            <a:srgbClr val="23AB8C"/>
          </a:solidFill>
        </p:spPr>
        <p:txBody>
          <a:bodyPr wrap="square" lIns="0" tIns="0" rIns="0" bIns="0" rtlCol="0">
            <a:noAutofit/>
          </a:bodyPr>
          <a:lstStyle/>
          <a:p/>
        </p:txBody>
      </p:sp>
      <p:sp>
        <p:nvSpPr>
          <p:cNvPr id="4" name="object 4"/>
          <p:cNvSpPr txBox="1"/>
          <p:nvPr/>
        </p:nvSpPr>
        <p:spPr>
          <a:xfrm>
            <a:off x="5273898" y="1853449"/>
            <a:ext cx="3083560" cy="439420"/>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▍行业知识图谱简介</a:t>
            </a:r>
            <a:endParaRPr sz="2800">
              <a:latin typeface="Microsoft YaHei UI"/>
              <a:cs typeface="Microsoft YaHei UI"/>
            </a:endParaRPr>
          </a:p>
        </p:txBody>
      </p:sp>
      <p:sp>
        <p:nvSpPr>
          <p:cNvPr id="5" name="object 5"/>
          <p:cNvSpPr txBox="1"/>
          <p:nvPr/>
        </p:nvSpPr>
        <p:spPr>
          <a:xfrm>
            <a:off x="5273898" y="2620478"/>
            <a:ext cx="3083560" cy="439420"/>
          </a:xfrm>
          <a:prstGeom prst="rect">
            <a:avLst/>
          </a:prstGeom>
        </p:spPr>
        <p:txBody>
          <a:bodyPr wrap="square" lIns="0" tIns="0" rIns="0" bIns="0" rtlCol="0" vert="horz">
            <a:noAutofit/>
          </a:bodyPr>
          <a:lstStyle/>
          <a:p>
            <a:pPr marL="12700">
              <a:lnSpc>
                <a:spcPct val="100000"/>
              </a:lnSpc>
            </a:pPr>
            <a:r>
              <a:rPr dirty="0" smtClean="0" sz="2800" b="1">
                <a:solidFill>
                  <a:srgbClr val="7B7B7B"/>
                </a:solidFill>
                <a:latin typeface="Microsoft YaHei UI"/>
                <a:cs typeface="Microsoft YaHei UI"/>
              </a:rPr>
              <a:t>▍</a:t>
            </a:r>
            <a:r>
              <a:rPr dirty="0" smtClean="0" sz="2800">
                <a:solidFill>
                  <a:srgbClr val="7B7B7B"/>
                </a:solidFill>
                <a:latin typeface="Microsoft YaHei UI"/>
                <a:cs typeface="Microsoft YaHei UI"/>
              </a:rPr>
              <a:t>行业知识图谱应用</a:t>
            </a:r>
            <a:endParaRPr sz="2800">
              <a:latin typeface="Microsoft YaHei UI"/>
              <a:cs typeface="Microsoft YaHei UI"/>
            </a:endParaRPr>
          </a:p>
        </p:txBody>
      </p:sp>
      <p:sp>
        <p:nvSpPr>
          <p:cNvPr id="6" name="object 6"/>
          <p:cNvSpPr txBox="1"/>
          <p:nvPr/>
        </p:nvSpPr>
        <p:spPr>
          <a:xfrm>
            <a:off x="5273898" y="3387507"/>
            <a:ext cx="2134235" cy="439420"/>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a:t>
            </a:r>
            <a:r>
              <a:rPr dirty="0" smtClean="0" sz="2800" spc="-160">
                <a:solidFill>
                  <a:srgbClr val="7B7B7B"/>
                </a:solidFill>
                <a:latin typeface="Microsoft YaHei UI"/>
                <a:cs typeface="Microsoft YaHei UI"/>
              </a:rPr>
              <a:t>K</a:t>
            </a:r>
            <a:r>
              <a:rPr dirty="0" smtClean="0" sz="2800" spc="-30">
                <a:solidFill>
                  <a:srgbClr val="7B7B7B"/>
                </a:solidFill>
                <a:latin typeface="Microsoft YaHei UI"/>
                <a:cs typeface="Microsoft YaHei UI"/>
              </a:rPr>
              <a:t>G</a:t>
            </a:r>
            <a:r>
              <a:rPr dirty="0" smtClean="0" sz="2800" spc="0">
                <a:solidFill>
                  <a:srgbClr val="7B7B7B"/>
                </a:solidFill>
                <a:latin typeface="Microsoft YaHei UI"/>
                <a:cs typeface="Microsoft YaHei UI"/>
              </a:rPr>
              <a:t>应用挑战</a:t>
            </a:r>
            <a:endParaRPr sz="2800">
              <a:latin typeface="Microsoft YaHei UI"/>
              <a:cs typeface="Microsoft YaHei UI"/>
            </a:endParaRPr>
          </a:p>
        </p:txBody>
      </p:sp>
      <p:sp>
        <p:nvSpPr>
          <p:cNvPr id="7" name="object 7"/>
          <p:cNvSpPr txBox="1"/>
          <p:nvPr/>
        </p:nvSpPr>
        <p:spPr>
          <a:xfrm>
            <a:off x="5273898" y="4190250"/>
            <a:ext cx="4871720" cy="560705"/>
          </a:xfrm>
          <a:prstGeom prst="rect">
            <a:avLst/>
          </a:prstGeom>
        </p:spPr>
        <p:txBody>
          <a:bodyPr wrap="square" lIns="0" tIns="0" rIns="0" bIns="0" rtlCol="0" vert="horz">
            <a:noAutofit/>
          </a:bodyPr>
          <a:lstStyle/>
          <a:p>
            <a:pPr marL="12700">
              <a:lnSpc>
                <a:spcPct val="100000"/>
              </a:lnSpc>
            </a:pPr>
            <a:r>
              <a:rPr dirty="0" smtClean="0" sz="3600">
                <a:solidFill>
                  <a:srgbClr val="23AB8C"/>
                </a:solidFill>
                <a:latin typeface="Microsoft YaHei UI"/>
                <a:cs typeface="Microsoft YaHei UI"/>
              </a:rPr>
              <a:t>▍行业知识图谱生命周期</a:t>
            </a:r>
            <a:endParaRPr sz="3600">
              <a:latin typeface="Microsoft YaHei UI"/>
              <a:cs typeface="Microsoft YaHei UI"/>
            </a:endParaRPr>
          </a:p>
        </p:txBody>
      </p:sp>
      <p:sp>
        <p:nvSpPr>
          <p:cNvPr id="8" name="object 8"/>
          <p:cNvSpPr txBox="1"/>
          <p:nvPr/>
        </p:nvSpPr>
        <p:spPr>
          <a:xfrm>
            <a:off x="2866017" y="2746926"/>
            <a:ext cx="1651000" cy="987425"/>
          </a:xfrm>
          <a:prstGeom prst="rect">
            <a:avLst/>
          </a:prstGeom>
        </p:spPr>
        <p:txBody>
          <a:bodyPr wrap="square" lIns="0" tIns="0" rIns="0" bIns="0" rtlCol="0" vert="horz">
            <a:noAutofit/>
          </a:bodyPr>
          <a:lstStyle/>
          <a:p>
            <a:pPr marL="12700" marR="12700">
              <a:lnSpc>
                <a:spcPct val="100000"/>
              </a:lnSpc>
            </a:pPr>
            <a:r>
              <a:rPr dirty="0" smtClean="0" sz="3200" b="1">
                <a:solidFill>
                  <a:srgbClr val="FFFFFF"/>
                </a:solidFill>
                <a:latin typeface="Microsoft YaHei UI"/>
                <a:cs typeface="Microsoft YaHei UI"/>
              </a:rPr>
              <a:t>行业知识</a:t>
            </a:r>
            <a:r>
              <a:rPr dirty="0" smtClean="0" sz="3200" b="1">
                <a:solidFill>
                  <a:srgbClr val="FFFFFF"/>
                </a:solidFill>
                <a:latin typeface="Microsoft YaHei UI"/>
                <a:cs typeface="Microsoft YaHei UI"/>
              </a:rPr>
              <a:t> 图谱概述</a:t>
            </a:r>
            <a:endParaRPr sz="3200">
              <a:latin typeface="Microsoft YaHei UI"/>
              <a:cs typeface="Microsoft YaHei U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3661" y="313693"/>
            <a:ext cx="4216400" cy="514984"/>
          </a:xfrm>
          <a:prstGeom prst="rect">
            <a:avLst/>
          </a:prstGeom>
        </p:spPr>
        <p:txBody>
          <a:bodyPr wrap="square" lIns="0" tIns="0" rIns="0" bIns="0" rtlCol="0" vert="horz">
            <a:noAutofit/>
          </a:bodyPr>
          <a:lstStyle/>
          <a:p>
            <a:pPr marL="12700">
              <a:lnSpc>
                <a:spcPct val="100000"/>
              </a:lnSpc>
            </a:pPr>
            <a:r>
              <a:rPr dirty="0" smtClean="0" sz="3300" b="1">
                <a:solidFill>
                  <a:srgbClr val="303030"/>
                </a:solidFill>
                <a:latin typeface="Microsoft YaHei UI"/>
                <a:cs typeface="Microsoft YaHei UI"/>
              </a:rPr>
              <a:t>行业知识图谱生命周期</a:t>
            </a:r>
            <a:endParaRPr sz="3300">
              <a:latin typeface="Microsoft YaHei UI"/>
              <a:cs typeface="Microsoft YaHei UI"/>
            </a:endParaRPr>
          </a:p>
        </p:txBody>
      </p:sp>
      <p:sp>
        <p:nvSpPr>
          <p:cNvPr id="3" name="object 3"/>
          <p:cNvSpPr/>
          <p:nvPr/>
        </p:nvSpPr>
        <p:spPr>
          <a:xfrm>
            <a:off x="2730936" y="5248361"/>
            <a:ext cx="1931441" cy="1306296"/>
          </a:xfrm>
          <a:custGeom>
            <a:avLst/>
            <a:gdLst/>
            <a:ahLst/>
            <a:cxnLst/>
            <a:rect l="l" t="t" r="r" b="b"/>
            <a:pathLst>
              <a:path w="1931441" h="1306296">
                <a:moveTo>
                  <a:pt x="0" y="653148"/>
                </a:moveTo>
                <a:lnTo>
                  <a:pt x="3201" y="599580"/>
                </a:lnTo>
                <a:lnTo>
                  <a:pt x="12639" y="547205"/>
                </a:lnTo>
                <a:lnTo>
                  <a:pt x="28066" y="496191"/>
                </a:lnTo>
                <a:lnTo>
                  <a:pt x="49233" y="446705"/>
                </a:lnTo>
                <a:lnTo>
                  <a:pt x="75891" y="398915"/>
                </a:lnTo>
                <a:lnTo>
                  <a:pt x="107792" y="352991"/>
                </a:lnTo>
                <a:lnTo>
                  <a:pt x="144688" y="309100"/>
                </a:lnTo>
                <a:lnTo>
                  <a:pt x="186329" y="267409"/>
                </a:lnTo>
                <a:lnTo>
                  <a:pt x="232467" y="228088"/>
                </a:lnTo>
                <a:lnTo>
                  <a:pt x="282854" y="191304"/>
                </a:lnTo>
                <a:lnTo>
                  <a:pt x="337241" y="157226"/>
                </a:lnTo>
                <a:lnTo>
                  <a:pt x="395380" y="126021"/>
                </a:lnTo>
                <a:lnTo>
                  <a:pt x="457021" y="97857"/>
                </a:lnTo>
                <a:lnTo>
                  <a:pt x="521918" y="72904"/>
                </a:lnTo>
                <a:lnTo>
                  <a:pt x="589820" y="51328"/>
                </a:lnTo>
                <a:lnTo>
                  <a:pt x="660479" y="33298"/>
                </a:lnTo>
                <a:lnTo>
                  <a:pt x="733648" y="18982"/>
                </a:lnTo>
                <a:lnTo>
                  <a:pt x="809076" y="8548"/>
                </a:lnTo>
                <a:lnTo>
                  <a:pt x="886517" y="2165"/>
                </a:lnTo>
                <a:lnTo>
                  <a:pt x="965720" y="0"/>
                </a:lnTo>
                <a:lnTo>
                  <a:pt x="1044924" y="2165"/>
                </a:lnTo>
                <a:lnTo>
                  <a:pt x="1122364" y="8548"/>
                </a:lnTo>
                <a:lnTo>
                  <a:pt x="1197793" y="18982"/>
                </a:lnTo>
                <a:lnTo>
                  <a:pt x="1270961" y="33298"/>
                </a:lnTo>
                <a:lnTo>
                  <a:pt x="1341621" y="51328"/>
                </a:lnTo>
                <a:lnTo>
                  <a:pt x="1409523" y="72904"/>
                </a:lnTo>
                <a:lnTo>
                  <a:pt x="1474419" y="97857"/>
                </a:lnTo>
                <a:lnTo>
                  <a:pt x="1536061" y="126021"/>
                </a:lnTo>
                <a:lnTo>
                  <a:pt x="1594199" y="157226"/>
                </a:lnTo>
                <a:lnTo>
                  <a:pt x="1648587" y="191304"/>
                </a:lnTo>
                <a:lnTo>
                  <a:pt x="1698973" y="228088"/>
                </a:lnTo>
                <a:lnTo>
                  <a:pt x="1745112" y="267409"/>
                </a:lnTo>
                <a:lnTo>
                  <a:pt x="1786753" y="309100"/>
                </a:lnTo>
                <a:lnTo>
                  <a:pt x="1823648" y="352991"/>
                </a:lnTo>
                <a:lnTo>
                  <a:pt x="1855549" y="398915"/>
                </a:lnTo>
                <a:lnTo>
                  <a:pt x="1882207" y="446705"/>
                </a:lnTo>
                <a:lnTo>
                  <a:pt x="1903374" y="496191"/>
                </a:lnTo>
                <a:lnTo>
                  <a:pt x="1918801" y="547205"/>
                </a:lnTo>
                <a:lnTo>
                  <a:pt x="1928240" y="599580"/>
                </a:lnTo>
                <a:lnTo>
                  <a:pt x="1931441" y="653148"/>
                </a:lnTo>
                <a:lnTo>
                  <a:pt x="1928240" y="706715"/>
                </a:lnTo>
                <a:lnTo>
                  <a:pt x="1918801" y="759090"/>
                </a:lnTo>
                <a:lnTo>
                  <a:pt x="1903374" y="810105"/>
                </a:lnTo>
                <a:lnTo>
                  <a:pt x="1882207" y="859591"/>
                </a:lnTo>
                <a:lnTo>
                  <a:pt x="1855549" y="907380"/>
                </a:lnTo>
                <a:lnTo>
                  <a:pt x="1823648" y="953305"/>
                </a:lnTo>
                <a:lnTo>
                  <a:pt x="1786753" y="997196"/>
                </a:lnTo>
                <a:lnTo>
                  <a:pt x="1745112" y="1038886"/>
                </a:lnTo>
                <a:lnTo>
                  <a:pt x="1698973" y="1078207"/>
                </a:lnTo>
                <a:lnTo>
                  <a:pt x="1648587" y="1114991"/>
                </a:lnTo>
                <a:lnTo>
                  <a:pt x="1594199" y="1149070"/>
                </a:lnTo>
                <a:lnTo>
                  <a:pt x="1536061" y="1180275"/>
                </a:lnTo>
                <a:lnTo>
                  <a:pt x="1474419" y="1208438"/>
                </a:lnTo>
                <a:lnTo>
                  <a:pt x="1409523" y="1233392"/>
                </a:lnTo>
                <a:lnTo>
                  <a:pt x="1341621" y="1254968"/>
                </a:lnTo>
                <a:lnTo>
                  <a:pt x="1270961" y="1272998"/>
                </a:lnTo>
                <a:lnTo>
                  <a:pt x="1197793" y="1287314"/>
                </a:lnTo>
                <a:lnTo>
                  <a:pt x="1122364" y="1297747"/>
                </a:lnTo>
                <a:lnTo>
                  <a:pt x="1044924" y="1304131"/>
                </a:lnTo>
                <a:lnTo>
                  <a:pt x="965720" y="1306296"/>
                </a:lnTo>
                <a:lnTo>
                  <a:pt x="886517" y="1304131"/>
                </a:lnTo>
                <a:lnTo>
                  <a:pt x="809076" y="1297747"/>
                </a:lnTo>
                <a:lnTo>
                  <a:pt x="733648" y="1287314"/>
                </a:lnTo>
                <a:lnTo>
                  <a:pt x="660479" y="1272998"/>
                </a:lnTo>
                <a:lnTo>
                  <a:pt x="589820" y="1254968"/>
                </a:lnTo>
                <a:lnTo>
                  <a:pt x="521918" y="1233392"/>
                </a:lnTo>
                <a:lnTo>
                  <a:pt x="457021" y="1208438"/>
                </a:lnTo>
                <a:lnTo>
                  <a:pt x="395380" y="1180275"/>
                </a:lnTo>
                <a:lnTo>
                  <a:pt x="337241" y="1149070"/>
                </a:lnTo>
                <a:lnTo>
                  <a:pt x="282854" y="1114991"/>
                </a:lnTo>
                <a:lnTo>
                  <a:pt x="232467" y="1078207"/>
                </a:lnTo>
                <a:lnTo>
                  <a:pt x="186329" y="1038886"/>
                </a:lnTo>
                <a:lnTo>
                  <a:pt x="144688" y="997196"/>
                </a:lnTo>
                <a:lnTo>
                  <a:pt x="107792" y="953305"/>
                </a:lnTo>
                <a:lnTo>
                  <a:pt x="75891" y="907380"/>
                </a:lnTo>
                <a:lnTo>
                  <a:pt x="49233" y="859591"/>
                </a:lnTo>
                <a:lnTo>
                  <a:pt x="28066" y="810105"/>
                </a:lnTo>
                <a:lnTo>
                  <a:pt x="12639" y="759090"/>
                </a:lnTo>
                <a:lnTo>
                  <a:pt x="3201" y="706715"/>
                </a:lnTo>
                <a:lnTo>
                  <a:pt x="0" y="653148"/>
                </a:lnTo>
                <a:close/>
              </a:path>
            </a:pathLst>
          </a:custGeom>
          <a:ln w="57150">
            <a:solidFill>
              <a:srgbClr val="DADADA"/>
            </a:solidFill>
          </a:ln>
        </p:spPr>
        <p:txBody>
          <a:bodyPr wrap="square" lIns="0" tIns="0" rIns="0" bIns="0" rtlCol="0">
            <a:noAutofit/>
          </a:bodyPr>
          <a:lstStyle/>
          <a:p/>
        </p:txBody>
      </p:sp>
      <p:sp>
        <p:nvSpPr>
          <p:cNvPr id="4" name="object 4"/>
          <p:cNvSpPr txBox="1"/>
          <p:nvPr/>
        </p:nvSpPr>
        <p:spPr>
          <a:xfrm>
            <a:off x="5844556" y="5674544"/>
            <a:ext cx="1244600" cy="378460"/>
          </a:xfrm>
          <a:prstGeom prst="rect">
            <a:avLst/>
          </a:prstGeom>
        </p:spPr>
        <p:txBody>
          <a:bodyPr wrap="square" lIns="0" tIns="0" rIns="0" bIns="0" rtlCol="0" vert="horz">
            <a:noAutofit/>
          </a:bodyPr>
          <a:lstStyle/>
          <a:p>
            <a:pPr marL="12700">
              <a:lnSpc>
                <a:spcPct val="100000"/>
              </a:lnSpc>
            </a:pPr>
            <a:r>
              <a:rPr dirty="0" smtClean="0" sz="2400">
                <a:solidFill>
                  <a:srgbClr val="303030"/>
                </a:solidFill>
                <a:latin typeface="Microsoft YaHei UI"/>
                <a:cs typeface="Microsoft YaHei UI"/>
              </a:rPr>
              <a:t>知识融合</a:t>
            </a:r>
            <a:endParaRPr sz="2400">
              <a:latin typeface="Microsoft YaHei UI"/>
              <a:cs typeface="Microsoft YaHei UI"/>
            </a:endParaRPr>
          </a:p>
        </p:txBody>
      </p:sp>
      <p:sp>
        <p:nvSpPr>
          <p:cNvPr id="5" name="object 5"/>
          <p:cNvSpPr/>
          <p:nvPr/>
        </p:nvSpPr>
        <p:spPr>
          <a:xfrm>
            <a:off x="5470020" y="5243950"/>
            <a:ext cx="1931441" cy="1306296"/>
          </a:xfrm>
          <a:custGeom>
            <a:avLst/>
            <a:gdLst/>
            <a:ahLst/>
            <a:cxnLst/>
            <a:rect l="l" t="t" r="r" b="b"/>
            <a:pathLst>
              <a:path w="1931441" h="1306296">
                <a:moveTo>
                  <a:pt x="0" y="653148"/>
                </a:moveTo>
                <a:lnTo>
                  <a:pt x="3201" y="599580"/>
                </a:lnTo>
                <a:lnTo>
                  <a:pt x="12639" y="547205"/>
                </a:lnTo>
                <a:lnTo>
                  <a:pt x="28066" y="496191"/>
                </a:lnTo>
                <a:lnTo>
                  <a:pt x="49233" y="446705"/>
                </a:lnTo>
                <a:lnTo>
                  <a:pt x="75891" y="398915"/>
                </a:lnTo>
                <a:lnTo>
                  <a:pt x="107792" y="352991"/>
                </a:lnTo>
                <a:lnTo>
                  <a:pt x="144688" y="309100"/>
                </a:lnTo>
                <a:lnTo>
                  <a:pt x="186329" y="267409"/>
                </a:lnTo>
                <a:lnTo>
                  <a:pt x="232467" y="228088"/>
                </a:lnTo>
                <a:lnTo>
                  <a:pt x="282854" y="191304"/>
                </a:lnTo>
                <a:lnTo>
                  <a:pt x="337241" y="157226"/>
                </a:lnTo>
                <a:lnTo>
                  <a:pt x="395380" y="126021"/>
                </a:lnTo>
                <a:lnTo>
                  <a:pt x="457021" y="97857"/>
                </a:lnTo>
                <a:lnTo>
                  <a:pt x="521918" y="72904"/>
                </a:lnTo>
                <a:lnTo>
                  <a:pt x="589820" y="51328"/>
                </a:lnTo>
                <a:lnTo>
                  <a:pt x="660479" y="33298"/>
                </a:lnTo>
                <a:lnTo>
                  <a:pt x="733648" y="18982"/>
                </a:lnTo>
                <a:lnTo>
                  <a:pt x="809076" y="8548"/>
                </a:lnTo>
                <a:lnTo>
                  <a:pt x="886517" y="2165"/>
                </a:lnTo>
                <a:lnTo>
                  <a:pt x="965720" y="0"/>
                </a:lnTo>
                <a:lnTo>
                  <a:pt x="1044924" y="2165"/>
                </a:lnTo>
                <a:lnTo>
                  <a:pt x="1122364" y="8548"/>
                </a:lnTo>
                <a:lnTo>
                  <a:pt x="1197793" y="18982"/>
                </a:lnTo>
                <a:lnTo>
                  <a:pt x="1270961" y="33298"/>
                </a:lnTo>
                <a:lnTo>
                  <a:pt x="1341621" y="51328"/>
                </a:lnTo>
                <a:lnTo>
                  <a:pt x="1409523" y="72904"/>
                </a:lnTo>
                <a:lnTo>
                  <a:pt x="1474419" y="97857"/>
                </a:lnTo>
                <a:lnTo>
                  <a:pt x="1536061" y="126021"/>
                </a:lnTo>
                <a:lnTo>
                  <a:pt x="1594199" y="157226"/>
                </a:lnTo>
                <a:lnTo>
                  <a:pt x="1648587" y="191304"/>
                </a:lnTo>
                <a:lnTo>
                  <a:pt x="1698973" y="228088"/>
                </a:lnTo>
                <a:lnTo>
                  <a:pt x="1745112" y="267409"/>
                </a:lnTo>
                <a:lnTo>
                  <a:pt x="1786753" y="309100"/>
                </a:lnTo>
                <a:lnTo>
                  <a:pt x="1823648" y="352991"/>
                </a:lnTo>
                <a:lnTo>
                  <a:pt x="1855549" y="398915"/>
                </a:lnTo>
                <a:lnTo>
                  <a:pt x="1882207" y="446705"/>
                </a:lnTo>
                <a:lnTo>
                  <a:pt x="1903374" y="496191"/>
                </a:lnTo>
                <a:lnTo>
                  <a:pt x="1918801" y="547205"/>
                </a:lnTo>
                <a:lnTo>
                  <a:pt x="1928240" y="599580"/>
                </a:lnTo>
                <a:lnTo>
                  <a:pt x="1931441" y="653148"/>
                </a:lnTo>
                <a:lnTo>
                  <a:pt x="1928240" y="706715"/>
                </a:lnTo>
                <a:lnTo>
                  <a:pt x="1918801" y="759090"/>
                </a:lnTo>
                <a:lnTo>
                  <a:pt x="1903374" y="810105"/>
                </a:lnTo>
                <a:lnTo>
                  <a:pt x="1882207" y="859591"/>
                </a:lnTo>
                <a:lnTo>
                  <a:pt x="1855549" y="907380"/>
                </a:lnTo>
                <a:lnTo>
                  <a:pt x="1823648" y="953305"/>
                </a:lnTo>
                <a:lnTo>
                  <a:pt x="1786753" y="997196"/>
                </a:lnTo>
                <a:lnTo>
                  <a:pt x="1745112" y="1038886"/>
                </a:lnTo>
                <a:lnTo>
                  <a:pt x="1698973" y="1078207"/>
                </a:lnTo>
                <a:lnTo>
                  <a:pt x="1648587" y="1114991"/>
                </a:lnTo>
                <a:lnTo>
                  <a:pt x="1594199" y="1149070"/>
                </a:lnTo>
                <a:lnTo>
                  <a:pt x="1536061" y="1180275"/>
                </a:lnTo>
                <a:lnTo>
                  <a:pt x="1474419" y="1208438"/>
                </a:lnTo>
                <a:lnTo>
                  <a:pt x="1409523" y="1233392"/>
                </a:lnTo>
                <a:lnTo>
                  <a:pt x="1341621" y="1254968"/>
                </a:lnTo>
                <a:lnTo>
                  <a:pt x="1270961" y="1272998"/>
                </a:lnTo>
                <a:lnTo>
                  <a:pt x="1197793" y="1287314"/>
                </a:lnTo>
                <a:lnTo>
                  <a:pt x="1122364" y="1297747"/>
                </a:lnTo>
                <a:lnTo>
                  <a:pt x="1044924" y="1304131"/>
                </a:lnTo>
                <a:lnTo>
                  <a:pt x="965720" y="1306296"/>
                </a:lnTo>
                <a:lnTo>
                  <a:pt x="886517" y="1304131"/>
                </a:lnTo>
                <a:lnTo>
                  <a:pt x="809076" y="1297747"/>
                </a:lnTo>
                <a:lnTo>
                  <a:pt x="733648" y="1287314"/>
                </a:lnTo>
                <a:lnTo>
                  <a:pt x="660479" y="1272998"/>
                </a:lnTo>
                <a:lnTo>
                  <a:pt x="589820" y="1254968"/>
                </a:lnTo>
                <a:lnTo>
                  <a:pt x="521918" y="1233392"/>
                </a:lnTo>
                <a:lnTo>
                  <a:pt x="457021" y="1208438"/>
                </a:lnTo>
                <a:lnTo>
                  <a:pt x="395380" y="1180275"/>
                </a:lnTo>
                <a:lnTo>
                  <a:pt x="337241" y="1149070"/>
                </a:lnTo>
                <a:lnTo>
                  <a:pt x="282854" y="1114991"/>
                </a:lnTo>
                <a:lnTo>
                  <a:pt x="232467" y="1078207"/>
                </a:lnTo>
                <a:lnTo>
                  <a:pt x="186329" y="1038886"/>
                </a:lnTo>
                <a:lnTo>
                  <a:pt x="144688" y="997196"/>
                </a:lnTo>
                <a:lnTo>
                  <a:pt x="107792" y="953305"/>
                </a:lnTo>
                <a:lnTo>
                  <a:pt x="75891" y="907380"/>
                </a:lnTo>
                <a:lnTo>
                  <a:pt x="49233" y="859591"/>
                </a:lnTo>
                <a:lnTo>
                  <a:pt x="28066" y="810105"/>
                </a:lnTo>
                <a:lnTo>
                  <a:pt x="12639" y="759090"/>
                </a:lnTo>
                <a:lnTo>
                  <a:pt x="3201" y="706715"/>
                </a:lnTo>
                <a:lnTo>
                  <a:pt x="0" y="653148"/>
                </a:lnTo>
                <a:close/>
              </a:path>
            </a:pathLst>
          </a:custGeom>
          <a:ln w="57150">
            <a:solidFill>
              <a:srgbClr val="DADADA"/>
            </a:solidFill>
          </a:ln>
        </p:spPr>
        <p:txBody>
          <a:bodyPr wrap="square" lIns="0" tIns="0" rIns="0" bIns="0" rtlCol="0">
            <a:noAutofit/>
          </a:bodyPr>
          <a:lstStyle/>
          <a:p/>
        </p:txBody>
      </p:sp>
      <p:sp>
        <p:nvSpPr>
          <p:cNvPr id="6" name="object 6"/>
          <p:cNvSpPr txBox="1"/>
          <p:nvPr/>
        </p:nvSpPr>
        <p:spPr>
          <a:xfrm>
            <a:off x="3051251" y="5616639"/>
            <a:ext cx="1244600" cy="378460"/>
          </a:xfrm>
          <a:prstGeom prst="rect">
            <a:avLst/>
          </a:prstGeom>
        </p:spPr>
        <p:txBody>
          <a:bodyPr wrap="square" lIns="0" tIns="0" rIns="0" bIns="0" rtlCol="0" vert="horz">
            <a:noAutofit/>
          </a:bodyPr>
          <a:lstStyle/>
          <a:p>
            <a:pPr marL="12700">
              <a:lnSpc>
                <a:spcPct val="100000"/>
              </a:lnSpc>
            </a:pPr>
            <a:r>
              <a:rPr dirty="0" smtClean="0" sz="2400">
                <a:solidFill>
                  <a:srgbClr val="303030"/>
                </a:solidFill>
                <a:latin typeface="Microsoft YaHei UI"/>
                <a:cs typeface="Microsoft YaHei UI"/>
              </a:rPr>
              <a:t>知识获取</a:t>
            </a:r>
            <a:endParaRPr sz="2400">
              <a:latin typeface="Microsoft YaHei UI"/>
              <a:cs typeface="Microsoft YaHei UI"/>
            </a:endParaRPr>
          </a:p>
        </p:txBody>
      </p:sp>
      <p:sp>
        <p:nvSpPr>
          <p:cNvPr id="7" name="object 7"/>
          <p:cNvSpPr/>
          <p:nvPr/>
        </p:nvSpPr>
        <p:spPr>
          <a:xfrm>
            <a:off x="7868314" y="4546646"/>
            <a:ext cx="1931441" cy="1306296"/>
          </a:xfrm>
          <a:custGeom>
            <a:avLst/>
            <a:gdLst/>
            <a:ahLst/>
            <a:cxnLst/>
            <a:rect l="l" t="t" r="r" b="b"/>
            <a:pathLst>
              <a:path w="1931441" h="1306296">
                <a:moveTo>
                  <a:pt x="0" y="653148"/>
                </a:moveTo>
                <a:lnTo>
                  <a:pt x="3201" y="599580"/>
                </a:lnTo>
                <a:lnTo>
                  <a:pt x="12639" y="547205"/>
                </a:lnTo>
                <a:lnTo>
                  <a:pt x="28066" y="496191"/>
                </a:lnTo>
                <a:lnTo>
                  <a:pt x="49233" y="446705"/>
                </a:lnTo>
                <a:lnTo>
                  <a:pt x="75891" y="398915"/>
                </a:lnTo>
                <a:lnTo>
                  <a:pt x="107792" y="352991"/>
                </a:lnTo>
                <a:lnTo>
                  <a:pt x="144688" y="309100"/>
                </a:lnTo>
                <a:lnTo>
                  <a:pt x="186329" y="267409"/>
                </a:lnTo>
                <a:lnTo>
                  <a:pt x="232467" y="228088"/>
                </a:lnTo>
                <a:lnTo>
                  <a:pt x="282854" y="191304"/>
                </a:lnTo>
                <a:lnTo>
                  <a:pt x="337241" y="157226"/>
                </a:lnTo>
                <a:lnTo>
                  <a:pt x="395380" y="126021"/>
                </a:lnTo>
                <a:lnTo>
                  <a:pt x="457021" y="97857"/>
                </a:lnTo>
                <a:lnTo>
                  <a:pt x="521918" y="72904"/>
                </a:lnTo>
                <a:lnTo>
                  <a:pt x="589820" y="51328"/>
                </a:lnTo>
                <a:lnTo>
                  <a:pt x="660479" y="33298"/>
                </a:lnTo>
                <a:lnTo>
                  <a:pt x="733648" y="18982"/>
                </a:lnTo>
                <a:lnTo>
                  <a:pt x="809076" y="8548"/>
                </a:lnTo>
                <a:lnTo>
                  <a:pt x="886517" y="2165"/>
                </a:lnTo>
                <a:lnTo>
                  <a:pt x="965720" y="0"/>
                </a:lnTo>
                <a:lnTo>
                  <a:pt x="1044924" y="2165"/>
                </a:lnTo>
                <a:lnTo>
                  <a:pt x="1122364" y="8548"/>
                </a:lnTo>
                <a:lnTo>
                  <a:pt x="1197793" y="18982"/>
                </a:lnTo>
                <a:lnTo>
                  <a:pt x="1270961" y="33298"/>
                </a:lnTo>
                <a:lnTo>
                  <a:pt x="1341621" y="51328"/>
                </a:lnTo>
                <a:lnTo>
                  <a:pt x="1409523" y="72904"/>
                </a:lnTo>
                <a:lnTo>
                  <a:pt x="1474419" y="97857"/>
                </a:lnTo>
                <a:lnTo>
                  <a:pt x="1536061" y="126021"/>
                </a:lnTo>
                <a:lnTo>
                  <a:pt x="1594199" y="157226"/>
                </a:lnTo>
                <a:lnTo>
                  <a:pt x="1648587" y="191304"/>
                </a:lnTo>
                <a:lnTo>
                  <a:pt x="1698973" y="228088"/>
                </a:lnTo>
                <a:lnTo>
                  <a:pt x="1745112" y="267409"/>
                </a:lnTo>
                <a:lnTo>
                  <a:pt x="1786753" y="309100"/>
                </a:lnTo>
                <a:lnTo>
                  <a:pt x="1823648" y="352991"/>
                </a:lnTo>
                <a:lnTo>
                  <a:pt x="1855549" y="398915"/>
                </a:lnTo>
                <a:lnTo>
                  <a:pt x="1882207" y="446705"/>
                </a:lnTo>
                <a:lnTo>
                  <a:pt x="1903374" y="496191"/>
                </a:lnTo>
                <a:lnTo>
                  <a:pt x="1918801" y="547205"/>
                </a:lnTo>
                <a:lnTo>
                  <a:pt x="1928240" y="599580"/>
                </a:lnTo>
                <a:lnTo>
                  <a:pt x="1931441" y="653148"/>
                </a:lnTo>
                <a:lnTo>
                  <a:pt x="1928240" y="706715"/>
                </a:lnTo>
                <a:lnTo>
                  <a:pt x="1918801" y="759090"/>
                </a:lnTo>
                <a:lnTo>
                  <a:pt x="1903374" y="810105"/>
                </a:lnTo>
                <a:lnTo>
                  <a:pt x="1882207" y="859591"/>
                </a:lnTo>
                <a:lnTo>
                  <a:pt x="1855549" y="907380"/>
                </a:lnTo>
                <a:lnTo>
                  <a:pt x="1823648" y="953305"/>
                </a:lnTo>
                <a:lnTo>
                  <a:pt x="1786753" y="997196"/>
                </a:lnTo>
                <a:lnTo>
                  <a:pt x="1745112" y="1038886"/>
                </a:lnTo>
                <a:lnTo>
                  <a:pt x="1698973" y="1078207"/>
                </a:lnTo>
                <a:lnTo>
                  <a:pt x="1648587" y="1114991"/>
                </a:lnTo>
                <a:lnTo>
                  <a:pt x="1594199" y="1149070"/>
                </a:lnTo>
                <a:lnTo>
                  <a:pt x="1536061" y="1180275"/>
                </a:lnTo>
                <a:lnTo>
                  <a:pt x="1474419" y="1208438"/>
                </a:lnTo>
                <a:lnTo>
                  <a:pt x="1409523" y="1233392"/>
                </a:lnTo>
                <a:lnTo>
                  <a:pt x="1341621" y="1254968"/>
                </a:lnTo>
                <a:lnTo>
                  <a:pt x="1270961" y="1272998"/>
                </a:lnTo>
                <a:lnTo>
                  <a:pt x="1197793" y="1287314"/>
                </a:lnTo>
                <a:lnTo>
                  <a:pt x="1122364" y="1297747"/>
                </a:lnTo>
                <a:lnTo>
                  <a:pt x="1044924" y="1304131"/>
                </a:lnTo>
                <a:lnTo>
                  <a:pt x="965720" y="1306296"/>
                </a:lnTo>
                <a:lnTo>
                  <a:pt x="886517" y="1304131"/>
                </a:lnTo>
                <a:lnTo>
                  <a:pt x="809076" y="1297747"/>
                </a:lnTo>
                <a:lnTo>
                  <a:pt x="733648" y="1287314"/>
                </a:lnTo>
                <a:lnTo>
                  <a:pt x="660479" y="1272998"/>
                </a:lnTo>
                <a:lnTo>
                  <a:pt x="589820" y="1254968"/>
                </a:lnTo>
                <a:lnTo>
                  <a:pt x="521918" y="1233392"/>
                </a:lnTo>
                <a:lnTo>
                  <a:pt x="457021" y="1208438"/>
                </a:lnTo>
                <a:lnTo>
                  <a:pt x="395380" y="1180275"/>
                </a:lnTo>
                <a:lnTo>
                  <a:pt x="337241" y="1149070"/>
                </a:lnTo>
                <a:lnTo>
                  <a:pt x="282854" y="1114991"/>
                </a:lnTo>
                <a:lnTo>
                  <a:pt x="232467" y="1078207"/>
                </a:lnTo>
                <a:lnTo>
                  <a:pt x="186329" y="1038886"/>
                </a:lnTo>
                <a:lnTo>
                  <a:pt x="144688" y="997196"/>
                </a:lnTo>
                <a:lnTo>
                  <a:pt x="107792" y="953305"/>
                </a:lnTo>
                <a:lnTo>
                  <a:pt x="75891" y="907380"/>
                </a:lnTo>
                <a:lnTo>
                  <a:pt x="49233" y="859591"/>
                </a:lnTo>
                <a:lnTo>
                  <a:pt x="28066" y="810105"/>
                </a:lnTo>
                <a:lnTo>
                  <a:pt x="12639" y="759090"/>
                </a:lnTo>
                <a:lnTo>
                  <a:pt x="3201" y="706715"/>
                </a:lnTo>
                <a:lnTo>
                  <a:pt x="0" y="653148"/>
                </a:lnTo>
                <a:close/>
              </a:path>
            </a:pathLst>
          </a:custGeom>
          <a:ln w="57150">
            <a:solidFill>
              <a:srgbClr val="DADADA"/>
            </a:solidFill>
          </a:ln>
        </p:spPr>
        <p:txBody>
          <a:bodyPr wrap="square" lIns="0" tIns="0" rIns="0" bIns="0" rtlCol="0">
            <a:noAutofit/>
          </a:bodyPr>
          <a:lstStyle/>
          <a:p/>
        </p:txBody>
      </p:sp>
      <p:sp>
        <p:nvSpPr>
          <p:cNvPr id="8" name="object 8"/>
          <p:cNvSpPr txBox="1"/>
          <p:nvPr/>
        </p:nvSpPr>
        <p:spPr>
          <a:xfrm>
            <a:off x="8307350" y="4999724"/>
            <a:ext cx="1244600" cy="378460"/>
          </a:xfrm>
          <a:prstGeom prst="rect">
            <a:avLst/>
          </a:prstGeom>
        </p:spPr>
        <p:txBody>
          <a:bodyPr wrap="square" lIns="0" tIns="0" rIns="0" bIns="0" rtlCol="0" vert="horz">
            <a:noAutofit/>
          </a:bodyPr>
          <a:lstStyle/>
          <a:p>
            <a:pPr marL="12700">
              <a:lnSpc>
                <a:spcPct val="100000"/>
              </a:lnSpc>
            </a:pPr>
            <a:r>
              <a:rPr dirty="0" smtClean="0" sz="2400">
                <a:solidFill>
                  <a:srgbClr val="303030"/>
                </a:solidFill>
                <a:latin typeface="Microsoft YaHei UI"/>
                <a:cs typeface="Microsoft YaHei UI"/>
              </a:rPr>
              <a:t>知识存储</a:t>
            </a:r>
            <a:endParaRPr sz="2400">
              <a:latin typeface="Microsoft YaHei UI"/>
              <a:cs typeface="Microsoft YaHei UI"/>
            </a:endParaRPr>
          </a:p>
        </p:txBody>
      </p:sp>
      <p:sp>
        <p:nvSpPr>
          <p:cNvPr id="9" name="object 9"/>
          <p:cNvSpPr/>
          <p:nvPr/>
        </p:nvSpPr>
        <p:spPr>
          <a:xfrm>
            <a:off x="9502495" y="975078"/>
            <a:ext cx="1931441" cy="1306296"/>
          </a:xfrm>
          <a:custGeom>
            <a:avLst/>
            <a:gdLst/>
            <a:ahLst/>
            <a:cxnLst/>
            <a:rect l="l" t="t" r="r" b="b"/>
            <a:pathLst>
              <a:path w="1931441" h="1306296">
                <a:moveTo>
                  <a:pt x="0" y="653148"/>
                </a:moveTo>
                <a:lnTo>
                  <a:pt x="3201" y="599580"/>
                </a:lnTo>
                <a:lnTo>
                  <a:pt x="12639" y="547205"/>
                </a:lnTo>
                <a:lnTo>
                  <a:pt x="28066" y="496191"/>
                </a:lnTo>
                <a:lnTo>
                  <a:pt x="49233" y="446705"/>
                </a:lnTo>
                <a:lnTo>
                  <a:pt x="75891" y="398915"/>
                </a:lnTo>
                <a:lnTo>
                  <a:pt x="107792" y="352991"/>
                </a:lnTo>
                <a:lnTo>
                  <a:pt x="144688" y="309100"/>
                </a:lnTo>
                <a:lnTo>
                  <a:pt x="186329" y="267409"/>
                </a:lnTo>
                <a:lnTo>
                  <a:pt x="232467" y="228088"/>
                </a:lnTo>
                <a:lnTo>
                  <a:pt x="282854" y="191304"/>
                </a:lnTo>
                <a:lnTo>
                  <a:pt x="337241" y="157226"/>
                </a:lnTo>
                <a:lnTo>
                  <a:pt x="395380" y="126021"/>
                </a:lnTo>
                <a:lnTo>
                  <a:pt x="457021" y="97857"/>
                </a:lnTo>
                <a:lnTo>
                  <a:pt x="521918" y="72904"/>
                </a:lnTo>
                <a:lnTo>
                  <a:pt x="589820" y="51328"/>
                </a:lnTo>
                <a:lnTo>
                  <a:pt x="660479" y="33298"/>
                </a:lnTo>
                <a:lnTo>
                  <a:pt x="733648" y="18982"/>
                </a:lnTo>
                <a:lnTo>
                  <a:pt x="809076" y="8548"/>
                </a:lnTo>
                <a:lnTo>
                  <a:pt x="886517" y="2165"/>
                </a:lnTo>
                <a:lnTo>
                  <a:pt x="965720" y="0"/>
                </a:lnTo>
                <a:lnTo>
                  <a:pt x="1044924" y="2165"/>
                </a:lnTo>
                <a:lnTo>
                  <a:pt x="1122364" y="8548"/>
                </a:lnTo>
                <a:lnTo>
                  <a:pt x="1197793" y="18982"/>
                </a:lnTo>
                <a:lnTo>
                  <a:pt x="1270961" y="33298"/>
                </a:lnTo>
                <a:lnTo>
                  <a:pt x="1341621" y="51328"/>
                </a:lnTo>
                <a:lnTo>
                  <a:pt x="1409523" y="72904"/>
                </a:lnTo>
                <a:lnTo>
                  <a:pt x="1474419" y="97857"/>
                </a:lnTo>
                <a:lnTo>
                  <a:pt x="1536061" y="126021"/>
                </a:lnTo>
                <a:lnTo>
                  <a:pt x="1594199" y="157226"/>
                </a:lnTo>
                <a:lnTo>
                  <a:pt x="1648587" y="191304"/>
                </a:lnTo>
                <a:lnTo>
                  <a:pt x="1698973" y="228088"/>
                </a:lnTo>
                <a:lnTo>
                  <a:pt x="1745112" y="267409"/>
                </a:lnTo>
                <a:lnTo>
                  <a:pt x="1786753" y="309100"/>
                </a:lnTo>
                <a:lnTo>
                  <a:pt x="1823648" y="352991"/>
                </a:lnTo>
                <a:lnTo>
                  <a:pt x="1855549" y="398915"/>
                </a:lnTo>
                <a:lnTo>
                  <a:pt x="1882207" y="446705"/>
                </a:lnTo>
                <a:lnTo>
                  <a:pt x="1903374" y="496191"/>
                </a:lnTo>
                <a:lnTo>
                  <a:pt x="1918801" y="547205"/>
                </a:lnTo>
                <a:lnTo>
                  <a:pt x="1928240" y="599580"/>
                </a:lnTo>
                <a:lnTo>
                  <a:pt x="1931441" y="653148"/>
                </a:lnTo>
                <a:lnTo>
                  <a:pt x="1928240" y="706715"/>
                </a:lnTo>
                <a:lnTo>
                  <a:pt x="1918801" y="759090"/>
                </a:lnTo>
                <a:lnTo>
                  <a:pt x="1903374" y="810105"/>
                </a:lnTo>
                <a:lnTo>
                  <a:pt x="1882207" y="859591"/>
                </a:lnTo>
                <a:lnTo>
                  <a:pt x="1855549" y="907380"/>
                </a:lnTo>
                <a:lnTo>
                  <a:pt x="1823648" y="953305"/>
                </a:lnTo>
                <a:lnTo>
                  <a:pt x="1786753" y="997196"/>
                </a:lnTo>
                <a:lnTo>
                  <a:pt x="1745112" y="1038886"/>
                </a:lnTo>
                <a:lnTo>
                  <a:pt x="1698973" y="1078207"/>
                </a:lnTo>
                <a:lnTo>
                  <a:pt x="1648587" y="1114991"/>
                </a:lnTo>
                <a:lnTo>
                  <a:pt x="1594199" y="1149070"/>
                </a:lnTo>
                <a:lnTo>
                  <a:pt x="1536061" y="1180275"/>
                </a:lnTo>
                <a:lnTo>
                  <a:pt x="1474419" y="1208438"/>
                </a:lnTo>
                <a:lnTo>
                  <a:pt x="1409523" y="1233392"/>
                </a:lnTo>
                <a:lnTo>
                  <a:pt x="1341621" y="1254968"/>
                </a:lnTo>
                <a:lnTo>
                  <a:pt x="1270961" y="1272998"/>
                </a:lnTo>
                <a:lnTo>
                  <a:pt x="1197793" y="1287314"/>
                </a:lnTo>
                <a:lnTo>
                  <a:pt x="1122364" y="1297747"/>
                </a:lnTo>
                <a:lnTo>
                  <a:pt x="1044924" y="1304131"/>
                </a:lnTo>
                <a:lnTo>
                  <a:pt x="965720" y="1306296"/>
                </a:lnTo>
                <a:lnTo>
                  <a:pt x="886517" y="1304131"/>
                </a:lnTo>
                <a:lnTo>
                  <a:pt x="809076" y="1297747"/>
                </a:lnTo>
                <a:lnTo>
                  <a:pt x="733648" y="1287314"/>
                </a:lnTo>
                <a:lnTo>
                  <a:pt x="660479" y="1272998"/>
                </a:lnTo>
                <a:lnTo>
                  <a:pt x="589820" y="1254968"/>
                </a:lnTo>
                <a:lnTo>
                  <a:pt x="521918" y="1233392"/>
                </a:lnTo>
                <a:lnTo>
                  <a:pt x="457021" y="1208438"/>
                </a:lnTo>
                <a:lnTo>
                  <a:pt x="395380" y="1180275"/>
                </a:lnTo>
                <a:lnTo>
                  <a:pt x="337241" y="1149070"/>
                </a:lnTo>
                <a:lnTo>
                  <a:pt x="282854" y="1114991"/>
                </a:lnTo>
                <a:lnTo>
                  <a:pt x="232467" y="1078207"/>
                </a:lnTo>
                <a:lnTo>
                  <a:pt x="186329" y="1038886"/>
                </a:lnTo>
                <a:lnTo>
                  <a:pt x="144688" y="997196"/>
                </a:lnTo>
                <a:lnTo>
                  <a:pt x="107792" y="953305"/>
                </a:lnTo>
                <a:lnTo>
                  <a:pt x="75891" y="907380"/>
                </a:lnTo>
                <a:lnTo>
                  <a:pt x="49233" y="859591"/>
                </a:lnTo>
                <a:lnTo>
                  <a:pt x="28066" y="810105"/>
                </a:lnTo>
                <a:lnTo>
                  <a:pt x="12639" y="759090"/>
                </a:lnTo>
                <a:lnTo>
                  <a:pt x="3201" y="706715"/>
                </a:lnTo>
                <a:lnTo>
                  <a:pt x="0" y="653148"/>
                </a:lnTo>
                <a:close/>
              </a:path>
            </a:pathLst>
          </a:custGeom>
          <a:ln w="57150">
            <a:solidFill>
              <a:srgbClr val="DADADA"/>
            </a:solidFill>
          </a:ln>
        </p:spPr>
        <p:txBody>
          <a:bodyPr wrap="square" lIns="0" tIns="0" rIns="0" bIns="0" rtlCol="0">
            <a:noAutofit/>
          </a:bodyPr>
          <a:lstStyle/>
          <a:p/>
        </p:txBody>
      </p:sp>
      <p:sp>
        <p:nvSpPr>
          <p:cNvPr id="10" name="object 10"/>
          <p:cNvSpPr txBox="1"/>
          <p:nvPr/>
        </p:nvSpPr>
        <p:spPr>
          <a:xfrm>
            <a:off x="9879965" y="1425333"/>
            <a:ext cx="1244600" cy="378460"/>
          </a:xfrm>
          <a:prstGeom prst="rect">
            <a:avLst/>
          </a:prstGeom>
        </p:spPr>
        <p:txBody>
          <a:bodyPr wrap="square" lIns="0" tIns="0" rIns="0" bIns="0" rtlCol="0" vert="horz">
            <a:noAutofit/>
          </a:bodyPr>
          <a:lstStyle/>
          <a:p>
            <a:pPr marL="12700">
              <a:lnSpc>
                <a:spcPct val="100000"/>
              </a:lnSpc>
            </a:pPr>
            <a:r>
              <a:rPr dirty="0" smtClean="0" sz="2400">
                <a:solidFill>
                  <a:srgbClr val="303030"/>
                </a:solidFill>
                <a:latin typeface="Microsoft YaHei UI"/>
                <a:cs typeface="Microsoft YaHei UI"/>
              </a:rPr>
              <a:t>知识应用</a:t>
            </a:r>
            <a:endParaRPr sz="2400">
              <a:latin typeface="Microsoft YaHei UI"/>
              <a:cs typeface="Microsoft YaHei UI"/>
            </a:endParaRPr>
          </a:p>
        </p:txBody>
      </p:sp>
      <p:sp>
        <p:nvSpPr>
          <p:cNvPr id="11" name="object 11"/>
          <p:cNvSpPr/>
          <p:nvPr/>
        </p:nvSpPr>
        <p:spPr>
          <a:xfrm>
            <a:off x="3595873" y="868750"/>
            <a:ext cx="5124450" cy="3152775"/>
          </a:xfrm>
          <a:prstGeom prst="rect">
            <a:avLst/>
          </a:prstGeom>
          <a:blipFill>
            <a:blip r:embed="rId2" cstate="print"/>
            <a:stretch>
              <a:fillRect/>
            </a:stretch>
          </a:blipFill>
        </p:spPr>
        <p:txBody>
          <a:bodyPr wrap="square" lIns="0" tIns="0" rIns="0" bIns="0" rtlCol="0">
            <a:noAutofit/>
          </a:bodyPr>
          <a:lstStyle/>
          <a:p/>
        </p:txBody>
      </p:sp>
      <p:sp>
        <p:nvSpPr>
          <p:cNvPr id="12" name="object 12"/>
          <p:cNvSpPr/>
          <p:nvPr/>
        </p:nvSpPr>
        <p:spPr>
          <a:xfrm>
            <a:off x="4109110" y="3772230"/>
            <a:ext cx="896670" cy="1406271"/>
          </a:xfrm>
          <a:custGeom>
            <a:avLst/>
            <a:gdLst/>
            <a:ahLst/>
            <a:cxnLst/>
            <a:rect l="l" t="t" r="r" b="b"/>
            <a:pathLst>
              <a:path w="896670" h="1406271">
                <a:moveTo>
                  <a:pt x="896670" y="0"/>
                </a:moveTo>
                <a:lnTo>
                  <a:pt x="0" y="1406271"/>
                </a:lnTo>
              </a:path>
            </a:pathLst>
          </a:custGeom>
          <a:ln w="25400">
            <a:solidFill>
              <a:srgbClr val="005A27"/>
            </a:solidFill>
            <a:prstDash val="lgDash"/>
          </a:ln>
        </p:spPr>
        <p:txBody>
          <a:bodyPr wrap="square" lIns="0" tIns="0" rIns="0" bIns="0" rtlCol="0">
            <a:noAutofit/>
          </a:bodyPr>
          <a:lstStyle/>
          <a:p/>
        </p:txBody>
      </p:sp>
      <p:sp>
        <p:nvSpPr>
          <p:cNvPr id="13" name="object 13"/>
          <p:cNvSpPr/>
          <p:nvPr/>
        </p:nvSpPr>
        <p:spPr>
          <a:xfrm>
            <a:off x="4074975" y="5147308"/>
            <a:ext cx="73088" cy="84734"/>
          </a:xfrm>
          <a:custGeom>
            <a:avLst/>
            <a:gdLst/>
            <a:ahLst/>
            <a:cxnLst/>
            <a:rect l="l" t="t" r="r" b="b"/>
            <a:pathLst>
              <a:path w="73088" h="84734">
                <a:moveTo>
                  <a:pt x="8839" y="0"/>
                </a:moveTo>
                <a:lnTo>
                  <a:pt x="0" y="84734"/>
                </a:lnTo>
                <a:lnTo>
                  <a:pt x="73088" y="40970"/>
                </a:lnTo>
                <a:lnTo>
                  <a:pt x="8839" y="0"/>
                </a:lnTo>
                <a:close/>
              </a:path>
            </a:pathLst>
          </a:custGeom>
          <a:solidFill>
            <a:srgbClr val="005A27"/>
          </a:solidFill>
        </p:spPr>
        <p:txBody>
          <a:bodyPr wrap="square" lIns="0" tIns="0" rIns="0" bIns="0" rtlCol="0">
            <a:noAutofit/>
          </a:bodyPr>
          <a:lstStyle/>
          <a:p/>
        </p:txBody>
      </p:sp>
      <p:sp>
        <p:nvSpPr>
          <p:cNvPr id="14" name="object 14"/>
          <p:cNvSpPr/>
          <p:nvPr/>
        </p:nvSpPr>
        <p:spPr>
          <a:xfrm>
            <a:off x="6436450" y="3772230"/>
            <a:ext cx="15824" cy="1408226"/>
          </a:xfrm>
          <a:custGeom>
            <a:avLst/>
            <a:gdLst/>
            <a:ahLst/>
            <a:cxnLst/>
            <a:rect l="l" t="t" r="r" b="b"/>
            <a:pathLst>
              <a:path w="15824" h="1408226">
                <a:moveTo>
                  <a:pt x="15824" y="0"/>
                </a:moveTo>
                <a:lnTo>
                  <a:pt x="0" y="1408226"/>
                </a:lnTo>
              </a:path>
            </a:pathLst>
          </a:custGeom>
          <a:ln w="25400">
            <a:solidFill>
              <a:srgbClr val="005A27"/>
            </a:solidFill>
            <a:prstDash val="lgDash"/>
          </a:ln>
        </p:spPr>
        <p:txBody>
          <a:bodyPr wrap="square" lIns="0" tIns="0" rIns="0" bIns="0" rtlCol="0">
            <a:noAutofit/>
          </a:bodyPr>
          <a:lstStyle/>
          <a:p/>
        </p:txBody>
      </p:sp>
      <p:sp>
        <p:nvSpPr>
          <p:cNvPr id="15" name="object 15"/>
          <p:cNvSpPr/>
          <p:nvPr/>
        </p:nvSpPr>
        <p:spPr>
          <a:xfrm>
            <a:off x="6398495" y="5167332"/>
            <a:ext cx="76200" cy="76619"/>
          </a:xfrm>
          <a:custGeom>
            <a:avLst/>
            <a:gdLst/>
            <a:ahLst/>
            <a:cxnLst/>
            <a:rect l="l" t="t" r="r" b="b"/>
            <a:pathLst>
              <a:path w="76200" h="76619">
                <a:moveTo>
                  <a:pt x="0" y="0"/>
                </a:moveTo>
                <a:lnTo>
                  <a:pt x="37249" y="76619"/>
                </a:lnTo>
                <a:lnTo>
                  <a:pt x="76200" y="850"/>
                </a:lnTo>
                <a:lnTo>
                  <a:pt x="0" y="0"/>
                </a:lnTo>
                <a:close/>
              </a:path>
            </a:pathLst>
          </a:custGeom>
          <a:solidFill>
            <a:srgbClr val="005A27"/>
          </a:solidFill>
        </p:spPr>
        <p:txBody>
          <a:bodyPr wrap="square" lIns="0" tIns="0" rIns="0" bIns="0" rtlCol="0">
            <a:noAutofit/>
          </a:bodyPr>
          <a:lstStyle/>
          <a:p/>
        </p:txBody>
      </p:sp>
      <p:sp>
        <p:nvSpPr>
          <p:cNvPr id="16" name="object 16"/>
          <p:cNvSpPr/>
          <p:nvPr/>
        </p:nvSpPr>
        <p:spPr>
          <a:xfrm>
            <a:off x="7393860" y="3348678"/>
            <a:ext cx="1121765" cy="1114653"/>
          </a:xfrm>
          <a:custGeom>
            <a:avLst/>
            <a:gdLst/>
            <a:ahLst/>
            <a:cxnLst/>
            <a:rect l="l" t="t" r="r" b="b"/>
            <a:pathLst>
              <a:path w="1121765" h="1114653">
                <a:moveTo>
                  <a:pt x="0" y="0"/>
                </a:moveTo>
                <a:lnTo>
                  <a:pt x="1121765" y="1114653"/>
                </a:lnTo>
              </a:path>
            </a:pathLst>
          </a:custGeom>
          <a:ln w="25400">
            <a:solidFill>
              <a:srgbClr val="005A27"/>
            </a:solidFill>
            <a:prstDash val="lgDash"/>
          </a:ln>
        </p:spPr>
        <p:txBody>
          <a:bodyPr wrap="square" lIns="0" tIns="0" rIns="0" bIns="0" rtlCol="0">
            <a:noAutofit/>
          </a:bodyPr>
          <a:lstStyle/>
          <a:p/>
        </p:txBody>
      </p:sp>
      <p:sp>
        <p:nvSpPr>
          <p:cNvPr id="17" name="object 17"/>
          <p:cNvSpPr/>
          <p:nvPr/>
        </p:nvSpPr>
        <p:spPr>
          <a:xfrm>
            <a:off x="8479773" y="4427354"/>
            <a:ext cx="80899" cy="80733"/>
          </a:xfrm>
          <a:custGeom>
            <a:avLst/>
            <a:gdLst/>
            <a:ahLst/>
            <a:cxnLst/>
            <a:rect l="l" t="t" r="r" b="b"/>
            <a:pathLst>
              <a:path w="80899" h="80733">
                <a:moveTo>
                  <a:pt x="53708" y="0"/>
                </a:moveTo>
                <a:lnTo>
                  <a:pt x="0" y="54051"/>
                </a:lnTo>
                <a:lnTo>
                  <a:pt x="80899" y="80733"/>
                </a:lnTo>
                <a:lnTo>
                  <a:pt x="53708" y="0"/>
                </a:lnTo>
                <a:close/>
              </a:path>
            </a:pathLst>
          </a:custGeom>
          <a:solidFill>
            <a:srgbClr val="005A27"/>
          </a:solidFill>
        </p:spPr>
        <p:txBody>
          <a:bodyPr wrap="square" lIns="0" tIns="0" rIns="0" bIns="0" rtlCol="0">
            <a:noAutofit/>
          </a:bodyPr>
          <a:lstStyle/>
          <a:p/>
        </p:txBody>
      </p:sp>
      <p:sp>
        <p:nvSpPr>
          <p:cNvPr id="18" name="object 18"/>
          <p:cNvSpPr/>
          <p:nvPr/>
        </p:nvSpPr>
        <p:spPr>
          <a:xfrm>
            <a:off x="8006542" y="1883442"/>
            <a:ext cx="1437322" cy="597623"/>
          </a:xfrm>
          <a:custGeom>
            <a:avLst/>
            <a:gdLst/>
            <a:ahLst/>
            <a:cxnLst/>
            <a:rect l="l" t="t" r="r" b="b"/>
            <a:pathLst>
              <a:path w="1437322" h="597623">
                <a:moveTo>
                  <a:pt x="0" y="597623"/>
                </a:moveTo>
                <a:lnTo>
                  <a:pt x="1437322" y="0"/>
                </a:lnTo>
              </a:path>
            </a:pathLst>
          </a:custGeom>
          <a:ln w="25400">
            <a:solidFill>
              <a:srgbClr val="005A27"/>
            </a:solidFill>
            <a:prstDash val="lgDash"/>
          </a:ln>
        </p:spPr>
        <p:txBody>
          <a:bodyPr wrap="square" lIns="0" tIns="0" rIns="0" bIns="0" rtlCol="0">
            <a:noAutofit/>
          </a:bodyPr>
          <a:lstStyle/>
          <a:p/>
        </p:txBody>
      </p:sp>
      <p:sp>
        <p:nvSpPr>
          <p:cNvPr id="19" name="object 19"/>
          <p:cNvSpPr/>
          <p:nvPr/>
        </p:nvSpPr>
        <p:spPr>
          <a:xfrm>
            <a:off x="9417505" y="1853139"/>
            <a:ext cx="84988" cy="70358"/>
          </a:xfrm>
          <a:custGeom>
            <a:avLst/>
            <a:gdLst/>
            <a:ahLst/>
            <a:cxnLst/>
            <a:rect l="l" t="t" r="r" b="b"/>
            <a:pathLst>
              <a:path w="84988" h="70358">
                <a:moveTo>
                  <a:pt x="0" y="0"/>
                </a:moveTo>
                <a:lnTo>
                  <a:pt x="29260" y="70358"/>
                </a:lnTo>
                <a:lnTo>
                  <a:pt x="84988" y="5918"/>
                </a:lnTo>
                <a:lnTo>
                  <a:pt x="0" y="0"/>
                </a:lnTo>
                <a:close/>
              </a:path>
            </a:pathLst>
          </a:custGeom>
          <a:solidFill>
            <a:srgbClr val="005A27"/>
          </a:solidFill>
        </p:spPr>
        <p:txBody>
          <a:bodyPr wrap="square" lIns="0" tIns="0" rIns="0" bIns="0" rtlCol="0">
            <a:noAutofit/>
          </a:bodyPr>
          <a:lstStyle/>
          <a:p/>
        </p:txBody>
      </p:sp>
      <p:sp>
        <p:nvSpPr>
          <p:cNvPr id="20" name="object 20"/>
          <p:cNvSpPr/>
          <p:nvPr/>
        </p:nvSpPr>
        <p:spPr>
          <a:xfrm>
            <a:off x="4836623" y="5815073"/>
            <a:ext cx="499491" cy="326224"/>
          </a:xfrm>
          <a:custGeom>
            <a:avLst/>
            <a:gdLst/>
            <a:ahLst/>
            <a:cxnLst/>
            <a:rect l="l" t="t" r="r" b="b"/>
            <a:pathLst>
              <a:path w="499491" h="326224">
                <a:moveTo>
                  <a:pt x="499491" y="244665"/>
                </a:moveTo>
                <a:lnTo>
                  <a:pt x="427164" y="244665"/>
                </a:lnTo>
                <a:lnTo>
                  <a:pt x="439762" y="326224"/>
                </a:lnTo>
                <a:lnTo>
                  <a:pt x="499491" y="244665"/>
                </a:lnTo>
                <a:close/>
              </a:path>
              <a:path w="499491" h="326224">
                <a:moveTo>
                  <a:pt x="389369" y="0"/>
                </a:moveTo>
                <a:lnTo>
                  <a:pt x="401967" y="81559"/>
                </a:lnTo>
                <a:lnTo>
                  <a:pt x="0" y="143649"/>
                </a:lnTo>
                <a:lnTo>
                  <a:pt x="25196" y="306755"/>
                </a:lnTo>
                <a:lnTo>
                  <a:pt x="427164" y="244665"/>
                </a:lnTo>
                <a:lnTo>
                  <a:pt x="499491" y="244665"/>
                </a:lnTo>
                <a:lnTo>
                  <a:pt x="577672" y="137909"/>
                </a:lnTo>
                <a:lnTo>
                  <a:pt x="389369" y="0"/>
                </a:lnTo>
                <a:close/>
              </a:path>
            </a:pathLst>
          </a:custGeom>
          <a:solidFill>
            <a:srgbClr val="00A17C"/>
          </a:solidFill>
        </p:spPr>
        <p:txBody>
          <a:bodyPr wrap="square" lIns="0" tIns="0" rIns="0" bIns="0" rtlCol="0">
            <a:noAutofit/>
          </a:bodyPr>
          <a:lstStyle/>
          <a:p/>
        </p:txBody>
      </p:sp>
      <p:sp>
        <p:nvSpPr>
          <p:cNvPr id="21" name="object 21"/>
          <p:cNvSpPr/>
          <p:nvPr/>
        </p:nvSpPr>
        <p:spPr>
          <a:xfrm>
            <a:off x="7383777" y="5390744"/>
            <a:ext cx="561975" cy="379971"/>
          </a:xfrm>
          <a:custGeom>
            <a:avLst/>
            <a:gdLst/>
            <a:ahLst/>
            <a:cxnLst/>
            <a:rect l="l" t="t" r="r" b="b"/>
            <a:pathLst>
              <a:path w="561975" h="379971">
                <a:moveTo>
                  <a:pt x="347738" y="0"/>
                </a:moveTo>
                <a:lnTo>
                  <a:pt x="378142" y="76733"/>
                </a:lnTo>
                <a:lnTo>
                  <a:pt x="0" y="226529"/>
                </a:lnTo>
                <a:lnTo>
                  <a:pt x="60782" y="379971"/>
                </a:lnTo>
                <a:lnTo>
                  <a:pt x="438924" y="230174"/>
                </a:lnTo>
                <a:lnTo>
                  <a:pt x="502498" y="230174"/>
                </a:lnTo>
                <a:lnTo>
                  <a:pt x="561975" y="92659"/>
                </a:lnTo>
                <a:lnTo>
                  <a:pt x="347738" y="0"/>
                </a:lnTo>
                <a:close/>
              </a:path>
              <a:path w="561975" h="379971">
                <a:moveTo>
                  <a:pt x="502498" y="230174"/>
                </a:moveTo>
                <a:lnTo>
                  <a:pt x="438924" y="230174"/>
                </a:lnTo>
                <a:lnTo>
                  <a:pt x="469315" y="306895"/>
                </a:lnTo>
                <a:lnTo>
                  <a:pt x="502498" y="230174"/>
                </a:lnTo>
                <a:close/>
              </a:path>
            </a:pathLst>
          </a:custGeom>
          <a:solidFill>
            <a:srgbClr val="00A17C"/>
          </a:solidFill>
        </p:spPr>
        <p:txBody>
          <a:bodyPr wrap="square" lIns="0" tIns="0" rIns="0" bIns="0" rtlCol="0">
            <a:noAutofit/>
          </a:bodyPr>
          <a:lstStyle/>
          <a:p/>
        </p:txBody>
      </p:sp>
      <p:sp>
        <p:nvSpPr>
          <p:cNvPr id="22" name="object 22"/>
          <p:cNvSpPr/>
          <p:nvPr/>
        </p:nvSpPr>
        <p:spPr>
          <a:xfrm>
            <a:off x="9397576" y="4159679"/>
            <a:ext cx="450583" cy="492048"/>
          </a:xfrm>
          <a:custGeom>
            <a:avLst/>
            <a:gdLst/>
            <a:ahLst/>
            <a:cxnLst/>
            <a:rect l="l" t="t" r="r" b="b"/>
            <a:pathLst>
              <a:path w="450583" h="492048">
                <a:moveTo>
                  <a:pt x="429488" y="0"/>
                </a:moveTo>
                <a:lnTo>
                  <a:pt x="197027" y="21107"/>
                </a:lnTo>
                <a:lnTo>
                  <a:pt x="260413" y="73939"/>
                </a:lnTo>
                <a:lnTo>
                  <a:pt x="0" y="386372"/>
                </a:lnTo>
                <a:lnTo>
                  <a:pt x="126784" y="492048"/>
                </a:lnTo>
                <a:lnTo>
                  <a:pt x="387197" y="179616"/>
                </a:lnTo>
                <a:lnTo>
                  <a:pt x="445788" y="179616"/>
                </a:lnTo>
                <a:lnTo>
                  <a:pt x="429488" y="0"/>
                </a:lnTo>
                <a:close/>
              </a:path>
              <a:path w="450583" h="492048">
                <a:moveTo>
                  <a:pt x="445788" y="179616"/>
                </a:moveTo>
                <a:lnTo>
                  <a:pt x="387197" y="179616"/>
                </a:lnTo>
                <a:lnTo>
                  <a:pt x="450583" y="232448"/>
                </a:lnTo>
                <a:lnTo>
                  <a:pt x="445788" y="179616"/>
                </a:lnTo>
                <a:close/>
              </a:path>
            </a:pathLst>
          </a:custGeom>
          <a:solidFill>
            <a:srgbClr val="00A17C"/>
          </a:solidFill>
        </p:spPr>
        <p:txBody>
          <a:bodyPr wrap="square" lIns="0" tIns="0" rIns="0" bIns="0" rtlCol="0">
            <a:noAutofit/>
          </a:bodyPr>
          <a:lstStyle/>
          <a:p/>
        </p:txBody>
      </p:sp>
      <p:sp>
        <p:nvSpPr>
          <p:cNvPr id="23" name="object 23"/>
          <p:cNvSpPr/>
          <p:nvPr/>
        </p:nvSpPr>
        <p:spPr>
          <a:xfrm>
            <a:off x="343303" y="4357742"/>
            <a:ext cx="1931441" cy="1306296"/>
          </a:xfrm>
          <a:custGeom>
            <a:avLst/>
            <a:gdLst/>
            <a:ahLst/>
            <a:cxnLst/>
            <a:rect l="l" t="t" r="r" b="b"/>
            <a:pathLst>
              <a:path w="1931441" h="1306296">
                <a:moveTo>
                  <a:pt x="0" y="653148"/>
                </a:moveTo>
                <a:lnTo>
                  <a:pt x="3201" y="599580"/>
                </a:lnTo>
                <a:lnTo>
                  <a:pt x="12639" y="547205"/>
                </a:lnTo>
                <a:lnTo>
                  <a:pt x="28066" y="496191"/>
                </a:lnTo>
                <a:lnTo>
                  <a:pt x="49233" y="446705"/>
                </a:lnTo>
                <a:lnTo>
                  <a:pt x="75891" y="398915"/>
                </a:lnTo>
                <a:lnTo>
                  <a:pt x="107792" y="352991"/>
                </a:lnTo>
                <a:lnTo>
                  <a:pt x="144688" y="309100"/>
                </a:lnTo>
                <a:lnTo>
                  <a:pt x="186329" y="267409"/>
                </a:lnTo>
                <a:lnTo>
                  <a:pt x="232467" y="228088"/>
                </a:lnTo>
                <a:lnTo>
                  <a:pt x="282854" y="191304"/>
                </a:lnTo>
                <a:lnTo>
                  <a:pt x="337241" y="157226"/>
                </a:lnTo>
                <a:lnTo>
                  <a:pt x="395380" y="126021"/>
                </a:lnTo>
                <a:lnTo>
                  <a:pt x="457021" y="97857"/>
                </a:lnTo>
                <a:lnTo>
                  <a:pt x="521918" y="72904"/>
                </a:lnTo>
                <a:lnTo>
                  <a:pt x="589820" y="51328"/>
                </a:lnTo>
                <a:lnTo>
                  <a:pt x="660479" y="33298"/>
                </a:lnTo>
                <a:lnTo>
                  <a:pt x="733648" y="18982"/>
                </a:lnTo>
                <a:lnTo>
                  <a:pt x="809076" y="8548"/>
                </a:lnTo>
                <a:lnTo>
                  <a:pt x="886517" y="2165"/>
                </a:lnTo>
                <a:lnTo>
                  <a:pt x="965720" y="0"/>
                </a:lnTo>
                <a:lnTo>
                  <a:pt x="1044924" y="2165"/>
                </a:lnTo>
                <a:lnTo>
                  <a:pt x="1122364" y="8548"/>
                </a:lnTo>
                <a:lnTo>
                  <a:pt x="1197793" y="18982"/>
                </a:lnTo>
                <a:lnTo>
                  <a:pt x="1270961" y="33298"/>
                </a:lnTo>
                <a:lnTo>
                  <a:pt x="1341621" y="51328"/>
                </a:lnTo>
                <a:lnTo>
                  <a:pt x="1409523" y="72904"/>
                </a:lnTo>
                <a:lnTo>
                  <a:pt x="1474419" y="97857"/>
                </a:lnTo>
                <a:lnTo>
                  <a:pt x="1536061" y="126021"/>
                </a:lnTo>
                <a:lnTo>
                  <a:pt x="1594199" y="157226"/>
                </a:lnTo>
                <a:lnTo>
                  <a:pt x="1648587" y="191304"/>
                </a:lnTo>
                <a:lnTo>
                  <a:pt x="1698973" y="228088"/>
                </a:lnTo>
                <a:lnTo>
                  <a:pt x="1745112" y="267409"/>
                </a:lnTo>
                <a:lnTo>
                  <a:pt x="1786753" y="309100"/>
                </a:lnTo>
                <a:lnTo>
                  <a:pt x="1823648" y="352991"/>
                </a:lnTo>
                <a:lnTo>
                  <a:pt x="1855549" y="398915"/>
                </a:lnTo>
                <a:lnTo>
                  <a:pt x="1882207" y="446705"/>
                </a:lnTo>
                <a:lnTo>
                  <a:pt x="1903374" y="496191"/>
                </a:lnTo>
                <a:lnTo>
                  <a:pt x="1918801" y="547205"/>
                </a:lnTo>
                <a:lnTo>
                  <a:pt x="1928240" y="599580"/>
                </a:lnTo>
                <a:lnTo>
                  <a:pt x="1931441" y="653148"/>
                </a:lnTo>
                <a:lnTo>
                  <a:pt x="1928240" y="706715"/>
                </a:lnTo>
                <a:lnTo>
                  <a:pt x="1918801" y="759090"/>
                </a:lnTo>
                <a:lnTo>
                  <a:pt x="1903374" y="810105"/>
                </a:lnTo>
                <a:lnTo>
                  <a:pt x="1882207" y="859591"/>
                </a:lnTo>
                <a:lnTo>
                  <a:pt x="1855549" y="907380"/>
                </a:lnTo>
                <a:lnTo>
                  <a:pt x="1823648" y="953305"/>
                </a:lnTo>
                <a:lnTo>
                  <a:pt x="1786753" y="997196"/>
                </a:lnTo>
                <a:lnTo>
                  <a:pt x="1745112" y="1038886"/>
                </a:lnTo>
                <a:lnTo>
                  <a:pt x="1698973" y="1078207"/>
                </a:lnTo>
                <a:lnTo>
                  <a:pt x="1648587" y="1114991"/>
                </a:lnTo>
                <a:lnTo>
                  <a:pt x="1594199" y="1149070"/>
                </a:lnTo>
                <a:lnTo>
                  <a:pt x="1536061" y="1180275"/>
                </a:lnTo>
                <a:lnTo>
                  <a:pt x="1474419" y="1208438"/>
                </a:lnTo>
                <a:lnTo>
                  <a:pt x="1409523" y="1233392"/>
                </a:lnTo>
                <a:lnTo>
                  <a:pt x="1341621" y="1254968"/>
                </a:lnTo>
                <a:lnTo>
                  <a:pt x="1270961" y="1272998"/>
                </a:lnTo>
                <a:lnTo>
                  <a:pt x="1197793" y="1287314"/>
                </a:lnTo>
                <a:lnTo>
                  <a:pt x="1122364" y="1297747"/>
                </a:lnTo>
                <a:lnTo>
                  <a:pt x="1044924" y="1304131"/>
                </a:lnTo>
                <a:lnTo>
                  <a:pt x="965720" y="1306296"/>
                </a:lnTo>
                <a:lnTo>
                  <a:pt x="886517" y="1304131"/>
                </a:lnTo>
                <a:lnTo>
                  <a:pt x="809076" y="1297747"/>
                </a:lnTo>
                <a:lnTo>
                  <a:pt x="733648" y="1287314"/>
                </a:lnTo>
                <a:lnTo>
                  <a:pt x="660479" y="1272998"/>
                </a:lnTo>
                <a:lnTo>
                  <a:pt x="589820" y="1254968"/>
                </a:lnTo>
                <a:lnTo>
                  <a:pt x="521918" y="1233392"/>
                </a:lnTo>
                <a:lnTo>
                  <a:pt x="457021" y="1208438"/>
                </a:lnTo>
                <a:lnTo>
                  <a:pt x="395380" y="1180275"/>
                </a:lnTo>
                <a:lnTo>
                  <a:pt x="337241" y="1149070"/>
                </a:lnTo>
                <a:lnTo>
                  <a:pt x="282854" y="1114991"/>
                </a:lnTo>
                <a:lnTo>
                  <a:pt x="232467" y="1078207"/>
                </a:lnTo>
                <a:lnTo>
                  <a:pt x="186329" y="1038886"/>
                </a:lnTo>
                <a:lnTo>
                  <a:pt x="144688" y="997196"/>
                </a:lnTo>
                <a:lnTo>
                  <a:pt x="107792" y="953305"/>
                </a:lnTo>
                <a:lnTo>
                  <a:pt x="75891" y="907380"/>
                </a:lnTo>
                <a:lnTo>
                  <a:pt x="49233" y="859591"/>
                </a:lnTo>
                <a:lnTo>
                  <a:pt x="28066" y="810105"/>
                </a:lnTo>
                <a:lnTo>
                  <a:pt x="12639" y="759090"/>
                </a:lnTo>
                <a:lnTo>
                  <a:pt x="3201" y="706715"/>
                </a:lnTo>
                <a:lnTo>
                  <a:pt x="0" y="653148"/>
                </a:lnTo>
                <a:close/>
              </a:path>
            </a:pathLst>
          </a:custGeom>
          <a:ln w="57150">
            <a:solidFill>
              <a:srgbClr val="DADADA"/>
            </a:solidFill>
          </a:ln>
        </p:spPr>
        <p:txBody>
          <a:bodyPr wrap="square" lIns="0" tIns="0" rIns="0" bIns="0" rtlCol="0">
            <a:noAutofit/>
          </a:bodyPr>
          <a:lstStyle/>
          <a:p/>
        </p:txBody>
      </p:sp>
      <p:sp>
        <p:nvSpPr>
          <p:cNvPr id="24" name="object 24"/>
          <p:cNvSpPr txBox="1"/>
          <p:nvPr/>
        </p:nvSpPr>
        <p:spPr>
          <a:xfrm>
            <a:off x="684592" y="4807996"/>
            <a:ext cx="1244600" cy="378460"/>
          </a:xfrm>
          <a:prstGeom prst="rect">
            <a:avLst/>
          </a:prstGeom>
        </p:spPr>
        <p:txBody>
          <a:bodyPr wrap="square" lIns="0" tIns="0" rIns="0" bIns="0" rtlCol="0" vert="horz">
            <a:noAutofit/>
          </a:bodyPr>
          <a:lstStyle/>
          <a:p>
            <a:pPr marL="12700">
              <a:lnSpc>
                <a:spcPct val="100000"/>
              </a:lnSpc>
            </a:pPr>
            <a:r>
              <a:rPr dirty="0" smtClean="0" sz="2400">
                <a:solidFill>
                  <a:srgbClr val="303030"/>
                </a:solidFill>
                <a:latin typeface="Microsoft YaHei UI"/>
                <a:cs typeface="Microsoft YaHei UI"/>
              </a:rPr>
              <a:t>知识建模</a:t>
            </a:r>
            <a:endParaRPr sz="2400">
              <a:latin typeface="Microsoft YaHei UI"/>
              <a:cs typeface="Microsoft YaHei UI"/>
            </a:endParaRPr>
          </a:p>
        </p:txBody>
      </p:sp>
      <p:sp>
        <p:nvSpPr>
          <p:cNvPr id="25" name="object 25"/>
          <p:cNvSpPr/>
          <p:nvPr/>
        </p:nvSpPr>
        <p:spPr>
          <a:xfrm>
            <a:off x="2040168" y="3047834"/>
            <a:ext cx="1708378" cy="1459953"/>
          </a:xfrm>
          <a:custGeom>
            <a:avLst/>
            <a:gdLst/>
            <a:ahLst/>
            <a:cxnLst/>
            <a:rect l="l" t="t" r="r" b="b"/>
            <a:pathLst>
              <a:path w="1708378" h="1459953">
                <a:moveTo>
                  <a:pt x="1708378" y="0"/>
                </a:moveTo>
                <a:lnTo>
                  <a:pt x="0" y="1459953"/>
                </a:lnTo>
              </a:path>
            </a:pathLst>
          </a:custGeom>
          <a:ln w="25400">
            <a:solidFill>
              <a:srgbClr val="005A27"/>
            </a:solidFill>
            <a:prstDash val="lgDash"/>
          </a:ln>
        </p:spPr>
        <p:txBody>
          <a:bodyPr wrap="square" lIns="0" tIns="0" rIns="0" bIns="0" rtlCol="0">
            <a:noAutofit/>
          </a:bodyPr>
          <a:lstStyle/>
          <a:p/>
        </p:txBody>
      </p:sp>
      <p:sp>
        <p:nvSpPr>
          <p:cNvPr id="26" name="object 26"/>
          <p:cNvSpPr/>
          <p:nvPr/>
        </p:nvSpPr>
        <p:spPr>
          <a:xfrm>
            <a:off x="1991889" y="4470576"/>
            <a:ext cx="82676" cy="78473"/>
          </a:xfrm>
          <a:custGeom>
            <a:avLst/>
            <a:gdLst/>
            <a:ahLst/>
            <a:cxnLst/>
            <a:rect l="l" t="t" r="r" b="b"/>
            <a:pathLst>
              <a:path w="82676" h="78473">
                <a:moveTo>
                  <a:pt x="33172" y="0"/>
                </a:moveTo>
                <a:lnTo>
                  <a:pt x="0" y="78473"/>
                </a:lnTo>
                <a:lnTo>
                  <a:pt x="82676" y="57924"/>
                </a:lnTo>
                <a:lnTo>
                  <a:pt x="33172" y="0"/>
                </a:lnTo>
                <a:close/>
              </a:path>
            </a:pathLst>
          </a:custGeom>
          <a:solidFill>
            <a:srgbClr val="005A27"/>
          </a:solidFill>
        </p:spPr>
        <p:txBody>
          <a:bodyPr wrap="square" lIns="0" tIns="0" rIns="0" bIns="0" rtlCol="0">
            <a:noAutofit/>
          </a:bodyPr>
          <a:lstStyle/>
          <a:p/>
        </p:txBody>
      </p:sp>
      <p:sp>
        <p:nvSpPr>
          <p:cNvPr id="27" name="object 27"/>
          <p:cNvSpPr/>
          <p:nvPr/>
        </p:nvSpPr>
        <p:spPr>
          <a:xfrm>
            <a:off x="2218421" y="5308562"/>
            <a:ext cx="561073" cy="381863"/>
          </a:xfrm>
          <a:custGeom>
            <a:avLst/>
            <a:gdLst/>
            <a:ahLst/>
            <a:cxnLst/>
            <a:rect l="l" t="t" r="r" b="b"/>
            <a:pathLst>
              <a:path w="561073" h="381863">
                <a:moveTo>
                  <a:pt x="61798" y="0"/>
                </a:moveTo>
                <a:lnTo>
                  <a:pt x="0" y="153034"/>
                </a:lnTo>
                <a:lnTo>
                  <a:pt x="377139" y="305333"/>
                </a:lnTo>
                <a:lnTo>
                  <a:pt x="346240" y="381863"/>
                </a:lnTo>
                <a:lnTo>
                  <a:pt x="561073" y="290626"/>
                </a:lnTo>
                <a:lnTo>
                  <a:pt x="502330" y="152298"/>
                </a:lnTo>
                <a:lnTo>
                  <a:pt x="438937" y="152298"/>
                </a:lnTo>
                <a:lnTo>
                  <a:pt x="61798" y="0"/>
                </a:lnTo>
                <a:close/>
              </a:path>
              <a:path w="561073" h="381863">
                <a:moveTo>
                  <a:pt x="469836" y="75780"/>
                </a:moveTo>
                <a:lnTo>
                  <a:pt x="438937" y="152298"/>
                </a:lnTo>
                <a:lnTo>
                  <a:pt x="502330" y="152298"/>
                </a:lnTo>
                <a:lnTo>
                  <a:pt x="469836" y="75780"/>
                </a:lnTo>
                <a:close/>
              </a:path>
            </a:pathLst>
          </a:custGeom>
          <a:solidFill>
            <a:srgbClr val="00A17C"/>
          </a:solidFill>
        </p:spPr>
        <p:txBody>
          <a:bodyPr wrap="square" lIns="0" tIns="0" rIns="0" bIns="0" rtlCol="0">
            <a:noAutofit/>
          </a:bodyPr>
          <a:lstStyle/>
          <a:p/>
        </p:txBody>
      </p:sp>
      <p:sp>
        <p:nvSpPr>
          <p:cNvPr id="28" name="object 28"/>
          <p:cNvSpPr/>
          <p:nvPr/>
        </p:nvSpPr>
        <p:spPr>
          <a:xfrm>
            <a:off x="10154680" y="2322803"/>
            <a:ext cx="327939" cy="577456"/>
          </a:xfrm>
          <a:custGeom>
            <a:avLst/>
            <a:gdLst/>
            <a:ahLst/>
            <a:cxnLst/>
            <a:rect l="l" t="t" r="r" b="b"/>
            <a:pathLst>
              <a:path w="327939" h="577456">
                <a:moveTo>
                  <a:pt x="182791" y="0"/>
                </a:moveTo>
                <a:lnTo>
                  <a:pt x="0" y="145148"/>
                </a:lnTo>
                <a:lnTo>
                  <a:pt x="81991" y="154559"/>
                </a:lnTo>
                <a:lnTo>
                  <a:pt x="35598" y="558634"/>
                </a:lnTo>
                <a:lnTo>
                  <a:pt x="199567" y="577456"/>
                </a:lnTo>
                <a:lnTo>
                  <a:pt x="245960" y="173380"/>
                </a:lnTo>
                <a:lnTo>
                  <a:pt x="320466" y="173380"/>
                </a:lnTo>
                <a:lnTo>
                  <a:pt x="182791" y="0"/>
                </a:lnTo>
                <a:close/>
              </a:path>
              <a:path w="327939" h="577456">
                <a:moveTo>
                  <a:pt x="320466" y="173380"/>
                </a:moveTo>
                <a:lnTo>
                  <a:pt x="245960" y="173380"/>
                </a:lnTo>
                <a:lnTo>
                  <a:pt x="327939" y="182791"/>
                </a:lnTo>
                <a:lnTo>
                  <a:pt x="320466" y="173380"/>
                </a:lnTo>
                <a:close/>
              </a:path>
            </a:pathLst>
          </a:custGeom>
          <a:solidFill>
            <a:srgbClr val="00A17C"/>
          </a:solidFill>
        </p:spPr>
        <p:txBody>
          <a:bodyPr wrap="square" lIns="0" tIns="0" rIns="0" bIns="0" rtlCol="0">
            <a:noAutofit/>
          </a:bodyPr>
          <a:lstStyle/>
          <a:p/>
        </p:txBody>
      </p:sp>
      <p:sp>
        <p:nvSpPr>
          <p:cNvPr id="29" name="object 29"/>
          <p:cNvSpPr txBox="1"/>
          <p:nvPr/>
        </p:nvSpPr>
        <p:spPr>
          <a:xfrm>
            <a:off x="9665782" y="3335890"/>
            <a:ext cx="1244600" cy="378460"/>
          </a:xfrm>
          <a:prstGeom prst="rect">
            <a:avLst/>
          </a:prstGeom>
        </p:spPr>
        <p:txBody>
          <a:bodyPr wrap="square" lIns="0" tIns="0" rIns="0" bIns="0" rtlCol="0" vert="horz">
            <a:noAutofit/>
          </a:bodyPr>
          <a:lstStyle/>
          <a:p>
            <a:pPr marL="12700">
              <a:lnSpc>
                <a:spcPct val="100000"/>
              </a:lnSpc>
            </a:pPr>
            <a:r>
              <a:rPr dirty="0" smtClean="0" sz="2400">
                <a:solidFill>
                  <a:srgbClr val="303030"/>
                </a:solidFill>
                <a:latin typeface="Microsoft YaHei UI"/>
                <a:cs typeface="Microsoft YaHei UI"/>
              </a:rPr>
              <a:t>知识计算</a:t>
            </a:r>
            <a:endParaRPr sz="2400">
              <a:latin typeface="Microsoft YaHei UI"/>
              <a:cs typeface="Microsoft YaHei UI"/>
            </a:endParaRPr>
          </a:p>
        </p:txBody>
      </p:sp>
      <p:sp>
        <p:nvSpPr>
          <p:cNvPr id="30" name="object 30"/>
          <p:cNvSpPr/>
          <p:nvPr/>
        </p:nvSpPr>
        <p:spPr>
          <a:xfrm>
            <a:off x="9322778" y="2905296"/>
            <a:ext cx="1931441" cy="1306296"/>
          </a:xfrm>
          <a:custGeom>
            <a:avLst/>
            <a:gdLst/>
            <a:ahLst/>
            <a:cxnLst/>
            <a:rect l="l" t="t" r="r" b="b"/>
            <a:pathLst>
              <a:path w="1931441" h="1306296">
                <a:moveTo>
                  <a:pt x="0" y="653148"/>
                </a:moveTo>
                <a:lnTo>
                  <a:pt x="3201" y="599580"/>
                </a:lnTo>
                <a:lnTo>
                  <a:pt x="12639" y="547205"/>
                </a:lnTo>
                <a:lnTo>
                  <a:pt x="28066" y="496191"/>
                </a:lnTo>
                <a:lnTo>
                  <a:pt x="49233" y="446705"/>
                </a:lnTo>
                <a:lnTo>
                  <a:pt x="75891" y="398915"/>
                </a:lnTo>
                <a:lnTo>
                  <a:pt x="107792" y="352991"/>
                </a:lnTo>
                <a:lnTo>
                  <a:pt x="144688" y="309100"/>
                </a:lnTo>
                <a:lnTo>
                  <a:pt x="186329" y="267409"/>
                </a:lnTo>
                <a:lnTo>
                  <a:pt x="232467" y="228088"/>
                </a:lnTo>
                <a:lnTo>
                  <a:pt x="282854" y="191304"/>
                </a:lnTo>
                <a:lnTo>
                  <a:pt x="337241" y="157226"/>
                </a:lnTo>
                <a:lnTo>
                  <a:pt x="395380" y="126021"/>
                </a:lnTo>
                <a:lnTo>
                  <a:pt x="457021" y="97857"/>
                </a:lnTo>
                <a:lnTo>
                  <a:pt x="521918" y="72904"/>
                </a:lnTo>
                <a:lnTo>
                  <a:pt x="589820" y="51328"/>
                </a:lnTo>
                <a:lnTo>
                  <a:pt x="660479" y="33298"/>
                </a:lnTo>
                <a:lnTo>
                  <a:pt x="733648" y="18982"/>
                </a:lnTo>
                <a:lnTo>
                  <a:pt x="809076" y="8548"/>
                </a:lnTo>
                <a:lnTo>
                  <a:pt x="886517" y="2165"/>
                </a:lnTo>
                <a:lnTo>
                  <a:pt x="965720" y="0"/>
                </a:lnTo>
                <a:lnTo>
                  <a:pt x="1044924" y="2165"/>
                </a:lnTo>
                <a:lnTo>
                  <a:pt x="1122364" y="8548"/>
                </a:lnTo>
                <a:lnTo>
                  <a:pt x="1197793" y="18982"/>
                </a:lnTo>
                <a:lnTo>
                  <a:pt x="1270961" y="33298"/>
                </a:lnTo>
                <a:lnTo>
                  <a:pt x="1341621" y="51328"/>
                </a:lnTo>
                <a:lnTo>
                  <a:pt x="1409523" y="72904"/>
                </a:lnTo>
                <a:lnTo>
                  <a:pt x="1474419" y="97857"/>
                </a:lnTo>
                <a:lnTo>
                  <a:pt x="1536061" y="126021"/>
                </a:lnTo>
                <a:lnTo>
                  <a:pt x="1594199" y="157226"/>
                </a:lnTo>
                <a:lnTo>
                  <a:pt x="1648587" y="191304"/>
                </a:lnTo>
                <a:lnTo>
                  <a:pt x="1698973" y="228088"/>
                </a:lnTo>
                <a:lnTo>
                  <a:pt x="1745112" y="267409"/>
                </a:lnTo>
                <a:lnTo>
                  <a:pt x="1786753" y="309100"/>
                </a:lnTo>
                <a:lnTo>
                  <a:pt x="1823648" y="352991"/>
                </a:lnTo>
                <a:lnTo>
                  <a:pt x="1855549" y="398915"/>
                </a:lnTo>
                <a:lnTo>
                  <a:pt x="1882207" y="446705"/>
                </a:lnTo>
                <a:lnTo>
                  <a:pt x="1903374" y="496191"/>
                </a:lnTo>
                <a:lnTo>
                  <a:pt x="1918801" y="547205"/>
                </a:lnTo>
                <a:lnTo>
                  <a:pt x="1928240" y="599580"/>
                </a:lnTo>
                <a:lnTo>
                  <a:pt x="1931441" y="653148"/>
                </a:lnTo>
                <a:lnTo>
                  <a:pt x="1928240" y="706715"/>
                </a:lnTo>
                <a:lnTo>
                  <a:pt x="1918801" y="759090"/>
                </a:lnTo>
                <a:lnTo>
                  <a:pt x="1903374" y="810105"/>
                </a:lnTo>
                <a:lnTo>
                  <a:pt x="1882207" y="859591"/>
                </a:lnTo>
                <a:lnTo>
                  <a:pt x="1855549" y="907380"/>
                </a:lnTo>
                <a:lnTo>
                  <a:pt x="1823648" y="953305"/>
                </a:lnTo>
                <a:lnTo>
                  <a:pt x="1786753" y="997196"/>
                </a:lnTo>
                <a:lnTo>
                  <a:pt x="1745112" y="1038886"/>
                </a:lnTo>
                <a:lnTo>
                  <a:pt x="1698973" y="1078207"/>
                </a:lnTo>
                <a:lnTo>
                  <a:pt x="1648587" y="1114991"/>
                </a:lnTo>
                <a:lnTo>
                  <a:pt x="1594199" y="1149070"/>
                </a:lnTo>
                <a:lnTo>
                  <a:pt x="1536061" y="1180275"/>
                </a:lnTo>
                <a:lnTo>
                  <a:pt x="1474419" y="1208438"/>
                </a:lnTo>
                <a:lnTo>
                  <a:pt x="1409523" y="1233392"/>
                </a:lnTo>
                <a:lnTo>
                  <a:pt x="1341621" y="1254968"/>
                </a:lnTo>
                <a:lnTo>
                  <a:pt x="1270961" y="1272998"/>
                </a:lnTo>
                <a:lnTo>
                  <a:pt x="1197793" y="1287314"/>
                </a:lnTo>
                <a:lnTo>
                  <a:pt x="1122364" y="1297747"/>
                </a:lnTo>
                <a:lnTo>
                  <a:pt x="1044924" y="1304131"/>
                </a:lnTo>
                <a:lnTo>
                  <a:pt x="965720" y="1306296"/>
                </a:lnTo>
                <a:lnTo>
                  <a:pt x="886517" y="1304131"/>
                </a:lnTo>
                <a:lnTo>
                  <a:pt x="809076" y="1297747"/>
                </a:lnTo>
                <a:lnTo>
                  <a:pt x="733648" y="1287314"/>
                </a:lnTo>
                <a:lnTo>
                  <a:pt x="660479" y="1272998"/>
                </a:lnTo>
                <a:lnTo>
                  <a:pt x="589820" y="1254968"/>
                </a:lnTo>
                <a:lnTo>
                  <a:pt x="521918" y="1233392"/>
                </a:lnTo>
                <a:lnTo>
                  <a:pt x="457021" y="1208438"/>
                </a:lnTo>
                <a:lnTo>
                  <a:pt x="395380" y="1180275"/>
                </a:lnTo>
                <a:lnTo>
                  <a:pt x="337241" y="1149070"/>
                </a:lnTo>
                <a:lnTo>
                  <a:pt x="282854" y="1114991"/>
                </a:lnTo>
                <a:lnTo>
                  <a:pt x="232467" y="1078207"/>
                </a:lnTo>
                <a:lnTo>
                  <a:pt x="186329" y="1038886"/>
                </a:lnTo>
                <a:lnTo>
                  <a:pt x="144688" y="997196"/>
                </a:lnTo>
                <a:lnTo>
                  <a:pt x="107792" y="953305"/>
                </a:lnTo>
                <a:lnTo>
                  <a:pt x="75891" y="907380"/>
                </a:lnTo>
                <a:lnTo>
                  <a:pt x="49233" y="859591"/>
                </a:lnTo>
                <a:lnTo>
                  <a:pt x="28066" y="810105"/>
                </a:lnTo>
                <a:lnTo>
                  <a:pt x="12639" y="759090"/>
                </a:lnTo>
                <a:lnTo>
                  <a:pt x="3201" y="706715"/>
                </a:lnTo>
                <a:lnTo>
                  <a:pt x="0" y="653148"/>
                </a:lnTo>
                <a:close/>
              </a:path>
            </a:pathLst>
          </a:custGeom>
          <a:ln w="57150">
            <a:solidFill>
              <a:srgbClr val="DADADA"/>
            </a:solidFill>
          </a:ln>
        </p:spPr>
        <p:txBody>
          <a:bodyPr wrap="square" lIns="0" tIns="0" rIns="0" bIns="0" rtlCol="0">
            <a:noAutofit/>
          </a:bodyPr>
          <a:lstStyle/>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13816"/>
            <a:ext cx="45974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知识图谱基础技术规范</a:t>
            </a:r>
            <a:endParaRPr sz="3600">
              <a:latin typeface="Microsoft YaHei UI"/>
              <a:cs typeface="Microsoft YaHei UI"/>
            </a:endParaRPr>
          </a:p>
        </p:txBody>
      </p:sp>
      <p:sp>
        <p:nvSpPr>
          <p:cNvPr id="3" name="object 3"/>
          <p:cNvSpPr/>
          <p:nvPr/>
        </p:nvSpPr>
        <p:spPr>
          <a:xfrm>
            <a:off x="542925" y="1772305"/>
            <a:ext cx="4362450" cy="4838700"/>
          </a:xfrm>
          <a:prstGeom prst="rect">
            <a:avLst/>
          </a:prstGeom>
          <a:blipFill>
            <a:blip r:embed="rId2" cstate="print"/>
            <a:stretch>
              <a:fillRect/>
            </a:stretch>
          </a:blipFill>
        </p:spPr>
        <p:txBody>
          <a:bodyPr wrap="square" lIns="0" tIns="0" rIns="0" bIns="0" rtlCol="0">
            <a:noAutofit/>
          </a:bodyPr>
          <a:lstStyle/>
          <a:p/>
        </p:txBody>
      </p:sp>
      <p:sp>
        <p:nvSpPr>
          <p:cNvPr id="4" name="object 4"/>
          <p:cNvSpPr txBox="1"/>
          <p:nvPr/>
        </p:nvSpPr>
        <p:spPr>
          <a:xfrm>
            <a:off x="1352974" y="1372788"/>
            <a:ext cx="2890520" cy="317500"/>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Microsoft YaHei UI"/>
                <a:cs typeface="Microsoft YaHei UI"/>
              </a:rPr>
              <a:t>W</a:t>
            </a:r>
            <a:r>
              <a:rPr dirty="0" smtClean="0" sz="2000" spc="5">
                <a:solidFill>
                  <a:srgbClr val="303030"/>
                </a:solidFill>
                <a:latin typeface="Microsoft YaHei UI"/>
                <a:cs typeface="Microsoft YaHei UI"/>
              </a:rPr>
              <a:t>3</a:t>
            </a:r>
            <a:r>
              <a:rPr dirty="0" smtClean="0" sz="2000" spc="-15">
                <a:solidFill>
                  <a:srgbClr val="303030"/>
                </a:solidFill>
                <a:latin typeface="Microsoft YaHei UI"/>
                <a:cs typeface="Microsoft YaHei UI"/>
              </a:rPr>
              <a:t>C</a:t>
            </a:r>
            <a:r>
              <a:rPr dirty="0" smtClean="0" sz="2000" spc="-15">
                <a:solidFill>
                  <a:srgbClr val="303030"/>
                </a:solidFill>
                <a:latin typeface="Microsoft YaHei UI"/>
                <a:cs typeface="Microsoft YaHei UI"/>
              </a:rPr>
              <a:t>推荐的语义网标准栈</a:t>
            </a:r>
            <a:endParaRPr sz="2000">
              <a:latin typeface="Microsoft YaHei UI"/>
              <a:cs typeface="Microsoft YaHei UI"/>
            </a:endParaRPr>
          </a:p>
        </p:txBody>
      </p:sp>
      <p:sp>
        <p:nvSpPr>
          <p:cNvPr id="5" name="object 5"/>
          <p:cNvSpPr txBox="1"/>
          <p:nvPr/>
        </p:nvSpPr>
        <p:spPr>
          <a:xfrm>
            <a:off x="7734724" y="1340530"/>
            <a:ext cx="3073400" cy="317500"/>
          </a:xfrm>
          <a:prstGeom prst="rect">
            <a:avLst/>
          </a:prstGeom>
        </p:spPr>
        <p:txBody>
          <a:bodyPr wrap="square" lIns="0" tIns="0" rIns="0" bIns="0" rtlCol="0" vert="horz">
            <a:noAutofit/>
          </a:bodyPr>
          <a:lstStyle/>
          <a:p>
            <a:pPr marL="12700">
              <a:lnSpc>
                <a:spcPct val="100000"/>
              </a:lnSpc>
            </a:pPr>
            <a:r>
              <a:rPr dirty="0" smtClean="0" sz="2000" b="1">
                <a:solidFill>
                  <a:srgbClr val="23AB8C"/>
                </a:solidFill>
                <a:latin typeface="Microsoft YaHei UI"/>
                <a:cs typeface="Microsoft YaHei UI"/>
              </a:rPr>
              <a:t>行业知识图谱主要技术标准</a:t>
            </a:r>
            <a:endParaRPr sz="2000">
              <a:latin typeface="Microsoft YaHei UI"/>
              <a:cs typeface="Microsoft YaHei UI"/>
            </a:endParaRPr>
          </a:p>
        </p:txBody>
      </p:sp>
      <p:sp>
        <p:nvSpPr>
          <p:cNvPr id="6" name="object 6"/>
          <p:cNvSpPr/>
          <p:nvPr/>
        </p:nvSpPr>
        <p:spPr>
          <a:xfrm>
            <a:off x="7655984" y="1785091"/>
            <a:ext cx="3714750" cy="4581525"/>
          </a:xfrm>
          <a:prstGeom prst="rect">
            <a:avLst/>
          </a:prstGeom>
          <a:blipFill>
            <a:blip r:embed="rId3" cstate="print"/>
            <a:stretch>
              <a:fillRect/>
            </a:stretch>
          </a:blipFill>
        </p:spPr>
        <p:txBody>
          <a:bodyPr wrap="square" lIns="0" tIns="0" rIns="0" bIns="0" rtlCol="0">
            <a:noAutofit/>
          </a:bodyPr>
          <a:lstStyle/>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83921"/>
            <a:ext cx="8491855" cy="3491229"/>
          </a:xfrm>
          <a:prstGeom prst="rect">
            <a:avLst/>
          </a:prstGeom>
        </p:spPr>
        <p:txBody>
          <a:bodyPr wrap="square" lIns="0" tIns="0" rIns="0" bIns="0" rtlCol="0" vert="horz">
            <a:noAutofit/>
          </a:bodyPr>
          <a:lstStyle/>
          <a:p>
            <a:pPr marL="12700">
              <a:lnSpc>
                <a:spcPct val="100000"/>
              </a:lnSpc>
            </a:pPr>
            <a:r>
              <a:rPr dirty="0" smtClean="0" sz="2800" spc="5" b="1">
                <a:solidFill>
                  <a:srgbClr val="303030"/>
                </a:solidFill>
                <a:latin typeface="Microsoft YaHei UI"/>
                <a:cs typeface="Microsoft YaHei UI"/>
              </a:rPr>
              <a:t>R</a:t>
            </a:r>
            <a:r>
              <a:rPr dirty="0" smtClean="0" sz="2800" spc="-20" b="1">
                <a:solidFill>
                  <a:srgbClr val="303030"/>
                </a:solidFill>
                <a:latin typeface="Microsoft YaHei UI"/>
                <a:cs typeface="Microsoft YaHei UI"/>
              </a:rPr>
              <a:t>DF</a:t>
            </a:r>
            <a:endParaRPr sz="2800">
              <a:latin typeface="Microsoft YaHei UI"/>
              <a:cs typeface="Microsoft YaHei UI"/>
            </a:endParaRPr>
          </a:p>
          <a:p>
            <a:pPr>
              <a:lnSpc>
                <a:spcPts val="1400"/>
              </a:lnSpc>
              <a:spcBef>
                <a:spcPts val="11"/>
              </a:spcBef>
            </a:pPr>
            <a:endParaRPr sz="1400"/>
          </a:p>
          <a:p>
            <a:pPr marL="86360">
              <a:lnSpc>
                <a:spcPct val="100000"/>
              </a:lnSpc>
              <a:tabLst>
                <a:tab pos="429259" algn="l"/>
              </a:tabLst>
            </a:pPr>
            <a:r>
              <a:rPr dirty="0" smtClean="0" sz="2000">
                <a:solidFill>
                  <a:srgbClr val="23AB8C"/>
                </a:solidFill>
                <a:latin typeface="Tahoma"/>
                <a:cs typeface="Tahoma"/>
              </a:rPr>
              <a:t>	</a:t>
            </a:r>
            <a:r>
              <a:rPr dirty="0" smtClean="0" sz="2000" spc="-25">
                <a:solidFill>
                  <a:srgbClr val="303030"/>
                </a:solidFill>
                <a:latin typeface="Microsoft YaHei UI"/>
                <a:cs typeface="Microsoft YaHei UI"/>
              </a:rPr>
              <a:t>R</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F</a:t>
            </a:r>
            <a:r>
              <a:rPr dirty="0" smtClean="0" sz="2000" spc="0">
                <a:solidFill>
                  <a:srgbClr val="303030"/>
                </a:solidFill>
                <a:latin typeface="Microsoft YaHei UI"/>
                <a:cs typeface="Microsoft YaHei UI"/>
              </a:rPr>
              <a:t>是语义网标准中的第一层</a:t>
            </a:r>
            <a:endParaRPr sz="2000">
              <a:latin typeface="Microsoft YaHei UI"/>
              <a:cs typeface="Microsoft YaHei UI"/>
            </a:endParaRPr>
          </a:p>
          <a:p>
            <a:pPr>
              <a:lnSpc>
                <a:spcPts val="1200"/>
              </a:lnSpc>
            </a:pPr>
            <a:endParaRPr sz="1200"/>
          </a:p>
          <a:p>
            <a:pPr marL="429259" indent="-342900">
              <a:lnSpc>
                <a:spcPct val="100000"/>
              </a:lnSpc>
              <a:buClr>
                <a:srgbClr val="23AB8C"/>
              </a:buClr>
              <a:buFont typeface="Tahoma"/>
              <a:buChar char=""/>
              <a:tabLst>
                <a:tab pos="429259" algn="l"/>
              </a:tabLst>
            </a:pPr>
            <a:r>
              <a:rPr dirty="0" smtClean="0" sz="2000" spc="-25">
                <a:solidFill>
                  <a:srgbClr val="303030"/>
                </a:solidFill>
                <a:latin typeface="Microsoft YaHei UI"/>
                <a:cs typeface="Microsoft YaHei UI"/>
              </a:rPr>
              <a:t>R</a:t>
            </a:r>
            <a:r>
              <a:rPr dirty="0" smtClean="0" sz="2000" spc="-25">
                <a:solidFill>
                  <a:srgbClr val="303030"/>
                </a:solidFill>
                <a:latin typeface="Microsoft YaHei UI"/>
                <a:cs typeface="Microsoft YaHei UI"/>
              </a:rPr>
              <a:t>D</a:t>
            </a:r>
            <a:r>
              <a:rPr dirty="0" smtClean="0" sz="2000" spc="0">
                <a:solidFill>
                  <a:srgbClr val="303030"/>
                </a:solidFill>
                <a:latin typeface="Microsoft YaHei UI"/>
                <a:cs typeface="Microsoft YaHei UI"/>
              </a:rPr>
              <a:t>F</a:t>
            </a:r>
            <a:r>
              <a:rPr dirty="0" smtClean="0" sz="2000" spc="5">
                <a:solidFill>
                  <a:srgbClr val="303030"/>
                </a:solidFill>
                <a:latin typeface="Microsoft YaHei UI"/>
                <a:cs typeface="Microsoft YaHei UI"/>
              </a:rPr>
              <a:t> </a:t>
            </a:r>
            <a:r>
              <a:rPr dirty="0" smtClean="0" sz="2000" spc="0">
                <a:solidFill>
                  <a:srgbClr val="303030"/>
                </a:solidFill>
                <a:latin typeface="Microsoft YaHei UI"/>
                <a:cs typeface="Microsoft YaHei UI"/>
              </a:rPr>
              <a:t>代表</a:t>
            </a:r>
            <a:endParaRPr sz="2000">
              <a:latin typeface="Microsoft YaHei UI"/>
              <a:cs typeface="Microsoft YaHei UI"/>
            </a:endParaRPr>
          </a:p>
          <a:p>
            <a:pPr>
              <a:lnSpc>
                <a:spcPts val="1100"/>
              </a:lnSpc>
              <a:spcBef>
                <a:spcPts val="39"/>
              </a:spcBef>
            </a:pPr>
            <a:endParaRPr sz="1100"/>
          </a:p>
          <a:p>
            <a:pPr marL="543560">
              <a:lnSpc>
                <a:spcPct val="100000"/>
              </a:lnSpc>
              <a:tabLst>
                <a:tab pos="886460" algn="l"/>
              </a:tabLst>
            </a:pPr>
            <a:r>
              <a:rPr dirty="0" smtClean="0" sz="1800">
                <a:solidFill>
                  <a:srgbClr val="23AB8C"/>
                </a:solidFill>
                <a:latin typeface="Arial"/>
                <a:cs typeface="Arial"/>
              </a:rPr>
              <a:t>•	</a:t>
            </a:r>
            <a:r>
              <a:rPr dirty="0" smtClean="0" sz="1800" spc="-75">
                <a:solidFill>
                  <a:srgbClr val="44AC8D"/>
                </a:solidFill>
                <a:latin typeface="Microsoft YaHei UI"/>
                <a:cs typeface="Microsoft YaHei UI"/>
              </a:rPr>
              <a:t>R</a:t>
            </a:r>
            <a:r>
              <a:rPr dirty="0" smtClean="0" sz="1800" spc="-5">
                <a:solidFill>
                  <a:srgbClr val="303030"/>
                </a:solidFill>
                <a:latin typeface="Microsoft YaHei UI"/>
                <a:cs typeface="Microsoft YaHei UI"/>
              </a:rPr>
              <a:t>e</a:t>
            </a:r>
            <a:r>
              <a:rPr dirty="0" smtClean="0" sz="1800" spc="-5">
                <a:solidFill>
                  <a:srgbClr val="303030"/>
                </a:solidFill>
                <a:latin typeface="Microsoft YaHei UI"/>
                <a:cs typeface="Microsoft YaHei UI"/>
              </a:rPr>
              <a:t>s</a:t>
            </a:r>
            <a:r>
              <a:rPr dirty="0" smtClean="0" sz="1800" spc="-20">
                <a:solidFill>
                  <a:srgbClr val="303030"/>
                </a:solidFill>
                <a:latin typeface="Microsoft YaHei UI"/>
                <a:cs typeface="Microsoft YaHei UI"/>
              </a:rPr>
              <a:t>o</a:t>
            </a:r>
            <a:r>
              <a:rPr dirty="0" smtClean="0" sz="1800" spc="-10">
                <a:solidFill>
                  <a:srgbClr val="303030"/>
                </a:solidFill>
                <a:latin typeface="Microsoft YaHei UI"/>
                <a:cs typeface="Microsoft YaHei UI"/>
              </a:rPr>
              <a:t>u</a:t>
            </a:r>
            <a:r>
              <a:rPr dirty="0" smtClean="0" sz="1800" spc="-40">
                <a:solidFill>
                  <a:srgbClr val="303030"/>
                </a:solidFill>
                <a:latin typeface="Microsoft YaHei UI"/>
                <a:cs typeface="Microsoft YaHei UI"/>
              </a:rPr>
              <a:t>r</a:t>
            </a:r>
            <a:r>
              <a:rPr dirty="0" smtClean="0" sz="1800" spc="-5">
                <a:solidFill>
                  <a:srgbClr val="303030"/>
                </a:solidFill>
                <a:latin typeface="Microsoft YaHei UI"/>
                <a:cs typeface="Microsoft YaHei UI"/>
              </a:rPr>
              <a:t>ce</a:t>
            </a:r>
            <a:r>
              <a:rPr dirty="0" smtClean="0" sz="1800" spc="-5">
                <a:solidFill>
                  <a:srgbClr val="303030"/>
                </a:solidFill>
                <a:latin typeface="Microsoft YaHei UI"/>
                <a:cs typeface="Microsoft YaHei UI"/>
              </a:rPr>
              <a:t>:</a:t>
            </a:r>
            <a:r>
              <a:rPr dirty="0" smtClean="0" sz="1800" spc="30">
                <a:solidFill>
                  <a:srgbClr val="303030"/>
                </a:solidFill>
                <a:latin typeface="Microsoft YaHei UI"/>
                <a:cs typeface="Microsoft YaHei UI"/>
              </a:rPr>
              <a:t> </a:t>
            </a:r>
            <a:r>
              <a:rPr dirty="0" smtClean="0" sz="1800" spc="0">
                <a:solidFill>
                  <a:srgbClr val="303030"/>
                </a:solidFill>
                <a:latin typeface="Microsoft YaHei UI"/>
                <a:cs typeface="Microsoft YaHei UI"/>
              </a:rPr>
              <a:t>页面、图片、视频等任何具有</a:t>
            </a:r>
            <a:r>
              <a:rPr dirty="0" smtClean="0" sz="1800" spc="-20">
                <a:solidFill>
                  <a:srgbClr val="303030"/>
                </a:solidFill>
                <a:latin typeface="Microsoft YaHei UI"/>
                <a:cs typeface="Microsoft YaHei UI"/>
              </a:rPr>
              <a:t>U</a:t>
            </a:r>
            <a:r>
              <a:rPr dirty="0" smtClean="0" sz="1800" spc="-10">
                <a:solidFill>
                  <a:srgbClr val="303030"/>
                </a:solidFill>
                <a:latin typeface="Microsoft YaHei UI"/>
                <a:cs typeface="Microsoft YaHei UI"/>
              </a:rPr>
              <a:t>R</a:t>
            </a:r>
            <a:r>
              <a:rPr dirty="0" smtClean="0" sz="1800" spc="-20">
                <a:solidFill>
                  <a:srgbClr val="303030"/>
                </a:solidFill>
                <a:latin typeface="Microsoft YaHei UI"/>
                <a:cs typeface="Microsoft YaHei UI"/>
              </a:rPr>
              <a:t>I</a:t>
            </a:r>
            <a:r>
              <a:rPr dirty="0" smtClean="0" sz="1800" spc="0">
                <a:solidFill>
                  <a:srgbClr val="303030"/>
                </a:solidFill>
                <a:latin typeface="Microsoft YaHei UI"/>
                <a:cs typeface="Microsoft YaHei UI"/>
              </a:rPr>
              <a:t>标识符</a:t>
            </a:r>
            <a:endParaRPr sz="1800">
              <a:latin typeface="Microsoft YaHei UI"/>
              <a:cs typeface="Microsoft YaHei UI"/>
            </a:endParaRPr>
          </a:p>
          <a:p>
            <a:pPr>
              <a:lnSpc>
                <a:spcPts val="1000"/>
              </a:lnSpc>
              <a:spcBef>
                <a:spcPts val="79"/>
              </a:spcBef>
            </a:pPr>
            <a:endParaRPr sz="1000"/>
          </a:p>
          <a:p>
            <a:pPr marL="543560">
              <a:lnSpc>
                <a:spcPct val="100000"/>
              </a:lnSpc>
              <a:tabLst>
                <a:tab pos="886460" algn="l"/>
              </a:tabLst>
            </a:pPr>
            <a:r>
              <a:rPr dirty="0" smtClean="0" sz="1800">
                <a:solidFill>
                  <a:srgbClr val="23AB8C"/>
                </a:solidFill>
                <a:latin typeface="Arial"/>
                <a:cs typeface="Arial"/>
              </a:rPr>
              <a:t>•	</a:t>
            </a:r>
            <a:r>
              <a:rPr dirty="0" smtClean="0" sz="1800" spc="-10">
                <a:solidFill>
                  <a:srgbClr val="44AC8D"/>
                </a:solidFill>
                <a:latin typeface="Microsoft YaHei UI"/>
                <a:cs typeface="Microsoft YaHei UI"/>
              </a:rPr>
              <a:t>D</a:t>
            </a:r>
            <a:r>
              <a:rPr dirty="0" smtClean="0" sz="1800" spc="-5">
                <a:solidFill>
                  <a:srgbClr val="303030"/>
                </a:solidFill>
                <a:latin typeface="Microsoft YaHei UI"/>
                <a:cs typeface="Microsoft YaHei UI"/>
              </a:rPr>
              <a:t>e</a:t>
            </a:r>
            <a:r>
              <a:rPr dirty="0" smtClean="0" sz="1800" spc="-5">
                <a:solidFill>
                  <a:srgbClr val="303030"/>
                </a:solidFill>
                <a:latin typeface="Microsoft YaHei UI"/>
                <a:cs typeface="Microsoft YaHei UI"/>
              </a:rPr>
              <a:t>s</a:t>
            </a:r>
            <a:r>
              <a:rPr dirty="0" smtClean="0" sz="1800" spc="-5">
                <a:solidFill>
                  <a:srgbClr val="303030"/>
                </a:solidFill>
                <a:latin typeface="Microsoft YaHei UI"/>
                <a:cs typeface="Microsoft YaHei UI"/>
              </a:rPr>
              <a:t>c</a:t>
            </a:r>
            <a:r>
              <a:rPr dirty="0" smtClean="0" sz="1800" spc="-20">
                <a:solidFill>
                  <a:srgbClr val="303030"/>
                </a:solidFill>
                <a:latin typeface="Microsoft YaHei UI"/>
                <a:cs typeface="Microsoft YaHei UI"/>
              </a:rPr>
              <a:t>r</a:t>
            </a:r>
            <a:r>
              <a:rPr dirty="0" smtClean="0" sz="1800" spc="0">
                <a:solidFill>
                  <a:srgbClr val="303030"/>
                </a:solidFill>
                <a:latin typeface="Microsoft YaHei UI"/>
                <a:cs typeface="Microsoft YaHei UI"/>
              </a:rPr>
              <a:t>i</a:t>
            </a:r>
            <a:r>
              <a:rPr dirty="0" smtClean="0" sz="1800" spc="-30">
                <a:solidFill>
                  <a:srgbClr val="303030"/>
                </a:solidFill>
                <a:latin typeface="Microsoft YaHei UI"/>
                <a:cs typeface="Microsoft YaHei UI"/>
              </a:rPr>
              <a:t>p</a:t>
            </a:r>
            <a:r>
              <a:rPr dirty="0" smtClean="0" sz="1800" spc="-5">
                <a:solidFill>
                  <a:srgbClr val="303030"/>
                </a:solidFill>
                <a:latin typeface="Microsoft YaHei UI"/>
                <a:cs typeface="Microsoft YaHei UI"/>
              </a:rPr>
              <a:t>t</a:t>
            </a:r>
            <a:r>
              <a:rPr dirty="0" smtClean="0" sz="1800" spc="0">
                <a:solidFill>
                  <a:srgbClr val="303030"/>
                </a:solidFill>
                <a:latin typeface="Microsoft YaHei UI"/>
                <a:cs typeface="Microsoft YaHei UI"/>
              </a:rPr>
              <a:t>i</a:t>
            </a:r>
            <a:r>
              <a:rPr dirty="0" smtClean="0" sz="1800" spc="-20">
                <a:solidFill>
                  <a:srgbClr val="303030"/>
                </a:solidFill>
                <a:latin typeface="Microsoft YaHei UI"/>
                <a:cs typeface="Microsoft YaHei UI"/>
              </a:rPr>
              <a:t>o</a:t>
            </a:r>
            <a:r>
              <a:rPr dirty="0" smtClean="0" sz="1800" spc="-25">
                <a:solidFill>
                  <a:srgbClr val="303030"/>
                </a:solidFill>
                <a:latin typeface="Microsoft YaHei UI"/>
                <a:cs typeface="Microsoft YaHei UI"/>
              </a:rPr>
              <a:t>n</a:t>
            </a:r>
            <a:r>
              <a:rPr dirty="0" smtClean="0" sz="1800" spc="-5">
                <a:solidFill>
                  <a:srgbClr val="303030"/>
                </a:solidFill>
                <a:latin typeface="Microsoft YaHei UI"/>
                <a:cs typeface="Microsoft YaHei UI"/>
              </a:rPr>
              <a:t>:</a:t>
            </a:r>
            <a:r>
              <a:rPr dirty="0" smtClean="0" sz="1800" spc="30">
                <a:solidFill>
                  <a:srgbClr val="303030"/>
                </a:solidFill>
                <a:latin typeface="Microsoft YaHei UI"/>
                <a:cs typeface="Microsoft YaHei UI"/>
              </a:rPr>
              <a:t> </a:t>
            </a:r>
            <a:r>
              <a:rPr dirty="0" smtClean="0" sz="1800" spc="0">
                <a:solidFill>
                  <a:srgbClr val="303030"/>
                </a:solidFill>
                <a:latin typeface="Microsoft YaHei UI"/>
                <a:cs typeface="Microsoft YaHei UI"/>
              </a:rPr>
              <a:t>属性、特征和资源之间的关系</a:t>
            </a:r>
            <a:endParaRPr sz="1800">
              <a:latin typeface="Microsoft YaHei UI"/>
              <a:cs typeface="Microsoft YaHei UI"/>
            </a:endParaRPr>
          </a:p>
          <a:p>
            <a:pPr>
              <a:lnSpc>
                <a:spcPts val="1000"/>
              </a:lnSpc>
              <a:spcBef>
                <a:spcPts val="80"/>
              </a:spcBef>
            </a:pPr>
            <a:endParaRPr sz="1000"/>
          </a:p>
          <a:p>
            <a:pPr marL="543560">
              <a:lnSpc>
                <a:spcPct val="100000"/>
              </a:lnSpc>
              <a:tabLst>
                <a:tab pos="886460" algn="l"/>
              </a:tabLst>
            </a:pPr>
            <a:r>
              <a:rPr dirty="0" smtClean="0" sz="1800">
                <a:solidFill>
                  <a:srgbClr val="23AB8C"/>
                </a:solidFill>
                <a:latin typeface="Arial"/>
                <a:cs typeface="Arial"/>
              </a:rPr>
              <a:t>•	</a:t>
            </a:r>
            <a:r>
              <a:rPr dirty="0" smtClean="0" sz="1800">
                <a:solidFill>
                  <a:srgbClr val="44AC8D"/>
                </a:solidFill>
                <a:latin typeface="Microsoft YaHei UI"/>
                <a:cs typeface="Microsoft YaHei UI"/>
              </a:rPr>
              <a:t>F</a:t>
            </a:r>
            <a:r>
              <a:rPr dirty="0" smtClean="0" sz="1800" spc="-20">
                <a:solidFill>
                  <a:srgbClr val="303030"/>
                </a:solidFill>
                <a:latin typeface="Microsoft YaHei UI"/>
                <a:cs typeface="Microsoft YaHei UI"/>
              </a:rPr>
              <a:t>r</a:t>
            </a:r>
            <a:r>
              <a:rPr dirty="0" smtClean="0" sz="1800" spc="-10">
                <a:solidFill>
                  <a:srgbClr val="303030"/>
                </a:solidFill>
                <a:latin typeface="Microsoft YaHei UI"/>
                <a:cs typeface="Microsoft YaHei UI"/>
              </a:rPr>
              <a:t>a</a:t>
            </a:r>
            <a:r>
              <a:rPr dirty="0" smtClean="0" sz="1800" spc="-10">
                <a:solidFill>
                  <a:srgbClr val="303030"/>
                </a:solidFill>
                <a:latin typeface="Microsoft YaHei UI"/>
                <a:cs typeface="Microsoft YaHei UI"/>
              </a:rPr>
              <a:t>m</a:t>
            </a:r>
            <a:r>
              <a:rPr dirty="0" smtClean="0" sz="1800" spc="-5">
                <a:solidFill>
                  <a:srgbClr val="303030"/>
                </a:solidFill>
                <a:latin typeface="Microsoft YaHei UI"/>
                <a:cs typeface="Microsoft YaHei UI"/>
              </a:rPr>
              <a:t>e</a:t>
            </a:r>
            <a:r>
              <a:rPr dirty="0" smtClean="0" sz="1800" spc="-20">
                <a:solidFill>
                  <a:srgbClr val="303030"/>
                </a:solidFill>
                <a:latin typeface="Microsoft YaHei UI"/>
                <a:cs typeface="Microsoft YaHei UI"/>
              </a:rPr>
              <a:t>w</a:t>
            </a:r>
            <a:r>
              <a:rPr dirty="0" smtClean="0" sz="1800" spc="-20">
                <a:solidFill>
                  <a:srgbClr val="303030"/>
                </a:solidFill>
                <a:latin typeface="Microsoft YaHei UI"/>
                <a:cs typeface="Microsoft YaHei UI"/>
              </a:rPr>
              <a:t>o</a:t>
            </a:r>
            <a:r>
              <a:rPr dirty="0" smtClean="0" sz="1800" spc="-10">
                <a:solidFill>
                  <a:srgbClr val="303030"/>
                </a:solidFill>
                <a:latin typeface="Microsoft YaHei UI"/>
                <a:cs typeface="Microsoft YaHei UI"/>
              </a:rPr>
              <a:t>r</a:t>
            </a:r>
            <a:r>
              <a:rPr dirty="0" smtClean="0" sz="1800" spc="80">
                <a:solidFill>
                  <a:srgbClr val="303030"/>
                </a:solidFill>
                <a:latin typeface="Microsoft YaHei UI"/>
                <a:cs typeface="Microsoft YaHei UI"/>
              </a:rPr>
              <a:t>k</a:t>
            </a:r>
            <a:r>
              <a:rPr dirty="0" smtClean="0" sz="1800" spc="-5">
                <a:solidFill>
                  <a:srgbClr val="303030"/>
                </a:solidFill>
                <a:latin typeface="Microsoft YaHei UI"/>
                <a:cs typeface="Microsoft YaHei UI"/>
              </a:rPr>
              <a:t>:</a:t>
            </a:r>
            <a:r>
              <a:rPr dirty="0" smtClean="0" sz="1800" spc="30">
                <a:solidFill>
                  <a:srgbClr val="303030"/>
                </a:solidFill>
                <a:latin typeface="Microsoft YaHei UI"/>
                <a:cs typeface="Microsoft YaHei UI"/>
              </a:rPr>
              <a:t> </a:t>
            </a:r>
            <a:r>
              <a:rPr dirty="0" smtClean="0" sz="1800" spc="0">
                <a:solidFill>
                  <a:srgbClr val="303030"/>
                </a:solidFill>
                <a:latin typeface="Microsoft YaHei UI"/>
                <a:cs typeface="Microsoft YaHei UI"/>
              </a:rPr>
              <a:t>模型、语言和这些描述的语法</a:t>
            </a:r>
            <a:endParaRPr sz="1800">
              <a:latin typeface="Microsoft YaHei UI"/>
              <a:cs typeface="Microsoft YaHei UI"/>
            </a:endParaRPr>
          </a:p>
          <a:p>
            <a:pPr>
              <a:lnSpc>
                <a:spcPts val="1100"/>
              </a:lnSpc>
              <a:spcBef>
                <a:spcPts val="39"/>
              </a:spcBef>
            </a:pPr>
            <a:endParaRPr sz="1100"/>
          </a:p>
          <a:p>
            <a:pPr marL="86360">
              <a:lnSpc>
                <a:spcPct val="100000"/>
              </a:lnSpc>
              <a:tabLst>
                <a:tab pos="429259" algn="l"/>
              </a:tabLst>
            </a:pPr>
            <a:r>
              <a:rPr dirty="0" smtClean="0" sz="2000">
                <a:solidFill>
                  <a:srgbClr val="23AB8C"/>
                </a:solidFill>
                <a:latin typeface="Tahoma"/>
                <a:cs typeface="Tahoma"/>
              </a:rPr>
              <a:t>	</a:t>
            </a:r>
            <a:r>
              <a:rPr dirty="0" smtClean="0" sz="2000" spc="-25">
                <a:solidFill>
                  <a:srgbClr val="303030"/>
                </a:solidFill>
                <a:latin typeface="Microsoft YaHei UI"/>
                <a:cs typeface="Microsoft YaHei UI"/>
              </a:rPr>
              <a:t>R</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F</a:t>
            </a:r>
            <a:r>
              <a:rPr dirty="0" smtClean="0" sz="2000" spc="0">
                <a:solidFill>
                  <a:srgbClr val="303030"/>
                </a:solidFill>
                <a:latin typeface="Microsoft YaHei UI"/>
                <a:cs typeface="Microsoft YaHei UI"/>
              </a:rPr>
              <a:t>是一个三元组</a:t>
            </a:r>
            <a:r>
              <a:rPr dirty="0" smtClean="0" sz="2000" spc="5">
                <a:solidFill>
                  <a:srgbClr val="303030"/>
                </a:solidFill>
                <a:latin typeface="Microsoft YaHei UI"/>
                <a:cs typeface="Microsoft YaHei UI"/>
              </a:rPr>
              <a:t> </a:t>
            </a:r>
            <a:r>
              <a:rPr dirty="0" smtClean="0" sz="2000" spc="-20">
                <a:solidFill>
                  <a:srgbClr val="303030"/>
                </a:solidFill>
                <a:latin typeface="Microsoft YaHei UI"/>
                <a:cs typeface="Microsoft YaHei UI"/>
              </a:rPr>
              <a:t>(</a:t>
            </a:r>
            <a:r>
              <a:rPr dirty="0" smtClean="0" sz="2000" spc="-15">
                <a:solidFill>
                  <a:srgbClr val="303030"/>
                </a:solidFill>
                <a:latin typeface="Microsoft YaHei UI"/>
                <a:cs typeface="Microsoft YaHei UI"/>
              </a:rPr>
              <a:t>t</a:t>
            </a:r>
            <a:r>
              <a:rPr dirty="0" smtClean="0" sz="2000" spc="-15">
                <a:solidFill>
                  <a:srgbClr val="303030"/>
                </a:solidFill>
                <a:latin typeface="Microsoft YaHei UI"/>
                <a:cs typeface="Microsoft YaHei UI"/>
              </a:rPr>
              <a:t>r</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l</a:t>
            </a:r>
            <a:r>
              <a:rPr dirty="0" smtClean="0" sz="2000" spc="5">
                <a:solidFill>
                  <a:srgbClr val="303030"/>
                </a:solidFill>
                <a:latin typeface="Microsoft YaHei UI"/>
                <a:cs typeface="Microsoft YaHei UI"/>
              </a:rPr>
              <a:t>e</a:t>
            </a:r>
            <a:r>
              <a:rPr dirty="0" smtClean="0" sz="2000" spc="-10">
                <a:solidFill>
                  <a:srgbClr val="303030"/>
                </a:solidFill>
                <a:latin typeface="Microsoft YaHei UI"/>
                <a:cs typeface="Microsoft YaHei UI"/>
              </a:rPr>
              <a:t>)</a:t>
            </a:r>
            <a:r>
              <a:rPr dirty="0" smtClean="0" sz="2000" spc="-20">
                <a:solidFill>
                  <a:srgbClr val="303030"/>
                </a:solidFill>
                <a:latin typeface="Microsoft YaHei UI"/>
                <a:cs typeface="Microsoft YaHei UI"/>
              </a:rPr>
              <a:t> </a:t>
            </a:r>
            <a:r>
              <a:rPr dirty="0" smtClean="0" sz="2000" spc="0">
                <a:solidFill>
                  <a:srgbClr val="303030"/>
                </a:solidFill>
                <a:latin typeface="Microsoft YaHei UI"/>
                <a:cs typeface="Microsoft YaHei UI"/>
              </a:rPr>
              <a:t>模型，即每一份知识可以被分解为如下形式：</a:t>
            </a:r>
            <a:endParaRPr sz="2000">
              <a:latin typeface="Microsoft YaHei UI"/>
              <a:cs typeface="Microsoft YaHei UI"/>
            </a:endParaRPr>
          </a:p>
          <a:p>
            <a:pPr>
              <a:lnSpc>
                <a:spcPts val="1100"/>
              </a:lnSpc>
              <a:spcBef>
                <a:spcPts val="39"/>
              </a:spcBef>
            </a:pPr>
            <a:endParaRPr sz="1100"/>
          </a:p>
          <a:p>
            <a:pPr marL="2659380">
              <a:lnSpc>
                <a:spcPct val="100000"/>
              </a:lnSpc>
            </a:pPr>
            <a:r>
              <a:rPr dirty="0" smtClean="0" sz="1800" spc="-10" b="1">
                <a:solidFill>
                  <a:srgbClr val="303030"/>
                </a:solidFill>
                <a:latin typeface="Microsoft YaHei UI"/>
                <a:cs typeface="Microsoft YaHei UI"/>
              </a:rPr>
              <a:t>(</a:t>
            </a:r>
            <a:r>
              <a:rPr dirty="0" smtClean="0" sz="1800" spc="-10" b="1">
                <a:solidFill>
                  <a:srgbClr val="303030"/>
                </a:solidFill>
                <a:latin typeface="Microsoft YaHei UI"/>
                <a:cs typeface="Microsoft YaHei UI"/>
              </a:rPr>
              <a:t> </a:t>
            </a:r>
            <a:r>
              <a:rPr dirty="0" smtClean="0" sz="1800" spc="-25" b="1">
                <a:solidFill>
                  <a:srgbClr val="303030"/>
                </a:solidFill>
                <a:latin typeface="Microsoft YaHei UI"/>
                <a:cs typeface="Microsoft YaHei UI"/>
              </a:rPr>
              <a:t>su</a:t>
            </a:r>
            <a:r>
              <a:rPr dirty="0" smtClean="0" sz="1800" spc="0" b="1">
                <a:solidFill>
                  <a:srgbClr val="303030"/>
                </a:solidFill>
                <a:latin typeface="Microsoft YaHei UI"/>
                <a:cs typeface="Microsoft YaHei UI"/>
              </a:rPr>
              <a:t>b</a:t>
            </a:r>
            <a:r>
              <a:rPr dirty="0" smtClean="0" sz="1800" spc="-15" b="1">
                <a:solidFill>
                  <a:srgbClr val="303030"/>
                </a:solidFill>
                <a:latin typeface="Microsoft YaHei UI"/>
                <a:cs typeface="Microsoft YaHei UI"/>
              </a:rPr>
              <a:t>j</a:t>
            </a:r>
            <a:r>
              <a:rPr dirty="0" smtClean="0" sz="1800" spc="-10" b="1">
                <a:solidFill>
                  <a:srgbClr val="303030"/>
                </a:solidFill>
                <a:latin typeface="Microsoft YaHei UI"/>
                <a:cs typeface="Microsoft YaHei UI"/>
              </a:rPr>
              <a:t>e</a:t>
            </a:r>
            <a:r>
              <a:rPr dirty="0" smtClean="0" sz="1800" spc="-20" b="1">
                <a:solidFill>
                  <a:srgbClr val="303030"/>
                </a:solidFill>
                <a:latin typeface="Microsoft YaHei UI"/>
                <a:cs typeface="Microsoft YaHei UI"/>
              </a:rPr>
              <a:t>c</a:t>
            </a:r>
            <a:r>
              <a:rPr dirty="0" smtClean="0" sz="1800" spc="-10" b="1">
                <a:solidFill>
                  <a:srgbClr val="303030"/>
                </a:solidFill>
                <a:latin typeface="Microsoft YaHei UI"/>
                <a:cs typeface="Microsoft YaHei UI"/>
              </a:rPr>
              <a:t>t</a:t>
            </a:r>
            <a:r>
              <a:rPr dirty="0" smtClean="0" sz="1800" spc="0" b="1">
                <a:solidFill>
                  <a:srgbClr val="303030"/>
                </a:solidFill>
                <a:latin typeface="Microsoft YaHei UI"/>
                <a:cs typeface="Microsoft YaHei UI"/>
              </a:rPr>
              <a:t>（主）</a:t>
            </a:r>
            <a:r>
              <a:rPr dirty="0" smtClean="0" sz="1800" spc="20" b="1">
                <a:solidFill>
                  <a:srgbClr val="303030"/>
                </a:solidFill>
                <a:latin typeface="Microsoft YaHei UI"/>
                <a:cs typeface="Microsoft YaHei UI"/>
              </a:rPr>
              <a:t> </a:t>
            </a:r>
            <a:r>
              <a:rPr dirty="0" smtClean="0" sz="1800" spc="-5" b="1">
                <a:solidFill>
                  <a:srgbClr val="303030"/>
                </a:solidFill>
                <a:latin typeface="Microsoft YaHei UI"/>
                <a:cs typeface="Microsoft YaHei UI"/>
              </a:rPr>
              <a:t>,</a:t>
            </a:r>
            <a:r>
              <a:rPr dirty="0" smtClean="0" sz="1800" spc="5" b="1">
                <a:solidFill>
                  <a:srgbClr val="303030"/>
                </a:solidFill>
                <a:latin typeface="Microsoft YaHei UI"/>
                <a:cs typeface="Microsoft YaHei UI"/>
              </a:rPr>
              <a:t> </a:t>
            </a:r>
            <a:r>
              <a:rPr dirty="0" smtClean="0" sz="1800" spc="0" b="1">
                <a:solidFill>
                  <a:srgbClr val="303030"/>
                </a:solidFill>
                <a:latin typeface="Microsoft YaHei UI"/>
                <a:cs typeface="Microsoft YaHei UI"/>
              </a:rPr>
              <a:t>p</a:t>
            </a:r>
            <a:r>
              <a:rPr dirty="0" smtClean="0" sz="1800" spc="-15" b="1">
                <a:solidFill>
                  <a:srgbClr val="303030"/>
                </a:solidFill>
                <a:latin typeface="Microsoft YaHei UI"/>
                <a:cs typeface="Microsoft YaHei UI"/>
              </a:rPr>
              <a:t>r</a:t>
            </a:r>
            <a:r>
              <a:rPr dirty="0" smtClean="0" sz="1800" spc="-10" b="1">
                <a:solidFill>
                  <a:srgbClr val="303030"/>
                </a:solidFill>
                <a:latin typeface="Microsoft YaHei UI"/>
                <a:cs typeface="Microsoft YaHei UI"/>
              </a:rPr>
              <a:t>e</a:t>
            </a:r>
            <a:r>
              <a:rPr dirty="0" smtClean="0" sz="1800" spc="-15" b="1">
                <a:solidFill>
                  <a:srgbClr val="303030"/>
                </a:solidFill>
                <a:latin typeface="Microsoft YaHei UI"/>
                <a:cs typeface="Microsoft YaHei UI"/>
              </a:rPr>
              <a:t>d</a:t>
            </a:r>
            <a:r>
              <a:rPr dirty="0" smtClean="0" sz="1800" spc="-5" b="1">
                <a:solidFill>
                  <a:srgbClr val="303030"/>
                </a:solidFill>
                <a:latin typeface="Microsoft YaHei UI"/>
                <a:cs typeface="Microsoft YaHei UI"/>
              </a:rPr>
              <a:t>i</a:t>
            </a:r>
            <a:r>
              <a:rPr dirty="0" smtClean="0" sz="1800" spc="-20" b="1">
                <a:solidFill>
                  <a:srgbClr val="303030"/>
                </a:solidFill>
                <a:latin typeface="Microsoft YaHei UI"/>
                <a:cs typeface="Microsoft YaHei UI"/>
              </a:rPr>
              <a:t>c</a:t>
            </a:r>
            <a:r>
              <a:rPr dirty="0" smtClean="0" sz="1800" spc="-15" b="1">
                <a:solidFill>
                  <a:srgbClr val="303030"/>
                </a:solidFill>
                <a:latin typeface="Microsoft YaHei UI"/>
                <a:cs typeface="Microsoft YaHei UI"/>
              </a:rPr>
              <a:t>a</a:t>
            </a:r>
            <a:r>
              <a:rPr dirty="0" smtClean="0" sz="1800" spc="-10" b="1">
                <a:solidFill>
                  <a:srgbClr val="303030"/>
                </a:solidFill>
                <a:latin typeface="Microsoft YaHei UI"/>
                <a:cs typeface="Microsoft YaHei UI"/>
              </a:rPr>
              <a:t>t</a:t>
            </a:r>
            <a:r>
              <a:rPr dirty="0" smtClean="0" sz="1800" spc="-10" b="1">
                <a:solidFill>
                  <a:srgbClr val="303030"/>
                </a:solidFill>
                <a:latin typeface="Microsoft YaHei UI"/>
                <a:cs typeface="Microsoft YaHei UI"/>
              </a:rPr>
              <a:t>e</a:t>
            </a:r>
            <a:r>
              <a:rPr dirty="0" smtClean="0" sz="1800" spc="0" b="1">
                <a:solidFill>
                  <a:srgbClr val="303030"/>
                </a:solidFill>
                <a:latin typeface="Microsoft YaHei UI"/>
                <a:cs typeface="Microsoft YaHei UI"/>
              </a:rPr>
              <a:t>（谓） </a:t>
            </a:r>
            <a:r>
              <a:rPr dirty="0" smtClean="0" sz="1800" spc="-5" b="1">
                <a:solidFill>
                  <a:srgbClr val="303030"/>
                </a:solidFill>
                <a:latin typeface="Microsoft YaHei UI"/>
                <a:cs typeface="Microsoft YaHei UI"/>
              </a:rPr>
              <a:t>,</a:t>
            </a:r>
            <a:r>
              <a:rPr dirty="0" smtClean="0" sz="1800" spc="5" b="1">
                <a:solidFill>
                  <a:srgbClr val="303030"/>
                </a:solidFill>
                <a:latin typeface="Microsoft YaHei UI"/>
                <a:cs typeface="Microsoft YaHei UI"/>
              </a:rPr>
              <a:t> </a:t>
            </a:r>
            <a:r>
              <a:rPr dirty="0" smtClean="0" sz="1800" spc="-5" b="1">
                <a:solidFill>
                  <a:srgbClr val="303030"/>
                </a:solidFill>
                <a:latin typeface="Microsoft YaHei UI"/>
                <a:cs typeface="Microsoft YaHei UI"/>
              </a:rPr>
              <a:t>o</a:t>
            </a:r>
            <a:r>
              <a:rPr dirty="0" smtClean="0" sz="1800" spc="0" b="1">
                <a:solidFill>
                  <a:srgbClr val="303030"/>
                </a:solidFill>
                <a:latin typeface="Microsoft YaHei UI"/>
                <a:cs typeface="Microsoft YaHei UI"/>
              </a:rPr>
              <a:t>b</a:t>
            </a:r>
            <a:r>
              <a:rPr dirty="0" smtClean="0" sz="1800" spc="-15" b="1">
                <a:solidFill>
                  <a:srgbClr val="303030"/>
                </a:solidFill>
                <a:latin typeface="Microsoft YaHei UI"/>
                <a:cs typeface="Microsoft YaHei UI"/>
              </a:rPr>
              <a:t>j</a:t>
            </a:r>
            <a:r>
              <a:rPr dirty="0" smtClean="0" sz="1800" spc="-25" b="1">
                <a:solidFill>
                  <a:srgbClr val="303030"/>
                </a:solidFill>
                <a:latin typeface="Microsoft YaHei UI"/>
                <a:cs typeface="Microsoft YaHei UI"/>
              </a:rPr>
              <a:t>e</a:t>
            </a:r>
            <a:r>
              <a:rPr dirty="0" smtClean="0" sz="1800" spc="-20" b="1">
                <a:solidFill>
                  <a:srgbClr val="303030"/>
                </a:solidFill>
                <a:latin typeface="Microsoft YaHei UI"/>
                <a:cs typeface="Microsoft YaHei UI"/>
              </a:rPr>
              <a:t>c</a:t>
            </a:r>
            <a:r>
              <a:rPr dirty="0" smtClean="0" sz="1800" spc="-10" b="1">
                <a:solidFill>
                  <a:srgbClr val="303030"/>
                </a:solidFill>
                <a:latin typeface="Microsoft YaHei UI"/>
                <a:cs typeface="Microsoft YaHei UI"/>
              </a:rPr>
              <a:t>t</a:t>
            </a:r>
            <a:r>
              <a:rPr dirty="0" smtClean="0" sz="1800" spc="0" b="1">
                <a:solidFill>
                  <a:srgbClr val="303030"/>
                </a:solidFill>
                <a:latin typeface="Microsoft YaHei UI"/>
                <a:cs typeface="Microsoft YaHei UI"/>
              </a:rPr>
              <a:t>（宾）</a:t>
            </a:r>
            <a:r>
              <a:rPr dirty="0" smtClean="0" sz="1800" spc="20" b="1">
                <a:solidFill>
                  <a:srgbClr val="303030"/>
                </a:solidFill>
                <a:latin typeface="Microsoft YaHei UI"/>
                <a:cs typeface="Microsoft YaHei UI"/>
              </a:rPr>
              <a:t> </a:t>
            </a:r>
            <a:r>
              <a:rPr dirty="0" smtClean="0" sz="1800" spc="-10" b="1">
                <a:solidFill>
                  <a:srgbClr val="303030"/>
                </a:solidFill>
                <a:latin typeface="Microsoft YaHei UI"/>
                <a:cs typeface="Microsoft YaHei UI"/>
              </a:rPr>
              <a:t>)</a:t>
            </a:r>
            <a:endParaRPr sz="1800">
              <a:latin typeface="Microsoft YaHei UI"/>
              <a:cs typeface="Microsoft YaHei UI"/>
            </a:endParaRPr>
          </a:p>
        </p:txBody>
      </p:sp>
      <p:sp>
        <p:nvSpPr>
          <p:cNvPr id="3" name="object 3"/>
          <p:cNvSpPr txBox="1"/>
          <p:nvPr/>
        </p:nvSpPr>
        <p:spPr>
          <a:xfrm>
            <a:off x="798142" y="4007408"/>
            <a:ext cx="7541259" cy="168910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Tahoma"/>
                <a:cs typeface="Tahoma"/>
              </a:rPr>
              <a:t>	</a:t>
            </a:r>
            <a:r>
              <a:rPr dirty="0" smtClean="0" sz="2000" spc="-25">
                <a:solidFill>
                  <a:srgbClr val="303030"/>
                </a:solidFill>
                <a:latin typeface="Microsoft YaHei UI"/>
                <a:cs typeface="Microsoft YaHei UI"/>
              </a:rPr>
              <a:t>R</a:t>
            </a:r>
            <a:r>
              <a:rPr dirty="0" smtClean="0" sz="2000" spc="-25">
                <a:solidFill>
                  <a:srgbClr val="303030"/>
                </a:solidFill>
                <a:latin typeface="Microsoft YaHei UI"/>
                <a:cs typeface="Microsoft YaHei UI"/>
              </a:rPr>
              <a:t>D</a:t>
            </a:r>
            <a:r>
              <a:rPr dirty="0" smtClean="0" sz="2000" spc="0">
                <a:solidFill>
                  <a:srgbClr val="303030"/>
                </a:solidFill>
                <a:latin typeface="Microsoft YaHei UI"/>
                <a:cs typeface="Microsoft YaHei UI"/>
              </a:rPr>
              <a:t>F</a:t>
            </a:r>
            <a:r>
              <a:rPr dirty="0" smtClean="0" sz="2000" spc="5">
                <a:solidFill>
                  <a:srgbClr val="303030"/>
                </a:solidFill>
                <a:latin typeface="Microsoft YaHei UI"/>
                <a:cs typeface="Microsoft YaHei UI"/>
              </a:rPr>
              <a:t> </a:t>
            </a:r>
            <a:r>
              <a:rPr dirty="0" smtClean="0" sz="2000" spc="0">
                <a:solidFill>
                  <a:srgbClr val="303030"/>
                </a:solidFill>
                <a:latin typeface="Microsoft YaHei UI"/>
                <a:cs typeface="Microsoft YaHei UI"/>
              </a:rPr>
              <a:t>是一个链接资源描述的图模型，其三元组可看作图中的弧。</a:t>
            </a:r>
            <a:endParaRPr sz="2000">
              <a:latin typeface="Microsoft YaHei UI"/>
              <a:cs typeface="Microsoft YaHei UI"/>
            </a:endParaRPr>
          </a:p>
          <a:p>
            <a:pPr marL="386080" marR="4001770" indent="-373380">
              <a:lnSpc>
                <a:spcPct val="150000"/>
              </a:lnSpc>
              <a:buClr>
                <a:srgbClr val="23AB8C"/>
              </a:buClr>
              <a:buFont typeface="Tahoma"/>
              <a:buChar char=""/>
              <a:tabLst>
                <a:tab pos="354965" algn="l"/>
              </a:tabLst>
            </a:pPr>
            <a:r>
              <a:rPr dirty="0" smtClean="0" sz="2000" spc="-25">
                <a:solidFill>
                  <a:srgbClr val="303030"/>
                </a:solidFill>
                <a:latin typeface="Microsoft YaHei UI"/>
                <a:cs typeface="Microsoft YaHei UI"/>
              </a:rPr>
              <a:t>R</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F</a:t>
            </a:r>
            <a:r>
              <a:rPr dirty="0" smtClean="0" sz="2000" spc="0">
                <a:solidFill>
                  <a:srgbClr val="303030"/>
                </a:solidFill>
                <a:latin typeface="Microsoft YaHei UI"/>
                <a:cs typeface="Microsoft YaHei UI"/>
              </a:rPr>
              <a:t>其它语法：</a:t>
            </a:r>
            <a:r>
              <a:rPr dirty="0" smtClean="0" sz="2000" spc="-190">
                <a:solidFill>
                  <a:srgbClr val="303030"/>
                </a:solidFill>
                <a:latin typeface="Microsoft YaHei UI"/>
                <a:cs typeface="Microsoft YaHei UI"/>
              </a:rPr>
              <a:t>T</a:t>
            </a:r>
            <a:r>
              <a:rPr dirty="0" smtClean="0" sz="2000" spc="5">
                <a:solidFill>
                  <a:srgbClr val="303030"/>
                </a:solidFill>
                <a:latin typeface="Microsoft YaHei UI"/>
                <a:cs typeface="Microsoft YaHei UI"/>
              </a:rPr>
              <a:t>u</a:t>
            </a:r>
            <a:r>
              <a:rPr dirty="0" smtClean="0" sz="2000" spc="55">
                <a:solidFill>
                  <a:srgbClr val="303030"/>
                </a:solidFill>
                <a:latin typeface="Microsoft YaHei UI"/>
                <a:cs typeface="Microsoft YaHei UI"/>
              </a:rPr>
              <a:t>r</a:t>
            </a:r>
            <a:r>
              <a:rPr dirty="0" smtClean="0" sz="2000" spc="-20">
                <a:solidFill>
                  <a:srgbClr val="303030"/>
                </a:solidFill>
                <a:latin typeface="Microsoft YaHei UI"/>
                <a:cs typeface="Microsoft YaHei UI"/>
              </a:rPr>
              <a:t>t</a:t>
            </a:r>
            <a:r>
              <a:rPr dirty="0" smtClean="0" sz="2000" spc="5">
                <a:solidFill>
                  <a:srgbClr val="303030"/>
                </a:solidFill>
                <a:latin typeface="Microsoft YaHei UI"/>
                <a:cs typeface="Microsoft YaHei UI"/>
              </a:rPr>
              <a:t>le</a:t>
            </a:r>
            <a:r>
              <a:rPr dirty="0" smtClean="0" sz="2000" spc="0">
                <a:solidFill>
                  <a:srgbClr val="303030"/>
                </a:solidFill>
                <a:latin typeface="Microsoft YaHei UI"/>
                <a:cs typeface="Microsoft YaHei UI"/>
              </a:rPr>
              <a:t>、</a:t>
            </a:r>
            <a:r>
              <a:rPr dirty="0" smtClean="0" sz="2000" spc="-190">
                <a:solidFill>
                  <a:srgbClr val="303030"/>
                </a:solidFill>
                <a:latin typeface="Microsoft YaHei UI"/>
                <a:cs typeface="Microsoft YaHei UI"/>
              </a:rPr>
              <a:t>T</a:t>
            </a:r>
            <a:r>
              <a:rPr dirty="0" smtClean="0" sz="2000" spc="-5">
                <a:solidFill>
                  <a:srgbClr val="303030"/>
                </a:solidFill>
                <a:latin typeface="Microsoft YaHei UI"/>
                <a:cs typeface="Microsoft YaHei UI"/>
              </a:rPr>
              <a:t>r</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G</a:t>
            </a:r>
            <a:r>
              <a:rPr dirty="0" smtClean="0" sz="2000" spc="-10">
                <a:solidFill>
                  <a:srgbClr val="303030"/>
                </a:solidFill>
                <a:latin typeface="Microsoft YaHei UI"/>
                <a:cs typeface="Microsoft YaHei UI"/>
              </a:rPr>
              <a:t> </a:t>
            </a:r>
            <a:r>
              <a:rPr dirty="0" smtClean="0" sz="2000" spc="-30">
                <a:solidFill>
                  <a:srgbClr val="303030"/>
                </a:solidFill>
                <a:latin typeface="Microsoft YaHei UI"/>
                <a:cs typeface="Microsoft YaHei UI"/>
              </a:rPr>
              <a:t>N</a:t>
            </a:r>
            <a:r>
              <a:rPr dirty="0" smtClean="0" sz="2000" spc="-20">
                <a:solidFill>
                  <a:srgbClr val="303030"/>
                </a:solidFill>
                <a:latin typeface="Microsoft YaHei UI"/>
                <a:cs typeface="Microsoft YaHei UI"/>
              </a:rPr>
              <a:t>-</a:t>
            </a:r>
            <a:r>
              <a:rPr dirty="0" smtClean="0" sz="2000" spc="-190">
                <a:solidFill>
                  <a:srgbClr val="303030"/>
                </a:solidFill>
                <a:latin typeface="Microsoft YaHei UI"/>
                <a:cs typeface="Microsoft YaHei UI"/>
              </a:rPr>
              <a:t>T</a:t>
            </a:r>
            <a:r>
              <a:rPr dirty="0" smtClean="0" sz="2000" spc="-15">
                <a:solidFill>
                  <a:srgbClr val="303030"/>
                </a:solidFill>
                <a:latin typeface="Microsoft YaHei UI"/>
                <a:cs typeface="Microsoft YaHei UI"/>
              </a:rPr>
              <a:t>r</a:t>
            </a:r>
            <a:r>
              <a:rPr dirty="0" smtClean="0" sz="2000" spc="-5">
                <a:solidFill>
                  <a:srgbClr val="303030"/>
                </a:solidFill>
                <a:latin typeface="Microsoft YaHei UI"/>
                <a:cs typeface="Microsoft YaHei UI"/>
              </a:rPr>
              <a:t>i</a:t>
            </a:r>
            <a:r>
              <a:rPr dirty="0" smtClean="0" sz="2000" spc="-15">
                <a:solidFill>
                  <a:srgbClr val="303030"/>
                </a:solidFill>
                <a:latin typeface="Microsoft YaHei UI"/>
                <a:cs typeface="Microsoft YaHei UI"/>
              </a:rPr>
              <a:t>p</a:t>
            </a:r>
            <a:r>
              <a:rPr dirty="0" smtClean="0" sz="2000" spc="5">
                <a:solidFill>
                  <a:srgbClr val="303030"/>
                </a:solidFill>
                <a:latin typeface="Microsoft YaHei UI"/>
                <a:cs typeface="Microsoft YaHei UI"/>
              </a:rPr>
              <a:t>le</a:t>
            </a:r>
            <a:r>
              <a:rPr dirty="0" smtClean="0" sz="2000" spc="-20">
                <a:solidFill>
                  <a:srgbClr val="303030"/>
                </a:solidFill>
                <a:latin typeface="Microsoft YaHei UI"/>
                <a:cs typeface="Microsoft YaHei UI"/>
              </a:rPr>
              <a:t>s</a:t>
            </a:r>
            <a:r>
              <a:rPr dirty="0" smtClean="0" sz="2000" spc="0">
                <a:solidFill>
                  <a:srgbClr val="303030"/>
                </a:solidFill>
                <a:latin typeface="Microsoft YaHei UI"/>
                <a:cs typeface="Microsoft YaHei UI"/>
              </a:rPr>
              <a:t>、</a:t>
            </a:r>
            <a:r>
              <a:rPr dirty="0" smtClean="0" sz="2000" spc="-30">
                <a:solidFill>
                  <a:srgbClr val="303030"/>
                </a:solidFill>
                <a:latin typeface="Microsoft YaHei UI"/>
                <a:cs typeface="Microsoft YaHei UI"/>
              </a:rPr>
              <a:t>N</a:t>
            </a:r>
            <a:r>
              <a:rPr dirty="0" smtClean="0" sz="2000" spc="-20">
                <a:solidFill>
                  <a:srgbClr val="303030"/>
                </a:solidFill>
                <a:latin typeface="Microsoft YaHei UI"/>
                <a:cs typeface="Microsoft YaHei UI"/>
              </a:rPr>
              <a:t>-</a:t>
            </a:r>
            <a:r>
              <a:rPr dirty="0" smtClean="0" sz="2000" spc="-20">
                <a:solidFill>
                  <a:srgbClr val="303030"/>
                </a:solidFill>
                <a:latin typeface="Microsoft YaHei UI"/>
                <a:cs typeface="Microsoft YaHei UI"/>
              </a:rPr>
              <a:t>Q</a:t>
            </a:r>
            <a:r>
              <a:rPr dirty="0" smtClean="0" sz="2000" spc="5">
                <a:solidFill>
                  <a:srgbClr val="303030"/>
                </a:solidFill>
                <a:latin typeface="Microsoft YaHei UI"/>
                <a:cs typeface="Microsoft YaHei UI"/>
              </a:rPr>
              <a:t>u</a:t>
            </a:r>
            <a:r>
              <a:rPr dirty="0" smtClean="0" sz="2000" spc="-25">
                <a:solidFill>
                  <a:srgbClr val="303030"/>
                </a:solidFill>
                <a:latin typeface="Microsoft YaHei UI"/>
                <a:cs typeface="Microsoft YaHei UI"/>
              </a:rPr>
              <a:t>a</a:t>
            </a:r>
            <a:r>
              <a:rPr dirty="0" smtClean="0" sz="2000" spc="-15">
                <a:solidFill>
                  <a:srgbClr val="303030"/>
                </a:solidFill>
                <a:latin typeface="Microsoft YaHei UI"/>
                <a:cs typeface="Microsoft YaHei UI"/>
              </a:rPr>
              <a:t>d</a:t>
            </a:r>
            <a:r>
              <a:rPr dirty="0" smtClean="0" sz="2000" spc="-20">
                <a:solidFill>
                  <a:srgbClr val="303030"/>
                </a:solidFill>
                <a:latin typeface="Microsoft YaHei UI"/>
                <a:cs typeface="Microsoft YaHei UI"/>
              </a:rPr>
              <a:t>s</a:t>
            </a:r>
            <a:r>
              <a:rPr dirty="0" smtClean="0" sz="2000" spc="0">
                <a:solidFill>
                  <a:srgbClr val="303030"/>
                </a:solidFill>
                <a:latin typeface="Microsoft YaHei UI"/>
                <a:cs typeface="Microsoft YaHei UI"/>
              </a:rPr>
              <a:t>、</a:t>
            </a:r>
            <a:r>
              <a:rPr dirty="0" smtClean="0" sz="2000" spc="0">
                <a:solidFill>
                  <a:srgbClr val="303030"/>
                </a:solidFill>
                <a:latin typeface="Microsoft YaHei UI"/>
                <a:cs typeface="Microsoft YaHei UI"/>
              </a:rPr>
              <a:t> </a:t>
            </a:r>
            <a:r>
              <a:rPr dirty="0" smtClean="0" sz="2000" spc="-5">
                <a:solidFill>
                  <a:srgbClr val="303030"/>
                </a:solidFill>
                <a:latin typeface="Microsoft YaHei UI"/>
                <a:cs typeface="Microsoft YaHei UI"/>
              </a:rPr>
              <a:t>J</a:t>
            </a:r>
            <a:r>
              <a:rPr dirty="0" smtClean="0" sz="2000" spc="5">
                <a:solidFill>
                  <a:srgbClr val="303030"/>
                </a:solidFill>
                <a:latin typeface="Microsoft YaHei UI"/>
                <a:cs typeface="Microsoft YaHei UI"/>
              </a:rPr>
              <a:t>S</a:t>
            </a:r>
            <a:r>
              <a:rPr dirty="0" smtClean="0" sz="2000" spc="-30">
                <a:solidFill>
                  <a:srgbClr val="303030"/>
                </a:solidFill>
                <a:latin typeface="Microsoft YaHei UI"/>
                <a:cs typeface="Microsoft YaHei UI"/>
              </a:rPr>
              <a:t>ON</a:t>
            </a:r>
            <a:r>
              <a:rPr dirty="0" smtClean="0" sz="2000" spc="0">
                <a:solidFill>
                  <a:srgbClr val="303030"/>
                </a:solidFill>
                <a:latin typeface="Microsoft YaHei UI"/>
                <a:cs typeface="Microsoft YaHei UI"/>
              </a:rPr>
              <a:t>、</a:t>
            </a:r>
            <a:r>
              <a:rPr dirty="0" smtClean="0" sz="2000" spc="-25">
                <a:solidFill>
                  <a:srgbClr val="303030"/>
                </a:solidFill>
                <a:latin typeface="Microsoft YaHei UI"/>
                <a:cs typeface="Microsoft YaHei UI"/>
              </a:rPr>
              <a:t>R</a:t>
            </a:r>
            <a:r>
              <a:rPr dirty="0" smtClean="0" sz="2000" spc="-25">
                <a:solidFill>
                  <a:srgbClr val="303030"/>
                </a:solidFill>
                <a:latin typeface="Microsoft YaHei UI"/>
                <a:cs typeface="Microsoft YaHei UI"/>
              </a:rPr>
              <a:t>D</a:t>
            </a:r>
            <a:r>
              <a:rPr dirty="0" smtClean="0" sz="2000" spc="-100">
                <a:solidFill>
                  <a:srgbClr val="303030"/>
                </a:solidFill>
                <a:latin typeface="Microsoft YaHei UI"/>
                <a:cs typeface="Microsoft YaHei UI"/>
              </a:rPr>
              <a:t>Fa</a:t>
            </a:r>
            <a:endParaRPr sz="2000">
              <a:latin typeface="Microsoft YaHei UI"/>
              <a:cs typeface="Microsoft YaHei UI"/>
            </a:endParaRPr>
          </a:p>
        </p:txBody>
      </p:sp>
      <p:sp>
        <p:nvSpPr>
          <p:cNvPr id="4" name="object 4"/>
          <p:cNvSpPr/>
          <p:nvPr/>
        </p:nvSpPr>
        <p:spPr>
          <a:xfrm>
            <a:off x="9097409" y="3233852"/>
            <a:ext cx="284037" cy="283566"/>
          </a:xfrm>
          <a:custGeom>
            <a:avLst/>
            <a:gdLst/>
            <a:ahLst/>
            <a:cxnLst/>
            <a:rect l="l" t="t" r="r" b="b"/>
            <a:pathLst>
              <a:path w="284037" h="283566">
                <a:moveTo>
                  <a:pt x="130004" y="0"/>
                </a:moveTo>
                <a:lnTo>
                  <a:pt x="88521" y="9939"/>
                </a:lnTo>
                <a:lnTo>
                  <a:pt x="52785" y="31057"/>
                </a:lnTo>
                <a:lnTo>
                  <a:pt x="24789" y="61362"/>
                </a:lnTo>
                <a:lnTo>
                  <a:pt x="6529" y="98858"/>
                </a:lnTo>
                <a:lnTo>
                  <a:pt x="0" y="141553"/>
                </a:lnTo>
                <a:lnTo>
                  <a:pt x="1" y="142107"/>
                </a:lnTo>
                <a:lnTo>
                  <a:pt x="6542" y="184207"/>
                </a:lnTo>
                <a:lnTo>
                  <a:pt x="24654" y="221246"/>
                </a:lnTo>
                <a:lnTo>
                  <a:pt x="52569" y="251310"/>
                </a:lnTo>
                <a:lnTo>
                  <a:pt x="88522" y="272481"/>
                </a:lnTo>
                <a:lnTo>
                  <a:pt x="130746" y="282844"/>
                </a:lnTo>
                <a:lnTo>
                  <a:pt x="145909" y="283566"/>
                </a:lnTo>
                <a:lnTo>
                  <a:pt x="160109" y="282484"/>
                </a:lnTo>
                <a:lnTo>
                  <a:pt x="199896" y="271246"/>
                </a:lnTo>
                <a:lnTo>
                  <a:pt x="234025" y="249223"/>
                </a:lnTo>
                <a:lnTo>
                  <a:pt x="260655" y="217966"/>
                </a:lnTo>
                <a:lnTo>
                  <a:pt x="277940" y="179023"/>
                </a:lnTo>
                <a:lnTo>
                  <a:pt x="284037" y="133943"/>
                </a:lnTo>
                <a:lnTo>
                  <a:pt x="282616" y="120086"/>
                </a:lnTo>
                <a:lnTo>
                  <a:pt x="270622" y="81337"/>
                </a:lnTo>
                <a:lnTo>
                  <a:pt x="248052" y="48190"/>
                </a:lnTo>
                <a:lnTo>
                  <a:pt x="216217" y="22409"/>
                </a:lnTo>
                <a:lnTo>
                  <a:pt x="176430" y="5758"/>
                </a:lnTo>
                <a:lnTo>
                  <a:pt x="130004" y="0"/>
                </a:lnTo>
                <a:close/>
              </a:path>
            </a:pathLst>
          </a:custGeom>
          <a:solidFill>
            <a:srgbClr val="FF9900"/>
          </a:solidFill>
        </p:spPr>
        <p:txBody>
          <a:bodyPr wrap="square" lIns="0" tIns="0" rIns="0" bIns="0" rtlCol="0">
            <a:noAutofit/>
          </a:bodyPr>
          <a:lstStyle/>
          <a:p/>
        </p:txBody>
      </p:sp>
      <p:sp>
        <p:nvSpPr>
          <p:cNvPr id="5" name="object 5"/>
          <p:cNvSpPr/>
          <p:nvPr/>
        </p:nvSpPr>
        <p:spPr>
          <a:xfrm>
            <a:off x="9097409" y="3233852"/>
            <a:ext cx="284037" cy="283566"/>
          </a:xfrm>
          <a:custGeom>
            <a:avLst/>
            <a:gdLst/>
            <a:ahLst/>
            <a:cxnLst/>
            <a:rect l="l" t="t" r="r" b="b"/>
            <a:pathLst>
              <a:path w="284037" h="283566">
                <a:moveTo>
                  <a:pt x="0" y="141553"/>
                </a:moveTo>
                <a:lnTo>
                  <a:pt x="6529" y="98858"/>
                </a:lnTo>
                <a:lnTo>
                  <a:pt x="24789" y="61362"/>
                </a:lnTo>
                <a:lnTo>
                  <a:pt x="52785" y="31057"/>
                </a:lnTo>
                <a:lnTo>
                  <a:pt x="88521" y="9939"/>
                </a:lnTo>
                <a:lnTo>
                  <a:pt x="130004" y="0"/>
                </a:lnTo>
                <a:lnTo>
                  <a:pt x="146136" y="600"/>
                </a:lnTo>
                <a:lnTo>
                  <a:pt x="190495" y="10185"/>
                </a:lnTo>
                <a:lnTo>
                  <a:pt x="227777" y="30076"/>
                </a:lnTo>
                <a:lnTo>
                  <a:pt x="256669" y="58508"/>
                </a:lnTo>
                <a:lnTo>
                  <a:pt x="275860" y="93718"/>
                </a:lnTo>
                <a:lnTo>
                  <a:pt x="284037" y="133943"/>
                </a:lnTo>
                <a:lnTo>
                  <a:pt x="283362" y="149556"/>
                </a:lnTo>
                <a:lnTo>
                  <a:pt x="273330" y="192762"/>
                </a:lnTo>
                <a:lnTo>
                  <a:pt x="252725" y="229316"/>
                </a:lnTo>
                <a:lnTo>
                  <a:pt x="223391" y="257667"/>
                </a:lnTo>
                <a:lnTo>
                  <a:pt x="187171" y="276267"/>
                </a:lnTo>
                <a:lnTo>
                  <a:pt x="145909" y="283566"/>
                </a:lnTo>
                <a:lnTo>
                  <a:pt x="130746" y="282844"/>
                </a:lnTo>
                <a:lnTo>
                  <a:pt x="88522" y="272481"/>
                </a:lnTo>
                <a:lnTo>
                  <a:pt x="52569" y="251310"/>
                </a:lnTo>
                <a:lnTo>
                  <a:pt x="24654" y="221246"/>
                </a:lnTo>
                <a:lnTo>
                  <a:pt x="6542" y="184207"/>
                </a:lnTo>
                <a:lnTo>
                  <a:pt x="1" y="142107"/>
                </a:lnTo>
                <a:lnTo>
                  <a:pt x="0" y="141553"/>
                </a:lnTo>
                <a:close/>
              </a:path>
            </a:pathLst>
          </a:custGeom>
          <a:ln w="12700">
            <a:solidFill>
              <a:srgbClr val="FF9900"/>
            </a:solidFill>
          </a:ln>
        </p:spPr>
        <p:txBody>
          <a:bodyPr wrap="square" lIns="0" tIns="0" rIns="0" bIns="0" rtlCol="0">
            <a:noAutofit/>
          </a:bodyPr>
          <a:lstStyle/>
          <a:p/>
        </p:txBody>
      </p:sp>
      <p:sp>
        <p:nvSpPr>
          <p:cNvPr id="6" name="object 6"/>
          <p:cNvSpPr/>
          <p:nvPr/>
        </p:nvSpPr>
        <p:spPr>
          <a:xfrm>
            <a:off x="10445513" y="2680415"/>
            <a:ext cx="284037" cy="283566"/>
          </a:xfrm>
          <a:custGeom>
            <a:avLst/>
            <a:gdLst/>
            <a:ahLst/>
            <a:cxnLst/>
            <a:rect l="l" t="t" r="r" b="b"/>
            <a:pathLst>
              <a:path w="284037" h="283566">
                <a:moveTo>
                  <a:pt x="130004" y="0"/>
                </a:moveTo>
                <a:lnTo>
                  <a:pt x="88521" y="9939"/>
                </a:lnTo>
                <a:lnTo>
                  <a:pt x="52785" y="31057"/>
                </a:lnTo>
                <a:lnTo>
                  <a:pt x="24789" y="61362"/>
                </a:lnTo>
                <a:lnTo>
                  <a:pt x="6529" y="98858"/>
                </a:lnTo>
                <a:lnTo>
                  <a:pt x="0" y="141553"/>
                </a:lnTo>
                <a:lnTo>
                  <a:pt x="1" y="142107"/>
                </a:lnTo>
                <a:lnTo>
                  <a:pt x="6542" y="184207"/>
                </a:lnTo>
                <a:lnTo>
                  <a:pt x="24654" y="221246"/>
                </a:lnTo>
                <a:lnTo>
                  <a:pt x="52569" y="251310"/>
                </a:lnTo>
                <a:lnTo>
                  <a:pt x="88522" y="272481"/>
                </a:lnTo>
                <a:lnTo>
                  <a:pt x="130746" y="282844"/>
                </a:lnTo>
                <a:lnTo>
                  <a:pt x="145909" y="283566"/>
                </a:lnTo>
                <a:lnTo>
                  <a:pt x="160109" y="282484"/>
                </a:lnTo>
                <a:lnTo>
                  <a:pt x="199896" y="271246"/>
                </a:lnTo>
                <a:lnTo>
                  <a:pt x="234025" y="249223"/>
                </a:lnTo>
                <a:lnTo>
                  <a:pt x="260655" y="217966"/>
                </a:lnTo>
                <a:lnTo>
                  <a:pt x="277940" y="179023"/>
                </a:lnTo>
                <a:lnTo>
                  <a:pt x="284037" y="133943"/>
                </a:lnTo>
                <a:lnTo>
                  <a:pt x="282616" y="120086"/>
                </a:lnTo>
                <a:lnTo>
                  <a:pt x="270622" y="81337"/>
                </a:lnTo>
                <a:lnTo>
                  <a:pt x="248052" y="48190"/>
                </a:lnTo>
                <a:lnTo>
                  <a:pt x="216217" y="22409"/>
                </a:lnTo>
                <a:lnTo>
                  <a:pt x="176430" y="5758"/>
                </a:lnTo>
                <a:lnTo>
                  <a:pt x="130004" y="0"/>
                </a:lnTo>
                <a:close/>
              </a:path>
            </a:pathLst>
          </a:custGeom>
          <a:solidFill>
            <a:srgbClr val="FF9900"/>
          </a:solidFill>
        </p:spPr>
        <p:txBody>
          <a:bodyPr wrap="square" lIns="0" tIns="0" rIns="0" bIns="0" rtlCol="0">
            <a:noAutofit/>
          </a:bodyPr>
          <a:lstStyle/>
          <a:p/>
        </p:txBody>
      </p:sp>
      <p:sp>
        <p:nvSpPr>
          <p:cNvPr id="7" name="object 7"/>
          <p:cNvSpPr/>
          <p:nvPr/>
        </p:nvSpPr>
        <p:spPr>
          <a:xfrm>
            <a:off x="10445513" y="2680415"/>
            <a:ext cx="284037" cy="283566"/>
          </a:xfrm>
          <a:custGeom>
            <a:avLst/>
            <a:gdLst/>
            <a:ahLst/>
            <a:cxnLst/>
            <a:rect l="l" t="t" r="r" b="b"/>
            <a:pathLst>
              <a:path w="284037" h="283566">
                <a:moveTo>
                  <a:pt x="0" y="141553"/>
                </a:moveTo>
                <a:lnTo>
                  <a:pt x="6529" y="98858"/>
                </a:lnTo>
                <a:lnTo>
                  <a:pt x="24789" y="61362"/>
                </a:lnTo>
                <a:lnTo>
                  <a:pt x="52785" y="31057"/>
                </a:lnTo>
                <a:lnTo>
                  <a:pt x="88521" y="9939"/>
                </a:lnTo>
                <a:lnTo>
                  <a:pt x="130004" y="0"/>
                </a:lnTo>
                <a:lnTo>
                  <a:pt x="146136" y="600"/>
                </a:lnTo>
                <a:lnTo>
                  <a:pt x="190495" y="10185"/>
                </a:lnTo>
                <a:lnTo>
                  <a:pt x="227777" y="30076"/>
                </a:lnTo>
                <a:lnTo>
                  <a:pt x="256669" y="58508"/>
                </a:lnTo>
                <a:lnTo>
                  <a:pt x="275860" y="93718"/>
                </a:lnTo>
                <a:lnTo>
                  <a:pt x="284037" y="133943"/>
                </a:lnTo>
                <a:lnTo>
                  <a:pt x="283362" y="149556"/>
                </a:lnTo>
                <a:lnTo>
                  <a:pt x="273330" y="192762"/>
                </a:lnTo>
                <a:lnTo>
                  <a:pt x="252725" y="229316"/>
                </a:lnTo>
                <a:lnTo>
                  <a:pt x="223391" y="257667"/>
                </a:lnTo>
                <a:lnTo>
                  <a:pt x="187171" y="276267"/>
                </a:lnTo>
                <a:lnTo>
                  <a:pt x="145909" y="283566"/>
                </a:lnTo>
                <a:lnTo>
                  <a:pt x="130746" y="282844"/>
                </a:lnTo>
                <a:lnTo>
                  <a:pt x="88522" y="272481"/>
                </a:lnTo>
                <a:lnTo>
                  <a:pt x="52569" y="251310"/>
                </a:lnTo>
                <a:lnTo>
                  <a:pt x="24654" y="221246"/>
                </a:lnTo>
                <a:lnTo>
                  <a:pt x="6542" y="184207"/>
                </a:lnTo>
                <a:lnTo>
                  <a:pt x="1" y="142107"/>
                </a:lnTo>
                <a:lnTo>
                  <a:pt x="0" y="141553"/>
                </a:lnTo>
                <a:close/>
              </a:path>
            </a:pathLst>
          </a:custGeom>
          <a:ln w="12700">
            <a:solidFill>
              <a:srgbClr val="FF9900"/>
            </a:solidFill>
          </a:ln>
        </p:spPr>
        <p:txBody>
          <a:bodyPr wrap="square" lIns="0" tIns="0" rIns="0" bIns="0" rtlCol="0">
            <a:noAutofit/>
          </a:bodyPr>
          <a:lstStyle/>
          <a:p/>
        </p:txBody>
      </p:sp>
      <p:sp>
        <p:nvSpPr>
          <p:cNvPr id="8" name="object 8"/>
          <p:cNvSpPr/>
          <p:nvPr/>
        </p:nvSpPr>
        <p:spPr>
          <a:xfrm>
            <a:off x="9381645" y="2848076"/>
            <a:ext cx="1013675" cy="527329"/>
          </a:xfrm>
          <a:custGeom>
            <a:avLst/>
            <a:gdLst/>
            <a:ahLst/>
            <a:cxnLst/>
            <a:rect l="l" t="t" r="r" b="b"/>
            <a:pathLst>
              <a:path w="1013675" h="527329">
                <a:moveTo>
                  <a:pt x="0" y="527329"/>
                </a:moveTo>
                <a:lnTo>
                  <a:pt x="1013675" y="0"/>
                </a:lnTo>
              </a:path>
            </a:pathLst>
          </a:custGeom>
          <a:ln w="57150">
            <a:solidFill>
              <a:srgbClr val="99CC00"/>
            </a:solidFill>
          </a:ln>
        </p:spPr>
        <p:txBody>
          <a:bodyPr wrap="square" lIns="0" tIns="0" rIns="0" bIns="0" rtlCol="0">
            <a:noAutofit/>
          </a:bodyPr>
          <a:lstStyle/>
          <a:p/>
        </p:txBody>
      </p:sp>
      <p:sp>
        <p:nvSpPr>
          <p:cNvPr id="9" name="object 9"/>
          <p:cNvSpPr/>
          <p:nvPr/>
        </p:nvSpPr>
        <p:spPr>
          <a:xfrm>
            <a:off x="10197069" y="2838491"/>
            <a:ext cx="198247" cy="177444"/>
          </a:xfrm>
          <a:custGeom>
            <a:avLst/>
            <a:gdLst/>
            <a:ahLst/>
            <a:cxnLst/>
            <a:rect l="l" t="t" r="r" b="b"/>
            <a:pathLst>
              <a:path w="198247" h="177444">
                <a:moveTo>
                  <a:pt x="92316" y="177444"/>
                </a:moveTo>
                <a:lnTo>
                  <a:pt x="198247" y="9588"/>
                </a:lnTo>
                <a:lnTo>
                  <a:pt x="0" y="0"/>
                </a:lnTo>
              </a:path>
            </a:pathLst>
          </a:custGeom>
          <a:ln w="57150">
            <a:solidFill>
              <a:srgbClr val="99CC00"/>
            </a:solidFill>
          </a:ln>
        </p:spPr>
        <p:txBody>
          <a:bodyPr wrap="square" lIns="0" tIns="0" rIns="0" bIns="0" rtlCol="0">
            <a:noAutofit/>
          </a:bodyPr>
          <a:lstStyle/>
          <a:p/>
        </p:txBody>
      </p:sp>
      <p:sp>
        <p:nvSpPr>
          <p:cNvPr id="10" name="object 10"/>
          <p:cNvSpPr/>
          <p:nvPr/>
        </p:nvSpPr>
        <p:spPr>
          <a:xfrm>
            <a:off x="11696153" y="3078203"/>
            <a:ext cx="284037" cy="283566"/>
          </a:xfrm>
          <a:custGeom>
            <a:avLst/>
            <a:gdLst/>
            <a:ahLst/>
            <a:cxnLst/>
            <a:rect l="l" t="t" r="r" b="b"/>
            <a:pathLst>
              <a:path w="284037" h="283566">
                <a:moveTo>
                  <a:pt x="130004" y="0"/>
                </a:moveTo>
                <a:lnTo>
                  <a:pt x="88521" y="9939"/>
                </a:lnTo>
                <a:lnTo>
                  <a:pt x="52785" y="31057"/>
                </a:lnTo>
                <a:lnTo>
                  <a:pt x="24789" y="61362"/>
                </a:lnTo>
                <a:lnTo>
                  <a:pt x="6529" y="98858"/>
                </a:lnTo>
                <a:lnTo>
                  <a:pt x="0" y="141553"/>
                </a:lnTo>
                <a:lnTo>
                  <a:pt x="1" y="142107"/>
                </a:lnTo>
                <a:lnTo>
                  <a:pt x="6542" y="184207"/>
                </a:lnTo>
                <a:lnTo>
                  <a:pt x="24654" y="221246"/>
                </a:lnTo>
                <a:lnTo>
                  <a:pt x="52569" y="251310"/>
                </a:lnTo>
                <a:lnTo>
                  <a:pt x="88522" y="272481"/>
                </a:lnTo>
                <a:lnTo>
                  <a:pt x="130746" y="282844"/>
                </a:lnTo>
                <a:lnTo>
                  <a:pt x="145909" y="283566"/>
                </a:lnTo>
                <a:lnTo>
                  <a:pt x="160109" y="282484"/>
                </a:lnTo>
                <a:lnTo>
                  <a:pt x="199896" y="271246"/>
                </a:lnTo>
                <a:lnTo>
                  <a:pt x="234025" y="249223"/>
                </a:lnTo>
                <a:lnTo>
                  <a:pt x="260655" y="217966"/>
                </a:lnTo>
                <a:lnTo>
                  <a:pt x="277940" y="179023"/>
                </a:lnTo>
                <a:lnTo>
                  <a:pt x="284037" y="133943"/>
                </a:lnTo>
                <a:lnTo>
                  <a:pt x="282616" y="120086"/>
                </a:lnTo>
                <a:lnTo>
                  <a:pt x="270622" y="81337"/>
                </a:lnTo>
                <a:lnTo>
                  <a:pt x="248052" y="48190"/>
                </a:lnTo>
                <a:lnTo>
                  <a:pt x="216217" y="22409"/>
                </a:lnTo>
                <a:lnTo>
                  <a:pt x="176430" y="5758"/>
                </a:lnTo>
                <a:lnTo>
                  <a:pt x="130004" y="0"/>
                </a:lnTo>
                <a:close/>
              </a:path>
            </a:pathLst>
          </a:custGeom>
          <a:solidFill>
            <a:srgbClr val="CC00CC"/>
          </a:solidFill>
        </p:spPr>
        <p:txBody>
          <a:bodyPr wrap="square" lIns="0" tIns="0" rIns="0" bIns="0" rtlCol="0">
            <a:noAutofit/>
          </a:bodyPr>
          <a:lstStyle/>
          <a:p/>
        </p:txBody>
      </p:sp>
      <p:sp>
        <p:nvSpPr>
          <p:cNvPr id="11" name="object 11"/>
          <p:cNvSpPr/>
          <p:nvPr/>
        </p:nvSpPr>
        <p:spPr>
          <a:xfrm>
            <a:off x="11696153" y="3078203"/>
            <a:ext cx="284037" cy="283566"/>
          </a:xfrm>
          <a:custGeom>
            <a:avLst/>
            <a:gdLst/>
            <a:ahLst/>
            <a:cxnLst/>
            <a:rect l="l" t="t" r="r" b="b"/>
            <a:pathLst>
              <a:path w="284037" h="283566">
                <a:moveTo>
                  <a:pt x="0" y="141553"/>
                </a:moveTo>
                <a:lnTo>
                  <a:pt x="6529" y="98858"/>
                </a:lnTo>
                <a:lnTo>
                  <a:pt x="24789" y="61362"/>
                </a:lnTo>
                <a:lnTo>
                  <a:pt x="52785" y="31057"/>
                </a:lnTo>
                <a:lnTo>
                  <a:pt x="88521" y="9939"/>
                </a:lnTo>
                <a:lnTo>
                  <a:pt x="130004" y="0"/>
                </a:lnTo>
                <a:lnTo>
                  <a:pt x="146136" y="600"/>
                </a:lnTo>
                <a:lnTo>
                  <a:pt x="190495" y="10185"/>
                </a:lnTo>
                <a:lnTo>
                  <a:pt x="227777" y="30076"/>
                </a:lnTo>
                <a:lnTo>
                  <a:pt x="256669" y="58508"/>
                </a:lnTo>
                <a:lnTo>
                  <a:pt x="275860" y="93718"/>
                </a:lnTo>
                <a:lnTo>
                  <a:pt x="284037" y="133943"/>
                </a:lnTo>
                <a:lnTo>
                  <a:pt x="283362" y="149556"/>
                </a:lnTo>
                <a:lnTo>
                  <a:pt x="273330" y="192762"/>
                </a:lnTo>
                <a:lnTo>
                  <a:pt x="252725" y="229316"/>
                </a:lnTo>
                <a:lnTo>
                  <a:pt x="223391" y="257667"/>
                </a:lnTo>
                <a:lnTo>
                  <a:pt x="187171" y="276267"/>
                </a:lnTo>
                <a:lnTo>
                  <a:pt x="145909" y="283566"/>
                </a:lnTo>
                <a:lnTo>
                  <a:pt x="130746" y="282844"/>
                </a:lnTo>
                <a:lnTo>
                  <a:pt x="88522" y="272481"/>
                </a:lnTo>
                <a:lnTo>
                  <a:pt x="52569" y="251310"/>
                </a:lnTo>
                <a:lnTo>
                  <a:pt x="24654" y="221246"/>
                </a:lnTo>
                <a:lnTo>
                  <a:pt x="6542" y="184207"/>
                </a:lnTo>
                <a:lnTo>
                  <a:pt x="1" y="142107"/>
                </a:lnTo>
                <a:lnTo>
                  <a:pt x="0" y="141553"/>
                </a:lnTo>
                <a:close/>
              </a:path>
            </a:pathLst>
          </a:custGeom>
          <a:ln w="12700">
            <a:solidFill>
              <a:srgbClr val="CC00CC"/>
            </a:solidFill>
          </a:ln>
        </p:spPr>
        <p:txBody>
          <a:bodyPr wrap="square" lIns="0" tIns="0" rIns="0" bIns="0" rtlCol="0">
            <a:noAutofit/>
          </a:bodyPr>
          <a:lstStyle/>
          <a:p/>
        </p:txBody>
      </p:sp>
      <p:sp>
        <p:nvSpPr>
          <p:cNvPr id="12" name="object 12"/>
          <p:cNvSpPr/>
          <p:nvPr/>
        </p:nvSpPr>
        <p:spPr>
          <a:xfrm>
            <a:off x="10729749" y="2822600"/>
            <a:ext cx="953820" cy="280784"/>
          </a:xfrm>
          <a:custGeom>
            <a:avLst/>
            <a:gdLst/>
            <a:ahLst/>
            <a:cxnLst/>
            <a:rect l="l" t="t" r="r" b="b"/>
            <a:pathLst>
              <a:path w="953820" h="280784">
                <a:moveTo>
                  <a:pt x="0" y="0"/>
                </a:moveTo>
                <a:lnTo>
                  <a:pt x="953820" y="280784"/>
                </a:lnTo>
              </a:path>
            </a:pathLst>
          </a:custGeom>
          <a:ln w="57150">
            <a:solidFill>
              <a:srgbClr val="99CC00"/>
            </a:solidFill>
          </a:ln>
        </p:spPr>
        <p:txBody>
          <a:bodyPr wrap="square" lIns="0" tIns="0" rIns="0" bIns="0" rtlCol="0">
            <a:noAutofit/>
          </a:bodyPr>
          <a:lstStyle/>
          <a:p/>
        </p:txBody>
      </p:sp>
      <p:sp>
        <p:nvSpPr>
          <p:cNvPr id="13" name="object 13"/>
          <p:cNvSpPr/>
          <p:nvPr/>
        </p:nvSpPr>
        <p:spPr>
          <a:xfrm>
            <a:off x="11490856" y="2959016"/>
            <a:ext cx="192709" cy="191884"/>
          </a:xfrm>
          <a:custGeom>
            <a:avLst/>
            <a:gdLst/>
            <a:ahLst/>
            <a:cxnLst/>
            <a:rect l="l" t="t" r="r" b="b"/>
            <a:pathLst>
              <a:path w="192709" h="191884">
                <a:moveTo>
                  <a:pt x="56489" y="0"/>
                </a:moveTo>
                <a:lnTo>
                  <a:pt x="192709" y="144360"/>
                </a:lnTo>
                <a:lnTo>
                  <a:pt x="0" y="191884"/>
                </a:lnTo>
              </a:path>
            </a:pathLst>
          </a:custGeom>
          <a:ln w="57150">
            <a:solidFill>
              <a:srgbClr val="99CC00"/>
            </a:solidFill>
          </a:ln>
        </p:spPr>
        <p:txBody>
          <a:bodyPr wrap="square" lIns="0" tIns="0" rIns="0" bIns="0" rtlCol="0">
            <a:noAutofit/>
          </a:bodyPr>
          <a:lstStyle/>
          <a:p/>
        </p:txBody>
      </p:sp>
      <p:sp>
        <p:nvSpPr>
          <p:cNvPr id="14" name="object 14"/>
          <p:cNvSpPr/>
          <p:nvPr/>
        </p:nvSpPr>
        <p:spPr>
          <a:xfrm>
            <a:off x="10303395" y="3703927"/>
            <a:ext cx="284037" cy="283566"/>
          </a:xfrm>
          <a:custGeom>
            <a:avLst/>
            <a:gdLst/>
            <a:ahLst/>
            <a:cxnLst/>
            <a:rect l="l" t="t" r="r" b="b"/>
            <a:pathLst>
              <a:path w="284037" h="283566">
                <a:moveTo>
                  <a:pt x="130004" y="0"/>
                </a:moveTo>
                <a:lnTo>
                  <a:pt x="88521" y="9939"/>
                </a:lnTo>
                <a:lnTo>
                  <a:pt x="52785" y="31057"/>
                </a:lnTo>
                <a:lnTo>
                  <a:pt x="24789" y="61362"/>
                </a:lnTo>
                <a:lnTo>
                  <a:pt x="6529" y="98858"/>
                </a:lnTo>
                <a:lnTo>
                  <a:pt x="0" y="141553"/>
                </a:lnTo>
                <a:lnTo>
                  <a:pt x="1" y="142107"/>
                </a:lnTo>
                <a:lnTo>
                  <a:pt x="6542" y="184207"/>
                </a:lnTo>
                <a:lnTo>
                  <a:pt x="24654" y="221246"/>
                </a:lnTo>
                <a:lnTo>
                  <a:pt x="52569" y="251310"/>
                </a:lnTo>
                <a:lnTo>
                  <a:pt x="88522" y="272481"/>
                </a:lnTo>
                <a:lnTo>
                  <a:pt x="130746" y="282844"/>
                </a:lnTo>
                <a:lnTo>
                  <a:pt x="145909" y="283566"/>
                </a:lnTo>
                <a:lnTo>
                  <a:pt x="160109" y="282484"/>
                </a:lnTo>
                <a:lnTo>
                  <a:pt x="199896" y="271246"/>
                </a:lnTo>
                <a:lnTo>
                  <a:pt x="234025" y="249223"/>
                </a:lnTo>
                <a:lnTo>
                  <a:pt x="260655" y="217966"/>
                </a:lnTo>
                <a:lnTo>
                  <a:pt x="277940" y="179023"/>
                </a:lnTo>
                <a:lnTo>
                  <a:pt x="284037" y="133943"/>
                </a:lnTo>
                <a:lnTo>
                  <a:pt x="282616" y="120086"/>
                </a:lnTo>
                <a:lnTo>
                  <a:pt x="270622" y="81337"/>
                </a:lnTo>
                <a:lnTo>
                  <a:pt x="248052" y="48190"/>
                </a:lnTo>
                <a:lnTo>
                  <a:pt x="216217" y="22409"/>
                </a:lnTo>
                <a:lnTo>
                  <a:pt x="176430" y="5758"/>
                </a:lnTo>
                <a:lnTo>
                  <a:pt x="130004" y="0"/>
                </a:lnTo>
                <a:close/>
              </a:path>
            </a:pathLst>
          </a:custGeom>
          <a:solidFill>
            <a:srgbClr val="FF9900"/>
          </a:solidFill>
        </p:spPr>
        <p:txBody>
          <a:bodyPr wrap="square" lIns="0" tIns="0" rIns="0" bIns="0" rtlCol="0">
            <a:noAutofit/>
          </a:bodyPr>
          <a:lstStyle/>
          <a:p/>
        </p:txBody>
      </p:sp>
      <p:sp>
        <p:nvSpPr>
          <p:cNvPr id="15" name="object 15"/>
          <p:cNvSpPr/>
          <p:nvPr/>
        </p:nvSpPr>
        <p:spPr>
          <a:xfrm>
            <a:off x="10303395" y="3703927"/>
            <a:ext cx="284037" cy="283566"/>
          </a:xfrm>
          <a:custGeom>
            <a:avLst/>
            <a:gdLst/>
            <a:ahLst/>
            <a:cxnLst/>
            <a:rect l="l" t="t" r="r" b="b"/>
            <a:pathLst>
              <a:path w="284037" h="283566">
                <a:moveTo>
                  <a:pt x="0" y="141553"/>
                </a:moveTo>
                <a:lnTo>
                  <a:pt x="6529" y="98858"/>
                </a:lnTo>
                <a:lnTo>
                  <a:pt x="24789" y="61362"/>
                </a:lnTo>
                <a:lnTo>
                  <a:pt x="52785" y="31057"/>
                </a:lnTo>
                <a:lnTo>
                  <a:pt x="88521" y="9939"/>
                </a:lnTo>
                <a:lnTo>
                  <a:pt x="130004" y="0"/>
                </a:lnTo>
                <a:lnTo>
                  <a:pt x="146136" y="600"/>
                </a:lnTo>
                <a:lnTo>
                  <a:pt x="190495" y="10185"/>
                </a:lnTo>
                <a:lnTo>
                  <a:pt x="227777" y="30076"/>
                </a:lnTo>
                <a:lnTo>
                  <a:pt x="256669" y="58508"/>
                </a:lnTo>
                <a:lnTo>
                  <a:pt x="275860" y="93718"/>
                </a:lnTo>
                <a:lnTo>
                  <a:pt x="284037" y="133943"/>
                </a:lnTo>
                <a:lnTo>
                  <a:pt x="283362" y="149556"/>
                </a:lnTo>
                <a:lnTo>
                  <a:pt x="273330" y="192762"/>
                </a:lnTo>
                <a:lnTo>
                  <a:pt x="252725" y="229316"/>
                </a:lnTo>
                <a:lnTo>
                  <a:pt x="223391" y="257667"/>
                </a:lnTo>
                <a:lnTo>
                  <a:pt x="187171" y="276267"/>
                </a:lnTo>
                <a:lnTo>
                  <a:pt x="145909" y="283566"/>
                </a:lnTo>
                <a:lnTo>
                  <a:pt x="130746" y="282844"/>
                </a:lnTo>
                <a:lnTo>
                  <a:pt x="88522" y="272481"/>
                </a:lnTo>
                <a:lnTo>
                  <a:pt x="52569" y="251310"/>
                </a:lnTo>
                <a:lnTo>
                  <a:pt x="24654" y="221246"/>
                </a:lnTo>
                <a:lnTo>
                  <a:pt x="6542" y="184207"/>
                </a:lnTo>
                <a:lnTo>
                  <a:pt x="1" y="142107"/>
                </a:lnTo>
                <a:lnTo>
                  <a:pt x="0" y="141553"/>
                </a:lnTo>
                <a:close/>
              </a:path>
            </a:pathLst>
          </a:custGeom>
          <a:ln w="12700">
            <a:solidFill>
              <a:srgbClr val="FF9900"/>
            </a:solidFill>
          </a:ln>
        </p:spPr>
        <p:txBody>
          <a:bodyPr wrap="square" lIns="0" tIns="0" rIns="0" bIns="0" rtlCol="0">
            <a:noAutofit/>
          </a:bodyPr>
          <a:lstStyle/>
          <a:p/>
        </p:txBody>
      </p:sp>
      <p:sp>
        <p:nvSpPr>
          <p:cNvPr id="16" name="object 16"/>
          <p:cNvSpPr/>
          <p:nvPr/>
        </p:nvSpPr>
        <p:spPr>
          <a:xfrm>
            <a:off x="11525611" y="3646470"/>
            <a:ext cx="284037" cy="283566"/>
          </a:xfrm>
          <a:custGeom>
            <a:avLst/>
            <a:gdLst/>
            <a:ahLst/>
            <a:cxnLst/>
            <a:rect l="l" t="t" r="r" b="b"/>
            <a:pathLst>
              <a:path w="284037" h="283566">
                <a:moveTo>
                  <a:pt x="130004" y="0"/>
                </a:moveTo>
                <a:lnTo>
                  <a:pt x="88521" y="9939"/>
                </a:lnTo>
                <a:lnTo>
                  <a:pt x="52785" y="31057"/>
                </a:lnTo>
                <a:lnTo>
                  <a:pt x="24789" y="61362"/>
                </a:lnTo>
                <a:lnTo>
                  <a:pt x="6529" y="98858"/>
                </a:lnTo>
                <a:lnTo>
                  <a:pt x="0" y="141553"/>
                </a:lnTo>
                <a:lnTo>
                  <a:pt x="1" y="142107"/>
                </a:lnTo>
                <a:lnTo>
                  <a:pt x="6542" y="184207"/>
                </a:lnTo>
                <a:lnTo>
                  <a:pt x="24654" y="221246"/>
                </a:lnTo>
                <a:lnTo>
                  <a:pt x="52569" y="251310"/>
                </a:lnTo>
                <a:lnTo>
                  <a:pt x="88522" y="272481"/>
                </a:lnTo>
                <a:lnTo>
                  <a:pt x="130746" y="282844"/>
                </a:lnTo>
                <a:lnTo>
                  <a:pt x="145909" y="283566"/>
                </a:lnTo>
                <a:lnTo>
                  <a:pt x="160109" y="282484"/>
                </a:lnTo>
                <a:lnTo>
                  <a:pt x="199896" y="271246"/>
                </a:lnTo>
                <a:lnTo>
                  <a:pt x="234025" y="249223"/>
                </a:lnTo>
                <a:lnTo>
                  <a:pt x="260655" y="217966"/>
                </a:lnTo>
                <a:lnTo>
                  <a:pt x="277940" y="179023"/>
                </a:lnTo>
                <a:lnTo>
                  <a:pt x="284037" y="133943"/>
                </a:lnTo>
                <a:lnTo>
                  <a:pt x="282616" y="120086"/>
                </a:lnTo>
                <a:lnTo>
                  <a:pt x="270622" y="81337"/>
                </a:lnTo>
                <a:lnTo>
                  <a:pt x="248052" y="48190"/>
                </a:lnTo>
                <a:lnTo>
                  <a:pt x="216217" y="22409"/>
                </a:lnTo>
                <a:lnTo>
                  <a:pt x="176430" y="5758"/>
                </a:lnTo>
                <a:lnTo>
                  <a:pt x="130004" y="0"/>
                </a:lnTo>
                <a:close/>
              </a:path>
            </a:pathLst>
          </a:custGeom>
          <a:solidFill>
            <a:srgbClr val="FF9900"/>
          </a:solidFill>
        </p:spPr>
        <p:txBody>
          <a:bodyPr wrap="square" lIns="0" tIns="0" rIns="0" bIns="0" rtlCol="0">
            <a:noAutofit/>
          </a:bodyPr>
          <a:lstStyle/>
          <a:p/>
        </p:txBody>
      </p:sp>
      <p:sp>
        <p:nvSpPr>
          <p:cNvPr id="17" name="object 17"/>
          <p:cNvSpPr/>
          <p:nvPr/>
        </p:nvSpPr>
        <p:spPr>
          <a:xfrm>
            <a:off x="11525611" y="3646470"/>
            <a:ext cx="284037" cy="283566"/>
          </a:xfrm>
          <a:custGeom>
            <a:avLst/>
            <a:gdLst/>
            <a:ahLst/>
            <a:cxnLst/>
            <a:rect l="l" t="t" r="r" b="b"/>
            <a:pathLst>
              <a:path w="284037" h="283566">
                <a:moveTo>
                  <a:pt x="0" y="141553"/>
                </a:moveTo>
                <a:lnTo>
                  <a:pt x="6529" y="98858"/>
                </a:lnTo>
                <a:lnTo>
                  <a:pt x="24789" y="61362"/>
                </a:lnTo>
                <a:lnTo>
                  <a:pt x="52785" y="31057"/>
                </a:lnTo>
                <a:lnTo>
                  <a:pt x="88521" y="9939"/>
                </a:lnTo>
                <a:lnTo>
                  <a:pt x="130004" y="0"/>
                </a:lnTo>
                <a:lnTo>
                  <a:pt x="146136" y="600"/>
                </a:lnTo>
                <a:lnTo>
                  <a:pt x="190495" y="10185"/>
                </a:lnTo>
                <a:lnTo>
                  <a:pt x="227777" y="30076"/>
                </a:lnTo>
                <a:lnTo>
                  <a:pt x="256669" y="58508"/>
                </a:lnTo>
                <a:lnTo>
                  <a:pt x="275860" y="93718"/>
                </a:lnTo>
                <a:lnTo>
                  <a:pt x="284037" y="133943"/>
                </a:lnTo>
                <a:lnTo>
                  <a:pt x="283362" y="149556"/>
                </a:lnTo>
                <a:lnTo>
                  <a:pt x="273330" y="192762"/>
                </a:lnTo>
                <a:lnTo>
                  <a:pt x="252725" y="229316"/>
                </a:lnTo>
                <a:lnTo>
                  <a:pt x="223391" y="257667"/>
                </a:lnTo>
                <a:lnTo>
                  <a:pt x="187171" y="276267"/>
                </a:lnTo>
                <a:lnTo>
                  <a:pt x="145909" y="283566"/>
                </a:lnTo>
                <a:lnTo>
                  <a:pt x="130746" y="282844"/>
                </a:lnTo>
                <a:lnTo>
                  <a:pt x="88522" y="272481"/>
                </a:lnTo>
                <a:lnTo>
                  <a:pt x="52569" y="251310"/>
                </a:lnTo>
                <a:lnTo>
                  <a:pt x="24654" y="221246"/>
                </a:lnTo>
                <a:lnTo>
                  <a:pt x="6542" y="184207"/>
                </a:lnTo>
                <a:lnTo>
                  <a:pt x="1" y="142107"/>
                </a:lnTo>
                <a:lnTo>
                  <a:pt x="0" y="141553"/>
                </a:lnTo>
                <a:close/>
              </a:path>
            </a:pathLst>
          </a:custGeom>
          <a:ln w="12700">
            <a:solidFill>
              <a:srgbClr val="FF9900"/>
            </a:solidFill>
          </a:ln>
        </p:spPr>
        <p:txBody>
          <a:bodyPr wrap="square" lIns="0" tIns="0" rIns="0" bIns="0" rtlCol="0">
            <a:noAutofit/>
          </a:bodyPr>
          <a:lstStyle/>
          <a:p/>
        </p:txBody>
      </p:sp>
      <p:sp>
        <p:nvSpPr>
          <p:cNvPr id="18" name="object 18"/>
          <p:cNvSpPr/>
          <p:nvPr/>
        </p:nvSpPr>
        <p:spPr>
          <a:xfrm>
            <a:off x="10587632" y="3791480"/>
            <a:ext cx="881506" cy="54000"/>
          </a:xfrm>
          <a:custGeom>
            <a:avLst/>
            <a:gdLst/>
            <a:ahLst/>
            <a:cxnLst/>
            <a:rect l="l" t="t" r="r" b="b"/>
            <a:pathLst>
              <a:path w="881506" h="54000">
                <a:moveTo>
                  <a:pt x="0" y="54000"/>
                </a:moveTo>
                <a:lnTo>
                  <a:pt x="881507" y="0"/>
                </a:lnTo>
              </a:path>
            </a:pathLst>
          </a:custGeom>
          <a:ln w="57149">
            <a:solidFill>
              <a:srgbClr val="99CC00"/>
            </a:solidFill>
          </a:ln>
        </p:spPr>
        <p:txBody>
          <a:bodyPr wrap="square" lIns="0" tIns="0" rIns="0" bIns="0" rtlCol="0">
            <a:noAutofit/>
          </a:bodyPr>
          <a:lstStyle/>
          <a:p/>
        </p:txBody>
      </p:sp>
      <p:sp>
        <p:nvSpPr>
          <p:cNvPr id="19" name="object 19"/>
          <p:cNvSpPr/>
          <p:nvPr/>
        </p:nvSpPr>
        <p:spPr>
          <a:xfrm>
            <a:off x="11291887" y="3702156"/>
            <a:ext cx="177253" cy="199644"/>
          </a:xfrm>
          <a:custGeom>
            <a:avLst/>
            <a:gdLst/>
            <a:ahLst/>
            <a:cxnLst/>
            <a:rect l="l" t="t" r="r" b="b"/>
            <a:pathLst>
              <a:path w="177253" h="199644">
                <a:moveTo>
                  <a:pt x="12242" y="199644"/>
                </a:moveTo>
                <a:lnTo>
                  <a:pt x="177253" y="89331"/>
                </a:lnTo>
                <a:lnTo>
                  <a:pt x="0" y="0"/>
                </a:lnTo>
              </a:path>
            </a:pathLst>
          </a:custGeom>
          <a:ln w="57150">
            <a:solidFill>
              <a:srgbClr val="99CC00"/>
            </a:solidFill>
          </a:ln>
        </p:spPr>
        <p:txBody>
          <a:bodyPr wrap="square" lIns="0" tIns="0" rIns="0" bIns="0" rtlCol="0">
            <a:noAutofit/>
          </a:bodyPr>
          <a:lstStyle/>
          <a:p/>
        </p:txBody>
      </p:sp>
      <p:sp>
        <p:nvSpPr>
          <p:cNvPr id="20" name="object 20"/>
          <p:cNvSpPr/>
          <p:nvPr/>
        </p:nvSpPr>
        <p:spPr>
          <a:xfrm>
            <a:off x="9340019" y="3475861"/>
            <a:ext cx="950353" cy="254520"/>
          </a:xfrm>
          <a:custGeom>
            <a:avLst/>
            <a:gdLst/>
            <a:ahLst/>
            <a:cxnLst/>
            <a:rect l="l" t="t" r="r" b="b"/>
            <a:pathLst>
              <a:path w="950353" h="254520">
                <a:moveTo>
                  <a:pt x="0" y="0"/>
                </a:moveTo>
                <a:lnTo>
                  <a:pt x="950353" y="254520"/>
                </a:lnTo>
              </a:path>
            </a:pathLst>
          </a:custGeom>
          <a:ln w="57150">
            <a:solidFill>
              <a:srgbClr val="99CC00"/>
            </a:solidFill>
          </a:ln>
        </p:spPr>
        <p:txBody>
          <a:bodyPr wrap="square" lIns="0" tIns="0" rIns="0" bIns="0" rtlCol="0">
            <a:noAutofit/>
          </a:bodyPr>
          <a:lstStyle/>
          <a:p/>
        </p:txBody>
      </p:sp>
      <p:sp>
        <p:nvSpPr>
          <p:cNvPr id="21" name="object 21"/>
          <p:cNvSpPr/>
          <p:nvPr/>
        </p:nvSpPr>
        <p:spPr>
          <a:xfrm>
            <a:off x="10098885" y="3589415"/>
            <a:ext cx="191490" cy="193217"/>
          </a:xfrm>
          <a:custGeom>
            <a:avLst/>
            <a:gdLst/>
            <a:ahLst/>
            <a:cxnLst/>
            <a:rect l="l" t="t" r="r" b="b"/>
            <a:pathLst>
              <a:path w="191490" h="193217">
                <a:moveTo>
                  <a:pt x="51752" y="0"/>
                </a:moveTo>
                <a:lnTo>
                  <a:pt x="191490" y="140970"/>
                </a:lnTo>
                <a:lnTo>
                  <a:pt x="0" y="193217"/>
                </a:lnTo>
              </a:path>
            </a:pathLst>
          </a:custGeom>
          <a:ln w="57150">
            <a:solidFill>
              <a:srgbClr val="99CC00"/>
            </a:solidFill>
          </a:ln>
        </p:spPr>
        <p:txBody>
          <a:bodyPr wrap="square" lIns="0" tIns="0" rIns="0" bIns="0" rtlCol="0">
            <a:noAutofit/>
          </a:bodyPr>
          <a:lstStyle/>
          <a:p/>
        </p:txBody>
      </p:sp>
      <p:sp>
        <p:nvSpPr>
          <p:cNvPr id="22" name="object 22"/>
          <p:cNvSpPr/>
          <p:nvPr/>
        </p:nvSpPr>
        <p:spPr>
          <a:xfrm>
            <a:off x="6984999" y="782320"/>
            <a:ext cx="4000498" cy="2024379"/>
          </a:xfrm>
          <a:prstGeom prst="rect">
            <a:avLst/>
          </a:prstGeom>
          <a:blipFill>
            <a:blip r:embed="rId2" cstate="print"/>
            <a:stretch>
              <a:fillRect/>
            </a:stretch>
          </a:blipFill>
        </p:spPr>
        <p:txBody>
          <a:bodyPr wrap="square" lIns="0" tIns="0" rIns="0" bIns="0" rtlCol="0">
            <a:noAutofit/>
          </a:bodyPr>
          <a:lstStyle/>
          <a:p/>
        </p:txBody>
      </p:sp>
      <p:sp>
        <p:nvSpPr>
          <p:cNvPr id="23" name="object 23"/>
          <p:cNvSpPr/>
          <p:nvPr/>
        </p:nvSpPr>
        <p:spPr>
          <a:xfrm>
            <a:off x="7007859" y="805180"/>
            <a:ext cx="3898899" cy="1922779"/>
          </a:xfrm>
          <a:prstGeom prst="rect">
            <a:avLst/>
          </a:prstGeom>
          <a:blipFill>
            <a:blip r:embed="rId3" cstate="print"/>
            <a:stretch>
              <a:fillRect/>
            </a:stretch>
          </a:blipFill>
        </p:spPr>
        <p:txBody>
          <a:bodyPr wrap="square" lIns="0" tIns="0" rIns="0" bIns="0" rtlCol="0">
            <a:noAutofit/>
          </a:bodyPr>
          <a:lstStyle/>
          <a:p/>
        </p:txBody>
      </p:sp>
      <p:sp>
        <p:nvSpPr>
          <p:cNvPr id="24" name="object 24"/>
          <p:cNvSpPr txBox="1"/>
          <p:nvPr/>
        </p:nvSpPr>
        <p:spPr>
          <a:xfrm>
            <a:off x="8989167" y="4161830"/>
            <a:ext cx="2504440" cy="378460"/>
          </a:xfrm>
          <a:prstGeom prst="rect">
            <a:avLst/>
          </a:prstGeom>
        </p:spPr>
        <p:txBody>
          <a:bodyPr wrap="square" lIns="0" tIns="0" rIns="0" bIns="0" rtlCol="0" vert="horz">
            <a:noAutofit/>
          </a:bodyPr>
          <a:lstStyle/>
          <a:p>
            <a:pPr marL="12700">
              <a:lnSpc>
                <a:spcPct val="100000"/>
              </a:lnSpc>
              <a:tabLst>
                <a:tab pos="1099820" algn="l"/>
                <a:tab pos="1673225" algn="l"/>
              </a:tabLst>
            </a:pPr>
            <a:r>
              <a:rPr dirty="0" smtClean="0" sz="2400" spc="-10" b="1">
                <a:solidFill>
                  <a:srgbClr val="303030"/>
                </a:solidFill>
                <a:latin typeface="Microsoft YaHei UI"/>
                <a:cs typeface="Microsoft YaHei UI"/>
              </a:rPr>
              <a:t>(</a:t>
            </a:r>
            <a:r>
              <a:rPr dirty="0" smtClean="0" sz="2400" spc="10" b="1">
                <a:solidFill>
                  <a:srgbClr val="303030"/>
                </a:solidFill>
                <a:latin typeface="Microsoft YaHei UI"/>
                <a:cs typeface="Microsoft YaHei UI"/>
              </a:rPr>
              <a:t> </a:t>
            </a:r>
            <a:r>
              <a:rPr dirty="0" smtClean="0" sz="2400" spc="0" b="1">
                <a:solidFill>
                  <a:srgbClr val="FF9900"/>
                </a:solidFill>
                <a:latin typeface="Microsoft YaHei UI"/>
                <a:cs typeface="Microsoft YaHei UI"/>
              </a:rPr>
              <a:t>顶点</a:t>
            </a:r>
            <a:r>
              <a:rPr dirty="0" smtClean="0" sz="2400" spc="-10" b="1">
                <a:solidFill>
                  <a:srgbClr val="303030"/>
                </a:solidFill>
                <a:latin typeface="Microsoft YaHei UI"/>
                <a:cs typeface="Microsoft YaHei UI"/>
              </a:rPr>
              <a:t>,</a:t>
            </a:r>
            <a:r>
              <a:rPr dirty="0" smtClean="0" sz="2400" spc="-10" b="1">
                <a:solidFill>
                  <a:srgbClr val="303030"/>
                </a:solidFill>
                <a:latin typeface="Microsoft YaHei UI"/>
                <a:cs typeface="Microsoft YaHei UI"/>
              </a:rPr>
              <a:t>	</a:t>
            </a:r>
            <a:r>
              <a:rPr dirty="0" smtClean="0" sz="2400" spc="-10" b="1">
                <a:solidFill>
                  <a:srgbClr val="99CC00"/>
                </a:solidFill>
                <a:latin typeface="Microsoft YaHei UI"/>
                <a:cs typeface="Microsoft YaHei UI"/>
              </a:rPr>
              <a:t>边</a:t>
            </a:r>
            <a:r>
              <a:rPr dirty="0" smtClean="0" sz="2400" spc="-10" b="1">
                <a:solidFill>
                  <a:srgbClr val="303030"/>
                </a:solidFill>
                <a:latin typeface="Microsoft YaHei UI"/>
                <a:cs typeface="Microsoft YaHei UI"/>
              </a:rPr>
              <a:t>,</a:t>
            </a:r>
            <a:r>
              <a:rPr dirty="0" smtClean="0" sz="2400" spc="-10" b="1">
                <a:solidFill>
                  <a:srgbClr val="303030"/>
                </a:solidFill>
                <a:latin typeface="Microsoft YaHei UI"/>
                <a:cs typeface="Microsoft YaHei UI"/>
              </a:rPr>
              <a:t>	</a:t>
            </a:r>
            <a:r>
              <a:rPr dirty="0" smtClean="0" sz="2400" spc="-10" b="1">
                <a:solidFill>
                  <a:srgbClr val="CC00CC"/>
                </a:solidFill>
                <a:latin typeface="Microsoft YaHei UI"/>
                <a:cs typeface="Microsoft YaHei UI"/>
              </a:rPr>
              <a:t>顶点</a:t>
            </a:r>
            <a:r>
              <a:rPr dirty="0" smtClean="0" sz="2400" spc="-15" b="1">
                <a:solidFill>
                  <a:srgbClr val="CC00CC"/>
                </a:solidFill>
                <a:latin typeface="Microsoft YaHei UI"/>
                <a:cs typeface="Microsoft YaHei UI"/>
              </a:rPr>
              <a:t> </a:t>
            </a:r>
            <a:r>
              <a:rPr dirty="0" smtClean="0" sz="2400" spc="-10" b="1">
                <a:solidFill>
                  <a:srgbClr val="303030"/>
                </a:solidFill>
                <a:latin typeface="Microsoft YaHei UI"/>
                <a:cs typeface="Microsoft YaHei UI"/>
              </a:rPr>
              <a:t>)</a:t>
            </a:r>
            <a:endParaRPr sz="2400">
              <a:latin typeface="Microsoft YaHei UI"/>
              <a:cs typeface="Microsoft YaHei UI"/>
            </a:endParaRPr>
          </a:p>
        </p:txBody>
      </p:sp>
      <p:sp>
        <p:nvSpPr>
          <p:cNvPr id="25" name="object 25"/>
          <p:cNvSpPr/>
          <p:nvPr/>
        </p:nvSpPr>
        <p:spPr>
          <a:xfrm>
            <a:off x="5053850" y="4363821"/>
            <a:ext cx="3730447" cy="2413812"/>
          </a:xfrm>
          <a:prstGeom prst="rect">
            <a:avLst/>
          </a:prstGeom>
          <a:blipFill>
            <a:blip r:embed="rId4" cstate="print"/>
            <a:stretch>
              <a:fillRect/>
            </a:stretch>
          </a:blipFill>
        </p:spPr>
        <p:txBody>
          <a:bodyPr wrap="square" lIns="0" tIns="0" rIns="0" bIns="0" rtlCol="0">
            <a:noAutofit/>
          </a:bodyPr>
          <a:lstStyle/>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83921"/>
            <a:ext cx="4646295" cy="439420"/>
          </a:xfrm>
          <a:prstGeom prst="rect">
            <a:avLst/>
          </a:prstGeom>
        </p:spPr>
        <p:txBody>
          <a:bodyPr wrap="square" lIns="0" tIns="0" rIns="0" bIns="0" rtlCol="0" vert="horz">
            <a:noAutofit/>
          </a:bodyPr>
          <a:lstStyle/>
          <a:p>
            <a:pPr marL="12700">
              <a:lnSpc>
                <a:spcPct val="100000"/>
              </a:lnSpc>
            </a:pPr>
            <a:r>
              <a:rPr dirty="0" smtClean="0" sz="2800" spc="5" b="1">
                <a:solidFill>
                  <a:srgbClr val="303030"/>
                </a:solidFill>
                <a:latin typeface="Microsoft YaHei UI"/>
                <a:cs typeface="Microsoft YaHei UI"/>
              </a:rPr>
              <a:t>O</a:t>
            </a:r>
            <a:r>
              <a:rPr dirty="0" smtClean="0" sz="2800" spc="5" b="1">
                <a:solidFill>
                  <a:srgbClr val="303030"/>
                </a:solidFill>
                <a:latin typeface="Microsoft YaHei UI"/>
                <a:cs typeface="Microsoft YaHei UI"/>
              </a:rPr>
              <a:t>W</a:t>
            </a:r>
            <a:r>
              <a:rPr dirty="0" smtClean="0" sz="2800" spc="-15" b="1">
                <a:solidFill>
                  <a:srgbClr val="303030"/>
                </a:solidFill>
                <a:latin typeface="Microsoft YaHei UI"/>
                <a:cs typeface="Microsoft YaHei UI"/>
              </a:rPr>
              <a:t>L</a:t>
            </a:r>
            <a:r>
              <a:rPr dirty="0" smtClean="0" sz="2800" spc="0" b="1">
                <a:solidFill>
                  <a:srgbClr val="303030"/>
                </a:solidFill>
                <a:latin typeface="Microsoft YaHei UI"/>
                <a:cs typeface="Microsoft YaHei UI"/>
              </a:rPr>
              <a:t>：</a:t>
            </a:r>
            <a:r>
              <a:rPr dirty="0" smtClean="0" sz="2800" spc="5" b="1">
                <a:solidFill>
                  <a:srgbClr val="303030"/>
                </a:solidFill>
                <a:latin typeface="Microsoft YaHei UI"/>
                <a:cs typeface="Microsoft YaHei UI"/>
              </a:rPr>
              <a:t>R</a:t>
            </a:r>
            <a:r>
              <a:rPr dirty="0" smtClean="0" sz="2800" spc="-25" b="1">
                <a:solidFill>
                  <a:srgbClr val="303030"/>
                </a:solidFill>
                <a:latin typeface="Microsoft YaHei UI"/>
                <a:cs typeface="Microsoft YaHei UI"/>
              </a:rPr>
              <a:t>D</a:t>
            </a:r>
            <a:r>
              <a:rPr dirty="0" smtClean="0" sz="2800" spc="-25" b="1">
                <a:solidFill>
                  <a:srgbClr val="303030"/>
                </a:solidFill>
                <a:latin typeface="Microsoft YaHei UI"/>
                <a:cs typeface="Microsoft YaHei UI"/>
              </a:rPr>
              <a:t>F</a:t>
            </a:r>
            <a:r>
              <a:rPr dirty="0" smtClean="0" sz="2800" spc="-40" b="1">
                <a:solidFill>
                  <a:srgbClr val="303030"/>
                </a:solidFill>
                <a:latin typeface="Microsoft YaHei UI"/>
                <a:cs typeface="Microsoft YaHei UI"/>
              </a:rPr>
              <a:t> </a:t>
            </a:r>
            <a:r>
              <a:rPr dirty="0" smtClean="0" sz="2800" spc="-25" b="1">
                <a:solidFill>
                  <a:srgbClr val="303030"/>
                </a:solidFill>
                <a:latin typeface="Microsoft YaHei UI"/>
                <a:cs typeface="Microsoft YaHei UI"/>
              </a:rPr>
              <a:t>S</a:t>
            </a:r>
            <a:r>
              <a:rPr dirty="0" smtClean="0" sz="2800" spc="-30" b="1">
                <a:solidFill>
                  <a:srgbClr val="303030"/>
                </a:solidFill>
                <a:latin typeface="Microsoft YaHei UI"/>
                <a:cs typeface="Microsoft YaHei UI"/>
              </a:rPr>
              <a:t>chem</a:t>
            </a:r>
            <a:r>
              <a:rPr dirty="0" smtClean="0" sz="2800" spc="-20" b="1">
                <a:solidFill>
                  <a:srgbClr val="303030"/>
                </a:solidFill>
                <a:latin typeface="Microsoft YaHei UI"/>
                <a:cs typeface="Microsoft YaHei UI"/>
              </a:rPr>
              <a:t>a</a:t>
            </a:r>
            <a:r>
              <a:rPr dirty="0" smtClean="0" sz="2800" spc="45" b="1">
                <a:solidFill>
                  <a:srgbClr val="303030"/>
                </a:solidFill>
                <a:latin typeface="Microsoft YaHei UI"/>
                <a:cs typeface="Microsoft YaHei UI"/>
              </a:rPr>
              <a:t> </a:t>
            </a:r>
            <a:r>
              <a:rPr dirty="0" smtClean="0" sz="2800" spc="0" b="1">
                <a:solidFill>
                  <a:srgbClr val="303030"/>
                </a:solidFill>
                <a:latin typeface="Microsoft YaHei UI"/>
                <a:cs typeface="Microsoft YaHei UI"/>
              </a:rPr>
              <a:t>的扩展</a:t>
            </a:r>
            <a:endParaRPr sz="2800">
              <a:latin typeface="Microsoft YaHei UI"/>
              <a:cs typeface="Microsoft YaHei UI"/>
            </a:endParaRPr>
          </a:p>
        </p:txBody>
      </p:sp>
      <p:sp>
        <p:nvSpPr>
          <p:cNvPr id="3" name="object 3"/>
          <p:cNvSpPr txBox="1"/>
          <p:nvPr/>
        </p:nvSpPr>
        <p:spPr>
          <a:xfrm>
            <a:off x="798141" y="1433350"/>
            <a:ext cx="4635500" cy="367030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复杂类：交、并、补</a:t>
            </a:r>
            <a:endParaRPr sz="2400">
              <a:latin typeface="Microsoft YaHei UI"/>
              <a:cs typeface="Microsoft YaHei UI"/>
            </a:endParaRPr>
          </a:p>
          <a:p>
            <a:pPr>
              <a:lnSpc>
                <a:spcPts val="1400"/>
              </a:lnSpc>
              <a:spcBef>
                <a:spcPts val="39"/>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属性约束：存在量化、全称量化</a:t>
            </a:r>
            <a:endParaRPr sz="2400">
              <a:latin typeface="Microsoft YaHei UI"/>
              <a:cs typeface="Microsoft YaHei UI"/>
            </a:endParaRPr>
          </a:p>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基数约束：最大基数约束、最小</a:t>
            </a:r>
            <a:r>
              <a:rPr dirty="0" smtClean="0" sz="2400" spc="0">
                <a:solidFill>
                  <a:srgbClr val="303030"/>
                </a:solidFill>
                <a:latin typeface="Microsoft YaHei UI"/>
                <a:cs typeface="Microsoft YaHei UI"/>
              </a:rPr>
              <a:t> 基数约束</a:t>
            </a:r>
            <a:endParaRPr sz="2400">
              <a:latin typeface="Microsoft YaHei UI"/>
              <a:cs typeface="Microsoft YaHei UI"/>
            </a:endParaRPr>
          </a:p>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属性特征：反、对称、非对称、</a:t>
            </a:r>
            <a:r>
              <a:rPr dirty="0" smtClean="0" sz="2400" spc="0">
                <a:solidFill>
                  <a:srgbClr val="303030"/>
                </a:solidFill>
                <a:latin typeface="Microsoft YaHei UI"/>
                <a:cs typeface="Microsoft YaHei UI"/>
              </a:rPr>
              <a:t> 不相交、自反</a:t>
            </a:r>
            <a:endParaRPr sz="2400">
              <a:latin typeface="Microsoft YaHei UI"/>
              <a:cs typeface="Microsoft YaHei UI"/>
            </a:endParaRPr>
          </a:p>
          <a:p>
            <a:pPr>
              <a:lnSpc>
                <a:spcPts val="1400"/>
              </a:lnSpc>
              <a:spcBef>
                <a:spcPts val="39"/>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属性链</a:t>
            </a:r>
            <a:endParaRPr sz="2400">
              <a:latin typeface="Microsoft YaHei UI"/>
              <a:cs typeface="Microsoft YaHei UI"/>
            </a:endParaRPr>
          </a:p>
        </p:txBody>
      </p:sp>
      <p:sp>
        <p:nvSpPr>
          <p:cNvPr id="4" name="object 4"/>
          <p:cNvSpPr/>
          <p:nvPr/>
        </p:nvSpPr>
        <p:spPr>
          <a:xfrm>
            <a:off x="6715887" y="1280950"/>
            <a:ext cx="4961825" cy="1162230"/>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6715886" y="2745092"/>
            <a:ext cx="4608571" cy="1199691"/>
          </a:xfrm>
          <a:prstGeom prst="rect">
            <a:avLst/>
          </a:prstGeom>
          <a:blipFill>
            <a:blip r:embed="rId3" cstate="print"/>
            <a:stretch>
              <a:fillRect/>
            </a:stretch>
          </a:blipFill>
        </p:spPr>
        <p:txBody>
          <a:bodyPr wrap="square" lIns="0" tIns="0" rIns="0" bIns="0" rtlCol="0">
            <a:noAutofit/>
          </a:bodyPr>
          <a:lstStyle/>
          <a:p/>
        </p:txBody>
      </p:sp>
      <p:sp>
        <p:nvSpPr>
          <p:cNvPr id="6" name="object 6"/>
          <p:cNvSpPr/>
          <p:nvPr/>
        </p:nvSpPr>
        <p:spPr>
          <a:xfrm>
            <a:off x="5838723" y="1677403"/>
            <a:ext cx="877163" cy="369328"/>
          </a:xfrm>
          <a:custGeom>
            <a:avLst/>
            <a:gdLst/>
            <a:ahLst/>
            <a:cxnLst/>
            <a:rect l="l" t="t" r="r" b="b"/>
            <a:pathLst>
              <a:path w="877163" h="369328">
                <a:moveTo>
                  <a:pt x="0" y="0"/>
                </a:moveTo>
                <a:lnTo>
                  <a:pt x="877163" y="0"/>
                </a:lnTo>
                <a:lnTo>
                  <a:pt x="877163" y="369328"/>
                </a:lnTo>
                <a:lnTo>
                  <a:pt x="0" y="369328"/>
                </a:lnTo>
                <a:lnTo>
                  <a:pt x="0" y="0"/>
                </a:lnTo>
                <a:close/>
              </a:path>
            </a:pathLst>
          </a:custGeom>
          <a:solidFill>
            <a:srgbClr val="23AB8C"/>
          </a:solidFill>
        </p:spPr>
        <p:txBody>
          <a:bodyPr wrap="square" lIns="0" tIns="0" rIns="0" bIns="0" rtlCol="0">
            <a:noAutofit/>
          </a:bodyPr>
          <a:lstStyle/>
          <a:p/>
        </p:txBody>
      </p:sp>
      <p:sp>
        <p:nvSpPr>
          <p:cNvPr id="7" name="object 7"/>
          <p:cNvSpPr txBox="1"/>
          <p:nvPr/>
        </p:nvSpPr>
        <p:spPr>
          <a:xfrm>
            <a:off x="5917464" y="1710418"/>
            <a:ext cx="711200" cy="287020"/>
          </a:xfrm>
          <a:prstGeom prst="rect">
            <a:avLst/>
          </a:prstGeom>
        </p:spPr>
        <p:txBody>
          <a:bodyPr wrap="square" lIns="0" tIns="0" rIns="0" bIns="0" rtlCol="0" vert="horz">
            <a:noAutofit/>
          </a:bodyPr>
          <a:lstStyle/>
          <a:p>
            <a:pPr marL="12700">
              <a:lnSpc>
                <a:spcPct val="100000"/>
              </a:lnSpc>
            </a:pPr>
            <a:r>
              <a:rPr dirty="0" smtClean="0" sz="1800">
                <a:solidFill>
                  <a:srgbClr val="FFFFFF"/>
                </a:solidFill>
                <a:latin typeface="Microsoft YaHei UI"/>
                <a:cs typeface="Microsoft YaHei UI"/>
              </a:rPr>
              <a:t>复杂类</a:t>
            </a:r>
            <a:endParaRPr sz="1800">
              <a:latin typeface="Microsoft YaHei UI"/>
              <a:cs typeface="Microsoft YaHei UI"/>
            </a:endParaRPr>
          </a:p>
        </p:txBody>
      </p:sp>
      <p:sp>
        <p:nvSpPr>
          <p:cNvPr id="8" name="object 8"/>
          <p:cNvSpPr/>
          <p:nvPr/>
        </p:nvSpPr>
        <p:spPr>
          <a:xfrm>
            <a:off x="5838723" y="3167443"/>
            <a:ext cx="877163" cy="369328"/>
          </a:xfrm>
          <a:custGeom>
            <a:avLst/>
            <a:gdLst/>
            <a:ahLst/>
            <a:cxnLst/>
            <a:rect l="l" t="t" r="r" b="b"/>
            <a:pathLst>
              <a:path w="877163" h="369328">
                <a:moveTo>
                  <a:pt x="0" y="0"/>
                </a:moveTo>
                <a:lnTo>
                  <a:pt x="877163" y="0"/>
                </a:lnTo>
                <a:lnTo>
                  <a:pt x="877163" y="369328"/>
                </a:lnTo>
                <a:lnTo>
                  <a:pt x="0" y="369328"/>
                </a:lnTo>
                <a:lnTo>
                  <a:pt x="0" y="0"/>
                </a:lnTo>
                <a:close/>
              </a:path>
            </a:pathLst>
          </a:custGeom>
          <a:solidFill>
            <a:srgbClr val="23AB8C"/>
          </a:solidFill>
        </p:spPr>
        <p:txBody>
          <a:bodyPr wrap="square" lIns="0" tIns="0" rIns="0" bIns="0" rtlCol="0">
            <a:noAutofit/>
          </a:bodyPr>
          <a:lstStyle/>
          <a:p/>
        </p:txBody>
      </p:sp>
      <p:sp>
        <p:nvSpPr>
          <p:cNvPr id="9" name="object 9"/>
          <p:cNvSpPr txBox="1"/>
          <p:nvPr/>
        </p:nvSpPr>
        <p:spPr>
          <a:xfrm>
            <a:off x="5917462" y="3202999"/>
            <a:ext cx="711200" cy="273685"/>
          </a:xfrm>
          <a:prstGeom prst="rect">
            <a:avLst/>
          </a:prstGeom>
        </p:spPr>
        <p:txBody>
          <a:bodyPr wrap="square" lIns="0" tIns="0" rIns="0" bIns="0" rtlCol="0" vert="horz">
            <a:noAutofit/>
          </a:bodyPr>
          <a:lstStyle/>
          <a:p>
            <a:pPr marL="12700">
              <a:lnSpc>
                <a:spcPts val="2155"/>
              </a:lnSpc>
            </a:pPr>
            <a:r>
              <a:rPr dirty="0" smtClean="0" sz="1800">
                <a:solidFill>
                  <a:srgbClr val="FFFFFF"/>
                </a:solidFill>
                <a:latin typeface="Microsoft JhengHei"/>
                <a:cs typeface="Microsoft JhengHei"/>
              </a:rPr>
              <a:t>复杂类</a:t>
            </a:r>
            <a:endParaRPr sz="1800">
              <a:latin typeface="Microsoft JhengHei"/>
              <a:cs typeface="Microsoft JhengHei"/>
            </a:endParaRPr>
          </a:p>
        </p:txBody>
      </p:sp>
      <p:sp>
        <p:nvSpPr>
          <p:cNvPr id="10" name="object 10"/>
          <p:cNvSpPr/>
          <p:nvPr/>
        </p:nvSpPr>
        <p:spPr>
          <a:xfrm>
            <a:off x="6715886" y="4225280"/>
            <a:ext cx="5048618" cy="400028"/>
          </a:xfrm>
          <a:prstGeom prst="rect">
            <a:avLst/>
          </a:prstGeom>
          <a:blipFill>
            <a:blip r:embed="rId4" cstate="print"/>
            <a:stretch>
              <a:fillRect/>
            </a:stretch>
          </a:blipFill>
        </p:spPr>
        <p:txBody>
          <a:bodyPr wrap="square" lIns="0" tIns="0" rIns="0" bIns="0" rtlCol="0">
            <a:noAutofit/>
          </a:bodyPr>
          <a:lstStyle/>
          <a:p/>
        </p:txBody>
      </p:sp>
      <p:sp>
        <p:nvSpPr>
          <p:cNvPr id="11" name="object 11"/>
          <p:cNvSpPr/>
          <p:nvPr/>
        </p:nvSpPr>
        <p:spPr>
          <a:xfrm>
            <a:off x="5617997" y="4225277"/>
            <a:ext cx="1107998" cy="369328"/>
          </a:xfrm>
          <a:custGeom>
            <a:avLst/>
            <a:gdLst/>
            <a:ahLst/>
            <a:cxnLst/>
            <a:rect l="l" t="t" r="r" b="b"/>
            <a:pathLst>
              <a:path w="1107998" h="369328">
                <a:moveTo>
                  <a:pt x="0" y="0"/>
                </a:moveTo>
                <a:lnTo>
                  <a:pt x="1107998" y="0"/>
                </a:lnTo>
                <a:lnTo>
                  <a:pt x="1107998" y="369328"/>
                </a:lnTo>
                <a:lnTo>
                  <a:pt x="0" y="369328"/>
                </a:lnTo>
                <a:lnTo>
                  <a:pt x="0" y="0"/>
                </a:lnTo>
                <a:close/>
              </a:path>
            </a:pathLst>
          </a:custGeom>
          <a:solidFill>
            <a:srgbClr val="23AB8C"/>
          </a:solidFill>
        </p:spPr>
        <p:txBody>
          <a:bodyPr wrap="square" lIns="0" tIns="0" rIns="0" bIns="0" rtlCol="0">
            <a:noAutofit/>
          </a:bodyPr>
          <a:lstStyle/>
          <a:p/>
        </p:txBody>
      </p:sp>
      <p:sp>
        <p:nvSpPr>
          <p:cNvPr id="12" name="object 12"/>
          <p:cNvSpPr txBox="1"/>
          <p:nvPr/>
        </p:nvSpPr>
        <p:spPr>
          <a:xfrm>
            <a:off x="5696741" y="4258301"/>
            <a:ext cx="939800" cy="287020"/>
          </a:xfrm>
          <a:prstGeom prst="rect">
            <a:avLst/>
          </a:prstGeom>
        </p:spPr>
        <p:txBody>
          <a:bodyPr wrap="square" lIns="0" tIns="0" rIns="0" bIns="0" rtlCol="0" vert="horz">
            <a:noAutofit/>
          </a:bodyPr>
          <a:lstStyle/>
          <a:p>
            <a:pPr marL="12700">
              <a:lnSpc>
                <a:spcPct val="100000"/>
              </a:lnSpc>
            </a:pPr>
            <a:r>
              <a:rPr dirty="0" smtClean="0" sz="1800">
                <a:solidFill>
                  <a:srgbClr val="FFFFFF"/>
                </a:solidFill>
                <a:latin typeface="Microsoft YaHei UI"/>
                <a:cs typeface="Microsoft YaHei UI"/>
              </a:rPr>
              <a:t>对称属性</a:t>
            </a:r>
            <a:endParaRPr sz="1800">
              <a:latin typeface="Microsoft YaHei UI"/>
              <a:cs typeface="Microsoft YaHei UI"/>
            </a:endParaRPr>
          </a:p>
        </p:txBody>
      </p:sp>
      <p:sp>
        <p:nvSpPr>
          <p:cNvPr id="13" name="object 13"/>
          <p:cNvSpPr/>
          <p:nvPr/>
        </p:nvSpPr>
        <p:spPr>
          <a:xfrm>
            <a:off x="6715886" y="4911674"/>
            <a:ext cx="5461787" cy="339594"/>
          </a:xfrm>
          <a:prstGeom prst="rect">
            <a:avLst/>
          </a:prstGeom>
          <a:blipFill>
            <a:blip r:embed="rId5" cstate="print"/>
            <a:stretch>
              <a:fillRect/>
            </a:stretch>
          </a:blipFill>
        </p:spPr>
        <p:txBody>
          <a:bodyPr wrap="square" lIns="0" tIns="0" rIns="0" bIns="0" rtlCol="0">
            <a:noAutofit/>
          </a:bodyPr>
          <a:lstStyle/>
          <a:p/>
        </p:txBody>
      </p:sp>
      <p:sp>
        <p:nvSpPr>
          <p:cNvPr id="14" name="object 14"/>
          <p:cNvSpPr/>
          <p:nvPr/>
        </p:nvSpPr>
        <p:spPr>
          <a:xfrm>
            <a:off x="5838723" y="4911674"/>
            <a:ext cx="877163" cy="369328"/>
          </a:xfrm>
          <a:custGeom>
            <a:avLst/>
            <a:gdLst/>
            <a:ahLst/>
            <a:cxnLst/>
            <a:rect l="l" t="t" r="r" b="b"/>
            <a:pathLst>
              <a:path w="877163" h="369328">
                <a:moveTo>
                  <a:pt x="0" y="0"/>
                </a:moveTo>
                <a:lnTo>
                  <a:pt x="877163" y="0"/>
                </a:lnTo>
                <a:lnTo>
                  <a:pt x="877163" y="369328"/>
                </a:lnTo>
                <a:lnTo>
                  <a:pt x="0" y="369328"/>
                </a:lnTo>
                <a:lnTo>
                  <a:pt x="0" y="0"/>
                </a:lnTo>
                <a:close/>
              </a:path>
            </a:pathLst>
          </a:custGeom>
          <a:solidFill>
            <a:srgbClr val="23AB8C"/>
          </a:solidFill>
        </p:spPr>
        <p:txBody>
          <a:bodyPr wrap="square" lIns="0" tIns="0" rIns="0" bIns="0" rtlCol="0">
            <a:noAutofit/>
          </a:bodyPr>
          <a:lstStyle/>
          <a:p/>
        </p:txBody>
      </p:sp>
      <p:sp>
        <p:nvSpPr>
          <p:cNvPr id="15" name="object 15"/>
          <p:cNvSpPr txBox="1"/>
          <p:nvPr/>
        </p:nvSpPr>
        <p:spPr>
          <a:xfrm>
            <a:off x="5917463" y="4944694"/>
            <a:ext cx="711200" cy="287020"/>
          </a:xfrm>
          <a:prstGeom prst="rect">
            <a:avLst/>
          </a:prstGeom>
        </p:spPr>
        <p:txBody>
          <a:bodyPr wrap="square" lIns="0" tIns="0" rIns="0" bIns="0" rtlCol="0" vert="horz">
            <a:noAutofit/>
          </a:bodyPr>
          <a:lstStyle/>
          <a:p>
            <a:pPr marL="12700">
              <a:lnSpc>
                <a:spcPct val="100000"/>
              </a:lnSpc>
            </a:pPr>
            <a:r>
              <a:rPr dirty="0" smtClean="0" sz="1800">
                <a:solidFill>
                  <a:srgbClr val="FFFFFF"/>
                </a:solidFill>
                <a:latin typeface="Microsoft YaHei UI"/>
                <a:cs typeface="Microsoft YaHei UI"/>
              </a:rPr>
              <a:t>传递类</a:t>
            </a:r>
            <a:endParaRPr sz="1800">
              <a:latin typeface="Microsoft YaHei UI"/>
              <a:cs typeface="Microsoft YaHei UI"/>
            </a:endParaRPr>
          </a:p>
        </p:txBody>
      </p:sp>
      <p:sp>
        <p:nvSpPr>
          <p:cNvPr id="16" name="object 16"/>
          <p:cNvSpPr/>
          <p:nvPr/>
        </p:nvSpPr>
        <p:spPr>
          <a:xfrm>
            <a:off x="3142313" y="5682941"/>
            <a:ext cx="9020400" cy="462586"/>
          </a:xfrm>
          <a:prstGeom prst="rect">
            <a:avLst/>
          </a:prstGeom>
          <a:blipFill>
            <a:blip r:embed="rId6" cstate="print"/>
            <a:stretch>
              <a:fillRect/>
            </a:stretch>
          </a:blipFill>
        </p:spPr>
        <p:txBody>
          <a:bodyPr wrap="square" lIns="0" tIns="0" rIns="0" bIns="0" rtlCol="0">
            <a:noAutofit/>
          </a:bodyPr>
          <a:lstStyle/>
          <a:p/>
        </p:txBody>
      </p:sp>
      <p:sp>
        <p:nvSpPr>
          <p:cNvPr id="17" name="object 17"/>
          <p:cNvSpPr/>
          <p:nvPr/>
        </p:nvSpPr>
        <p:spPr>
          <a:xfrm>
            <a:off x="2265146" y="5729566"/>
            <a:ext cx="877163" cy="369328"/>
          </a:xfrm>
          <a:custGeom>
            <a:avLst/>
            <a:gdLst/>
            <a:ahLst/>
            <a:cxnLst/>
            <a:rect l="l" t="t" r="r" b="b"/>
            <a:pathLst>
              <a:path w="877163" h="369328">
                <a:moveTo>
                  <a:pt x="0" y="0"/>
                </a:moveTo>
                <a:lnTo>
                  <a:pt x="877163" y="0"/>
                </a:lnTo>
                <a:lnTo>
                  <a:pt x="877163" y="369328"/>
                </a:lnTo>
                <a:lnTo>
                  <a:pt x="0" y="369328"/>
                </a:lnTo>
                <a:lnTo>
                  <a:pt x="0" y="0"/>
                </a:lnTo>
                <a:close/>
              </a:path>
            </a:pathLst>
          </a:custGeom>
          <a:solidFill>
            <a:srgbClr val="23AB8C"/>
          </a:solidFill>
        </p:spPr>
        <p:txBody>
          <a:bodyPr wrap="square" lIns="0" tIns="0" rIns="0" bIns="0" rtlCol="0">
            <a:noAutofit/>
          </a:bodyPr>
          <a:lstStyle/>
          <a:p/>
        </p:txBody>
      </p:sp>
      <p:sp>
        <p:nvSpPr>
          <p:cNvPr id="18" name="object 18"/>
          <p:cNvSpPr txBox="1"/>
          <p:nvPr/>
        </p:nvSpPr>
        <p:spPr>
          <a:xfrm>
            <a:off x="2343890" y="5762588"/>
            <a:ext cx="711200" cy="287020"/>
          </a:xfrm>
          <a:prstGeom prst="rect">
            <a:avLst/>
          </a:prstGeom>
        </p:spPr>
        <p:txBody>
          <a:bodyPr wrap="square" lIns="0" tIns="0" rIns="0" bIns="0" rtlCol="0" vert="horz">
            <a:noAutofit/>
          </a:bodyPr>
          <a:lstStyle/>
          <a:p>
            <a:pPr marL="12700">
              <a:lnSpc>
                <a:spcPct val="100000"/>
              </a:lnSpc>
            </a:pPr>
            <a:r>
              <a:rPr dirty="0" smtClean="0" sz="1800">
                <a:solidFill>
                  <a:srgbClr val="FFFFFF"/>
                </a:solidFill>
                <a:latin typeface="Microsoft YaHei UI"/>
                <a:cs typeface="Microsoft YaHei UI"/>
              </a:rPr>
              <a:t>属性链</a:t>
            </a:r>
            <a:endParaRPr sz="1800">
              <a:latin typeface="Microsoft YaHei UI"/>
              <a:cs typeface="Microsoft YaHei U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83921"/>
            <a:ext cx="2159000" cy="439420"/>
          </a:xfrm>
          <a:prstGeom prst="rect">
            <a:avLst/>
          </a:prstGeom>
        </p:spPr>
        <p:txBody>
          <a:bodyPr wrap="square" lIns="0" tIns="0" rIns="0" bIns="0" rtlCol="0" vert="horz">
            <a:noAutofit/>
          </a:bodyPr>
          <a:lstStyle/>
          <a:p>
            <a:pPr marL="12700">
              <a:lnSpc>
                <a:spcPct val="100000"/>
              </a:lnSpc>
            </a:pPr>
            <a:r>
              <a:rPr dirty="0" smtClean="0" sz="2800" spc="-25" b="1">
                <a:solidFill>
                  <a:srgbClr val="303030"/>
                </a:solidFill>
                <a:latin typeface="Microsoft YaHei UI"/>
                <a:cs typeface="Microsoft YaHei UI"/>
              </a:rPr>
              <a:t>S</a:t>
            </a:r>
            <a:r>
              <a:rPr dirty="0" smtClean="0" sz="2800" spc="-180" b="1">
                <a:solidFill>
                  <a:srgbClr val="303030"/>
                </a:solidFill>
                <a:latin typeface="Microsoft YaHei UI"/>
                <a:cs typeface="Microsoft YaHei UI"/>
              </a:rPr>
              <a:t>P</a:t>
            </a:r>
            <a:r>
              <a:rPr dirty="0" smtClean="0" sz="2800" spc="-10" b="1">
                <a:solidFill>
                  <a:srgbClr val="303030"/>
                </a:solidFill>
                <a:latin typeface="Microsoft YaHei UI"/>
                <a:cs typeface="Microsoft YaHei UI"/>
              </a:rPr>
              <a:t>A</a:t>
            </a:r>
            <a:r>
              <a:rPr dirty="0" smtClean="0" sz="2800" spc="-35" b="1">
                <a:solidFill>
                  <a:srgbClr val="303030"/>
                </a:solidFill>
                <a:latin typeface="Microsoft YaHei UI"/>
                <a:cs typeface="Microsoft YaHei UI"/>
              </a:rPr>
              <a:t>R</a:t>
            </a:r>
            <a:r>
              <a:rPr dirty="0" smtClean="0" sz="2800" spc="5" b="1">
                <a:solidFill>
                  <a:srgbClr val="303030"/>
                </a:solidFill>
                <a:latin typeface="Microsoft YaHei UI"/>
                <a:cs typeface="Microsoft YaHei UI"/>
              </a:rPr>
              <a:t>Q</a:t>
            </a:r>
            <a:r>
              <a:rPr dirty="0" smtClean="0" sz="2800" spc="-15" b="1">
                <a:solidFill>
                  <a:srgbClr val="303030"/>
                </a:solidFill>
                <a:latin typeface="Microsoft YaHei UI"/>
                <a:cs typeface="Microsoft YaHei UI"/>
              </a:rPr>
              <a:t>L</a:t>
            </a:r>
            <a:r>
              <a:rPr dirty="0" smtClean="0" sz="2800" spc="0" b="1">
                <a:solidFill>
                  <a:srgbClr val="303030"/>
                </a:solidFill>
                <a:latin typeface="Microsoft YaHei UI"/>
                <a:cs typeface="Microsoft YaHei UI"/>
              </a:rPr>
              <a:t>简介</a:t>
            </a:r>
            <a:endParaRPr sz="2800">
              <a:latin typeface="Microsoft YaHei UI"/>
              <a:cs typeface="Microsoft YaHei UI"/>
            </a:endParaRPr>
          </a:p>
        </p:txBody>
      </p:sp>
      <p:sp>
        <p:nvSpPr>
          <p:cNvPr id="3" name="object 3"/>
          <p:cNvSpPr txBox="1"/>
          <p:nvPr/>
        </p:nvSpPr>
        <p:spPr>
          <a:xfrm>
            <a:off x="588592" y="1084484"/>
            <a:ext cx="5620385" cy="168910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Tahoma"/>
                <a:cs typeface="Tahoma"/>
              </a:rPr>
              <a:t>	</a:t>
            </a:r>
            <a:r>
              <a:rPr dirty="0" smtClean="0" sz="2000" spc="-25">
                <a:solidFill>
                  <a:srgbClr val="303030"/>
                </a:solidFill>
                <a:latin typeface="Microsoft YaHei UI"/>
                <a:cs typeface="Microsoft YaHei UI"/>
              </a:rPr>
              <a:t>R</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F</a:t>
            </a:r>
            <a:r>
              <a:rPr dirty="0" smtClean="0" sz="2000" spc="0">
                <a:solidFill>
                  <a:srgbClr val="303030"/>
                </a:solidFill>
                <a:latin typeface="Microsoft YaHei UI"/>
                <a:cs typeface="Microsoft YaHei UI"/>
              </a:rPr>
              <a:t>的查询语言：基于</a:t>
            </a:r>
            <a:r>
              <a:rPr dirty="0" smtClean="0" sz="2000" spc="-25">
                <a:solidFill>
                  <a:srgbClr val="303030"/>
                </a:solidFill>
                <a:latin typeface="Microsoft YaHei UI"/>
                <a:cs typeface="Microsoft YaHei UI"/>
              </a:rPr>
              <a:t>R</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F</a:t>
            </a:r>
            <a:r>
              <a:rPr dirty="0" smtClean="0" sz="2000" spc="0">
                <a:solidFill>
                  <a:srgbClr val="303030"/>
                </a:solidFill>
                <a:latin typeface="Microsoft YaHei UI"/>
                <a:cs typeface="Microsoft YaHei UI"/>
              </a:rPr>
              <a:t>数据模型</a:t>
            </a:r>
            <a:endParaRPr sz="2000">
              <a:latin typeface="Microsoft YaHei UI"/>
              <a:cs typeface="Microsoft YaHei UI"/>
            </a:endParaRPr>
          </a:p>
          <a:p>
            <a:pPr>
              <a:lnSpc>
                <a:spcPts val="1200"/>
              </a:lnSpc>
            </a:pPr>
            <a:endParaRPr sz="12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可以对不同的数据集撰写复杂的连接</a:t>
            </a:r>
            <a:r>
              <a:rPr dirty="0" smtClean="0" sz="2000" spc="-15">
                <a:solidFill>
                  <a:srgbClr val="303030"/>
                </a:solidFill>
                <a:latin typeface="Microsoft YaHei UI"/>
                <a:cs typeface="Microsoft YaHei UI"/>
              </a:rPr>
              <a:t> </a:t>
            </a:r>
            <a:r>
              <a:rPr dirty="0" smtClean="0" sz="2000" spc="-10">
                <a:solidFill>
                  <a:srgbClr val="303030"/>
                </a:solidFill>
                <a:latin typeface="Microsoft YaHei UI"/>
                <a:cs typeface="Microsoft YaHei UI"/>
              </a:rPr>
              <a:t>(</a:t>
            </a:r>
            <a:r>
              <a:rPr dirty="0" smtClean="0" sz="2000" spc="-360">
                <a:solidFill>
                  <a:srgbClr val="303030"/>
                </a:solidFill>
                <a:latin typeface="Microsoft YaHei UI"/>
                <a:cs typeface="Microsoft YaHei UI"/>
              </a:rPr>
              <a:t> </a:t>
            </a:r>
            <a:r>
              <a:rPr dirty="0" smtClean="0" sz="2000" spc="5">
                <a:solidFill>
                  <a:srgbClr val="303030"/>
                </a:solidFill>
                <a:latin typeface="Microsoft YaHei UI"/>
                <a:cs typeface="Microsoft YaHei UI"/>
              </a:rPr>
              <a:t>j</a:t>
            </a:r>
            <a:r>
              <a:rPr dirty="0" smtClean="0" sz="2000" spc="-5">
                <a:solidFill>
                  <a:srgbClr val="303030"/>
                </a:solidFill>
                <a:latin typeface="Microsoft YaHei UI"/>
                <a:cs typeface="Microsoft YaHei UI"/>
              </a:rPr>
              <a:t>oin</a:t>
            </a:r>
            <a:r>
              <a:rPr dirty="0" smtClean="0" sz="2000" spc="-20">
                <a:solidFill>
                  <a:srgbClr val="303030"/>
                </a:solidFill>
                <a:latin typeface="Microsoft YaHei UI"/>
                <a:cs typeface="Microsoft YaHei UI"/>
              </a:rPr>
              <a:t>s</a:t>
            </a:r>
            <a:r>
              <a:rPr dirty="0" smtClean="0" sz="2000" spc="-10">
                <a:solidFill>
                  <a:srgbClr val="303030"/>
                </a:solidFill>
                <a:latin typeface="Microsoft YaHei UI"/>
                <a:cs typeface="Microsoft YaHei UI"/>
              </a:rPr>
              <a:t>)</a:t>
            </a:r>
            <a:endParaRPr sz="2000">
              <a:latin typeface="Microsoft YaHei UI"/>
              <a:cs typeface="Microsoft YaHei UI"/>
            </a:endParaRPr>
          </a:p>
          <a:p>
            <a:pPr>
              <a:lnSpc>
                <a:spcPts val="1200"/>
              </a:lnSpc>
            </a:pPr>
            <a:endParaRPr sz="12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由所有主流图数据库支持</a:t>
            </a:r>
            <a:endParaRPr sz="2000">
              <a:latin typeface="Microsoft YaHei UI"/>
              <a:cs typeface="Microsoft YaHei UI"/>
            </a:endParaRPr>
          </a:p>
          <a:p>
            <a:pPr>
              <a:lnSpc>
                <a:spcPts val="1200"/>
              </a:lnSpc>
            </a:pPr>
            <a:endParaRPr sz="1200"/>
          </a:p>
          <a:p>
            <a:pPr marL="355600" indent="-342900">
              <a:lnSpc>
                <a:spcPct val="100000"/>
              </a:lnSpc>
              <a:buClr>
                <a:srgbClr val="23AB8C"/>
              </a:buClr>
              <a:buFont typeface="Tahoma"/>
              <a:buChar char=""/>
              <a:tabLst>
                <a:tab pos="354965" algn="l"/>
              </a:tabLst>
            </a:pPr>
            <a:r>
              <a:rPr dirty="0" smtClean="0" sz="2000" spc="5">
                <a:solidFill>
                  <a:srgbClr val="44AC8D"/>
                </a:solidFill>
                <a:latin typeface="Microsoft YaHei UI"/>
                <a:cs typeface="Microsoft YaHei UI"/>
              </a:rPr>
              <a:t>S</a:t>
            </a:r>
            <a:r>
              <a:rPr dirty="0" smtClean="0" sz="2000" spc="-180">
                <a:solidFill>
                  <a:srgbClr val="303030"/>
                </a:solidFill>
                <a:latin typeface="Microsoft YaHei UI"/>
                <a:cs typeface="Microsoft YaHei UI"/>
              </a:rPr>
              <a:t>P</a:t>
            </a:r>
            <a:r>
              <a:rPr dirty="0" smtClean="0" sz="2000" spc="-25">
                <a:solidFill>
                  <a:srgbClr val="303030"/>
                </a:solidFill>
                <a:latin typeface="Microsoft YaHei UI"/>
                <a:cs typeface="Microsoft YaHei UI"/>
              </a:rPr>
              <a:t>A</a:t>
            </a:r>
            <a:r>
              <a:rPr dirty="0" smtClean="0" sz="2000" spc="-45">
                <a:solidFill>
                  <a:srgbClr val="303030"/>
                </a:solidFill>
                <a:latin typeface="Microsoft YaHei UI"/>
                <a:cs typeface="Microsoft YaHei UI"/>
              </a:rPr>
              <a:t>R</a:t>
            </a:r>
            <a:r>
              <a:rPr dirty="0" smtClean="0" sz="2000" spc="-30">
                <a:solidFill>
                  <a:srgbClr val="303030"/>
                </a:solidFill>
                <a:latin typeface="Microsoft YaHei UI"/>
                <a:cs typeface="Microsoft YaHei UI"/>
              </a:rPr>
              <a:t>Q</a:t>
            </a:r>
            <a:r>
              <a:rPr dirty="0" smtClean="0" sz="2000" spc="0">
                <a:solidFill>
                  <a:srgbClr val="303030"/>
                </a:solidFill>
                <a:latin typeface="Microsoft YaHei UI"/>
                <a:cs typeface="Microsoft YaHei UI"/>
              </a:rPr>
              <a:t>L </a:t>
            </a:r>
            <a:r>
              <a:rPr dirty="0" smtClean="0" sz="2000" spc="-20">
                <a:solidFill>
                  <a:srgbClr val="44AC8D"/>
                </a:solidFill>
                <a:latin typeface="Microsoft YaHei UI"/>
                <a:cs typeface="Microsoft YaHei UI"/>
              </a:rPr>
              <a:t>P</a:t>
            </a:r>
            <a:r>
              <a:rPr dirty="0" smtClean="0" sz="2000" spc="-35">
                <a:solidFill>
                  <a:srgbClr val="303030"/>
                </a:solidFill>
                <a:latin typeface="Microsoft YaHei UI"/>
                <a:cs typeface="Microsoft YaHei UI"/>
              </a:rPr>
              <a:t>r</a:t>
            </a:r>
            <a:r>
              <a:rPr dirty="0" smtClean="0" sz="2000" spc="-10">
                <a:solidFill>
                  <a:srgbClr val="303030"/>
                </a:solidFill>
                <a:latin typeface="Microsoft YaHei UI"/>
                <a:cs typeface="Microsoft YaHei UI"/>
              </a:rPr>
              <a:t>o</a:t>
            </a:r>
            <a:r>
              <a:rPr dirty="0" smtClean="0" sz="2000" spc="-35">
                <a:solidFill>
                  <a:srgbClr val="303030"/>
                </a:solidFill>
                <a:latin typeface="Microsoft YaHei UI"/>
                <a:cs typeface="Microsoft YaHei UI"/>
              </a:rPr>
              <a:t>t</a:t>
            </a:r>
            <a:r>
              <a:rPr dirty="0" smtClean="0" sz="2000" spc="5">
                <a:solidFill>
                  <a:srgbClr val="303030"/>
                </a:solidFill>
                <a:latin typeface="Microsoft YaHei UI"/>
                <a:cs typeface="Microsoft YaHei UI"/>
              </a:rPr>
              <a:t>o</a:t>
            </a:r>
            <a:r>
              <a:rPr dirty="0" smtClean="0" sz="2000" spc="-5">
                <a:solidFill>
                  <a:srgbClr val="303030"/>
                </a:solidFill>
                <a:latin typeface="Microsoft YaHei UI"/>
                <a:cs typeface="Microsoft YaHei UI"/>
              </a:rPr>
              <a:t>c</a:t>
            </a:r>
            <a:r>
              <a:rPr dirty="0" smtClean="0" sz="2000" spc="-10">
                <a:solidFill>
                  <a:srgbClr val="303030"/>
                </a:solidFill>
                <a:latin typeface="Microsoft YaHei UI"/>
                <a:cs typeface="Microsoft YaHei UI"/>
              </a:rPr>
              <a:t>o</a:t>
            </a:r>
            <a:r>
              <a:rPr dirty="0" smtClean="0" sz="2000" spc="-10">
                <a:solidFill>
                  <a:srgbClr val="303030"/>
                </a:solidFill>
                <a:latin typeface="Microsoft YaHei UI"/>
                <a:cs typeface="Microsoft YaHei UI"/>
              </a:rPr>
              <a:t>l</a:t>
            </a:r>
            <a:r>
              <a:rPr dirty="0" smtClean="0" sz="2000" spc="-5">
                <a:solidFill>
                  <a:srgbClr val="303030"/>
                </a:solidFill>
                <a:latin typeface="Microsoft YaHei UI"/>
                <a:cs typeface="Microsoft YaHei UI"/>
              </a:rPr>
              <a:t> </a:t>
            </a:r>
            <a:r>
              <a:rPr dirty="0" smtClean="0" sz="2000" spc="-25">
                <a:solidFill>
                  <a:srgbClr val="303030"/>
                </a:solidFill>
                <a:latin typeface="Microsoft YaHei UI"/>
                <a:cs typeface="Microsoft YaHei UI"/>
              </a:rPr>
              <a:t>a</a:t>
            </a:r>
            <a:r>
              <a:rPr dirty="0" smtClean="0" sz="2000" spc="-10">
                <a:solidFill>
                  <a:srgbClr val="303030"/>
                </a:solidFill>
                <a:latin typeface="Microsoft YaHei UI"/>
                <a:cs typeface="Microsoft YaHei UI"/>
              </a:rPr>
              <a:t>n</a:t>
            </a:r>
            <a:r>
              <a:rPr dirty="0" smtClean="0" sz="2000" spc="-15">
                <a:solidFill>
                  <a:srgbClr val="303030"/>
                </a:solidFill>
                <a:latin typeface="Microsoft YaHei UI"/>
                <a:cs typeface="Microsoft YaHei UI"/>
              </a:rPr>
              <a:t>d</a:t>
            </a:r>
            <a:r>
              <a:rPr dirty="0" smtClean="0" sz="2000" spc="-15">
                <a:solidFill>
                  <a:srgbClr val="303030"/>
                </a:solidFill>
                <a:latin typeface="Microsoft YaHei UI"/>
                <a:cs typeface="Microsoft YaHei UI"/>
              </a:rPr>
              <a:t> </a:t>
            </a:r>
            <a:r>
              <a:rPr dirty="0" smtClean="0" sz="2000" spc="-25">
                <a:solidFill>
                  <a:srgbClr val="44AC8D"/>
                </a:solidFill>
                <a:latin typeface="Microsoft YaHei UI"/>
                <a:cs typeface="Microsoft YaHei UI"/>
              </a:rPr>
              <a:t>R</a:t>
            </a:r>
            <a:r>
              <a:rPr dirty="0" smtClean="0" sz="2000" spc="-25">
                <a:solidFill>
                  <a:srgbClr val="303030"/>
                </a:solidFill>
                <a:latin typeface="Microsoft YaHei UI"/>
                <a:cs typeface="Microsoft YaHei UI"/>
              </a:rPr>
              <a:t>D</a:t>
            </a:r>
            <a:r>
              <a:rPr dirty="0" smtClean="0" sz="2000" spc="-15">
                <a:solidFill>
                  <a:srgbClr val="303030"/>
                </a:solidFill>
                <a:latin typeface="Microsoft YaHei UI"/>
                <a:cs typeface="Microsoft YaHei UI"/>
              </a:rPr>
              <a:t>F</a:t>
            </a:r>
            <a:r>
              <a:rPr dirty="0" smtClean="0" sz="2000" spc="5">
                <a:solidFill>
                  <a:srgbClr val="303030"/>
                </a:solidFill>
                <a:latin typeface="Microsoft YaHei UI"/>
                <a:cs typeface="Microsoft YaHei UI"/>
              </a:rPr>
              <a:t> </a:t>
            </a:r>
            <a:r>
              <a:rPr dirty="0" smtClean="0" sz="2000" spc="-30">
                <a:solidFill>
                  <a:srgbClr val="44AC8D"/>
                </a:solidFill>
                <a:latin typeface="Microsoft YaHei UI"/>
                <a:cs typeface="Microsoft YaHei UI"/>
              </a:rPr>
              <a:t>Q</a:t>
            </a:r>
            <a:r>
              <a:rPr dirty="0" smtClean="0" sz="2000" spc="5">
                <a:solidFill>
                  <a:srgbClr val="303030"/>
                </a:solidFill>
                <a:latin typeface="Microsoft YaHei UI"/>
                <a:cs typeface="Microsoft YaHei UI"/>
              </a:rPr>
              <a:t>u</a:t>
            </a:r>
            <a:r>
              <a:rPr dirty="0" smtClean="0" sz="2000" spc="5">
                <a:solidFill>
                  <a:srgbClr val="303030"/>
                </a:solidFill>
                <a:latin typeface="Microsoft YaHei UI"/>
                <a:cs typeface="Microsoft YaHei UI"/>
              </a:rPr>
              <a:t>e</a:t>
            </a:r>
            <a:r>
              <a:rPr dirty="0" smtClean="0" sz="2000" spc="65">
                <a:solidFill>
                  <a:srgbClr val="303030"/>
                </a:solidFill>
                <a:latin typeface="Microsoft YaHei UI"/>
                <a:cs typeface="Microsoft YaHei UI"/>
              </a:rPr>
              <a:t>r</a:t>
            </a:r>
            <a:r>
              <a:rPr dirty="0" smtClean="0" sz="2000" spc="0">
                <a:solidFill>
                  <a:srgbClr val="303030"/>
                </a:solidFill>
                <a:latin typeface="Microsoft YaHei UI"/>
                <a:cs typeface="Microsoft YaHei UI"/>
              </a:rPr>
              <a:t>y</a:t>
            </a:r>
            <a:r>
              <a:rPr dirty="0" smtClean="0" sz="2000" spc="5">
                <a:solidFill>
                  <a:srgbClr val="303030"/>
                </a:solidFill>
                <a:latin typeface="Microsoft YaHei UI"/>
                <a:cs typeface="Microsoft YaHei UI"/>
              </a:rPr>
              <a:t> </a:t>
            </a:r>
            <a:r>
              <a:rPr dirty="0" smtClean="0" sz="2000" spc="-10">
                <a:solidFill>
                  <a:srgbClr val="44AC8D"/>
                </a:solidFill>
                <a:latin typeface="Microsoft YaHei UI"/>
                <a:cs typeface="Microsoft YaHei UI"/>
              </a:rPr>
              <a:t>L</a:t>
            </a:r>
            <a:r>
              <a:rPr dirty="0" smtClean="0" sz="2000" spc="-25">
                <a:solidFill>
                  <a:srgbClr val="303030"/>
                </a:solidFill>
                <a:latin typeface="Microsoft YaHei UI"/>
                <a:cs typeface="Microsoft YaHei UI"/>
              </a:rPr>
              <a:t>a</a:t>
            </a:r>
            <a:r>
              <a:rPr dirty="0" smtClean="0" sz="2000" spc="-10">
                <a:solidFill>
                  <a:srgbClr val="303030"/>
                </a:solidFill>
                <a:latin typeface="Microsoft YaHei UI"/>
                <a:cs typeface="Microsoft YaHei UI"/>
              </a:rPr>
              <a:t>n</a:t>
            </a:r>
            <a:r>
              <a:rPr dirty="0" smtClean="0" sz="2000" spc="-15">
                <a:solidFill>
                  <a:srgbClr val="303030"/>
                </a:solidFill>
                <a:latin typeface="Microsoft YaHei UI"/>
                <a:cs typeface="Microsoft YaHei UI"/>
              </a:rPr>
              <a:t>g</a:t>
            </a:r>
            <a:r>
              <a:rPr dirty="0" smtClean="0" sz="2000" spc="5">
                <a:solidFill>
                  <a:srgbClr val="303030"/>
                </a:solidFill>
                <a:latin typeface="Microsoft YaHei UI"/>
                <a:cs typeface="Microsoft YaHei UI"/>
              </a:rPr>
              <a:t>u</a:t>
            </a:r>
            <a:r>
              <a:rPr dirty="0" smtClean="0" sz="2000" spc="-25">
                <a:solidFill>
                  <a:srgbClr val="303030"/>
                </a:solidFill>
                <a:latin typeface="Microsoft YaHei UI"/>
                <a:cs typeface="Microsoft YaHei UI"/>
              </a:rPr>
              <a:t>a</a:t>
            </a:r>
            <a:r>
              <a:rPr dirty="0" smtClean="0" sz="2000" spc="-15">
                <a:solidFill>
                  <a:srgbClr val="303030"/>
                </a:solidFill>
                <a:latin typeface="Microsoft YaHei UI"/>
                <a:cs typeface="Microsoft YaHei UI"/>
              </a:rPr>
              <a:t>g</a:t>
            </a:r>
            <a:r>
              <a:rPr dirty="0" smtClean="0" sz="2000" spc="-15">
                <a:solidFill>
                  <a:srgbClr val="303030"/>
                </a:solidFill>
                <a:latin typeface="Microsoft YaHei UI"/>
                <a:cs typeface="Microsoft YaHei UI"/>
              </a:rPr>
              <a:t>e</a:t>
            </a:r>
            <a:endParaRPr sz="2000">
              <a:latin typeface="Microsoft YaHei UI"/>
              <a:cs typeface="Microsoft YaHei UI"/>
            </a:endParaRPr>
          </a:p>
        </p:txBody>
      </p:sp>
      <p:sp>
        <p:nvSpPr>
          <p:cNvPr id="4" name="object 4"/>
          <p:cNvSpPr/>
          <p:nvPr/>
        </p:nvSpPr>
        <p:spPr>
          <a:xfrm>
            <a:off x="282966" y="2857349"/>
            <a:ext cx="5136263" cy="3940832"/>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5336791" y="2857349"/>
            <a:ext cx="6657975" cy="3771900"/>
          </a:xfrm>
          <a:prstGeom prst="rect">
            <a:avLst/>
          </a:prstGeom>
          <a:blipFill>
            <a:blip r:embed="rId3" cstate="print"/>
            <a:stretch>
              <a:fillRect/>
            </a:stretch>
          </a:blipFill>
        </p:spPr>
        <p:txBody>
          <a:bodyPr wrap="square" lIns="0" tIns="0" rIns="0" bIns="0" rtlCol="0">
            <a:noAutofit/>
          </a:bodyPr>
          <a:lstStyl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597" y="236048"/>
            <a:ext cx="7698740" cy="620395"/>
          </a:xfrm>
          <a:prstGeom prst="rect">
            <a:avLst/>
          </a:prstGeom>
        </p:spPr>
        <p:txBody>
          <a:bodyPr wrap="square" lIns="0" tIns="0" rIns="0" bIns="0" rtlCol="0" vert="horz">
            <a:noAutofit/>
          </a:bodyPr>
          <a:lstStyle/>
          <a:p>
            <a:pPr marL="12700">
              <a:lnSpc>
                <a:spcPct val="100000"/>
              </a:lnSpc>
            </a:pPr>
            <a:r>
              <a:rPr dirty="0" smtClean="0" sz="4000" spc="-5">
                <a:solidFill>
                  <a:srgbClr val="303030"/>
                </a:solidFill>
                <a:latin typeface="Times New Roman"/>
                <a:cs typeface="Times New Roman"/>
              </a:rPr>
              <a:t>S</a:t>
            </a:r>
            <a:r>
              <a:rPr dirty="0" smtClean="0" sz="4000" spc="-365">
                <a:solidFill>
                  <a:srgbClr val="303030"/>
                </a:solidFill>
                <a:latin typeface="Times New Roman"/>
                <a:cs typeface="Times New Roman"/>
              </a:rPr>
              <a:t>P</a:t>
            </a:r>
            <a:r>
              <a:rPr dirty="0" smtClean="0" sz="4000" spc="-10">
                <a:solidFill>
                  <a:srgbClr val="303030"/>
                </a:solidFill>
                <a:latin typeface="Times New Roman"/>
                <a:cs typeface="Times New Roman"/>
              </a:rPr>
              <a:t>ARQ</a:t>
            </a:r>
            <a:r>
              <a:rPr dirty="0" smtClean="0" sz="4000" spc="0">
                <a:solidFill>
                  <a:srgbClr val="303030"/>
                </a:solidFill>
                <a:latin typeface="Times New Roman"/>
                <a:cs typeface="Times New Roman"/>
              </a:rPr>
              <a:t>L</a:t>
            </a:r>
            <a:r>
              <a:rPr dirty="0" smtClean="0" sz="4000" spc="-145">
                <a:solidFill>
                  <a:srgbClr val="303030"/>
                </a:solidFill>
                <a:latin typeface="Times New Roman"/>
                <a:cs typeface="Times New Roman"/>
              </a:rPr>
              <a:t> </a:t>
            </a:r>
            <a:r>
              <a:rPr dirty="0" smtClean="0" sz="4000" spc="-10">
                <a:solidFill>
                  <a:srgbClr val="303030"/>
                </a:solidFill>
                <a:latin typeface="Times New Roman"/>
                <a:cs typeface="Times New Roman"/>
              </a:rPr>
              <a:t>Q</a:t>
            </a:r>
            <a:r>
              <a:rPr dirty="0" smtClean="0" sz="4000" spc="0">
                <a:solidFill>
                  <a:srgbClr val="303030"/>
                </a:solidFill>
                <a:latin typeface="Times New Roman"/>
                <a:cs typeface="Times New Roman"/>
              </a:rPr>
              <a:t>ue</a:t>
            </a:r>
            <a:r>
              <a:rPr dirty="0" smtClean="0" sz="4000" spc="5">
                <a:solidFill>
                  <a:srgbClr val="303030"/>
                </a:solidFill>
                <a:latin typeface="Times New Roman"/>
                <a:cs typeface="Times New Roman"/>
              </a:rPr>
              <a:t>r</a:t>
            </a:r>
            <a:r>
              <a:rPr dirty="0" smtClean="0" sz="4000" spc="0">
                <a:solidFill>
                  <a:srgbClr val="303030"/>
                </a:solidFill>
                <a:latin typeface="Times New Roman"/>
                <a:cs typeface="Times New Roman"/>
              </a:rPr>
              <a:t>y – g</a:t>
            </a:r>
            <a:r>
              <a:rPr dirty="0" smtClean="0" sz="4000" spc="5">
                <a:solidFill>
                  <a:srgbClr val="303030"/>
                </a:solidFill>
                <a:latin typeface="Times New Roman"/>
                <a:cs typeface="Times New Roman"/>
              </a:rPr>
              <a:t>r</a:t>
            </a:r>
            <a:r>
              <a:rPr dirty="0" smtClean="0" sz="4000" spc="0">
                <a:solidFill>
                  <a:srgbClr val="303030"/>
                </a:solidFill>
                <a:latin typeface="Times New Roman"/>
                <a:cs typeface="Times New Roman"/>
              </a:rPr>
              <a:t>aph v</a:t>
            </a:r>
            <a:r>
              <a:rPr dirty="0" smtClean="0" sz="4000" spc="5">
                <a:solidFill>
                  <a:srgbClr val="303030"/>
                </a:solidFill>
                <a:latin typeface="Times New Roman"/>
                <a:cs typeface="Times New Roman"/>
              </a:rPr>
              <a:t>i</a:t>
            </a:r>
            <a:r>
              <a:rPr dirty="0" smtClean="0" sz="4000" spc="0">
                <a:solidFill>
                  <a:srgbClr val="303030"/>
                </a:solidFill>
                <a:latin typeface="Times New Roman"/>
                <a:cs typeface="Times New Roman"/>
              </a:rPr>
              <a:t>sua</a:t>
            </a:r>
            <a:r>
              <a:rPr dirty="0" smtClean="0" sz="4000" spc="5">
                <a:solidFill>
                  <a:srgbClr val="303030"/>
                </a:solidFill>
                <a:latin typeface="Times New Roman"/>
                <a:cs typeface="Times New Roman"/>
              </a:rPr>
              <a:t>l</a:t>
            </a:r>
            <a:r>
              <a:rPr dirty="0" smtClean="0" sz="4000" spc="5">
                <a:solidFill>
                  <a:srgbClr val="303030"/>
                </a:solidFill>
                <a:latin typeface="Times New Roman"/>
                <a:cs typeface="Times New Roman"/>
              </a:rPr>
              <a:t>i</a:t>
            </a:r>
            <a:r>
              <a:rPr dirty="0" smtClean="0" sz="4000" spc="0">
                <a:solidFill>
                  <a:srgbClr val="303030"/>
                </a:solidFill>
                <a:latin typeface="Times New Roman"/>
                <a:cs typeface="Times New Roman"/>
              </a:rPr>
              <a:t>za</a:t>
            </a:r>
            <a:r>
              <a:rPr dirty="0" smtClean="0" sz="4000" spc="5">
                <a:solidFill>
                  <a:srgbClr val="303030"/>
                </a:solidFill>
                <a:latin typeface="Times New Roman"/>
                <a:cs typeface="Times New Roman"/>
              </a:rPr>
              <a:t>t</a:t>
            </a:r>
            <a:r>
              <a:rPr dirty="0" smtClean="0" sz="4000" spc="5">
                <a:solidFill>
                  <a:srgbClr val="303030"/>
                </a:solidFill>
                <a:latin typeface="Times New Roman"/>
                <a:cs typeface="Times New Roman"/>
              </a:rPr>
              <a:t>i</a:t>
            </a:r>
            <a:r>
              <a:rPr dirty="0" smtClean="0" sz="4000" spc="0">
                <a:solidFill>
                  <a:srgbClr val="303030"/>
                </a:solidFill>
                <a:latin typeface="Times New Roman"/>
                <a:cs typeface="Times New Roman"/>
              </a:rPr>
              <a:t>on</a:t>
            </a:r>
            <a:endParaRPr sz="4000">
              <a:latin typeface="Times New Roman"/>
              <a:cs typeface="Times New Roman"/>
            </a:endParaRPr>
          </a:p>
        </p:txBody>
      </p:sp>
      <p:sp>
        <p:nvSpPr>
          <p:cNvPr id="3" name="object 3"/>
          <p:cNvSpPr/>
          <p:nvPr/>
        </p:nvSpPr>
        <p:spPr>
          <a:xfrm>
            <a:off x="4428561" y="4622885"/>
            <a:ext cx="2032000" cy="723518"/>
          </a:xfrm>
          <a:custGeom>
            <a:avLst/>
            <a:gdLst/>
            <a:ahLst/>
            <a:cxnLst/>
            <a:rect l="l" t="t" r="r" b="b"/>
            <a:pathLst>
              <a:path w="2032000" h="723518">
                <a:moveTo>
                  <a:pt x="0" y="361759"/>
                </a:moveTo>
                <a:lnTo>
                  <a:pt x="13297" y="303079"/>
                </a:lnTo>
                <a:lnTo>
                  <a:pt x="51796" y="247414"/>
                </a:lnTo>
                <a:lnTo>
                  <a:pt x="79841" y="220945"/>
                </a:lnTo>
                <a:lnTo>
                  <a:pt x="113403" y="195509"/>
                </a:lnTo>
                <a:lnTo>
                  <a:pt x="152219" y="171199"/>
                </a:lnTo>
                <a:lnTo>
                  <a:pt x="196028" y="148108"/>
                </a:lnTo>
                <a:lnTo>
                  <a:pt x="244568" y="126329"/>
                </a:lnTo>
                <a:lnTo>
                  <a:pt x="297578" y="105956"/>
                </a:lnTo>
                <a:lnTo>
                  <a:pt x="354796" y="87081"/>
                </a:lnTo>
                <a:lnTo>
                  <a:pt x="415962" y="69797"/>
                </a:lnTo>
                <a:lnTo>
                  <a:pt x="480813" y="54199"/>
                </a:lnTo>
                <a:lnTo>
                  <a:pt x="549088" y="40378"/>
                </a:lnTo>
                <a:lnTo>
                  <a:pt x="620525" y="28428"/>
                </a:lnTo>
                <a:lnTo>
                  <a:pt x="694864" y="18442"/>
                </a:lnTo>
                <a:lnTo>
                  <a:pt x="771842" y="10513"/>
                </a:lnTo>
                <a:lnTo>
                  <a:pt x="851198" y="4734"/>
                </a:lnTo>
                <a:lnTo>
                  <a:pt x="932671" y="1199"/>
                </a:lnTo>
                <a:lnTo>
                  <a:pt x="1016000" y="0"/>
                </a:lnTo>
                <a:lnTo>
                  <a:pt x="1099328" y="1199"/>
                </a:lnTo>
                <a:lnTo>
                  <a:pt x="1180801" y="4734"/>
                </a:lnTo>
                <a:lnTo>
                  <a:pt x="1260157" y="10513"/>
                </a:lnTo>
                <a:lnTo>
                  <a:pt x="1337135" y="18442"/>
                </a:lnTo>
                <a:lnTo>
                  <a:pt x="1411474" y="28428"/>
                </a:lnTo>
                <a:lnTo>
                  <a:pt x="1482911" y="40378"/>
                </a:lnTo>
                <a:lnTo>
                  <a:pt x="1551186" y="54199"/>
                </a:lnTo>
                <a:lnTo>
                  <a:pt x="1616037" y="69797"/>
                </a:lnTo>
                <a:lnTo>
                  <a:pt x="1677203" y="87081"/>
                </a:lnTo>
                <a:lnTo>
                  <a:pt x="1734421" y="105956"/>
                </a:lnTo>
                <a:lnTo>
                  <a:pt x="1787431" y="126329"/>
                </a:lnTo>
                <a:lnTo>
                  <a:pt x="1835971" y="148108"/>
                </a:lnTo>
                <a:lnTo>
                  <a:pt x="1879780" y="171199"/>
                </a:lnTo>
                <a:lnTo>
                  <a:pt x="1918596" y="195509"/>
                </a:lnTo>
                <a:lnTo>
                  <a:pt x="1952158" y="220945"/>
                </a:lnTo>
                <a:lnTo>
                  <a:pt x="1980203" y="247414"/>
                </a:lnTo>
                <a:lnTo>
                  <a:pt x="2018702" y="303079"/>
                </a:lnTo>
                <a:lnTo>
                  <a:pt x="2032000" y="361759"/>
                </a:lnTo>
                <a:lnTo>
                  <a:pt x="2028632" y="391429"/>
                </a:lnTo>
                <a:lnTo>
                  <a:pt x="2002472" y="448695"/>
                </a:lnTo>
                <a:lnTo>
                  <a:pt x="1952158" y="502573"/>
                </a:lnTo>
                <a:lnTo>
                  <a:pt x="1918596" y="528009"/>
                </a:lnTo>
                <a:lnTo>
                  <a:pt x="1879780" y="552319"/>
                </a:lnTo>
                <a:lnTo>
                  <a:pt x="1835971" y="575410"/>
                </a:lnTo>
                <a:lnTo>
                  <a:pt x="1787431" y="597189"/>
                </a:lnTo>
                <a:lnTo>
                  <a:pt x="1734421" y="617562"/>
                </a:lnTo>
                <a:lnTo>
                  <a:pt x="1677203" y="636437"/>
                </a:lnTo>
                <a:lnTo>
                  <a:pt x="1616037" y="653721"/>
                </a:lnTo>
                <a:lnTo>
                  <a:pt x="1551186" y="669319"/>
                </a:lnTo>
                <a:lnTo>
                  <a:pt x="1482911" y="683140"/>
                </a:lnTo>
                <a:lnTo>
                  <a:pt x="1411474" y="695090"/>
                </a:lnTo>
                <a:lnTo>
                  <a:pt x="1337135" y="705076"/>
                </a:lnTo>
                <a:lnTo>
                  <a:pt x="1260157" y="713005"/>
                </a:lnTo>
                <a:lnTo>
                  <a:pt x="1180801" y="718784"/>
                </a:lnTo>
                <a:lnTo>
                  <a:pt x="1099328" y="722319"/>
                </a:lnTo>
                <a:lnTo>
                  <a:pt x="1016000" y="723518"/>
                </a:lnTo>
                <a:lnTo>
                  <a:pt x="932671" y="722319"/>
                </a:lnTo>
                <a:lnTo>
                  <a:pt x="851198" y="718784"/>
                </a:lnTo>
                <a:lnTo>
                  <a:pt x="771842" y="713005"/>
                </a:lnTo>
                <a:lnTo>
                  <a:pt x="694864" y="705076"/>
                </a:lnTo>
                <a:lnTo>
                  <a:pt x="620525" y="695090"/>
                </a:lnTo>
                <a:lnTo>
                  <a:pt x="549088" y="683140"/>
                </a:lnTo>
                <a:lnTo>
                  <a:pt x="480813" y="669319"/>
                </a:lnTo>
                <a:lnTo>
                  <a:pt x="415962" y="653721"/>
                </a:lnTo>
                <a:lnTo>
                  <a:pt x="354796" y="636437"/>
                </a:lnTo>
                <a:lnTo>
                  <a:pt x="297578" y="617562"/>
                </a:lnTo>
                <a:lnTo>
                  <a:pt x="244568" y="597189"/>
                </a:lnTo>
                <a:lnTo>
                  <a:pt x="196028" y="575410"/>
                </a:lnTo>
                <a:lnTo>
                  <a:pt x="152219" y="552319"/>
                </a:lnTo>
                <a:lnTo>
                  <a:pt x="113403" y="528009"/>
                </a:lnTo>
                <a:lnTo>
                  <a:pt x="79841" y="502573"/>
                </a:lnTo>
                <a:lnTo>
                  <a:pt x="51796" y="476104"/>
                </a:lnTo>
                <a:lnTo>
                  <a:pt x="13297" y="420439"/>
                </a:lnTo>
                <a:lnTo>
                  <a:pt x="0" y="361759"/>
                </a:lnTo>
                <a:close/>
              </a:path>
            </a:pathLst>
          </a:custGeom>
          <a:ln w="12700">
            <a:solidFill>
              <a:srgbClr val="00B34C"/>
            </a:solidFill>
          </a:ln>
        </p:spPr>
        <p:txBody>
          <a:bodyPr wrap="square" lIns="0" tIns="0" rIns="0" bIns="0" rtlCol="0">
            <a:noAutofit/>
          </a:bodyPr>
          <a:lstStyle/>
          <a:p/>
        </p:txBody>
      </p:sp>
      <p:sp>
        <p:nvSpPr>
          <p:cNvPr id="4" name="object 4"/>
          <p:cNvSpPr txBox="1"/>
          <p:nvPr/>
        </p:nvSpPr>
        <p:spPr>
          <a:xfrm>
            <a:off x="5094992" y="4839864"/>
            <a:ext cx="701675" cy="286385"/>
          </a:xfrm>
          <a:prstGeom prst="rect">
            <a:avLst/>
          </a:prstGeom>
        </p:spPr>
        <p:txBody>
          <a:bodyPr wrap="square" lIns="0" tIns="0" rIns="0" bIns="0" rtlCol="0" vert="horz">
            <a:noAutofit/>
          </a:bodyPr>
          <a:lstStyle/>
          <a:p>
            <a:pPr marL="12700">
              <a:lnSpc>
                <a:spcPct val="100000"/>
              </a:lnSpc>
            </a:pPr>
            <a:r>
              <a:rPr dirty="0" smtClean="0" sz="1800" spc="20">
                <a:solidFill>
                  <a:srgbClr val="303030"/>
                </a:solidFill>
                <a:latin typeface="Times New Roman"/>
                <a:cs typeface="Times New Roman"/>
              </a:rPr>
              <a:t>?</a:t>
            </a:r>
            <a:r>
              <a:rPr dirty="0" smtClean="0" sz="1800" spc="0">
                <a:solidFill>
                  <a:srgbClr val="303030"/>
                </a:solidFill>
                <a:latin typeface="Times New Roman"/>
                <a:cs typeface="Times New Roman"/>
              </a:rPr>
              <a:t>album</a:t>
            </a:r>
            <a:endParaRPr sz="1800">
              <a:latin typeface="Times New Roman"/>
              <a:cs typeface="Times New Roman"/>
            </a:endParaRPr>
          </a:p>
        </p:txBody>
      </p:sp>
      <p:sp>
        <p:nvSpPr>
          <p:cNvPr id="5" name="object 5"/>
          <p:cNvSpPr/>
          <p:nvPr/>
        </p:nvSpPr>
        <p:spPr>
          <a:xfrm>
            <a:off x="509177" y="5149336"/>
            <a:ext cx="2562263" cy="723519"/>
          </a:xfrm>
          <a:custGeom>
            <a:avLst/>
            <a:gdLst/>
            <a:ahLst/>
            <a:cxnLst/>
            <a:rect l="l" t="t" r="r" b="b"/>
            <a:pathLst>
              <a:path w="2562263" h="723519">
                <a:moveTo>
                  <a:pt x="1281125" y="0"/>
                </a:moveTo>
                <a:lnTo>
                  <a:pt x="1176053" y="1199"/>
                </a:lnTo>
                <a:lnTo>
                  <a:pt x="1073320" y="4734"/>
                </a:lnTo>
                <a:lnTo>
                  <a:pt x="973257" y="10513"/>
                </a:lnTo>
                <a:lnTo>
                  <a:pt x="876191" y="18442"/>
                </a:lnTo>
                <a:lnTo>
                  <a:pt x="782454" y="28428"/>
                </a:lnTo>
                <a:lnTo>
                  <a:pt x="692375" y="40378"/>
                </a:lnTo>
                <a:lnTo>
                  <a:pt x="606284" y="54199"/>
                </a:lnTo>
                <a:lnTo>
                  <a:pt x="524510" y="69797"/>
                </a:lnTo>
                <a:lnTo>
                  <a:pt x="447384" y="87081"/>
                </a:lnTo>
                <a:lnTo>
                  <a:pt x="375234" y="105956"/>
                </a:lnTo>
                <a:lnTo>
                  <a:pt x="308390" y="126329"/>
                </a:lnTo>
                <a:lnTo>
                  <a:pt x="247183" y="148108"/>
                </a:lnTo>
                <a:lnTo>
                  <a:pt x="191942" y="171199"/>
                </a:lnTo>
                <a:lnTo>
                  <a:pt x="142997" y="195509"/>
                </a:lnTo>
                <a:lnTo>
                  <a:pt x="100677" y="220945"/>
                </a:lnTo>
                <a:lnTo>
                  <a:pt x="65312" y="247414"/>
                </a:lnTo>
                <a:lnTo>
                  <a:pt x="37233" y="274823"/>
                </a:lnTo>
                <a:lnTo>
                  <a:pt x="4246" y="332089"/>
                </a:lnTo>
                <a:lnTo>
                  <a:pt x="0" y="361759"/>
                </a:lnTo>
                <a:lnTo>
                  <a:pt x="4246" y="391429"/>
                </a:lnTo>
                <a:lnTo>
                  <a:pt x="37233" y="448695"/>
                </a:lnTo>
                <a:lnTo>
                  <a:pt x="65312" y="476104"/>
                </a:lnTo>
                <a:lnTo>
                  <a:pt x="100677" y="502573"/>
                </a:lnTo>
                <a:lnTo>
                  <a:pt x="142997" y="528009"/>
                </a:lnTo>
                <a:lnTo>
                  <a:pt x="191942" y="552319"/>
                </a:lnTo>
                <a:lnTo>
                  <a:pt x="247183" y="575410"/>
                </a:lnTo>
                <a:lnTo>
                  <a:pt x="308390" y="597189"/>
                </a:lnTo>
                <a:lnTo>
                  <a:pt x="375234" y="617562"/>
                </a:lnTo>
                <a:lnTo>
                  <a:pt x="447384" y="636437"/>
                </a:lnTo>
                <a:lnTo>
                  <a:pt x="524510" y="653721"/>
                </a:lnTo>
                <a:lnTo>
                  <a:pt x="606284" y="669319"/>
                </a:lnTo>
                <a:lnTo>
                  <a:pt x="692375" y="683140"/>
                </a:lnTo>
                <a:lnTo>
                  <a:pt x="782454" y="695090"/>
                </a:lnTo>
                <a:lnTo>
                  <a:pt x="876191" y="705076"/>
                </a:lnTo>
                <a:lnTo>
                  <a:pt x="973257" y="713005"/>
                </a:lnTo>
                <a:lnTo>
                  <a:pt x="1073320" y="718784"/>
                </a:lnTo>
                <a:lnTo>
                  <a:pt x="1176053" y="722319"/>
                </a:lnTo>
                <a:lnTo>
                  <a:pt x="1281125" y="723518"/>
                </a:lnTo>
                <a:lnTo>
                  <a:pt x="1386198" y="722319"/>
                </a:lnTo>
                <a:lnTo>
                  <a:pt x="1488932" y="718784"/>
                </a:lnTo>
                <a:lnTo>
                  <a:pt x="1588998" y="713005"/>
                </a:lnTo>
                <a:lnTo>
                  <a:pt x="1686064" y="705076"/>
                </a:lnTo>
                <a:lnTo>
                  <a:pt x="1779802" y="695090"/>
                </a:lnTo>
                <a:lnTo>
                  <a:pt x="1869882" y="683140"/>
                </a:lnTo>
                <a:lnTo>
                  <a:pt x="1955974" y="669319"/>
                </a:lnTo>
                <a:lnTo>
                  <a:pt x="2037749" y="653721"/>
                </a:lnTo>
                <a:lnTo>
                  <a:pt x="2114876" y="636437"/>
                </a:lnTo>
                <a:lnTo>
                  <a:pt x="2187027" y="617562"/>
                </a:lnTo>
                <a:lnTo>
                  <a:pt x="2253871" y="597189"/>
                </a:lnTo>
                <a:lnTo>
                  <a:pt x="2315078" y="575410"/>
                </a:lnTo>
                <a:lnTo>
                  <a:pt x="2370319" y="552319"/>
                </a:lnTo>
                <a:lnTo>
                  <a:pt x="2419265" y="528009"/>
                </a:lnTo>
                <a:lnTo>
                  <a:pt x="2461585" y="502573"/>
                </a:lnTo>
                <a:lnTo>
                  <a:pt x="2496950" y="476104"/>
                </a:lnTo>
                <a:lnTo>
                  <a:pt x="2525029" y="448695"/>
                </a:lnTo>
                <a:lnTo>
                  <a:pt x="2558016" y="391429"/>
                </a:lnTo>
                <a:lnTo>
                  <a:pt x="2562263" y="361759"/>
                </a:lnTo>
                <a:lnTo>
                  <a:pt x="2558016" y="332089"/>
                </a:lnTo>
                <a:lnTo>
                  <a:pt x="2525029" y="274823"/>
                </a:lnTo>
                <a:lnTo>
                  <a:pt x="2496950" y="247414"/>
                </a:lnTo>
                <a:lnTo>
                  <a:pt x="2461585" y="220945"/>
                </a:lnTo>
                <a:lnTo>
                  <a:pt x="2419265" y="195509"/>
                </a:lnTo>
                <a:lnTo>
                  <a:pt x="2370319" y="171199"/>
                </a:lnTo>
                <a:lnTo>
                  <a:pt x="2315078" y="148108"/>
                </a:lnTo>
                <a:lnTo>
                  <a:pt x="2253871" y="126329"/>
                </a:lnTo>
                <a:lnTo>
                  <a:pt x="2187027" y="105956"/>
                </a:lnTo>
                <a:lnTo>
                  <a:pt x="2114876" y="87081"/>
                </a:lnTo>
                <a:lnTo>
                  <a:pt x="2037749" y="69797"/>
                </a:lnTo>
                <a:lnTo>
                  <a:pt x="1955974" y="54199"/>
                </a:lnTo>
                <a:lnTo>
                  <a:pt x="1869882" y="40378"/>
                </a:lnTo>
                <a:lnTo>
                  <a:pt x="1779802" y="28428"/>
                </a:lnTo>
                <a:lnTo>
                  <a:pt x="1686064" y="18442"/>
                </a:lnTo>
                <a:lnTo>
                  <a:pt x="1588998" y="10513"/>
                </a:lnTo>
                <a:lnTo>
                  <a:pt x="1488932" y="4734"/>
                </a:lnTo>
                <a:lnTo>
                  <a:pt x="1386198" y="1199"/>
                </a:lnTo>
                <a:lnTo>
                  <a:pt x="1281125" y="0"/>
                </a:lnTo>
                <a:close/>
              </a:path>
            </a:pathLst>
          </a:custGeom>
          <a:solidFill>
            <a:srgbClr val="23AB8C"/>
          </a:solidFill>
        </p:spPr>
        <p:txBody>
          <a:bodyPr wrap="square" lIns="0" tIns="0" rIns="0" bIns="0" rtlCol="0">
            <a:noAutofit/>
          </a:bodyPr>
          <a:lstStyle/>
          <a:p/>
        </p:txBody>
      </p:sp>
      <p:sp>
        <p:nvSpPr>
          <p:cNvPr id="6" name="object 6"/>
          <p:cNvSpPr/>
          <p:nvPr/>
        </p:nvSpPr>
        <p:spPr>
          <a:xfrm>
            <a:off x="509177" y="5149336"/>
            <a:ext cx="2562263" cy="723519"/>
          </a:xfrm>
          <a:custGeom>
            <a:avLst/>
            <a:gdLst/>
            <a:ahLst/>
            <a:cxnLst/>
            <a:rect l="l" t="t" r="r" b="b"/>
            <a:pathLst>
              <a:path w="2562263" h="723519">
                <a:moveTo>
                  <a:pt x="0" y="361759"/>
                </a:moveTo>
                <a:lnTo>
                  <a:pt x="16767" y="303079"/>
                </a:lnTo>
                <a:lnTo>
                  <a:pt x="65312" y="247414"/>
                </a:lnTo>
                <a:lnTo>
                  <a:pt x="100677" y="220945"/>
                </a:lnTo>
                <a:lnTo>
                  <a:pt x="142997" y="195509"/>
                </a:lnTo>
                <a:lnTo>
                  <a:pt x="191942" y="171199"/>
                </a:lnTo>
                <a:lnTo>
                  <a:pt x="247183" y="148108"/>
                </a:lnTo>
                <a:lnTo>
                  <a:pt x="308390" y="126329"/>
                </a:lnTo>
                <a:lnTo>
                  <a:pt x="375234" y="105956"/>
                </a:lnTo>
                <a:lnTo>
                  <a:pt x="447384" y="87081"/>
                </a:lnTo>
                <a:lnTo>
                  <a:pt x="524510" y="69797"/>
                </a:lnTo>
                <a:lnTo>
                  <a:pt x="606284" y="54199"/>
                </a:lnTo>
                <a:lnTo>
                  <a:pt x="692375" y="40378"/>
                </a:lnTo>
                <a:lnTo>
                  <a:pt x="782454" y="28428"/>
                </a:lnTo>
                <a:lnTo>
                  <a:pt x="876191" y="18442"/>
                </a:lnTo>
                <a:lnTo>
                  <a:pt x="973257" y="10513"/>
                </a:lnTo>
                <a:lnTo>
                  <a:pt x="1073320" y="4734"/>
                </a:lnTo>
                <a:lnTo>
                  <a:pt x="1176053" y="1199"/>
                </a:lnTo>
                <a:lnTo>
                  <a:pt x="1281125" y="0"/>
                </a:lnTo>
                <a:lnTo>
                  <a:pt x="1386198" y="1199"/>
                </a:lnTo>
                <a:lnTo>
                  <a:pt x="1488932" y="4734"/>
                </a:lnTo>
                <a:lnTo>
                  <a:pt x="1588998" y="10513"/>
                </a:lnTo>
                <a:lnTo>
                  <a:pt x="1686064" y="18442"/>
                </a:lnTo>
                <a:lnTo>
                  <a:pt x="1779802" y="28428"/>
                </a:lnTo>
                <a:lnTo>
                  <a:pt x="1869882" y="40378"/>
                </a:lnTo>
                <a:lnTo>
                  <a:pt x="1955974" y="54199"/>
                </a:lnTo>
                <a:lnTo>
                  <a:pt x="2037749" y="69797"/>
                </a:lnTo>
                <a:lnTo>
                  <a:pt x="2114876" y="87081"/>
                </a:lnTo>
                <a:lnTo>
                  <a:pt x="2187027" y="105956"/>
                </a:lnTo>
                <a:lnTo>
                  <a:pt x="2253871" y="126329"/>
                </a:lnTo>
                <a:lnTo>
                  <a:pt x="2315078" y="148108"/>
                </a:lnTo>
                <a:lnTo>
                  <a:pt x="2370319" y="171199"/>
                </a:lnTo>
                <a:lnTo>
                  <a:pt x="2419265" y="195509"/>
                </a:lnTo>
                <a:lnTo>
                  <a:pt x="2461585" y="220945"/>
                </a:lnTo>
                <a:lnTo>
                  <a:pt x="2496950" y="247414"/>
                </a:lnTo>
                <a:lnTo>
                  <a:pt x="2525029" y="274823"/>
                </a:lnTo>
                <a:lnTo>
                  <a:pt x="2558016" y="332089"/>
                </a:lnTo>
                <a:lnTo>
                  <a:pt x="2562263" y="361759"/>
                </a:lnTo>
                <a:lnTo>
                  <a:pt x="2558016" y="391429"/>
                </a:lnTo>
                <a:lnTo>
                  <a:pt x="2525029" y="448695"/>
                </a:lnTo>
                <a:lnTo>
                  <a:pt x="2496950" y="476104"/>
                </a:lnTo>
                <a:lnTo>
                  <a:pt x="2461585" y="502573"/>
                </a:lnTo>
                <a:lnTo>
                  <a:pt x="2419265" y="528009"/>
                </a:lnTo>
                <a:lnTo>
                  <a:pt x="2370319" y="552319"/>
                </a:lnTo>
                <a:lnTo>
                  <a:pt x="2315078" y="575410"/>
                </a:lnTo>
                <a:lnTo>
                  <a:pt x="2253871" y="597189"/>
                </a:lnTo>
                <a:lnTo>
                  <a:pt x="2187027" y="617562"/>
                </a:lnTo>
                <a:lnTo>
                  <a:pt x="2114876" y="636437"/>
                </a:lnTo>
                <a:lnTo>
                  <a:pt x="2037749" y="653721"/>
                </a:lnTo>
                <a:lnTo>
                  <a:pt x="1955974" y="669319"/>
                </a:lnTo>
                <a:lnTo>
                  <a:pt x="1869882" y="683140"/>
                </a:lnTo>
                <a:lnTo>
                  <a:pt x="1779802" y="695090"/>
                </a:lnTo>
                <a:lnTo>
                  <a:pt x="1686064" y="705076"/>
                </a:lnTo>
                <a:lnTo>
                  <a:pt x="1588998" y="713005"/>
                </a:lnTo>
                <a:lnTo>
                  <a:pt x="1488932" y="718784"/>
                </a:lnTo>
                <a:lnTo>
                  <a:pt x="1386198" y="722319"/>
                </a:lnTo>
                <a:lnTo>
                  <a:pt x="1281125" y="723518"/>
                </a:lnTo>
                <a:lnTo>
                  <a:pt x="1176053" y="722319"/>
                </a:lnTo>
                <a:lnTo>
                  <a:pt x="1073320" y="718784"/>
                </a:lnTo>
                <a:lnTo>
                  <a:pt x="973257" y="713005"/>
                </a:lnTo>
                <a:lnTo>
                  <a:pt x="876191" y="705076"/>
                </a:lnTo>
                <a:lnTo>
                  <a:pt x="782454" y="695090"/>
                </a:lnTo>
                <a:lnTo>
                  <a:pt x="692375" y="683140"/>
                </a:lnTo>
                <a:lnTo>
                  <a:pt x="606284" y="669319"/>
                </a:lnTo>
                <a:lnTo>
                  <a:pt x="524510" y="653721"/>
                </a:lnTo>
                <a:lnTo>
                  <a:pt x="447384" y="636437"/>
                </a:lnTo>
                <a:lnTo>
                  <a:pt x="375234" y="617562"/>
                </a:lnTo>
                <a:lnTo>
                  <a:pt x="308390" y="597189"/>
                </a:lnTo>
                <a:lnTo>
                  <a:pt x="247183" y="575410"/>
                </a:lnTo>
                <a:lnTo>
                  <a:pt x="191942" y="552319"/>
                </a:lnTo>
                <a:lnTo>
                  <a:pt x="142997" y="528009"/>
                </a:lnTo>
                <a:lnTo>
                  <a:pt x="100677" y="502573"/>
                </a:lnTo>
                <a:lnTo>
                  <a:pt x="65312" y="476104"/>
                </a:lnTo>
                <a:lnTo>
                  <a:pt x="37233" y="448695"/>
                </a:lnTo>
                <a:lnTo>
                  <a:pt x="4246" y="391429"/>
                </a:lnTo>
                <a:lnTo>
                  <a:pt x="0" y="361759"/>
                </a:lnTo>
                <a:close/>
              </a:path>
            </a:pathLst>
          </a:custGeom>
          <a:ln w="6350">
            <a:solidFill>
              <a:srgbClr val="23AB8C"/>
            </a:solidFill>
          </a:ln>
        </p:spPr>
        <p:txBody>
          <a:bodyPr wrap="square" lIns="0" tIns="0" rIns="0" bIns="0" rtlCol="0">
            <a:noAutofit/>
          </a:bodyPr>
          <a:lstStyle/>
          <a:p/>
        </p:txBody>
      </p:sp>
      <p:sp>
        <p:nvSpPr>
          <p:cNvPr id="7" name="object 7"/>
          <p:cNvSpPr/>
          <p:nvPr/>
        </p:nvSpPr>
        <p:spPr>
          <a:xfrm>
            <a:off x="3071436" y="4989190"/>
            <a:ext cx="1345399" cy="521906"/>
          </a:xfrm>
          <a:custGeom>
            <a:avLst/>
            <a:gdLst/>
            <a:ahLst/>
            <a:cxnLst/>
            <a:rect l="l" t="t" r="r" b="b"/>
            <a:pathLst>
              <a:path w="1345399" h="521906">
                <a:moveTo>
                  <a:pt x="0" y="521906"/>
                </a:moveTo>
                <a:lnTo>
                  <a:pt x="1345399" y="0"/>
                </a:lnTo>
              </a:path>
            </a:pathLst>
          </a:custGeom>
          <a:ln w="12700">
            <a:solidFill>
              <a:srgbClr val="303030"/>
            </a:solidFill>
          </a:ln>
        </p:spPr>
        <p:txBody>
          <a:bodyPr wrap="square" lIns="0" tIns="0" rIns="0" bIns="0" rtlCol="0">
            <a:noAutofit/>
          </a:bodyPr>
          <a:lstStyle/>
          <a:p/>
        </p:txBody>
      </p:sp>
      <p:sp>
        <p:nvSpPr>
          <p:cNvPr id="8" name="object 8"/>
          <p:cNvSpPr/>
          <p:nvPr/>
        </p:nvSpPr>
        <p:spPr>
          <a:xfrm>
            <a:off x="4329719" y="4975313"/>
            <a:ext cx="87121" cy="82880"/>
          </a:xfrm>
          <a:custGeom>
            <a:avLst/>
            <a:gdLst/>
            <a:ahLst/>
            <a:cxnLst/>
            <a:rect l="l" t="t" r="r" b="b"/>
            <a:pathLst>
              <a:path w="87121" h="82880">
                <a:moveTo>
                  <a:pt x="32156" y="82880"/>
                </a:moveTo>
                <a:lnTo>
                  <a:pt x="87121" y="13881"/>
                </a:lnTo>
                <a:lnTo>
                  <a:pt x="0" y="0"/>
                </a:lnTo>
              </a:path>
            </a:pathLst>
          </a:custGeom>
          <a:ln w="12700">
            <a:solidFill>
              <a:srgbClr val="303030"/>
            </a:solidFill>
          </a:ln>
        </p:spPr>
        <p:txBody>
          <a:bodyPr wrap="square" lIns="0" tIns="0" rIns="0" bIns="0" rtlCol="0">
            <a:noAutofit/>
          </a:bodyPr>
          <a:lstStyle/>
          <a:p/>
        </p:txBody>
      </p:sp>
      <p:sp>
        <p:nvSpPr>
          <p:cNvPr id="9" name="object 9"/>
          <p:cNvSpPr/>
          <p:nvPr/>
        </p:nvSpPr>
        <p:spPr>
          <a:xfrm>
            <a:off x="4764769" y="1383977"/>
            <a:ext cx="2562263" cy="723519"/>
          </a:xfrm>
          <a:custGeom>
            <a:avLst/>
            <a:gdLst/>
            <a:ahLst/>
            <a:cxnLst/>
            <a:rect l="l" t="t" r="r" b="b"/>
            <a:pathLst>
              <a:path w="2562263" h="723519">
                <a:moveTo>
                  <a:pt x="1281125" y="0"/>
                </a:moveTo>
                <a:lnTo>
                  <a:pt x="1176053" y="1199"/>
                </a:lnTo>
                <a:lnTo>
                  <a:pt x="1073320" y="4734"/>
                </a:lnTo>
                <a:lnTo>
                  <a:pt x="973257" y="10513"/>
                </a:lnTo>
                <a:lnTo>
                  <a:pt x="876191" y="18442"/>
                </a:lnTo>
                <a:lnTo>
                  <a:pt x="782454" y="28428"/>
                </a:lnTo>
                <a:lnTo>
                  <a:pt x="692375" y="40378"/>
                </a:lnTo>
                <a:lnTo>
                  <a:pt x="606284" y="54199"/>
                </a:lnTo>
                <a:lnTo>
                  <a:pt x="524510" y="69797"/>
                </a:lnTo>
                <a:lnTo>
                  <a:pt x="447384" y="87081"/>
                </a:lnTo>
                <a:lnTo>
                  <a:pt x="375234" y="105956"/>
                </a:lnTo>
                <a:lnTo>
                  <a:pt x="308390" y="126329"/>
                </a:lnTo>
                <a:lnTo>
                  <a:pt x="247183" y="148108"/>
                </a:lnTo>
                <a:lnTo>
                  <a:pt x="191942" y="171199"/>
                </a:lnTo>
                <a:lnTo>
                  <a:pt x="142997" y="195509"/>
                </a:lnTo>
                <a:lnTo>
                  <a:pt x="100677" y="220945"/>
                </a:lnTo>
                <a:lnTo>
                  <a:pt x="65312" y="247414"/>
                </a:lnTo>
                <a:lnTo>
                  <a:pt x="37233" y="274823"/>
                </a:lnTo>
                <a:lnTo>
                  <a:pt x="4246" y="332089"/>
                </a:lnTo>
                <a:lnTo>
                  <a:pt x="0" y="361759"/>
                </a:lnTo>
                <a:lnTo>
                  <a:pt x="4246" y="391429"/>
                </a:lnTo>
                <a:lnTo>
                  <a:pt x="37233" y="448695"/>
                </a:lnTo>
                <a:lnTo>
                  <a:pt x="65312" y="476104"/>
                </a:lnTo>
                <a:lnTo>
                  <a:pt x="100677" y="502573"/>
                </a:lnTo>
                <a:lnTo>
                  <a:pt x="142997" y="528009"/>
                </a:lnTo>
                <a:lnTo>
                  <a:pt x="191942" y="552319"/>
                </a:lnTo>
                <a:lnTo>
                  <a:pt x="247183" y="575410"/>
                </a:lnTo>
                <a:lnTo>
                  <a:pt x="308390" y="597189"/>
                </a:lnTo>
                <a:lnTo>
                  <a:pt x="375234" y="617562"/>
                </a:lnTo>
                <a:lnTo>
                  <a:pt x="447384" y="636437"/>
                </a:lnTo>
                <a:lnTo>
                  <a:pt x="524510" y="653721"/>
                </a:lnTo>
                <a:lnTo>
                  <a:pt x="606284" y="669319"/>
                </a:lnTo>
                <a:lnTo>
                  <a:pt x="692375" y="683140"/>
                </a:lnTo>
                <a:lnTo>
                  <a:pt x="782454" y="695090"/>
                </a:lnTo>
                <a:lnTo>
                  <a:pt x="876191" y="705076"/>
                </a:lnTo>
                <a:lnTo>
                  <a:pt x="973257" y="713005"/>
                </a:lnTo>
                <a:lnTo>
                  <a:pt x="1073320" y="718784"/>
                </a:lnTo>
                <a:lnTo>
                  <a:pt x="1176053" y="722319"/>
                </a:lnTo>
                <a:lnTo>
                  <a:pt x="1281125" y="723519"/>
                </a:lnTo>
                <a:lnTo>
                  <a:pt x="1386198" y="722319"/>
                </a:lnTo>
                <a:lnTo>
                  <a:pt x="1488932" y="718784"/>
                </a:lnTo>
                <a:lnTo>
                  <a:pt x="1588998" y="713005"/>
                </a:lnTo>
                <a:lnTo>
                  <a:pt x="1686064" y="705076"/>
                </a:lnTo>
                <a:lnTo>
                  <a:pt x="1779802" y="695090"/>
                </a:lnTo>
                <a:lnTo>
                  <a:pt x="1869882" y="683140"/>
                </a:lnTo>
                <a:lnTo>
                  <a:pt x="1955974" y="669319"/>
                </a:lnTo>
                <a:lnTo>
                  <a:pt x="2037749" y="653721"/>
                </a:lnTo>
                <a:lnTo>
                  <a:pt x="2114876" y="636437"/>
                </a:lnTo>
                <a:lnTo>
                  <a:pt x="2187027" y="617562"/>
                </a:lnTo>
                <a:lnTo>
                  <a:pt x="2253871" y="597189"/>
                </a:lnTo>
                <a:lnTo>
                  <a:pt x="2315078" y="575410"/>
                </a:lnTo>
                <a:lnTo>
                  <a:pt x="2370319" y="552319"/>
                </a:lnTo>
                <a:lnTo>
                  <a:pt x="2419265" y="528009"/>
                </a:lnTo>
                <a:lnTo>
                  <a:pt x="2461585" y="502573"/>
                </a:lnTo>
                <a:lnTo>
                  <a:pt x="2496950" y="476104"/>
                </a:lnTo>
                <a:lnTo>
                  <a:pt x="2525029" y="448695"/>
                </a:lnTo>
                <a:lnTo>
                  <a:pt x="2558016" y="391429"/>
                </a:lnTo>
                <a:lnTo>
                  <a:pt x="2562263" y="361759"/>
                </a:lnTo>
                <a:lnTo>
                  <a:pt x="2558016" y="332089"/>
                </a:lnTo>
                <a:lnTo>
                  <a:pt x="2525029" y="274823"/>
                </a:lnTo>
                <a:lnTo>
                  <a:pt x="2496950" y="247414"/>
                </a:lnTo>
                <a:lnTo>
                  <a:pt x="2461585" y="220945"/>
                </a:lnTo>
                <a:lnTo>
                  <a:pt x="2419265" y="195509"/>
                </a:lnTo>
                <a:lnTo>
                  <a:pt x="2370319" y="171199"/>
                </a:lnTo>
                <a:lnTo>
                  <a:pt x="2315078" y="148108"/>
                </a:lnTo>
                <a:lnTo>
                  <a:pt x="2253871" y="126329"/>
                </a:lnTo>
                <a:lnTo>
                  <a:pt x="2187027" y="105956"/>
                </a:lnTo>
                <a:lnTo>
                  <a:pt x="2114876" y="87081"/>
                </a:lnTo>
                <a:lnTo>
                  <a:pt x="2037749" y="69797"/>
                </a:lnTo>
                <a:lnTo>
                  <a:pt x="1955974" y="54199"/>
                </a:lnTo>
                <a:lnTo>
                  <a:pt x="1869882" y="40378"/>
                </a:lnTo>
                <a:lnTo>
                  <a:pt x="1779802" y="28428"/>
                </a:lnTo>
                <a:lnTo>
                  <a:pt x="1686064" y="18442"/>
                </a:lnTo>
                <a:lnTo>
                  <a:pt x="1588998" y="10513"/>
                </a:lnTo>
                <a:lnTo>
                  <a:pt x="1488932" y="4734"/>
                </a:lnTo>
                <a:lnTo>
                  <a:pt x="1386198" y="1199"/>
                </a:lnTo>
                <a:lnTo>
                  <a:pt x="1281125" y="0"/>
                </a:lnTo>
                <a:close/>
              </a:path>
            </a:pathLst>
          </a:custGeom>
          <a:solidFill>
            <a:srgbClr val="23AB8C"/>
          </a:solidFill>
        </p:spPr>
        <p:txBody>
          <a:bodyPr wrap="square" lIns="0" tIns="0" rIns="0" bIns="0" rtlCol="0">
            <a:noAutofit/>
          </a:bodyPr>
          <a:lstStyle/>
          <a:p/>
        </p:txBody>
      </p:sp>
      <p:sp>
        <p:nvSpPr>
          <p:cNvPr id="10" name="object 10"/>
          <p:cNvSpPr/>
          <p:nvPr/>
        </p:nvSpPr>
        <p:spPr>
          <a:xfrm>
            <a:off x="4764769" y="1383977"/>
            <a:ext cx="2562263" cy="723519"/>
          </a:xfrm>
          <a:custGeom>
            <a:avLst/>
            <a:gdLst/>
            <a:ahLst/>
            <a:cxnLst/>
            <a:rect l="l" t="t" r="r" b="b"/>
            <a:pathLst>
              <a:path w="2562263" h="723519">
                <a:moveTo>
                  <a:pt x="0" y="361759"/>
                </a:moveTo>
                <a:lnTo>
                  <a:pt x="16767" y="303079"/>
                </a:lnTo>
                <a:lnTo>
                  <a:pt x="65312" y="247414"/>
                </a:lnTo>
                <a:lnTo>
                  <a:pt x="100677" y="220945"/>
                </a:lnTo>
                <a:lnTo>
                  <a:pt x="142997" y="195509"/>
                </a:lnTo>
                <a:lnTo>
                  <a:pt x="191942" y="171199"/>
                </a:lnTo>
                <a:lnTo>
                  <a:pt x="247183" y="148108"/>
                </a:lnTo>
                <a:lnTo>
                  <a:pt x="308390" y="126329"/>
                </a:lnTo>
                <a:lnTo>
                  <a:pt x="375234" y="105956"/>
                </a:lnTo>
                <a:lnTo>
                  <a:pt x="447384" y="87081"/>
                </a:lnTo>
                <a:lnTo>
                  <a:pt x="524510" y="69797"/>
                </a:lnTo>
                <a:lnTo>
                  <a:pt x="606284" y="54199"/>
                </a:lnTo>
                <a:lnTo>
                  <a:pt x="692375" y="40378"/>
                </a:lnTo>
                <a:lnTo>
                  <a:pt x="782454" y="28428"/>
                </a:lnTo>
                <a:lnTo>
                  <a:pt x="876191" y="18442"/>
                </a:lnTo>
                <a:lnTo>
                  <a:pt x="973257" y="10513"/>
                </a:lnTo>
                <a:lnTo>
                  <a:pt x="1073320" y="4734"/>
                </a:lnTo>
                <a:lnTo>
                  <a:pt x="1176053" y="1199"/>
                </a:lnTo>
                <a:lnTo>
                  <a:pt x="1281125" y="0"/>
                </a:lnTo>
                <a:lnTo>
                  <a:pt x="1386198" y="1199"/>
                </a:lnTo>
                <a:lnTo>
                  <a:pt x="1488932" y="4734"/>
                </a:lnTo>
                <a:lnTo>
                  <a:pt x="1588998" y="10513"/>
                </a:lnTo>
                <a:lnTo>
                  <a:pt x="1686064" y="18442"/>
                </a:lnTo>
                <a:lnTo>
                  <a:pt x="1779802" y="28428"/>
                </a:lnTo>
                <a:lnTo>
                  <a:pt x="1869882" y="40378"/>
                </a:lnTo>
                <a:lnTo>
                  <a:pt x="1955974" y="54199"/>
                </a:lnTo>
                <a:lnTo>
                  <a:pt x="2037749" y="69797"/>
                </a:lnTo>
                <a:lnTo>
                  <a:pt x="2114876" y="87081"/>
                </a:lnTo>
                <a:lnTo>
                  <a:pt x="2187027" y="105956"/>
                </a:lnTo>
                <a:lnTo>
                  <a:pt x="2253871" y="126329"/>
                </a:lnTo>
                <a:lnTo>
                  <a:pt x="2315078" y="148108"/>
                </a:lnTo>
                <a:lnTo>
                  <a:pt x="2370319" y="171199"/>
                </a:lnTo>
                <a:lnTo>
                  <a:pt x="2419265" y="195509"/>
                </a:lnTo>
                <a:lnTo>
                  <a:pt x="2461585" y="220945"/>
                </a:lnTo>
                <a:lnTo>
                  <a:pt x="2496950" y="247414"/>
                </a:lnTo>
                <a:lnTo>
                  <a:pt x="2525029" y="274823"/>
                </a:lnTo>
                <a:lnTo>
                  <a:pt x="2558016" y="332089"/>
                </a:lnTo>
                <a:lnTo>
                  <a:pt x="2562263" y="361759"/>
                </a:lnTo>
                <a:lnTo>
                  <a:pt x="2558016" y="391429"/>
                </a:lnTo>
                <a:lnTo>
                  <a:pt x="2525029" y="448695"/>
                </a:lnTo>
                <a:lnTo>
                  <a:pt x="2496950" y="476104"/>
                </a:lnTo>
                <a:lnTo>
                  <a:pt x="2461585" y="502573"/>
                </a:lnTo>
                <a:lnTo>
                  <a:pt x="2419265" y="528009"/>
                </a:lnTo>
                <a:lnTo>
                  <a:pt x="2370319" y="552319"/>
                </a:lnTo>
                <a:lnTo>
                  <a:pt x="2315078" y="575410"/>
                </a:lnTo>
                <a:lnTo>
                  <a:pt x="2253871" y="597189"/>
                </a:lnTo>
                <a:lnTo>
                  <a:pt x="2187027" y="617562"/>
                </a:lnTo>
                <a:lnTo>
                  <a:pt x="2114876" y="636437"/>
                </a:lnTo>
                <a:lnTo>
                  <a:pt x="2037749" y="653721"/>
                </a:lnTo>
                <a:lnTo>
                  <a:pt x="1955974" y="669319"/>
                </a:lnTo>
                <a:lnTo>
                  <a:pt x="1869882" y="683140"/>
                </a:lnTo>
                <a:lnTo>
                  <a:pt x="1779802" y="695090"/>
                </a:lnTo>
                <a:lnTo>
                  <a:pt x="1686064" y="705076"/>
                </a:lnTo>
                <a:lnTo>
                  <a:pt x="1588998" y="713005"/>
                </a:lnTo>
                <a:lnTo>
                  <a:pt x="1488932" y="718784"/>
                </a:lnTo>
                <a:lnTo>
                  <a:pt x="1386198" y="722319"/>
                </a:lnTo>
                <a:lnTo>
                  <a:pt x="1281125" y="723519"/>
                </a:lnTo>
                <a:lnTo>
                  <a:pt x="1176053" y="722319"/>
                </a:lnTo>
                <a:lnTo>
                  <a:pt x="1073320" y="718784"/>
                </a:lnTo>
                <a:lnTo>
                  <a:pt x="973257" y="713005"/>
                </a:lnTo>
                <a:lnTo>
                  <a:pt x="876191" y="705076"/>
                </a:lnTo>
                <a:lnTo>
                  <a:pt x="782454" y="695090"/>
                </a:lnTo>
                <a:lnTo>
                  <a:pt x="692375" y="683140"/>
                </a:lnTo>
                <a:lnTo>
                  <a:pt x="606284" y="669319"/>
                </a:lnTo>
                <a:lnTo>
                  <a:pt x="524510" y="653721"/>
                </a:lnTo>
                <a:lnTo>
                  <a:pt x="447384" y="636437"/>
                </a:lnTo>
                <a:lnTo>
                  <a:pt x="375234" y="617562"/>
                </a:lnTo>
                <a:lnTo>
                  <a:pt x="308390" y="597189"/>
                </a:lnTo>
                <a:lnTo>
                  <a:pt x="247183" y="575410"/>
                </a:lnTo>
                <a:lnTo>
                  <a:pt x="191942" y="552319"/>
                </a:lnTo>
                <a:lnTo>
                  <a:pt x="142997" y="528009"/>
                </a:lnTo>
                <a:lnTo>
                  <a:pt x="100677" y="502573"/>
                </a:lnTo>
                <a:lnTo>
                  <a:pt x="65312" y="476104"/>
                </a:lnTo>
                <a:lnTo>
                  <a:pt x="37233" y="448695"/>
                </a:lnTo>
                <a:lnTo>
                  <a:pt x="4246" y="391429"/>
                </a:lnTo>
                <a:lnTo>
                  <a:pt x="0" y="361759"/>
                </a:lnTo>
                <a:close/>
              </a:path>
            </a:pathLst>
          </a:custGeom>
          <a:ln w="6350">
            <a:solidFill>
              <a:srgbClr val="23AB8C"/>
            </a:solidFill>
          </a:ln>
        </p:spPr>
        <p:txBody>
          <a:bodyPr wrap="square" lIns="0" tIns="0" rIns="0" bIns="0" rtlCol="0">
            <a:noAutofit/>
          </a:bodyPr>
          <a:lstStyle/>
          <a:p/>
        </p:txBody>
      </p:sp>
      <p:sp>
        <p:nvSpPr>
          <p:cNvPr id="11" name="object 11"/>
          <p:cNvSpPr/>
          <p:nvPr/>
        </p:nvSpPr>
        <p:spPr>
          <a:xfrm>
            <a:off x="1408891" y="2307615"/>
            <a:ext cx="2562263" cy="723519"/>
          </a:xfrm>
          <a:custGeom>
            <a:avLst/>
            <a:gdLst/>
            <a:ahLst/>
            <a:cxnLst/>
            <a:rect l="l" t="t" r="r" b="b"/>
            <a:pathLst>
              <a:path w="2562263" h="723519">
                <a:moveTo>
                  <a:pt x="1281125" y="0"/>
                </a:moveTo>
                <a:lnTo>
                  <a:pt x="1176053" y="1199"/>
                </a:lnTo>
                <a:lnTo>
                  <a:pt x="1073320" y="4734"/>
                </a:lnTo>
                <a:lnTo>
                  <a:pt x="973257" y="10513"/>
                </a:lnTo>
                <a:lnTo>
                  <a:pt x="876191" y="18442"/>
                </a:lnTo>
                <a:lnTo>
                  <a:pt x="782454" y="28428"/>
                </a:lnTo>
                <a:lnTo>
                  <a:pt x="692375" y="40378"/>
                </a:lnTo>
                <a:lnTo>
                  <a:pt x="606284" y="54199"/>
                </a:lnTo>
                <a:lnTo>
                  <a:pt x="524510" y="69797"/>
                </a:lnTo>
                <a:lnTo>
                  <a:pt x="447384" y="87081"/>
                </a:lnTo>
                <a:lnTo>
                  <a:pt x="375234" y="105956"/>
                </a:lnTo>
                <a:lnTo>
                  <a:pt x="308390" y="126329"/>
                </a:lnTo>
                <a:lnTo>
                  <a:pt x="247183" y="148108"/>
                </a:lnTo>
                <a:lnTo>
                  <a:pt x="191942" y="171199"/>
                </a:lnTo>
                <a:lnTo>
                  <a:pt x="142997" y="195509"/>
                </a:lnTo>
                <a:lnTo>
                  <a:pt x="100677" y="220945"/>
                </a:lnTo>
                <a:lnTo>
                  <a:pt x="65312" y="247414"/>
                </a:lnTo>
                <a:lnTo>
                  <a:pt x="37233" y="274823"/>
                </a:lnTo>
                <a:lnTo>
                  <a:pt x="4246" y="332089"/>
                </a:lnTo>
                <a:lnTo>
                  <a:pt x="0" y="361759"/>
                </a:lnTo>
                <a:lnTo>
                  <a:pt x="4246" y="391429"/>
                </a:lnTo>
                <a:lnTo>
                  <a:pt x="37233" y="448695"/>
                </a:lnTo>
                <a:lnTo>
                  <a:pt x="65312" y="476104"/>
                </a:lnTo>
                <a:lnTo>
                  <a:pt x="100677" y="502573"/>
                </a:lnTo>
                <a:lnTo>
                  <a:pt x="142997" y="528009"/>
                </a:lnTo>
                <a:lnTo>
                  <a:pt x="191942" y="552319"/>
                </a:lnTo>
                <a:lnTo>
                  <a:pt x="247183" y="575410"/>
                </a:lnTo>
                <a:lnTo>
                  <a:pt x="308390" y="597189"/>
                </a:lnTo>
                <a:lnTo>
                  <a:pt x="375234" y="617562"/>
                </a:lnTo>
                <a:lnTo>
                  <a:pt x="447384" y="636437"/>
                </a:lnTo>
                <a:lnTo>
                  <a:pt x="524510" y="653721"/>
                </a:lnTo>
                <a:lnTo>
                  <a:pt x="606284" y="669319"/>
                </a:lnTo>
                <a:lnTo>
                  <a:pt x="692375" y="683140"/>
                </a:lnTo>
                <a:lnTo>
                  <a:pt x="782454" y="695090"/>
                </a:lnTo>
                <a:lnTo>
                  <a:pt x="876191" y="705076"/>
                </a:lnTo>
                <a:lnTo>
                  <a:pt x="973257" y="713005"/>
                </a:lnTo>
                <a:lnTo>
                  <a:pt x="1073320" y="718784"/>
                </a:lnTo>
                <a:lnTo>
                  <a:pt x="1176053" y="722319"/>
                </a:lnTo>
                <a:lnTo>
                  <a:pt x="1281125" y="723519"/>
                </a:lnTo>
                <a:lnTo>
                  <a:pt x="1386198" y="722319"/>
                </a:lnTo>
                <a:lnTo>
                  <a:pt x="1488932" y="718784"/>
                </a:lnTo>
                <a:lnTo>
                  <a:pt x="1588998" y="713005"/>
                </a:lnTo>
                <a:lnTo>
                  <a:pt x="1686064" y="705076"/>
                </a:lnTo>
                <a:lnTo>
                  <a:pt x="1779802" y="695090"/>
                </a:lnTo>
                <a:lnTo>
                  <a:pt x="1869882" y="683140"/>
                </a:lnTo>
                <a:lnTo>
                  <a:pt x="1955974" y="669319"/>
                </a:lnTo>
                <a:lnTo>
                  <a:pt x="2037749" y="653721"/>
                </a:lnTo>
                <a:lnTo>
                  <a:pt x="2114876" y="636437"/>
                </a:lnTo>
                <a:lnTo>
                  <a:pt x="2187027" y="617562"/>
                </a:lnTo>
                <a:lnTo>
                  <a:pt x="2253871" y="597189"/>
                </a:lnTo>
                <a:lnTo>
                  <a:pt x="2315078" y="575410"/>
                </a:lnTo>
                <a:lnTo>
                  <a:pt x="2370319" y="552319"/>
                </a:lnTo>
                <a:lnTo>
                  <a:pt x="2419265" y="528009"/>
                </a:lnTo>
                <a:lnTo>
                  <a:pt x="2461585" y="502573"/>
                </a:lnTo>
                <a:lnTo>
                  <a:pt x="2496950" y="476104"/>
                </a:lnTo>
                <a:lnTo>
                  <a:pt x="2525029" y="448695"/>
                </a:lnTo>
                <a:lnTo>
                  <a:pt x="2558016" y="391429"/>
                </a:lnTo>
                <a:lnTo>
                  <a:pt x="2562263" y="361759"/>
                </a:lnTo>
                <a:lnTo>
                  <a:pt x="2558016" y="332089"/>
                </a:lnTo>
                <a:lnTo>
                  <a:pt x="2525029" y="274823"/>
                </a:lnTo>
                <a:lnTo>
                  <a:pt x="2496950" y="247414"/>
                </a:lnTo>
                <a:lnTo>
                  <a:pt x="2461585" y="220945"/>
                </a:lnTo>
                <a:lnTo>
                  <a:pt x="2419265" y="195509"/>
                </a:lnTo>
                <a:lnTo>
                  <a:pt x="2370319" y="171199"/>
                </a:lnTo>
                <a:lnTo>
                  <a:pt x="2315078" y="148108"/>
                </a:lnTo>
                <a:lnTo>
                  <a:pt x="2253871" y="126329"/>
                </a:lnTo>
                <a:lnTo>
                  <a:pt x="2187027" y="105956"/>
                </a:lnTo>
                <a:lnTo>
                  <a:pt x="2114876" y="87081"/>
                </a:lnTo>
                <a:lnTo>
                  <a:pt x="2037749" y="69797"/>
                </a:lnTo>
                <a:lnTo>
                  <a:pt x="1955974" y="54199"/>
                </a:lnTo>
                <a:lnTo>
                  <a:pt x="1869882" y="40378"/>
                </a:lnTo>
                <a:lnTo>
                  <a:pt x="1779802" y="28428"/>
                </a:lnTo>
                <a:lnTo>
                  <a:pt x="1686064" y="18442"/>
                </a:lnTo>
                <a:lnTo>
                  <a:pt x="1588998" y="10513"/>
                </a:lnTo>
                <a:lnTo>
                  <a:pt x="1488932" y="4734"/>
                </a:lnTo>
                <a:lnTo>
                  <a:pt x="1386198" y="1199"/>
                </a:lnTo>
                <a:lnTo>
                  <a:pt x="1281125" y="0"/>
                </a:lnTo>
                <a:close/>
              </a:path>
            </a:pathLst>
          </a:custGeom>
          <a:solidFill>
            <a:srgbClr val="23AB8C"/>
          </a:solidFill>
        </p:spPr>
        <p:txBody>
          <a:bodyPr wrap="square" lIns="0" tIns="0" rIns="0" bIns="0" rtlCol="0">
            <a:noAutofit/>
          </a:bodyPr>
          <a:lstStyle/>
          <a:p/>
        </p:txBody>
      </p:sp>
      <p:sp>
        <p:nvSpPr>
          <p:cNvPr id="12" name="object 12"/>
          <p:cNvSpPr/>
          <p:nvPr/>
        </p:nvSpPr>
        <p:spPr>
          <a:xfrm>
            <a:off x="1408891" y="2307615"/>
            <a:ext cx="2562263" cy="723519"/>
          </a:xfrm>
          <a:custGeom>
            <a:avLst/>
            <a:gdLst/>
            <a:ahLst/>
            <a:cxnLst/>
            <a:rect l="l" t="t" r="r" b="b"/>
            <a:pathLst>
              <a:path w="2562263" h="723519">
                <a:moveTo>
                  <a:pt x="0" y="361759"/>
                </a:moveTo>
                <a:lnTo>
                  <a:pt x="16767" y="303079"/>
                </a:lnTo>
                <a:lnTo>
                  <a:pt x="65312" y="247414"/>
                </a:lnTo>
                <a:lnTo>
                  <a:pt x="100677" y="220945"/>
                </a:lnTo>
                <a:lnTo>
                  <a:pt x="142997" y="195509"/>
                </a:lnTo>
                <a:lnTo>
                  <a:pt x="191942" y="171199"/>
                </a:lnTo>
                <a:lnTo>
                  <a:pt x="247183" y="148108"/>
                </a:lnTo>
                <a:lnTo>
                  <a:pt x="308390" y="126329"/>
                </a:lnTo>
                <a:lnTo>
                  <a:pt x="375234" y="105956"/>
                </a:lnTo>
                <a:lnTo>
                  <a:pt x="447384" y="87081"/>
                </a:lnTo>
                <a:lnTo>
                  <a:pt x="524510" y="69797"/>
                </a:lnTo>
                <a:lnTo>
                  <a:pt x="606284" y="54199"/>
                </a:lnTo>
                <a:lnTo>
                  <a:pt x="692375" y="40378"/>
                </a:lnTo>
                <a:lnTo>
                  <a:pt x="782454" y="28428"/>
                </a:lnTo>
                <a:lnTo>
                  <a:pt x="876191" y="18442"/>
                </a:lnTo>
                <a:lnTo>
                  <a:pt x="973257" y="10513"/>
                </a:lnTo>
                <a:lnTo>
                  <a:pt x="1073320" y="4734"/>
                </a:lnTo>
                <a:lnTo>
                  <a:pt x="1176053" y="1199"/>
                </a:lnTo>
                <a:lnTo>
                  <a:pt x="1281125" y="0"/>
                </a:lnTo>
                <a:lnTo>
                  <a:pt x="1386198" y="1199"/>
                </a:lnTo>
                <a:lnTo>
                  <a:pt x="1488932" y="4734"/>
                </a:lnTo>
                <a:lnTo>
                  <a:pt x="1588998" y="10513"/>
                </a:lnTo>
                <a:lnTo>
                  <a:pt x="1686064" y="18442"/>
                </a:lnTo>
                <a:lnTo>
                  <a:pt x="1779802" y="28428"/>
                </a:lnTo>
                <a:lnTo>
                  <a:pt x="1869882" y="40378"/>
                </a:lnTo>
                <a:lnTo>
                  <a:pt x="1955974" y="54199"/>
                </a:lnTo>
                <a:lnTo>
                  <a:pt x="2037749" y="69797"/>
                </a:lnTo>
                <a:lnTo>
                  <a:pt x="2114876" y="87081"/>
                </a:lnTo>
                <a:lnTo>
                  <a:pt x="2187027" y="105956"/>
                </a:lnTo>
                <a:lnTo>
                  <a:pt x="2253871" y="126329"/>
                </a:lnTo>
                <a:lnTo>
                  <a:pt x="2315078" y="148108"/>
                </a:lnTo>
                <a:lnTo>
                  <a:pt x="2370319" y="171199"/>
                </a:lnTo>
                <a:lnTo>
                  <a:pt x="2419265" y="195509"/>
                </a:lnTo>
                <a:lnTo>
                  <a:pt x="2461585" y="220945"/>
                </a:lnTo>
                <a:lnTo>
                  <a:pt x="2496950" y="247414"/>
                </a:lnTo>
                <a:lnTo>
                  <a:pt x="2525029" y="274823"/>
                </a:lnTo>
                <a:lnTo>
                  <a:pt x="2558016" y="332089"/>
                </a:lnTo>
                <a:lnTo>
                  <a:pt x="2562263" y="361759"/>
                </a:lnTo>
                <a:lnTo>
                  <a:pt x="2558016" y="391429"/>
                </a:lnTo>
                <a:lnTo>
                  <a:pt x="2525029" y="448695"/>
                </a:lnTo>
                <a:lnTo>
                  <a:pt x="2496950" y="476104"/>
                </a:lnTo>
                <a:lnTo>
                  <a:pt x="2461585" y="502573"/>
                </a:lnTo>
                <a:lnTo>
                  <a:pt x="2419265" y="528009"/>
                </a:lnTo>
                <a:lnTo>
                  <a:pt x="2370319" y="552319"/>
                </a:lnTo>
                <a:lnTo>
                  <a:pt x="2315078" y="575410"/>
                </a:lnTo>
                <a:lnTo>
                  <a:pt x="2253871" y="597189"/>
                </a:lnTo>
                <a:lnTo>
                  <a:pt x="2187027" y="617562"/>
                </a:lnTo>
                <a:lnTo>
                  <a:pt x="2114876" y="636437"/>
                </a:lnTo>
                <a:lnTo>
                  <a:pt x="2037749" y="653721"/>
                </a:lnTo>
                <a:lnTo>
                  <a:pt x="1955974" y="669319"/>
                </a:lnTo>
                <a:lnTo>
                  <a:pt x="1869882" y="683140"/>
                </a:lnTo>
                <a:lnTo>
                  <a:pt x="1779802" y="695090"/>
                </a:lnTo>
                <a:lnTo>
                  <a:pt x="1686064" y="705076"/>
                </a:lnTo>
                <a:lnTo>
                  <a:pt x="1588998" y="713005"/>
                </a:lnTo>
                <a:lnTo>
                  <a:pt x="1488932" y="718784"/>
                </a:lnTo>
                <a:lnTo>
                  <a:pt x="1386198" y="722319"/>
                </a:lnTo>
                <a:lnTo>
                  <a:pt x="1281125" y="723519"/>
                </a:lnTo>
                <a:lnTo>
                  <a:pt x="1176053" y="722319"/>
                </a:lnTo>
                <a:lnTo>
                  <a:pt x="1073320" y="718784"/>
                </a:lnTo>
                <a:lnTo>
                  <a:pt x="973257" y="713005"/>
                </a:lnTo>
                <a:lnTo>
                  <a:pt x="876191" y="705076"/>
                </a:lnTo>
                <a:lnTo>
                  <a:pt x="782454" y="695090"/>
                </a:lnTo>
                <a:lnTo>
                  <a:pt x="692375" y="683140"/>
                </a:lnTo>
                <a:lnTo>
                  <a:pt x="606284" y="669319"/>
                </a:lnTo>
                <a:lnTo>
                  <a:pt x="524510" y="653721"/>
                </a:lnTo>
                <a:lnTo>
                  <a:pt x="447384" y="636437"/>
                </a:lnTo>
                <a:lnTo>
                  <a:pt x="375234" y="617562"/>
                </a:lnTo>
                <a:lnTo>
                  <a:pt x="308390" y="597189"/>
                </a:lnTo>
                <a:lnTo>
                  <a:pt x="247183" y="575410"/>
                </a:lnTo>
                <a:lnTo>
                  <a:pt x="191942" y="552319"/>
                </a:lnTo>
                <a:lnTo>
                  <a:pt x="142997" y="528009"/>
                </a:lnTo>
                <a:lnTo>
                  <a:pt x="100677" y="502573"/>
                </a:lnTo>
                <a:lnTo>
                  <a:pt x="65312" y="476104"/>
                </a:lnTo>
                <a:lnTo>
                  <a:pt x="37233" y="448695"/>
                </a:lnTo>
                <a:lnTo>
                  <a:pt x="4246" y="391429"/>
                </a:lnTo>
                <a:lnTo>
                  <a:pt x="0" y="361759"/>
                </a:lnTo>
                <a:close/>
              </a:path>
            </a:pathLst>
          </a:custGeom>
          <a:ln w="6350">
            <a:solidFill>
              <a:srgbClr val="23AB8C"/>
            </a:solidFill>
          </a:ln>
        </p:spPr>
        <p:txBody>
          <a:bodyPr wrap="square" lIns="0" tIns="0" rIns="0" bIns="0" rtlCol="0">
            <a:noAutofit/>
          </a:bodyPr>
          <a:lstStyle/>
          <a:p/>
        </p:txBody>
      </p:sp>
      <p:sp>
        <p:nvSpPr>
          <p:cNvPr id="13" name="object 13"/>
          <p:cNvSpPr/>
          <p:nvPr/>
        </p:nvSpPr>
        <p:spPr>
          <a:xfrm>
            <a:off x="8231484" y="2307615"/>
            <a:ext cx="2562263" cy="723519"/>
          </a:xfrm>
          <a:custGeom>
            <a:avLst/>
            <a:gdLst/>
            <a:ahLst/>
            <a:cxnLst/>
            <a:rect l="l" t="t" r="r" b="b"/>
            <a:pathLst>
              <a:path w="2562263" h="723519">
                <a:moveTo>
                  <a:pt x="1281125" y="0"/>
                </a:moveTo>
                <a:lnTo>
                  <a:pt x="1176053" y="1199"/>
                </a:lnTo>
                <a:lnTo>
                  <a:pt x="1073320" y="4734"/>
                </a:lnTo>
                <a:lnTo>
                  <a:pt x="973257" y="10513"/>
                </a:lnTo>
                <a:lnTo>
                  <a:pt x="876191" y="18442"/>
                </a:lnTo>
                <a:lnTo>
                  <a:pt x="782454" y="28428"/>
                </a:lnTo>
                <a:lnTo>
                  <a:pt x="692375" y="40378"/>
                </a:lnTo>
                <a:lnTo>
                  <a:pt x="606284" y="54199"/>
                </a:lnTo>
                <a:lnTo>
                  <a:pt x="524510" y="69797"/>
                </a:lnTo>
                <a:lnTo>
                  <a:pt x="447384" y="87081"/>
                </a:lnTo>
                <a:lnTo>
                  <a:pt x="375234" y="105956"/>
                </a:lnTo>
                <a:lnTo>
                  <a:pt x="308390" y="126329"/>
                </a:lnTo>
                <a:lnTo>
                  <a:pt x="247183" y="148108"/>
                </a:lnTo>
                <a:lnTo>
                  <a:pt x="191942" y="171199"/>
                </a:lnTo>
                <a:lnTo>
                  <a:pt x="142997" y="195509"/>
                </a:lnTo>
                <a:lnTo>
                  <a:pt x="100677" y="220945"/>
                </a:lnTo>
                <a:lnTo>
                  <a:pt x="65312" y="247414"/>
                </a:lnTo>
                <a:lnTo>
                  <a:pt x="37233" y="274823"/>
                </a:lnTo>
                <a:lnTo>
                  <a:pt x="4246" y="332089"/>
                </a:lnTo>
                <a:lnTo>
                  <a:pt x="0" y="361759"/>
                </a:lnTo>
                <a:lnTo>
                  <a:pt x="4246" y="391429"/>
                </a:lnTo>
                <a:lnTo>
                  <a:pt x="37233" y="448695"/>
                </a:lnTo>
                <a:lnTo>
                  <a:pt x="65312" y="476104"/>
                </a:lnTo>
                <a:lnTo>
                  <a:pt x="100677" y="502573"/>
                </a:lnTo>
                <a:lnTo>
                  <a:pt x="142997" y="528009"/>
                </a:lnTo>
                <a:lnTo>
                  <a:pt x="191942" y="552319"/>
                </a:lnTo>
                <a:lnTo>
                  <a:pt x="247183" y="575410"/>
                </a:lnTo>
                <a:lnTo>
                  <a:pt x="308390" y="597189"/>
                </a:lnTo>
                <a:lnTo>
                  <a:pt x="375234" y="617562"/>
                </a:lnTo>
                <a:lnTo>
                  <a:pt x="447384" y="636437"/>
                </a:lnTo>
                <a:lnTo>
                  <a:pt x="524510" y="653721"/>
                </a:lnTo>
                <a:lnTo>
                  <a:pt x="606284" y="669319"/>
                </a:lnTo>
                <a:lnTo>
                  <a:pt x="692375" y="683140"/>
                </a:lnTo>
                <a:lnTo>
                  <a:pt x="782454" y="695090"/>
                </a:lnTo>
                <a:lnTo>
                  <a:pt x="876191" y="705076"/>
                </a:lnTo>
                <a:lnTo>
                  <a:pt x="973257" y="713005"/>
                </a:lnTo>
                <a:lnTo>
                  <a:pt x="1073320" y="718784"/>
                </a:lnTo>
                <a:lnTo>
                  <a:pt x="1176053" y="722319"/>
                </a:lnTo>
                <a:lnTo>
                  <a:pt x="1281125" y="723519"/>
                </a:lnTo>
                <a:lnTo>
                  <a:pt x="1386198" y="722319"/>
                </a:lnTo>
                <a:lnTo>
                  <a:pt x="1488932" y="718784"/>
                </a:lnTo>
                <a:lnTo>
                  <a:pt x="1588998" y="713005"/>
                </a:lnTo>
                <a:lnTo>
                  <a:pt x="1686064" y="705076"/>
                </a:lnTo>
                <a:lnTo>
                  <a:pt x="1779802" y="695090"/>
                </a:lnTo>
                <a:lnTo>
                  <a:pt x="1869882" y="683140"/>
                </a:lnTo>
                <a:lnTo>
                  <a:pt x="1955974" y="669319"/>
                </a:lnTo>
                <a:lnTo>
                  <a:pt x="2037749" y="653721"/>
                </a:lnTo>
                <a:lnTo>
                  <a:pt x="2114876" y="636437"/>
                </a:lnTo>
                <a:lnTo>
                  <a:pt x="2187027" y="617562"/>
                </a:lnTo>
                <a:lnTo>
                  <a:pt x="2253871" y="597189"/>
                </a:lnTo>
                <a:lnTo>
                  <a:pt x="2315078" y="575410"/>
                </a:lnTo>
                <a:lnTo>
                  <a:pt x="2370319" y="552319"/>
                </a:lnTo>
                <a:lnTo>
                  <a:pt x="2419265" y="528009"/>
                </a:lnTo>
                <a:lnTo>
                  <a:pt x="2461585" y="502573"/>
                </a:lnTo>
                <a:lnTo>
                  <a:pt x="2496950" y="476104"/>
                </a:lnTo>
                <a:lnTo>
                  <a:pt x="2525029" y="448695"/>
                </a:lnTo>
                <a:lnTo>
                  <a:pt x="2558016" y="391429"/>
                </a:lnTo>
                <a:lnTo>
                  <a:pt x="2562263" y="361759"/>
                </a:lnTo>
                <a:lnTo>
                  <a:pt x="2558016" y="332089"/>
                </a:lnTo>
                <a:lnTo>
                  <a:pt x="2525029" y="274823"/>
                </a:lnTo>
                <a:lnTo>
                  <a:pt x="2496950" y="247414"/>
                </a:lnTo>
                <a:lnTo>
                  <a:pt x="2461585" y="220945"/>
                </a:lnTo>
                <a:lnTo>
                  <a:pt x="2419265" y="195509"/>
                </a:lnTo>
                <a:lnTo>
                  <a:pt x="2370319" y="171199"/>
                </a:lnTo>
                <a:lnTo>
                  <a:pt x="2315078" y="148108"/>
                </a:lnTo>
                <a:lnTo>
                  <a:pt x="2253871" y="126329"/>
                </a:lnTo>
                <a:lnTo>
                  <a:pt x="2187027" y="105956"/>
                </a:lnTo>
                <a:lnTo>
                  <a:pt x="2114876" y="87081"/>
                </a:lnTo>
                <a:lnTo>
                  <a:pt x="2037749" y="69797"/>
                </a:lnTo>
                <a:lnTo>
                  <a:pt x="1955974" y="54199"/>
                </a:lnTo>
                <a:lnTo>
                  <a:pt x="1869882" y="40378"/>
                </a:lnTo>
                <a:lnTo>
                  <a:pt x="1779802" y="28428"/>
                </a:lnTo>
                <a:lnTo>
                  <a:pt x="1686064" y="18442"/>
                </a:lnTo>
                <a:lnTo>
                  <a:pt x="1588998" y="10513"/>
                </a:lnTo>
                <a:lnTo>
                  <a:pt x="1488932" y="4734"/>
                </a:lnTo>
                <a:lnTo>
                  <a:pt x="1386198" y="1199"/>
                </a:lnTo>
                <a:lnTo>
                  <a:pt x="1281125" y="0"/>
                </a:lnTo>
                <a:close/>
              </a:path>
            </a:pathLst>
          </a:custGeom>
          <a:solidFill>
            <a:srgbClr val="23AB8C"/>
          </a:solidFill>
        </p:spPr>
        <p:txBody>
          <a:bodyPr wrap="square" lIns="0" tIns="0" rIns="0" bIns="0" rtlCol="0">
            <a:noAutofit/>
          </a:bodyPr>
          <a:lstStyle/>
          <a:p/>
        </p:txBody>
      </p:sp>
      <p:sp>
        <p:nvSpPr>
          <p:cNvPr id="14" name="object 14"/>
          <p:cNvSpPr/>
          <p:nvPr/>
        </p:nvSpPr>
        <p:spPr>
          <a:xfrm>
            <a:off x="8231484" y="2307615"/>
            <a:ext cx="2562263" cy="723519"/>
          </a:xfrm>
          <a:custGeom>
            <a:avLst/>
            <a:gdLst/>
            <a:ahLst/>
            <a:cxnLst/>
            <a:rect l="l" t="t" r="r" b="b"/>
            <a:pathLst>
              <a:path w="2562263" h="723519">
                <a:moveTo>
                  <a:pt x="0" y="361759"/>
                </a:moveTo>
                <a:lnTo>
                  <a:pt x="16767" y="303079"/>
                </a:lnTo>
                <a:lnTo>
                  <a:pt x="65312" y="247414"/>
                </a:lnTo>
                <a:lnTo>
                  <a:pt x="100677" y="220945"/>
                </a:lnTo>
                <a:lnTo>
                  <a:pt x="142997" y="195509"/>
                </a:lnTo>
                <a:lnTo>
                  <a:pt x="191942" y="171199"/>
                </a:lnTo>
                <a:lnTo>
                  <a:pt x="247183" y="148108"/>
                </a:lnTo>
                <a:lnTo>
                  <a:pt x="308390" y="126329"/>
                </a:lnTo>
                <a:lnTo>
                  <a:pt x="375234" y="105956"/>
                </a:lnTo>
                <a:lnTo>
                  <a:pt x="447384" y="87081"/>
                </a:lnTo>
                <a:lnTo>
                  <a:pt x="524510" y="69797"/>
                </a:lnTo>
                <a:lnTo>
                  <a:pt x="606284" y="54199"/>
                </a:lnTo>
                <a:lnTo>
                  <a:pt x="692375" y="40378"/>
                </a:lnTo>
                <a:lnTo>
                  <a:pt x="782454" y="28428"/>
                </a:lnTo>
                <a:lnTo>
                  <a:pt x="876191" y="18442"/>
                </a:lnTo>
                <a:lnTo>
                  <a:pt x="973257" y="10513"/>
                </a:lnTo>
                <a:lnTo>
                  <a:pt x="1073320" y="4734"/>
                </a:lnTo>
                <a:lnTo>
                  <a:pt x="1176053" y="1199"/>
                </a:lnTo>
                <a:lnTo>
                  <a:pt x="1281125" y="0"/>
                </a:lnTo>
                <a:lnTo>
                  <a:pt x="1386198" y="1199"/>
                </a:lnTo>
                <a:lnTo>
                  <a:pt x="1488932" y="4734"/>
                </a:lnTo>
                <a:lnTo>
                  <a:pt x="1588998" y="10513"/>
                </a:lnTo>
                <a:lnTo>
                  <a:pt x="1686064" y="18442"/>
                </a:lnTo>
                <a:lnTo>
                  <a:pt x="1779802" y="28428"/>
                </a:lnTo>
                <a:lnTo>
                  <a:pt x="1869882" y="40378"/>
                </a:lnTo>
                <a:lnTo>
                  <a:pt x="1955974" y="54199"/>
                </a:lnTo>
                <a:lnTo>
                  <a:pt x="2037749" y="69797"/>
                </a:lnTo>
                <a:lnTo>
                  <a:pt x="2114876" y="87081"/>
                </a:lnTo>
                <a:lnTo>
                  <a:pt x="2187027" y="105956"/>
                </a:lnTo>
                <a:lnTo>
                  <a:pt x="2253871" y="126329"/>
                </a:lnTo>
                <a:lnTo>
                  <a:pt x="2315078" y="148108"/>
                </a:lnTo>
                <a:lnTo>
                  <a:pt x="2370319" y="171199"/>
                </a:lnTo>
                <a:lnTo>
                  <a:pt x="2419265" y="195509"/>
                </a:lnTo>
                <a:lnTo>
                  <a:pt x="2461585" y="220945"/>
                </a:lnTo>
                <a:lnTo>
                  <a:pt x="2496950" y="247414"/>
                </a:lnTo>
                <a:lnTo>
                  <a:pt x="2525029" y="274823"/>
                </a:lnTo>
                <a:lnTo>
                  <a:pt x="2558016" y="332089"/>
                </a:lnTo>
                <a:lnTo>
                  <a:pt x="2562263" y="361759"/>
                </a:lnTo>
                <a:lnTo>
                  <a:pt x="2558016" y="391429"/>
                </a:lnTo>
                <a:lnTo>
                  <a:pt x="2525029" y="448695"/>
                </a:lnTo>
                <a:lnTo>
                  <a:pt x="2496950" y="476104"/>
                </a:lnTo>
                <a:lnTo>
                  <a:pt x="2461585" y="502573"/>
                </a:lnTo>
                <a:lnTo>
                  <a:pt x="2419265" y="528009"/>
                </a:lnTo>
                <a:lnTo>
                  <a:pt x="2370319" y="552319"/>
                </a:lnTo>
                <a:lnTo>
                  <a:pt x="2315078" y="575410"/>
                </a:lnTo>
                <a:lnTo>
                  <a:pt x="2253871" y="597189"/>
                </a:lnTo>
                <a:lnTo>
                  <a:pt x="2187027" y="617562"/>
                </a:lnTo>
                <a:lnTo>
                  <a:pt x="2114876" y="636437"/>
                </a:lnTo>
                <a:lnTo>
                  <a:pt x="2037749" y="653721"/>
                </a:lnTo>
                <a:lnTo>
                  <a:pt x="1955974" y="669319"/>
                </a:lnTo>
                <a:lnTo>
                  <a:pt x="1869882" y="683140"/>
                </a:lnTo>
                <a:lnTo>
                  <a:pt x="1779802" y="695090"/>
                </a:lnTo>
                <a:lnTo>
                  <a:pt x="1686064" y="705076"/>
                </a:lnTo>
                <a:lnTo>
                  <a:pt x="1588998" y="713005"/>
                </a:lnTo>
                <a:lnTo>
                  <a:pt x="1488932" y="718784"/>
                </a:lnTo>
                <a:lnTo>
                  <a:pt x="1386198" y="722319"/>
                </a:lnTo>
                <a:lnTo>
                  <a:pt x="1281125" y="723519"/>
                </a:lnTo>
                <a:lnTo>
                  <a:pt x="1176053" y="722319"/>
                </a:lnTo>
                <a:lnTo>
                  <a:pt x="1073320" y="718784"/>
                </a:lnTo>
                <a:lnTo>
                  <a:pt x="973257" y="713005"/>
                </a:lnTo>
                <a:lnTo>
                  <a:pt x="876191" y="705076"/>
                </a:lnTo>
                <a:lnTo>
                  <a:pt x="782454" y="695090"/>
                </a:lnTo>
                <a:lnTo>
                  <a:pt x="692375" y="683140"/>
                </a:lnTo>
                <a:lnTo>
                  <a:pt x="606284" y="669319"/>
                </a:lnTo>
                <a:lnTo>
                  <a:pt x="524510" y="653721"/>
                </a:lnTo>
                <a:lnTo>
                  <a:pt x="447384" y="636437"/>
                </a:lnTo>
                <a:lnTo>
                  <a:pt x="375234" y="617562"/>
                </a:lnTo>
                <a:lnTo>
                  <a:pt x="308390" y="597189"/>
                </a:lnTo>
                <a:lnTo>
                  <a:pt x="247183" y="575410"/>
                </a:lnTo>
                <a:lnTo>
                  <a:pt x="191942" y="552319"/>
                </a:lnTo>
                <a:lnTo>
                  <a:pt x="142997" y="528009"/>
                </a:lnTo>
                <a:lnTo>
                  <a:pt x="100677" y="502573"/>
                </a:lnTo>
                <a:lnTo>
                  <a:pt x="65312" y="476104"/>
                </a:lnTo>
                <a:lnTo>
                  <a:pt x="37233" y="448695"/>
                </a:lnTo>
                <a:lnTo>
                  <a:pt x="4246" y="391429"/>
                </a:lnTo>
                <a:lnTo>
                  <a:pt x="0" y="361759"/>
                </a:lnTo>
                <a:close/>
              </a:path>
            </a:pathLst>
          </a:custGeom>
          <a:ln w="6350">
            <a:solidFill>
              <a:srgbClr val="23AB8C"/>
            </a:solidFill>
          </a:ln>
        </p:spPr>
        <p:txBody>
          <a:bodyPr wrap="square" lIns="0" tIns="0" rIns="0" bIns="0" rtlCol="0">
            <a:noAutofit/>
          </a:bodyPr>
          <a:lstStyle/>
          <a:p/>
        </p:txBody>
      </p:sp>
      <p:sp>
        <p:nvSpPr>
          <p:cNvPr id="15" name="object 15"/>
          <p:cNvSpPr/>
          <p:nvPr/>
        </p:nvSpPr>
        <p:spPr>
          <a:xfrm>
            <a:off x="2702492" y="2001540"/>
            <a:ext cx="2437511" cy="304520"/>
          </a:xfrm>
          <a:custGeom>
            <a:avLst/>
            <a:gdLst/>
            <a:ahLst/>
            <a:cxnLst/>
            <a:rect l="l" t="t" r="r" b="b"/>
            <a:pathLst>
              <a:path w="2437511" h="304520">
                <a:moveTo>
                  <a:pt x="2437511" y="0"/>
                </a:moveTo>
                <a:lnTo>
                  <a:pt x="0" y="304520"/>
                </a:lnTo>
              </a:path>
            </a:pathLst>
          </a:custGeom>
          <a:ln w="12700">
            <a:solidFill>
              <a:srgbClr val="303030"/>
            </a:solidFill>
          </a:ln>
        </p:spPr>
        <p:txBody>
          <a:bodyPr wrap="square" lIns="0" tIns="0" rIns="0" bIns="0" rtlCol="0">
            <a:noAutofit/>
          </a:bodyPr>
          <a:lstStyle/>
          <a:p/>
        </p:txBody>
      </p:sp>
      <p:sp>
        <p:nvSpPr>
          <p:cNvPr id="16" name="object 16"/>
          <p:cNvSpPr/>
          <p:nvPr/>
        </p:nvSpPr>
        <p:spPr>
          <a:xfrm>
            <a:off x="2702491" y="2252501"/>
            <a:ext cx="81127" cy="88214"/>
          </a:xfrm>
          <a:custGeom>
            <a:avLst/>
            <a:gdLst/>
            <a:ahLst/>
            <a:cxnLst/>
            <a:rect l="l" t="t" r="r" b="b"/>
            <a:pathLst>
              <a:path w="81127" h="88214">
                <a:moveTo>
                  <a:pt x="70104" y="0"/>
                </a:moveTo>
                <a:lnTo>
                  <a:pt x="0" y="53555"/>
                </a:lnTo>
                <a:lnTo>
                  <a:pt x="81127" y="88214"/>
                </a:lnTo>
              </a:path>
            </a:pathLst>
          </a:custGeom>
          <a:ln w="12699">
            <a:solidFill>
              <a:srgbClr val="303030"/>
            </a:solidFill>
          </a:ln>
        </p:spPr>
        <p:txBody>
          <a:bodyPr wrap="square" lIns="0" tIns="0" rIns="0" bIns="0" rtlCol="0">
            <a:noAutofit/>
          </a:bodyPr>
          <a:lstStyle/>
          <a:p/>
        </p:txBody>
      </p:sp>
      <p:sp>
        <p:nvSpPr>
          <p:cNvPr id="17" name="object 17"/>
          <p:cNvSpPr/>
          <p:nvPr/>
        </p:nvSpPr>
        <p:spPr>
          <a:xfrm>
            <a:off x="6951794" y="2001540"/>
            <a:ext cx="2548331" cy="304584"/>
          </a:xfrm>
          <a:custGeom>
            <a:avLst/>
            <a:gdLst/>
            <a:ahLst/>
            <a:cxnLst/>
            <a:rect l="l" t="t" r="r" b="b"/>
            <a:pathLst>
              <a:path w="2548331" h="304584">
                <a:moveTo>
                  <a:pt x="0" y="0"/>
                </a:moveTo>
                <a:lnTo>
                  <a:pt x="2548331" y="304584"/>
                </a:lnTo>
              </a:path>
            </a:pathLst>
          </a:custGeom>
          <a:ln w="12700">
            <a:solidFill>
              <a:srgbClr val="303030"/>
            </a:solidFill>
          </a:ln>
        </p:spPr>
        <p:txBody>
          <a:bodyPr wrap="square" lIns="0" tIns="0" rIns="0" bIns="0" rtlCol="0">
            <a:noAutofit/>
          </a:bodyPr>
          <a:lstStyle/>
          <a:p/>
        </p:txBody>
      </p:sp>
      <p:sp>
        <p:nvSpPr>
          <p:cNvPr id="18" name="object 18"/>
          <p:cNvSpPr/>
          <p:nvPr/>
        </p:nvSpPr>
        <p:spPr>
          <a:xfrm>
            <a:off x="9419194" y="2252941"/>
            <a:ext cx="80937" cy="88277"/>
          </a:xfrm>
          <a:custGeom>
            <a:avLst/>
            <a:gdLst/>
            <a:ahLst/>
            <a:cxnLst/>
            <a:rect l="l" t="t" r="r" b="b"/>
            <a:pathLst>
              <a:path w="80937" h="88277">
                <a:moveTo>
                  <a:pt x="10553" y="0"/>
                </a:moveTo>
                <a:lnTo>
                  <a:pt x="80937" y="53187"/>
                </a:lnTo>
                <a:lnTo>
                  <a:pt x="0" y="88277"/>
                </a:lnTo>
              </a:path>
            </a:pathLst>
          </a:custGeom>
          <a:ln w="12700">
            <a:solidFill>
              <a:srgbClr val="303030"/>
            </a:solidFill>
          </a:ln>
        </p:spPr>
        <p:txBody>
          <a:bodyPr wrap="square" lIns="0" tIns="0" rIns="0" bIns="0" rtlCol="0">
            <a:noAutofit/>
          </a:bodyPr>
          <a:lstStyle/>
          <a:p/>
        </p:txBody>
      </p:sp>
      <p:sp>
        <p:nvSpPr>
          <p:cNvPr id="19" name="object 19"/>
          <p:cNvSpPr/>
          <p:nvPr/>
        </p:nvSpPr>
        <p:spPr>
          <a:xfrm>
            <a:off x="462358" y="1177055"/>
            <a:ext cx="11247831" cy="3002394"/>
          </a:xfrm>
          <a:custGeom>
            <a:avLst/>
            <a:gdLst/>
            <a:ahLst/>
            <a:cxnLst/>
            <a:rect l="l" t="t" r="r" b="b"/>
            <a:pathLst>
              <a:path w="11247831" h="3002394">
                <a:moveTo>
                  <a:pt x="0" y="500405"/>
                </a:moveTo>
                <a:lnTo>
                  <a:pt x="1658" y="459364"/>
                </a:lnTo>
                <a:lnTo>
                  <a:pt x="6549" y="419237"/>
                </a:lnTo>
                <a:lnTo>
                  <a:pt x="14543" y="380152"/>
                </a:lnTo>
                <a:lnTo>
                  <a:pt x="25511" y="342239"/>
                </a:lnTo>
                <a:lnTo>
                  <a:pt x="39324" y="305625"/>
                </a:lnTo>
                <a:lnTo>
                  <a:pt x="55854" y="270441"/>
                </a:lnTo>
                <a:lnTo>
                  <a:pt x="74972" y="236813"/>
                </a:lnTo>
                <a:lnTo>
                  <a:pt x="96549" y="204873"/>
                </a:lnTo>
                <a:lnTo>
                  <a:pt x="120457" y="174747"/>
                </a:lnTo>
                <a:lnTo>
                  <a:pt x="146565" y="146565"/>
                </a:lnTo>
                <a:lnTo>
                  <a:pt x="174747" y="120457"/>
                </a:lnTo>
                <a:lnTo>
                  <a:pt x="204873" y="96549"/>
                </a:lnTo>
                <a:lnTo>
                  <a:pt x="236813" y="74972"/>
                </a:lnTo>
                <a:lnTo>
                  <a:pt x="270441" y="55854"/>
                </a:lnTo>
                <a:lnTo>
                  <a:pt x="305625" y="39324"/>
                </a:lnTo>
                <a:lnTo>
                  <a:pt x="342239" y="25511"/>
                </a:lnTo>
                <a:lnTo>
                  <a:pt x="380152" y="14543"/>
                </a:lnTo>
                <a:lnTo>
                  <a:pt x="419237" y="6549"/>
                </a:lnTo>
                <a:lnTo>
                  <a:pt x="459364" y="1658"/>
                </a:lnTo>
                <a:lnTo>
                  <a:pt x="500405" y="0"/>
                </a:lnTo>
                <a:lnTo>
                  <a:pt x="10747425" y="0"/>
                </a:lnTo>
                <a:lnTo>
                  <a:pt x="10788466" y="1658"/>
                </a:lnTo>
                <a:lnTo>
                  <a:pt x="10828593" y="6549"/>
                </a:lnTo>
                <a:lnTo>
                  <a:pt x="10867678" y="14543"/>
                </a:lnTo>
                <a:lnTo>
                  <a:pt x="10905592" y="25511"/>
                </a:lnTo>
                <a:lnTo>
                  <a:pt x="10942205" y="39324"/>
                </a:lnTo>
                <a:lnTo>
                  <a:pt x="10977390" y="55854"/>
                </a:lnTo>
                <a:lnTo>
                  <a:pt x="11011017" y="74972"/>
                </a:lnTo>
                <a:lnTo>
                  <a:pt x="11042958" y="96549"/>
                </a:lnTo>
                <a:lnTo>
                  <a:pt x="11073083" y="120457"/>
                </a:lnTo>
                <a:lnTo>
                  <a:pt x="11101265" y="146565"/>
                </a:lnTo>
                <a:lnTo>
                  <a:pt x="11127374" y="174747"/>
                </a:lnTo>
                <a:lnTo>
                  <a:pt x="11151281" y="204873"/>
                </a:lnTo>
                <a:lnTo>
                  <a:pt x="11172858" y="236813"/>
                </a:lnTo>
                <a:lnTo>
                  <a:pt x="11191976" y="270441"/>
                </a:lnTo>
                <a:lnTo>
                  <a:pt x="11208506" y="305625"/>
                </a:lnTo>
                <a:lnTo>
                  <a:pt x="11222320" y="342239"/>
                </a:lnTo>
                <a:lnTo>
                  <a:pt x="11233287" y="380152"/>
                </a:lnTo>
                <a:lnTo>
                  <a:pt x="11241281" y="419237"/>
                </a:lnTo>
                <a:lnTo>
                  <a:pt x="11246172" y="459364"/>
                </a:lnTo>
                <a:lnTo>
                  <a:pt x="11247831" y="500405"/>
                </a:lnTo>
                <a:lnTo>
                  <a:pt x="11247831" y="2501988"/>
                </a:lnTo>
                <a:lnTo>
                  <a:pt x="11246172" y="2543029"/>
                </a:lnTo>
                <a:lnTo>
                  <a:pt x="11241281" y="2583156"/>
                </a:lnTo>
                <a:lnTo>
                  <a:pt x="11233287" y="2622241"/>
                </a:lnTo>
                <a:lnTo>
                  <a:pt x="11222320" y="2660155"/>
                </a:lnTo>
                <a:lnTo>
                  <a:pt x="11208506" y="2696768"/>
                </a:lnTo>
                <a:lnTo>
                  <a:pt x="11191976" y="2731953"/>
                </a:lnTo>
                <a:lnTo>
                  <a:pt x="11172858" y="2765580"/>
                </a:lnTo>
                <a:lnTo>
                  <a:pt x="11151281" y="2797521"/>
                </a:lnTo>
                <a:lnTo>
                  <a:pt x="11127374" y="2827646"/>
                </a:lnTo>
                <a:lnTo>
                  <a:pt x="11101265" y="2855828"/>
                </a:lnTo>
                <a:lnTo>
                  <a:pt x="11073083" y="2881937"/>
                </a:lnTo>
                <a:lnTo>
                  <a:pt x="11042958" y="2905844"/>
                </a:lnTo>
                <a:lnTo>
                  <a:pt x="11011017" y="2927421"/>
                </a:lnTo>
                <a:lnTo>
                  <a:pt x="10977390" y="2946539"/>
                </a:lnTo>
                <a:lnTo>
                  <a:pt x="10942205" y="2963069"/>
                </a:lnTo>
                <a:lnTo>
                  <a:pt x="10905592" y="2976883"/>
                </a:lnTo>
                <a:lnTo>
                  <a:pt x="10867678" y="2987851"/>
                </a:lnTo>
                <a:lnTo>
                  <a:pt x="10828593" y="2995844"/>
                </a:lnTo>
                <a:lnTo>
                  <a:pt x="10788466" y="3000735"/>
                </a:lnTo>
                <a:lnTo>
                  <a:pt x="10747425" y="3002394"/>
                </a:lnTo>
                <a:lnTo>
                  <a:pt x="500405" y="3002394"/>
                </a:lnTo>
                <a:lnTo>
                  <a:pt x="459364" y="3000735"/>
                </a:lnTo>
                <a:lnTo>
                  <a:pt x="419237" y="2995844"/>
                </a:lnTo>
                <a:lnTo>
                  <a:pt x="380152" y="2987851"/>
                </a:lnTo>
                <a:lnTo>
                  <a:pt x="342239" y="2976883"/>
                </a:lnTo>
                <a:lnTo>
                  <a:pt x="305625" y="2963069"/>
                </a:lnTo>
                <a:lnTo>
                  <a:pt x="270441" y="2946539"/>
                </a:lnTo>
                <a:lnTo>
                  <a:pt x="236813" y="2927421"/>
                </a:lnTo>
                <a:lnTo>
                  <a:pt x="204873" y="2905844"/>
                </a:lnTo>
                <a:lnTo>
                  <a:pt x="174747" y="2881937"/>
                </a:lnTo>
                <a:lnTo>
                  <a:pt x="146565" y="2855828"/>
                </a:lnTo>
                <a:lnTo>
                  <a:pt x="120457" y="2827646"/>
                </a:lnTo>
                <a:lnTo>
                  <a:pt x="96549" y="2797521"/>
                </a:lnTo>
                <a:lnTo>
                  <a:pt x="74972" y="2765580"/>
                </a:lnTo>
                <a:lnTo>
                  <a:pt x="55854" y="2731953"/>
                </a:lnTo>
                <a:lnTo>
                  <a:pt x="39324" y="2696768"/>
                </a:lnTo>
                <a:lnTo>
                  <a:pt x="25511" y="2660155"/>
                </a:lnTo>
                <a:lnTo>
                  <a:pt x="14543" y="2622241"/>
                </a:lnTo>
                <a:lnTo>
                  <a:pt x="6549" y="2583156"/>
                </a:lnTo>
                <a:lnTo>
                  <a:pt x="1658" y="2543029"/>
                </a:lnTo>
                <a:lnTo>
                  <a:pt x="0" y="2501988"/>
                </a:lnTo>
                <a:lnTo>
                  <a:pt x="0" y="500405"/>
                </a:lnTo>
                <a:close/>
              </a:path>
            </a:pathLst>
          </a:custGeom>
          <a:ln w="19050">
            <a:solidFill>
              <a:srgbClr val="7B7B7B"/>
            </a:solidFill>
            <a:prstDash val="lgDash"/>
          </a:ln>
        </p:spPr>
        <p:txBody>
          <a:bodyPr wrap="square" lIns="0" tIns="0" rIns="0" bIns="0" rtlCol="0">
            <a:noAutofit/>
          </a:bodyPr>
          <a:lstStyle/>
          <a:p/>
        </p:txBody>
      </p:sp>
      <p:sp>
        <p:nvSpPr>
          <p:cNvPr id="20" name="object 20"/>
          <p:cNvSpPr txBox="1"/>
          <p:nvPr/>
        </p:nvSpPr>
        <p:spPr>
          <a:xfrm>
            <a:off x="848871" y="4623363"/>
            <a:ext cx="1791970" cy="1166495"/>
          </a:xfrm>
          <a:prstGeom prst="rect">
            <a:avLst/>
          </a:prstGeom>
        </p:spPr>
        <p:txBody>
          <a:bodyPr wrap="square" lIns="0" tIns="0" rIns="0" bIns="0" rtlCol="0" vert="horz">
            <a:noAutofit/>
          </a:bodyPr>
          <a:lstStyle/>
          <a:p>
            <a:pPr algn="ctr">
              <a:lnSpc>
                <a:spcPct val="100000"/>
              </a:lnSpc>
            </a:pPr>
            <a:r>
              <a:rPr dirty="0" smtClean="0" sz="2400" spc="5">
                <a:solidFill>
                  <a:srgbClr val="7B7B7B"/>
                </a:solidFill>
                <a:latin typeface="Times New Roman"/>
                <a:cs typeface="Times New Roman"/>
              </a:rPr>
              <a:t>G</a:t>
            </a:r>
            <a:r>
              <a:rPr dirty="0" smtClean="0" sz="2400" spc="0">
                <a:solidFill>
                  <a:srgbClr val="7B7B7B"/>
                </a:solidFill>
                <a:latin typeface="Times New Roman"/>
                <a:cs typeface="Times New Roman"/>
              </a:rPr>
              <a:t>r</a:t>
            </a:r>
            <a:r>
              <a:rPr dirty="0" smtClean="0" sz="2400" spc="-5">
                <a:solidFill>
                  <a:srgbClr val="7B7B7B"/>
                </a:solidFill>
                <a:latin typeface="Times New Roman"/>
                <a:cs typeface="Times New Roman"/>
              </a:rPr>
              <a:t>a</a:t>
            </a:r>
            <a:r>
              <a:rPr dirty="0" smtClean="0" sz="2400" spc="0">
                <a:solidFill>
                  <a:srgbClr val="7B7B7B"/>
                </a:solidFill>
                <a:latin typeface="Times New Roman"/>
                <a:cs typeface="Times New Roman"/>
              </a:rPr>
              <a:t>ph p</a:t>
            </a:r>
            <a:r>
              <a:rPr dirty="0" smtClean="0" sz="2400" spc="-5">
                <a:solidFill>
                  <a:srgbClr val="7B7B7B"/>
                </a:solidFill>
                <a:latin typeface="Times New Roman"/>
                <a:cs typeface="Times New Roman"/>
              </a:rPr>
              <a:t>a</a:t>
            </a:r>
            <a:r>
              <a:rPr dirty="0" smtClean="0" sz="2400" spc="-10">
                <a:solidFill>
                  <a:srgbClr val="7B7B7B"/>
                </a:solidFill>
                <a:latin typeface="Times New Roman"/>
                <a:cs typeface="Times New Roman"/>
              </a:rPr>
              <a:t>t</a:t>
            </a:r>
            <a:r>
              <a:rPr dirty="0" smtClean="0" sz="2400" spc="-10">
                <a:solidFill>
                  <a:srgbClr val="7B7B7B"/>
                </a:solidFill>
                <a:latin typeface="Times New Roman"/>
                <a:cs typeface="Times New Roman"/>
              </a:rPr>
              <a:t>t</a:t>
            </a:r>
            <a:r>
              <a:rPr dirty="0" smtClean="0" sz="2400" spc="-5">
                <a:solidFill>
                  <a:srgbClr val="7B7B7B"/>
                </a:solidFill>
                <a:latin typeface="Times New Roman"/>
                <a:cs typeface="Times New Roman"/>
              </a:rPr>
              <a:t>e</a:t>
            </a:r>
            <a:r>
              <a:rPr dirty="0" smtClean="0" sz="2400" spc="0">
                <a:solidFill>
                  <a:srgbClr val="7B7B7B"/>
                </a:solidFill>
                <a:latin typeface="Times New Roman"/>
                <a:cs typeface="Times New Roman"/>
              </a:rPr>
              <a:t>rn:</a:t>
            </a:r>
            <a:endParaRPr sz="2400">
              <a:latin typeface="Times New Roman"/>
              <a:cs typeface="Times New Roman"/>
            </a:endParaRPr>
          </a:p>
          <a:p>
            <a:pPr>
              <a:lnSpc>
                <a:spcPts val="850"/>
              </a:lnSpc>
              <a:spcBef>
                <a:spcPts val="40"/>
              </a:spcBef>
            </a:pPr>
            <a:endParaRPr sz="850"/>
          </a:p>
          <a:p>
            <a:pPr>
              <a:lnSpc>
                <a:spcPts val="1000"/>
              </a:lnSpc>
            </a:pPr>
            <a:endParaRPr sz="1000"/>
          </a:p>
          <a:p>
            <a:pPr algn="ctr" marL="368300" marR="280035" indent="0">
              <a:lnSpc>
                <a:spcPct val="100000"/>
              </a:lnSpc>
            </a:pPr>
            <a:r>
              <a:rPr dirty="0" smtClean="0" sz="1800">
                <a:solidFill>
                  <a:srgbClr val="FFFFFF"/>
                </a:solidFill>
                <a:latin typeface="Times New Roman"/>
                <a:cs typeface="Times New Roman"/>
              </a:rPr>
              <a:t>dbpedia:</a:t>
            </a:r>
            <a:r>
              <a:rPr dirty="0" smtClean="0" sz="1800">
                <a:solidFill>
                  <a:srgbClr val="FFFFFF"/>
                </a:solidFill>
                <a:latin typeface="Times New Roman"/>
                <a:cs typeface="Times New Roman"/>
              </a:rPr>
              <a:t> The_Beatles</a:t>
            </a:r>
            <a:endParaRPr sz="1800">
              <a:latin typeface="Times New Roman"/>
              <a:cs typeface="Times New Roman"/>
            </a:endParaRPr>
          </a:p>
        </p:txBody>
      </p:sp>
      <p:sp>
        <p:nvSpPr>
          <p:cNvPr id="21" name="object 21"/>
          <p:cNvSpPr/>
          <p:nvPr/>
        </p:nvSpPr>
        <p:spPr>
          <a:xfrm>
            <a:off x="1804822" y="3525215"/>
            <a:ext cx="1775498" cy="484911"/>
          </a:xfrm>
          <a:custGeom>
            <a:avLst/>
            <a:gdLst/>
            <a:ahLst/>
            <a:cxnLst/>
            <a:rect l="l" t="t" r="r" b="b"/>
            <a:pathLst>
              <a:path w="1775498" h="484911">
                <a:moveTo>
                  <a:pt x="0" y="0"/>
                </a:moveTo>
                <a:lnTo>
                  <a:pt x="1775498" y="0"/>
                </a:lnTo>
                <a:lnTo>
                  <a:pt x="1775498" y="484911"/>
                </a:lnTo>
                <a:lnTo>
                  <a:pt x="0" y="484911"/>
                </a:lnTo>
                <a:lnTo>
                  <a:pt x="0" y="0"/>
                </a:lnTo>
                <a:close/>
              </a:path>
            </a:pathLst>
          </a:custGeom>
          <a:solidFill>
            <a:srgbClr val="23AB8C"/>
          </a:solidFill>
        </p:spPr>
        <p:txBody>
          <a:bodyPr wrap="square" lIns="0" tIns="0" rIns="0" bIns="0" rtlCol="0">
            <a:noAutofit/>
          </a:bodyPr>
          <a:lstStyle/>
          <a:p/>
        </p:txBody>
      </p:sp>
      <p:sp>
        <p:nvSpPr>
          <p:cNvPr id="22" name="object 22"/>
          <p:cNvSpPr/>
          <p:nvPr/>
        </p:nvSpPr>
        <p:spPr>
          <a:xfrm>
            <a:off x="2690020" y="3031131"/>
            <a:ext cx="2476" cy="481507"/>
          </a:xfrm>
          <a:custGeom>
            <a:avLst/>
            <a:gdLst/>
            <a:ahLst/>
            <a:cxnLst/>
            <a:rect l="l" t="t" r="r" b="b"/>
            <a:pathLst>
              <a:path w="2476" h="481507">
                <a:moveTo>
                  <a:pt x="0" y="0"/>
                </a:moveTo>
                <a:lnTo>
                  <a:pt x="2476" y="481507"/>
                </a:lnTo>
              </a:path>
            </a:pathLst>
          </a:custGeom>
          <a:ln w="12699">
            <a:solidFill>
              <a:srgbClr val="303030"/>
            </a:solidFill>
          </a:ln>
        </p:spPr>
        <p:txBody>
          <a:bodyPr wrap="square" lIns="0" tIns="0" rIns="0" bIns="0" rtlCol="0">
            <a:noAutofit/>
          </a:bodyPr>
          <a:lstStyle/>
          <a:p/>
        </p:txBody>
      </p:sp>
      <p:sp>
        <p:nvSpPr>
          <p:cNvPr id="23" name="object 23"/>
          <p:cNvSpPr/>
          <p:nvPr/>
        </p:nvSpPr>
        <p:spPr>
          <a:xfrm>
            <a:off x="2647663" y="3436213"/>
            <a:ext cx="88900" cy="76428"/>
          </a:xfrm>
          <a:custGeom>
            <a:avLst/>
            <a:gdLst/>
            <a:ahLst/>
            <a:cxnLst/>
            <a:rect l="l" t="t" r="r" b="b"/>
            <a:pathLst>
              <a:path w="88900" h="76428">
                <a:moveTo>
                  <a:pt x="88900" y="0"/>
                </a:moveTo>
                <a:lnTo>
                  <a:pt x="44843" y="76428"/>
                </a:lnTo>
                <a:lnTo>
                  <a:pt x="0" y="457"/>
                </a:lnTo>
              </a:path>
            </a:pathLst>
          </a:custGeom>
          <a:ln w="12700">
            <a:solidFill>
              <a:srgbClr val="303030"/>
            </a:solidFill>
          </a:ln>
        </p:spPr>
        <p:txBody>
          <a:bodyPr wrap="square" lIns="0" tIns="0" rIns="0" bIns="0" rtlCol="0">
            <a:noAutofit/>
          </a:bodyPr>
          <a:lstStyle/>
          <a:p/>
        </p:txBody>
      </p:sp>
      <p:sp>
        <p:nvSpPr>
          <p:cNvPr id="24" name="object 24"/>
          <p:cNvSpPr/>
          <p:nvPr/>
        </p:nvSpPr>
        <p:spPr>
          <a:xfrm>
            <a:off x="8643886" y="3539070"/>
            <a:ext cx="1775498" cy="484911"/>
          </a:xfrm>
          <a:custGeom>
            <a:avLst/>
            <a:gdLst/>
            <a:ahLst/>
            <a:cxnLst/>
            <a:rect l="l" t="t" r="r" b="b"/>
            <a:pathLst>
              <a:path w="1775498" h="484911">
                <a:moveTo>
                  <a:pt x="0" y="0"/>
                </a:moveTo>
                <a:lnTo>
                  <a:pt x="1775498" y="0"/>
                </a:lnTo>
                <a:lnTo>
                  <a:pt x="1775498" y="484911"/>
                </a:lnTo>
                <a:lnTo>
                  <a:pt x="0" y="484911"/>
                </a:lnTo>
                <a:lnTo>
                  <a:pt x="0" y="0"/>
                </a:lnTo>
                <a:close/>
              </a:path>
            </a:pathLst>
          </a:custGeom>
          <a:solidFill>
            <a:srgbClr val="23AB8C"/>
          </a:solidFill>
        </p:spPr>
        <p:txBody>
          <a:bodyPr wrap="square" lIns="0" tIns="0" rIns="0" bIns="0" rtlCol="0">
            <a:noAutofit/>
          </a:bodyPr>
          <a:lstStyle/>
          <a:p/>
        </p:txBody>
      </p:sp>
      <p:sp>
        <p:nvSpPr>
          <p:cNvPr id="25" name="object 25"/>
          <p:cNvSpPr/>
          <p:nvPr/>
        </p:nvSpPr>
        <p:spPr>
          <a:xfrm>
            <a:off x="8643899" y="3539070"/>
            <a:ext cx="1775498" cy="484911"/>
          </a:xfrm>
          <a:custGeom>
            <a:avLst/>
            <a:gdLst/>
            <a:ahLst/>
            <a:cxnLst/>
            <a:rect l="l" t="t" r="r" b="b"/>
            <a:pathLst>
              <a:path w="1775498" h="484911">
                <a:moveTo>
                  <a:pt x="0" y="0"/>
                </a:moveTo>
                <a:lnTo>
                  <a:pt x="1775498" y="0"/>
                </a:lnTo>
                <a:lnTo>
                  <a:pt x="1775498" y="484911"/>
                </a:lnTo>
                <a:lnTo>
                  <a:pt x="0" y="484911"/>
                </a:lnTo>
                <a:lnTo>
                  <a:pt x="0" y="0"/>
                </a:lnTo>
                <a:close/>
              </a:path>
            </a:pathLst>
          </a:custGeom>
          <a:ln w="6350">
            <a:solidFill>
              <a:srgbClr val="23AB8C"/>
            </a:solidFill>
          </a:ln>
        </p:spPr>
        <p:txBody>
          <a:bodyPr wrap="square" lIns="0" tIns="0" rIns="0" bIns="0" rtlCol="0">
            <a:noAutofit/>
          </a:bodyPr>
          <a:lstStyle/>
          <a:p/>
        </p:txBody>
      </p:sp>
      <p:sp>
        <p:nvSpPr>
          <p:cNvPr id="26" name="object 26"/>
          <p:cNvSpPr/>
          <p:nvPr/>
        </p:nvSpPr>
        <p:spPr>
          <a:xfrm>
            <a:off x="9512613" y="3031131"/>
            <a:ext cx="18554" cy="495363"/>
          </a:xfrm>
          <a:custGeom>
            <a:avLst/>
            <a:gdLst/>
            <a:ahLst/>
            <a:cxnLst/>
            <a:rect l="l" t="t" r="r" b="b"/>
            <a:pathLst>
              <a:path w="18554" h="495363">
                <a:moveTo>
                  <a:pt x="0" y="0"/>
                </a:moveTo>
                <a:lnTo>
                  <a:pt x="18554" y="495363"/>
                </a:lnTo>
              </a:path>
            </a:pathLst>
          </a:custGeom>
          <a:ln w="12700">
            <a:solidFill>
              <a:srgbClr val="303030"/>
            </a:solidFill>
          </a:ln>
        </p:spPr>
        <p:txBody>
          <a:bodyPr wrap="square" lIns="0" tIns="0" rIns="0" bIns="0" rtlCol="0">
            <a:noAutofit/>
          </a:bodyPr>
          <a:lstStyle/>
          <a:p/>
        </p:txBody>
      </p:sp>
      <p:sp>
        <p:nvSpPr>
          <p:cNvPr id="27" name="object 27"/>
          <p:cNvSpPr/>
          <p:nvPr/>
        </p:nvSpPr>
        <p:spPr>
          <a:xfrm>
            <a:off x="9483902" y="3448693"/>
            <a:ext cx="88836" cy="77812"/>
          </a:xfrm>
          <a:custGeom>
            <a:avLst/>
            <a:gdLst/>
            <a:ahLst/>
            <a:cxnLst/>
            <a:rect l="l" t="t" r="r" b="b"/>
            <a:pathLst>
              <a:path w="88836" h="77812">
                <a:moveTo>
                  <a:pt x="88836" y="0"/>
                </a:moveTo>
                <a:lnTo>
                  <a:pt x="47269" y="77812"/>
                </a:lnTo>
                <a:lnTo>
                  <a:pt x="0" y="3327"/>
                </a:lnTo>
              </a:path>
            </a:pathLst>
          </a:custGeom>
          <a:ln w="12700">
            <a:solidFill>
              <a:srgbClr val="303030"/>
            </a:solidFill>
          </a:ln>
        </p:spPr>
        <p:txBody>
          <a:bodyPr wrap="square" lIns="0" tIns="0" rIns="0" bIns="0" rtlCol="0">
            <a:noAutofit/>
          </a:bodyPr>
          <a:lstStyle/>
          <a:p/>
        </p:txBody>
      </p:sp>
      <p:sp>
        <p:nvSpPr>
          <p:cNvPr id="28" name="object 28"/>
          <p:cNvSpPr/>
          <p:nvPr/>
        </p:nvSpPr>
        <p:spPr>
          <a:xfrm>
            <a:off x="4768542" y="2338402"/>
            <a:ext cx="2562263" cy="723519"/>
          </a:xfrm>
          <a:custGeom>
            <a:avLst/>
            <a:gdLst/>
            <a:ahLst/>
            <a:cxnLst/>
            <a:rect l="l" t="t" r="r" b="b"/>
            <a:pathLst>
              <a:path w="2562263" h="723519">
                <a:moveTo>
                  <a:pt x="1281125" y="0"/>
                </a:moveTo>
                <a:lnTo>
                  <a:pt x="1176053" y="1199"/>
                </a:lnTo>
                <a:lnTo>
                  <a:pt x="1073320" y="4734"/>
                </a:lnTo>
                <a:lnTo>
                  <a:pt x="973257" y="10513"/>
                </a:lnTo>
                <a:lnTo>
                  <a:pt x="876191" y="18442"/>
                </a:lnTo>
                <a:lnTo>
                  <a:pt x="782454" y="28428"/>
                </a:lnTo>
                <a:lnTo>
                  <a:pt x="692375" y="40378"/>
                </a:lnTo>
                <a:lnTo>
                  <a:pt x="606284" y="54199"/>
                </a:lnTo>
                <a:lnTo>
                  <a:pt x="524510" y="69797"/>
                </a:lnTo>
                <a:lnTo>
                  <a:pt x="447384" y="87081"/>
                </a:lnTo>
                <a:lnTo>
                  <a:pt x="375234" y="105956"/>
                </a:lnTo>
                <a:lnTo>
                  <a:pt x="308390" y="126329"/>
                </a:lnTo>
                <a:lnTo>
                  <a:pt x="247183" y="148108"/>
                </a:lnTo>
                <a:lnTo>
                  <a:pt x="191942" y="171199"/>
                </a:lnTo>
                <a:lnTo>
                  <a:pt x="142997" y="195509"/>
                </a:lnTo>
                <a:lnTo>
                  <a:pt x="100677" y="220945"/>
                </a:lnTo>
                <a:lnTo>
                  <a:pt x="65312" y="247414"/>
                </a:lnTo>
                <a:lnTo>
                  <a:pt x="37233" y="274823"/>
                </a:lnTo>
                <a:lnTo>
                  <a:pt x="4246" y="332089"/>
                </a:lnTo>
                <a:lnTo>
                  <a:pt x="0" y="361759"/>
                </a:lnTo>
                <a:lnTo>
                  <a:pt x="4246" y="391429"/>
                </a:lnTo>
                <a:lnTo>
                  <a:pt x="37233" y="448695"/>
                </a:lnTo>
                <a:lnTo>
                  <a:pt x="65312" y="476104"/>
                </a:lnTo>
                <a:lnTo>
                  <a:pt x="100677" y="502573"/>
                </a:lnTo>
                <a:lnTo>
                  <a:pt x="142997" y="528009"/>
                </a:lnTo>
                <a:lnTo>
                  <a:pt x="191942" y="552319"/>
                </a:lnTo>
                <a:lnTo>
                  <a:pt x="247183" y="575410"/>
                </a:lnTo>
                <a:lnTo>
                  <a:pt x="308390" y="597189"/>
                </a:lnTo>
                <a:lnTo>
                  <a:pt x="375234" y="617562"/>
                </a:lnTo>
                <a:lnTo>
                  <a:pt x="447384" y="636437"/>
                </a:lnTo>
                <a:lnTo>
                  <a:pt x="524510" y="653721"/>
                </a:lnTo>
                <a:lnTo>
                  <a:pt x="606284" y="669319"/>
                </a:lnTo>
                <a:lnTo>
                  <a:pt x="692375" y="683140"/>
                </a:lnTo>
                <a:lnTo>
                  <a:pt x="782454" y="695090"/>
                </a:lnTo>
                <a:lnTo>
                  <a:pt x="876191" y="705076"/>
                </a:lnTo>
                <a:lnTo>
                  <a:pt x="973257" y="713005"/>
                </a:lnTo>
                <a:lnTo>
                  <a:pt x="1073320" y="718784"/>
                </a:lnTo>
                <a:lnTo>
                  <a:pt x="1176053" y="722319"/>
                </a:lnTo>
                <a:lnTo>
                  <a:pt x="1281125" y="723519"/>
                </a:lnTo>
                <a:lnTo>
                  <a:pt x="1386198" y="722319"/>
                </a:lnTo>
                <a:lnTo>
                  <a:pt x="1488932" y="718784"/>
                </a:lnTo>
                <a:lnTo>
                  <a:pt x="1588998" y="713005"/>
                </a:lnTo>
                <a:lnTo>
                  <a:pt x="1686064" y="705076"/>
                </a:lnTo>
                <a:lnTo>
                  <a:pt x="1779802" y="695090"/>
                </a:lnTo>
                <a:lnTo>
                  <a:pt x="1869882" y="683140"/>
                </a:lnTo>
                <a:lnTo>
                  <a:pt x="1955974" y="669319"/>
                </a:lnTo>
                <a:lnTo>
                  <a:pt x="2037749" y="653721"/>
                </a:lnTo>
                <a:lnTo>
                  <a:pt x="2114876" y="636437"/>
                </a:lnTo>
                <a:lnTo>
                  <a:pt x="2187027" y="617562"/>
                </a:lnTo>
                <a:lnTo>
                  <a:pt x="2253871" y="597189"/>
                </a:lnTo>
                <a:lnTo>
                  <a:pt x="2315078" y="575410"/>
                </a:lnTo>
                <a:lnTo>
                  <a:pt x="2370319" y="552319"/>
                </a:lnTo>
                <a:lnTo>
                  <a:pt x="2419265" y="528009"/>
                </a:lnTo>
                <a:lnTo>
                  <a:pt x="2461585" y="502573"/>
                </a:lnTo>
                <a:lnTo>
                  <a:pt x="2496950" y="476104"/>
                </a:lnTo>
                <a:lnTo>
                  <a:pt x="2525029" y="448695"/>
                </a:lnTo>
                <a:lnTo>
                  <a:pt x="2558016" y="391429"/>
                </a:lnTo>
                <a:lnTo>
                  <a:pt x="2562263" y="361759"/>
                </a:lnTo>
                <a:lnTo>
                  <a:pt x="2558016" y="332089"/>
                </a:lnTo>
                <a:lnTo>
                  <a:pt x="2525029" y="274823"/>
                </a:lnTo>
                <a:lnTo>
                  <a:pt x="2496950" y="247414"/>
                </a:lnTo>
                <a:lnTo>
                  <a:pt x="2461585" y="220945"/>
                </a:lnTo>
                <a:lnTo>
                  <a:pt x="2419265" y="195509"/>
                </a:lnTo>
                <a:lnTo>
                  <a:pt x="2370319" y="171199"/>
                </a:lnTo>
                <a:lnTo>
                  <a:pt x="2315078" y="148108"/>
                </a:lnTo>
                <a:lnTo>
                  <a:pt x="2253871" y="126329"/>
                </a:lnTo>
                <a:lnTo>
                  <a:pt x="2187027" y="105956"/>
                </a:lnTo>
                <a:lnTo>
                  <a:pt x="2114876" y="87081"/>
                </a:lnTo>
                <a:lnTo>
                  <a:pt x="2037749" y="69797"/>
                </a:lnTo>
                <a:lnTo>
                  <a:pt x="1955974" y="54199"/>
                </a:lnTo>
                <a:lnTo>
                  <a:pt x="1869882" y="40378"/>
                </a:lnTo>
                <a:lnTo>
                  <a:pt x="1779802" y="28428"/>
                </a:lnTo>
                <a:lnTo>
                  <a:pt x="1686064" y="18442"/>
                </a:lnTo>
                <a:lnTo>
                  <a:pt x="1588998" y="10513"/>
                </a:lnTo>
                <a:lnTo>
                  <a:pt x="1488932" y="4734"/>
                </a:lnTo>
                <a:lnTo>
                  <a:pt x="1386198" y="1199"/>
                </a:lnTo>
                <a:lnTo>
                  <a:pt x="1281125" y="0"/>
                </a:lnTo>
                <a:close/>
              </a:path>
            </a:pathLst>
          </a:custGeom>
          <a:solidFill>
            <a:srgbClr val="23AB8C"/>
          </a:solidFill>
        </p:spPr>
        <p:txBody>
          <a:bodyPr wrap="square" lIns="0" tIns="0" rIns="0" bIns="0" rtlCol="0">
            <a:noAutofit/>
          </a:bodyPr>
          <a:lstStyle/>
          <a:p/>
        </p:txBody>
      </p:sp>
      <p:sp>
        <p:nvSpPr>
          <p:cNvPr id="29" name="object 29"/>
          <p:cNvSpPr/>
          <p:nvPr/>
        </p:nvSpPr>
        <p:spPr>
          <a:xfrm>
            <a:off x="4768542" y="2338402"/>
            <a:ext cx="2562263" cy="723519"/>
          </a:xfrm>
          <a:custGeom>
            <a:avLst/>
            <a:gdLst/>
            <a:ahLst/>
            <a:cxnLst/>
            <a:rect l="l" t="t" r="r" b="b"/>
            <a:pathLst>
              <a:path w="2562263" h="723519">
                <a:moveTo>
                  <a:pt x="0" y="361759"/>
                </a:moveTo>
                <a:lnTo>
                  <a:pt x="16767" y="303079"/>
                </a:lnTo>
                <a:lnTo>
                  <a:pt x="65312" y="247414"/>
                </a:lnTo>
                <a:lnTo>
                  <a:pt x="100677" y="220945"/>
                </a:lnTo>
                <a:lnTo>
                  <a:pt x="142997" y="195509"/>
                </a:lnTo>
                <a:lnTo>
                  <a:pt x="191942" y="171199"/>
                </a:lnTo>
                <a:lnTo>
                  <a:pt x="247183" y="148108"/>
                </a:lnTo>
                <a:lnTo>
                  <a:pt x="308390" y="126329"/>
                </a:lnTo>
                <a:lnTo>
                  <a:pt x="375234" y="105956"/>
                </a:lnTo>
                <a:lnTo>
                  <a:pt x="447384" y="87081"/>
                </a:lnTo>
                <a:lnTo>
                  <a:pt x="524510" y="69797"/>
                </a:lnTo>
                <a:lnTo>
                  <a:pt x="606284" y="54199"/>
                </a:lnTo>
                <a:lnTo>
                  <a:pt x="692375" y="40378"/>
                </a:lnTo>
                <a:lnTo>
                  <a:pt x="782454" y="28428"/>
                </a:lnTo>
                <a:lnTo>
                  <a:pt x="876191" y="18442"/>
                </a:lnTo>
                <a:lnTo>
                  <a:pt x="973257" y="10513"/>
                </a:lnTo>
                <a:lnTo>
                  <a:pt x="1073320" y="4734"/>
                </a:lnTo>
                <a:lnTo>
                  <a:pt x="1176053" y="1199"/>
                </a:lnTo>
                <a:lnTo>
                  <a:pt x="1281125" y="0"/>
                </a:lnTo>
                <a:lnTo>
                  <a:pt x="1386198" y="1199"/>
                </a:lnTo>
                <a:lnTo>
                  <a:pt x="1488932" y="4734"/>
                </a:lnTo>
                <a:lnTo>
                  <a:pt x="1588998" y="10513"/>
                </a:lnTo>
                <a:lnTo>
                  <a:pt x="1686064" y="18442"/>
                </a:lnTo>
                <a:lnTo>
                  <a:pt x="1779802" y="28428"/>
                </a:lnTo>
                <a:lnTo>
                  <a:pt x="1869882" y="40378"/>
                </a:lnTo>
                <a:lnTo>
                  <a:pt x="1955974" y="54199"/>
                </a:lnTo>
                <a:lnTo>
                  <a:pt x="2037749" y="69797"/>
                </a:lnTo>
                <a:lnTo>
                  <a:pt x="2114876" y="87081"/>
                </a:lnTo>
                <a:lnTo>
                  <a:pt x="2187027" y="105956"/>
                </a:lnTo>
                <a:lnTo>
                  <a:pt x="2253871" y="126329"/>
                </a:lnTo>
                <a:lnTo>
                  <a:pt x="2315078" y="148108"/>
                </a:lnTo>
                <a:lnTo>
                  <a:pt x="2370319" y="171199"/>
                </a:lnTo>
                <a:lnTo>
                  <a:pt x="2419265" y="195509"/>
                </a:lnTo>
                <a:lnTo>
                  <a:pt x="2461585" y="220945"/>
                </a:lnTo>
                <a:lnTo>
                  <a:pt x="2496950" y="247414"/>
                </a:lnTo>
                <a:lnTo>
                  <a:pt x="2525029" y="274823"/>
                </a:lnTo>
                <a:lnTo>
                  <a:pt x="2558016" y="332089"/>
                </a:lnTo>
                <a:lnTo>
                  <a:pt x="2562263" y="361759"/>
                </a:lnTo>
                <a:lnTo>
                  <a:pt x="2558016" y="391429"/>
                </a:lnTo>
                <a:lnTo>
                  <a:pt x="2525029" y="448695"/>
                </a:lnTo>
                <a:lnTo>
                  <a:pt x="2496950" y="476104"/>
                </a:lnTo>
                <a:lnTo>
                  <a:pt x="2461585" y="502573"/>
                </a:lnTo>
                <a:lnTo>
                  <a:pt x="2419265" y="528009"/>
                </a:lnTo>
                <a:lnTo>
                  <a:pt x="2370319" y="552319"/>
                </a:lnTo>
                <a:lnTo>
                  <a:pt x="2315078" y="575410"/>
                </a:lnTo>
                <a:lnTo>
                  <a:pt x="2253871" y="597189"/>
                </a:lnTo>
                <a:lnTo>
                  <a:pt x="2187027" y="617562"/>
                </a:lnTo>
                <a:lnTo>
                  <a:pt x="2114876" y="636437"/>
                </a:lnTo>
                <a:lnTo>
                  <a:pt x="2037749" y="653721"/>
                </a:lnTo>
                <a:lnTo>
                  <a:pt x="1955974" y="669319"/>
                </a:lnTo>
                <a:lnTo>
                  <a:pt x="1869882" y="683140"/>
                </a:lnTo>
                <a:lnTo>
                  <a:pt x="1779802" y="695090"/>
                </a:lnTo>
                <a:lnTo>
                  <a:pt x="1686064" y="705076"/>
                </a:lnTo>
                <a:lnTo>
                  <a:pt x="1588998" y="713005"/>
                </a:lnTo>
                <a:lnTo>
                  <a:pt x="1488932" y="718784"/>
                </a:lnTo>
                <a:lnTo>
                  <a:pt x="1386198" y="722319"/>
                </a:lnTo>
                <a:lnTo>
                  <a:pt x="1281125" y="723519"/>
                </a:lnTo>
                <a:lnTo>
                  <a:pt x="1176053" y="722319"/>
                </a:lnTo>
                <a:lnTo>
                  <a:pt x="1073320" y="718784"/>
                </a:lnTo>
                <a:lnTo>
                  <a:pt x="973257" y="713005"/>
                </a:lnTo>
                <a:lnTo>
                  <a:pt x="876191" y="705076"/>
                </a:lnTo>
                <a:lnTo>
                  <a:pt x="782454" y="695090"/>
                </a:lnTo>
                <a:lnTo>
                  <a:pt x="692375" y="683140"/>
                </a:lnTo>
                <a:lnTo>
                  <a:pt x="606284" y="669319"/>
                </a:lnTo>
                <a:lnTo>
                  <a:pt x="524510" y="653721"/>
                </a:lnTo>
                <a:lnTo>
                  <a:pt x="447384" y="636437"/>
                </a:lnTo>
                <a:lnTo>
                  <a:pt x="375234" y="617562"/>
                </a:lnTo>
                <a:lnTo>
                  <a:pt x="308390" y="597189"/>
                </a:lnTo>
                <a:lnTo>
                  <a:pt x="247183" y="575410"/>
                </a:lnTo>
                <a:lnTo>
                  <a:pt x="191942" y="552319"/>
                </a:lnTo>
                <a:lnTo>
                  <a:pt x="142997" y="528009"/>
                </a:lnTo>
                <a:lnTo>
                  <a:pt x="100677" y="502573"/>
                </a:lnTo>
                <a:lnTo>
                  <a:pt x="65312" y="476104"/>
                </a:lnTo>
                <a:lnTo>
                  <a:pt x="37233" y="448695"/>
                </a:lnTo>
                <a:lnTo>
                  <a:pt x="4246" y="391429"/>
                </a:lnTo>
                <a:lnTo>
                  <a:pt x="0" y="361759"/>
                </a:lnTo>
                <a:close/>
              </a:path>
            </a:pathLst>
          </a:custGeom>
          <a:ln w="6350">
            <a:solidFill>
              <a:srgbClr val="23AB8C"/>
            </a:solidFill>
          </a:ln>
        </p:spPr>
        <p:txBody>
          <a:bodyPr wrap="square" lIns="0" tIns="0" rIns="0" bIns="0" rtlCol="0">
            <a:noAutofit/>
          </a:bodyPr>
          <a:lstStyle/>
          <a:p/>
        </p:txBody>
      </p:sp>
      <p:sp>
        <p:nvSpPr>
          <p:cNvPr id="30" name="object 30"/>
          <p:cNvSpPr/>
          <p:nvPr/>
        </p:nvSpPr>
        <p:spPr>
          <a:xfrm>
            <a:off x="5180952" y="3569855"/>
            <a:ext cx="1775498" cy="484911"/>
          </a:xfrm>
          <a:custGeom>
            <a:avLst/>
            <a:gdLst/>
            <a:ahLst/>
            <a:cxnLst/>
            <a:rect l="l" t="t" r="r" b="b"/>
            <a:pathLst>
              <a:path w="1775498" h="484911">
                <a:moveTo>
                  <a:pt x="0" y="0"/>
                </a:moveTo>
                <a:lnTo>
                  <a:pt x="1775498" y="0"/>
                </a:lnTo>
                <a:lnTo>
                  <a:pt x="1775498" y="484911"/>
                </a:lnTo>
                <a:lnTo>
                  <a:pt x="0" y="484911"/>
                </a:lnTo>
                <a:lnTo>
                  <a:pt x="0" y="0"/>
                </a:lnTo>
                <a:close/>
              </a:path>
            </a:pathLst>
          </a:custGeom>
          <a:solidFill>
            <a:srgbClr val="23AB8C"/>
          </a:solidFill>
        </p:spPr>
        <p:txBody>
          <a:bodyPr wrap="square" lIns="0" tIns="0" rIns="0" bIns="0" rtlCol="0">
            <a:noAutofit/>
          </a:bodyPr>
          <a:lstStyle/>
          <a:p/>
        </p:txBody>
      </p:sp>
      <p:sp>
        <p:nvSpPr>
          <p:cNvPr id="31" name="object 31"/>
          <p:cNvSpPr/>
          <p:nvPr/>
        </p:nvSpPr>
        <p:spPr>
          <a:xfrm>
            <a:off x="6049672" y="3061920"/>
            <a:ext cx="18554" cy="495363"/>
          </a:xfrm>
          <a:custGeom>
            <a:avLst/>
            <a:gdLst/>
            <a:ahLst/>
            <a:cxnLst/>
            <a:rect l="l" t="t" r="r" b="b"/>
            <a:pathLst>
              <a:path w="18554" h="495363">
                <a:moveTo>
                  <a:pt x="0" y="0"/>
                </a:moveTo>
                <a:lnTo>
                  <a:pt x="18554" y="495363"/>
                </a:lnTo>
              </a:path>
            </a:pathLst>
          </a:custGeom>
          <a:ln w="12700">
            <a:solidFill>
              <a:srgbClr val="303030"/>
            </a:solidFill>
          </a:ln>
        </p:spPr>
        <p:txBody>
          <a:bodyPr wrap="square" lIns="0" tIns="0" rIns="0" bIns="0" rtlCol="0">
            <a:noAutofit/>
          </a:bodyPr>
          <a:lstStyle/>
          <a:p/>
        </p:txBody>
      </p:sp>
      <p:sp>
        <p:nvSpPr>
          <p:cNvPr id="32" name="object 32"/>
          <p:cNvSpPr/>
          <p:nvPr/>
        </p:nvSpPr>
        <p:spPr>
          <a:xfrm>
            <a:off x="6020961" y="3479481"/>
            <a:ext cx="88836" cy="77812"/>
          </a:xfrm>
          <a:custGeom>
            <a:avLst/>
            <a:gdLst/>
            <a:ahLst/>
            <a:cxnLst/>
            <a:rect l="l" t="t" r="r" b="b"/>
            <a:pathLst>
              <a:path w="88836" h="77812">
                <a:moveTo>
                  <a:pt x="88836" y="0"/>
                </a:moveTo>
                <a:lnTo>
                  <a:pt x="47269" y="77812"/>
                </a:lnTo>
                <a:lnTo>
                  <a:pt x="0" y="3327"/>
                </a:lnTo>
              </a:path>
            </a:pathLst>
          </a:custGeom>
          <a:ln w="12700">
            <a:solidFill>
              <a:srgbClr val="303030"/>
            </a:solidFill>
          </a:ln>
        </p:spPr>
        <p:txBody>
          <a:bodyPr wrap="square" lIns="0" tIns="0" rIns="0" bIns="0" rtlCol="0">
            <a:noAutofit/>
          </a:bodyPr>
          <a:lstStyle/>
          <a:p/>
        </p:txBody>
      </p:sp>
      <p:sp>
        <p:nvSpPr>
          <p:cNvPr id="33" name="object 33"/>
          <p:cNvSpPr/>
          <p:nvPr/>
        </p:nvSpPr>
        <p:spPr>
          <a:xfrm>
            <a:off x="6045898" y="2107496"/>
            <a:ext cx="3568" cy="218338"/>
          </a:xfrm>
          <a:custGeom>
            <a:avLst/>
            <a:gdLst/>
            <a:ahLst/>
            <a:cxnLst/>
            <a:rect l="l" t="t" r="r" b="b"/>
            <a:pathLst>
              <a:path w="3568" h="218338">
                <a:moveTo>
                  <a:pt x="0" y="0"/>
                </a:moveTo>
                <a:lnTo>
                  <a:pt x="3568" y="218338"/>
                </a:lnTo>
              </a:path>
            </a:pathLst>
          </a:custGeom>
          <a:ln w="12700">
            <a:solidFill>
              <a:srgbClr val="303030"/>
            </a:solidFill>
          </a:ln>
        </p:spPr>
        <p:txBody>
          <a:bodyPr wrap="square" lIns="0" tIns="0" rIns="0" bIns="0" rtlCol="0">
            <a:noAutofit/>
          </a:bodyPr>
          <a:lstStyle/>
          <a:p/>
        </p:txBody>
      </p:sp>
      <p:sp>
        <p:nvSpPr>
          <p:cNvPr id="34" name="object 34"/>
          <p:cNvSpPr/>
          <p:nvPr/>
        </p:nvSpPr>
        <p:spPr>
          <a:xfrm>
            <a:off x="6003782" y="2248919"/>
            <a:ext cx="88887" cy="76911"/>
          </a:xfrm>
          <a:custGeom>
            <a:avLst/>
            <a:gdLst/>
            <a:ahLst/>
            <a:cxnLst/>
            <a:rect l="l" t="t" r="r" b="b"/>
            <a:pathLst>
              <a:path w="88887" h="76911">
                <a:moveTo>
                  <a:pt x="88887" y="0"/>
                </a:moveTo>
                <a:lnTo>
                  <a:pt x="45681" y="76911"/>
                </a:lnTo>
                <a:lnTo>
                  <a:pt x="0" y="1447"/>
                </a:lnTo>
              </a:path>
            </a:pathLst>
          </a:custGeom>
          <a:ln w="12700">
            <a:solidFill>
              <a:srgbClr val="303030"/>
            </a:solidFill>
          </a:ln>
        </p:spPr>
        <p:txBody>
          <a:bodyPr wrap="square" lIns="0" tIns="0" rIns="0" bIns="0" rtlCol="0">
            <a:noAutofit/>
          </a:bodyPr>
          <a:lstStyle/>
          <a:p/>
        </p:txBody>
      </p:sp>
      <p:sp>
        <p:nvSpPr>
          <p:cNvPr id="35" name="object 35"/>
          <p:cNvSpPr txBox="1"/>
          <p:nvPr/>
        </p:nvSpPr>
        <p:spPr>
          <a:xfrm>
            <a:off x="4708065" y="1463797"/>
            <a:ext cx="2159000" cy="1951989"/>
          </a:xfrm>
          <a:prstGeom prst="rect">
            <a:avLst/>
          </a:prstGeom>
        </p:spPr>
        <p:txBody>
          <a:bodyPr wrap="square" lIns="0" tIns="0" rIns="0" bIns="0" rtlCol="0" vert="horz">
            <a:noAutofit/>
          </a:bodyPr>
          <a:lstStyle/>
          <a:p>
            <a:pPr algn="ctr" marL="513080">
              <a:lnSpc>
                <a:spcPct val="100000"/>
              </a:lnSpc>
            </a:pPr>
            <a:r>
              <a:rPr dirty="0" smtClean="0" sz="1800">
                <a:solidFill>
                  <a:srgbClr val="FFFFFF"/>
                </a:solidFill>
                <a:latin typeface="Times New Roman"/>
                <a:cs typeface="Times New Roman"/>
              </a:rPr>
              <a:t>dbpedia:</a:t>
            </a:r>
            <a:endParaRPr sz="1800">
              <a:latin typeface="Times New Roman"/>
              <a:cs typeface="Times New Roman"/>
            </a:endParaRPr>
          </a:p>
          <a:p>
            <a:pPr algn="ctr" marL="513080">
              <a:lnSpc>
                <a:spcPct val="100000"/>
              </a:lnSpc>
            </a:pPr>
            <a:r>
              <a:rPr dirty="0" smtClean="0" sz="1800">
                <a:solidFill>
                  <a:srgbClr val="FFFFFF"/>
                </a:solidFill>
                <a:latin typeface="Times New Roman"/>
                <a:cs typeface="Times New Roman"/>
              </a:rPr>
              <a:t>The_Beatles</a:t>
            </a:r>
            <a:endParaRPr sz="1800">
              <a:latin typeface="Times New Roman"/>
              <a:cs typeface="Times New Roman"/>
            </a:endParaRPr>
          </a:p>
          <a:p>
            <a:pPr algn="ctr" marR="1213485">
              <a:lnSpc>
                <a:spcPct val="100000"/>
              </a:lnSpc>
              <a:spcBef>
                <a:spcPts val="320"/>
              </a:spcBef>
            </a:pPr>
            <a:r>
              <a:rPr dirty="0" smtClean="0" sz="1800" spc="-20">
                <a:solidFill>
                  <a:srgbClr val="303030"/>
                </a:solidFill>
                <a:latin typeface="Times New Roman"/>
                <a:cs typeface="Times New Roman"/>
              </a:rPr>
              <a:t>f</a:t>
            </a:r>
            <a:r>
              <a:rPr dirty="0" smtClean="0" sz="1800" spc="0">
                <a:solidFill>
                  <a:srgbClr val="303030"/>
                </a:solidFill>
                <a:latin typeface="Times New Roman"/>
                <a:cs typeface="Times New Roman"/>
              </a:rPr>
              <a:t>oa</a:t>
            </a:r>
            <a:r>
              <a:rPr dirty="0" smtClean="0" sz="1800" spc="-20">
                <a:solidFill>
                  <a:srgbClr val="303030"/>
                </a:solidFill>
                <a:latin typeface="Times New Roman"/>
                <a:cs typeface="Times New Roman"/>
              </a:rPr>
              <a:t>f</a:t>
            </a:r>
            <a:r>
              <a:rPr dirty="0" smtClean="0" sz="1800" spc="0">
                <a:solidFill>
                  <a:srgbClr val="303030"/>
                </a:solidFill>
                <a:latin typeface="Times New Roman"/>
                <a:cs typeface="Times New Roman"/>
              </a:rPr>
              <a:t>:</a:t>
            </a:r>
            <a:r>
              <a:rPr dirty="0" smtClean="0" sz="1800" spc="-20">
                <a:solidFill>
                  <a:srgbClr val="303030"/>
                </a:solidFill>
                <a:latin typeface="Times New Roman"/>
                <a:cs typeface="Times New Roman"/>
              </a:rPr>
              <a:t>m</a:t>
            </a:r>
            <a:r>
              <a:rPr dirty="0" smtClean="0" sz="1800" spc="0">
                <a:solidFill>
                  <a:srgbClr val="303030"/>
                </a:solidFill>
                <a:latin typeface="Times New Roman"/>
                <a:cs typeface="Times New Roman"/>
              </a:rPr>
              <a:t>ade</a:t>
            </a:r>
            <a:endParaRPr sz="1800">
              <a:latin typeface="Times New Roman"/>
              <a:cs typeface="Times New Roman"/>
            </a:endParaRPr>
          </a:p>
          <a:p>
            <a:pPr algn="ctr" marL="532130" marR="12700" indent="4445">
              <a:lnSpc>
                <a:spcPts val="1920"/>
              </a:lnSpc>
              <a:spcBef>
                <a:spcPts val="55"/>
              </a:spcBef>
            </a:pPr>
            <a:r>
              <a:rPr dirty="0" smtClean="0" sz="1600" spc="-5">
                <a:solidFill>
                  <a:srgbClr val="FFFFFF"/>
                </a:solidFill>
                <a:latin typeface="Times New Roman"/>
                <a:cs typeface="Times New Roman"/>
              </a:rPr>
              <a:t>&lt;</a:t>
            </a:r>
            <a:r>
              <a:rPr dirty="0" smtClean="0" sz="1600" spc="0">
                <a:solidFill>
                  <a:srgbClr val="FFFFFF"/>
                </a:solidFill>
                <a:latin typeface="Times New Roman"/>
                <a:cs typeface="Times New Roman"/>
              </a:rPr>
              <a:t>h</a:t>
            </a:r>
            <a:r>
              <a:rPr dirty="0" smtClean="0" sz="1600" spc="-5">
                <a:solidFill>
                  <a:srgbClr val="FFFFFF"/>
                </a:solidFill>
                <a:latin typeface="Times New Roman"/>
                <a:cs typeface="Times New Roman"/>
              </a:rPr>
              <a:t>tt</a:t>
            </a:r>
            <a:r>
              <a:rPr dirty="0" smtClean="0" sz="1600" spc="0">
                <a:solidFill>
                  <a:srgbClr val="FFFFFF"/>
                </a:solidFill>
                <a:latin typeface="Times New Roman"/>
                <a:cs typeface="Times New Roman"/>
              </a:rPr>
              <a:t>p</a:t>
            </a:r>
            <a:r>
              <a:rPr dirty="0" smtClean="0" sz="1600" spc="-5">
                <a:solidFill>
                  <a:srgbClr val="FFFFFF"/>
                </a:solidFill>
                <a:latin typeface="Times New Roman"/>
                <a:cs typeface="Times New Roman"/>
              </a:rPr>
              <a:t>://</a:t>
            </a:r>
            <a:r>
              <a:rPr dirty="0" smtClean="0" sz="1600" spc="-5">
                <a:solidFill>
                  <a:srgbClr val="FFFFFF"/>
                </a:solidFill>
                <a:latin typeface="Times New Roman"/>
                <a:cs typeface="Times New Roman"/>
              </a:rPr>
              <a:t> </a:t>
            </a:r>
            <a:r>
              <a:rPr dirty="0" smtClean="0" sz="1600" spc="-30">
                <a:solidFill>
                  <a:srgbClr val="FFFFFF"/>
                </a:solidFill>
                <a:latin typeface="Times New Roman"/>
                <a:cs typeface="Times New Roman"/>
              </a:rPr>
              <a:t>m</a:t>
            </a:r>
            <a:r>
              <a:rPr dirty="0" smtClean="0" sz="1600" spc="0">
                <a:solidFill>
                  <a:srgbClr val="FFFFFF"/>
                </a:solidFill>
                <a:latin typeface="Times New Roman"/>
                <a:cs typeface="Times New Roman"/>
              </a:rPr>
              <a:t>u</a:t>
            </a:r>
            <a:r>
              <a:rPr dirty="0" smtClean="0" sz="1600" spc="-5">
                <a:solidFill>
                  <a:srgbClr val="FFFFFF"/>
                </a:solidFill>
                <a:latin typeface="Times New Roman"/>
                <a:cs typeface="Times New Roman"/>
              </a:rPr>
              <a:t>s</a:t>
            </a:r>
            <a:r>
              <a:rPr dirty="0" smtClean="0" sz="1600" spc="-5">
                <a:solidFill>
                  <a:srgbClr val="FFFFFF"/>
                </a:solidFill>
                <a:latin typeface="Times New Roman"/>
                <a:cs typeface="Times New Roman"/>
              </a:rPr>
              <a:t>i</a:t>
            </a:r>
            <a:r>
              <a:rPr dirty="0" smtClean="0" sz="1600" spc="5">
                <a:solidFill>
                  <a:srgbClr val="FFFFFF"/>
                </a:solidFill>
                <a:latin typeface="Times New Roman"/>
                <a:cs typeface="Times New Roman"/>
              </a:rPr>
              <a:t>c</a:t>
            </a:r>
            <a:r>
              <a:rPr dirty="0" smtClean="0" sz="1600" spc="0">
                <a:solidFill>
                  <a:srgbClr val="FFFFFF"/>
                </a:solidFill>
                <a:latin typeface="Times New Roman"/>
                <a:cs typeface="Times New Roman"/>
              </a:rPr>
              <a:t>b</a:t>
            </a:r>
            <a:r>
              <a:rPr dirty="0" smtClean="0" sz="1600" spc="5">
                <a:solidFill>
                  <a:srgbClr val="FFFFFF"/>
                </a:solidFill>
                <a:latin typeface="Times New Roman"/>
                <a:cs typeface="Times New Roman"/>
              </a:rPr>
              <a:t>r</a:t>
            </a:r>
            <a:r>
              <a:rPr dirty="0" smtClean="0" sz="1600" spc="5">
                <a:solidFill>
                  <a:srgbClr val="FFFFFF"/>
                </a:solidFill>
                <a:latin typeface="Times New Roman"/>
                <a:cs typeface="Times New Roman"/>
              </a:rPr>
              <a:t>a</a:t>
            </a:r>
            <a:r>
              <a:rPr dirty="0" smtClean="0" sz="1600" spc="-5">
                <a:solidFill>
                  <a:srgbClr val="FFFFFF"/>
                </a:solidFill>
                <a:latin typeface="Times New Roman"/>
                <a:cs typeface="Times New Roman"/>
              </a:rPr>
              <a:t>i</a:t>
            </a:r>
            <a:r>
              <a:rPr dirty="0" smtClean="0" sz="1600" spc="0">
                <a:solidFill>
                  <a:srgbClr val="FFFFFF"/>
                </a:solidFill>
                <a:latin typeface="Times New Roman"/>
                <a:cs typeface="Times New Roman"/>
              </a:rPr>
              <a:t>n</a:t>
            </a:r>
            <a:r>
              <a:rPr dirty="0" smtClean="0" sz="1600" spc="5">
                <a:solidFill>
                  <a:srgbClr val="FFFFFF"/>
                </a:solidFill>
                <a:latin typeface="Times New Roman"/>
                <a:cs typeface="Times New Roman"/>
              </a:rPr>
              <a:t>z</a:t>
            </a:r>
            <a:r>
              <a:rPr dirty="0" smtClean="0" sz="1600" spc="0">
                <a:solidFill>
                  <a:srgbClr val="FFFFFF"/>
                </a:solidFill>
                <a:latin typeface="Times New Roman"/>
                <a:cs typeface="Times New Roman"/>
              </a:rPr>
              <a:t>.</a:t>
            </a:r>
            <a:r>
              <a:rPr dirty="0" smtClean="0" sz="1600" spc="-25">
                <a:solidFill>
                  <a:srgbClr val="FFFFFF"/>
                </a:solidFill>
                <a:latin typeface="Times New Roman"/>
                <a:cs typeface="Times New Roman"/>
              </a:rPr>
              <a:t>o</a:t>
            </a:r>
            <a:r>
              <a:rPr dirty="0" smtClean="0" sz="1600" spc="-15">
                <a:solidFill>
                  <a:srgbClr val="FFFFFF"/>
                </a:solidFill>
                <a:latin typeface="Times New Roman"/>
                <a:cs typeface="Times New Roman"/>
              </a:rPr>
              <a:t>r</a:t>
            </a:r>
            <a:r>
              <a:rPr dirty="0" smtClean="0" sz="1600" spc="-25">
                <a:solidFill>
                  <a:srgbClr val="FFFFFF"/>
                </a:solidFill>
                <a:latin typeface="Times New Roman"/>
                <a:cs typeface="Times New Roman"/>
              </a:rPr>
              <a:t>g</a:t>
            </a:r>
            <a:r>
              <a:rPr dirty="0" smtClean="0" sz="1600" spc="-5">
                <a:solidFill>
                  <a:srgbClr val="FFFFFF"/>
                </a:solidFill>
                <a:latin typeface="Times New Roman"/>
                <a:cs typeface="Times New Roman"/>
              </a:rPr>
              <a:t>/</a:t>
            </a:r>
            <a:r>
              <a:rPr dirty="0" smtClean="0" sz="1600" spc="5">
                <a:solidFill>
                  <a:srgbClr val="FFFFFF"/>
                </a:solidFill>
                <a:latin typeface="Times New Roman"/>
                <a:cs typeface="Times New Roman"/>
              </a:rPr>
              <a:t>r</a:t>
            </a:r>
            <a:r>
              <a:rPr dirty="0" smtClean="0" sz="1600" spc="5">
                <a:solidFill>
                  <a:srgbClr val="FFFFFF"/>
                </a:solidFill>
                <a:latin typeface="Times New Roman"/>
                <a:cs typeface="Times New Roman"/>
              </a:rPr>
              <a:t>e</a:t>
            </a:r>
            <a:r>
              <a:rPr dirty="0" smtClean="0" sz="1600" spc="0">
                <a:solidFill>
                  <a:srgbClr val="FFFFFF"/>
                </a:solidFill>
                <a:latin typeface="Times New Roman"/>
                <a:cs typeface="Times New Roman"/>
              </a:rPr>
              <a:t>c</a:t>
            </a:r>
            <a:r>
              <a:rPr dirty="0" smtClean="0" sz="1600" spc="0">
                <a:solidFill>
                  <a:srgbClr val="FFFFFF"/>
                </a:solidFill>
                <a:latin typeface="Times New Roman"/>
                <a:cs typeface="Times New Roman"/>
              </a:rPr>
              <a:t> </a:t>
            </a:r>
            <a:r>
              <a:rPr dirty="0" smtClean="0" sz="1600" spc="-25">
                <a:solidFill>
                  <a:srgbClr val="FFFFFF"/>
                </a:solidFill>
                <a:latin typeface="Times New Roman"/>
                <a:cs typeface="Times New Roman"/>
              </a:rPr>
              <a:t>o</a:t>
            </a:r>
            <a:r>
              <a:rPr dirty="0" smtClean="0" sz="1600" spc="5">
                <a:solidFill>
                  <a:srgbClr val="FFFFFF"/>
                </a:solidFill>
                <a:latin typeface="Times New Roman"/>
                <a:cs typeface="Times New Roman"/>
              </a:rPr>
              <a:t>r</a:t>
            </a:r>
            <a:r>
              <a:rPr dirty="0" smtClean="0" sz="1600" spc="0">
                <a:solidFill>
                  <a:srgbClr val="FFFFFF"/>
                </a:solidFill>
                <a:latin typeface="Times New Roman"/>
                <a:cs typeface="Times New Roman"/>
              </a:rPr>
              <a:t>d</a:t>
            </a:r>
            <a:r>
              <a:rPr dirty="0" smtClean="0" sz="1600" spc="-5">
                <a:solidFill>
                  <a:srgbClr val="FFFFFF"/>
                </a:solidFill>
                <a:latin typeface="Times New Roman"/>
                <a:cs typeface="Times New Roman"/>
              </a:rPr>
              <a:t>/</a:t>
            </a:r>
            <a:r>
              <a:rPr dirty="0" smtClean="0" sz="1600" spc="0">
                <a:solidFill>
                  <a:srgbClr val="FFFFFF"/>
                </a:solidFill>
                <a:latin typeface="Times New Roman"/>
                <a:cs typeface="Times New Roman"/>
              </a:rPr>
              <a:t>...&gt;</a:t>
            </a:r>
            <a:endParaRPr sz="1600">
              <a:latin typeface="Times New Roman"/>
              <a:cs typeface="Times New Roman"/>
            </a:endParaRPr>
          </a:p>
          <a:p>
            <a:pPr algn="ctr" marR="1149350">
              <a:lnSpc>
                <a:spcPct val="100000"/>
              </a:lnSpc>
              <a:spcBef>
                <a:spcPts val="495"/>
              </a:spcBef>
            </a:pPr>
            <a:r>
              <a:rPr dirty="0" smtClean="0" sz="1800">
                <a:solidFill>
                  <a:srgbClr val="303030"/>
                </a:solidFill>
                <a:latin typeface="Times New Roman"/>
                <a:cs typeface="Times New Roman"/>
              </a:rPr>
              <a:t>dc:title</a:t>
            </a:r>
            <a:endParaRPr sz="1800">
              <a:latin typeface="Times New Roman"/>
              <a:cs typeface="Times New Roman"/>
            </a:endParaRPr>
          </a:p>
        </p:txBody>
      </p:sp>
      <p:sp>
        <p:nvSpPr>
          <p:cNvPr id="36" name="object 36"/>
          <p:cNvSpPr txBox="1"/>
          <p:nvPr/>
        </p:nvSpPr>
        <p:spPr>
          <a:xfrm>
            <a:off x="2953461" y="1691482"/>
            <a:ext cx="944880" cy="286385"/>
          </a:xfrm>
          <a:prstGeom prst="rect">
            <a:avLst/>
          </a:prstGeom>
        </p:spPr>
        <p:txBody>
          <a:bodyPr wrap="square" lIns="0" tIns="0" rIns="0" bIns="0" rtlCol="0" vert="horz">
            <a:noAutofit/>
          </a:bodyPr>
          <a:lstStyle/>
          <a:p>
            <a:pPr marL="12700">
              <a:lnSpc>
                <a:spcPct val="100000"/>
              </a:lnSpc>
            </a:pPr>
            <a:r>
              <a:rPr dirty="0" smtClean="0" sz="1800" spc="-20">
                <a:solidFill>
                  <a:srgbClr val="303030"/>
                </a:solidFill>
                <a:latin typeface="Times New Roman"/>
                <a:cs typeface="Times New Roman"/>
              </a:rPr>
              <a:t>f</a:t>
            </a:r>
            <a:r>
              <a:rPr dirty="0" smtClean="0" sz="1800" spc="0">
                <a:solidFill>
                  <a:srgbClr val="303030"/>
                </a:solidFill>
                <a:latin typeface="Times New Roman"/>
                <a:cs typeface="Times New Roman"/>
              </a:rPr>
              <a:t>oa</a:t>
            </a:r>
            <a:r>
              <a:rPr dirty="0" smtClean="0" sz="1800" spc="-20">
                <a:solidFill>
                  <a:srgbClr val="303030"/>
                </a:solidFill>
                <a:latin typeface="Times New Roman"/>
                <a:cs typeface="Times New Roman"/>
              </a:rPr>
              <a:t>f</a:t>
            </a:r>
            <a:r>
              <a:rPr dirty="0" smtClean="0" sz="1800" spc="0">
                <a:solidFill>
                  <a:srgbClr val="303030"/>
                </a:solidFill>
                <a:latin typeface="Times New Roman"/>
                <a:cs typeface="Times New Roman"/>
              </a:rPr>
              <a:t>:</a:t>
            </a:r>
            <a:r>
              <a:rPr dirty="0" smtClean="0" sz="1800" spc="-20">
                <a:solidFill>
                  <a:srgbClr val="303030"/>
                </a:solidFill>
                <a:latin typeface="Times New Roman"/>
                <a:cs typeface="Times New Roman"/>
              </a:rPr>
              <a:t>m</a:t>
            </a:r>
            <a:r>
              <a:rPr dirty="0" smtClean="0" sz="1800" spc="0">
                <a:solidFill>
                  <a:srgbClr val="303030"/>
                </a:solidFill>
                <a:latin typeface="Times New Roman"/>
                <a:cs typeface="Times New Roman"/>
              </a:rPr>
              <a:t>ade</a:t>
            </a:r>
            <a:endParaRPr sz="1800">
              <a:latin typeface="Times New Roman"/>
              <a:cs typeface="Times New Roman"/>
            </a:endParaRPr>
          </a:p>
        </p:txBody>
      </p:sp>
      <p:sp>
        <p:nvSpPr>
          <p:cNvPr id="37" name="object 37"/>
          <p:cNvSpPr txBox="1"/>
          <p:nvPr/>
        </p:nvSpPr>
        <p:spPr>
          <a:xfrm>
            <a:off x="1867910" y="2295993"/>
            <a:ext cx="1639570" cy="743585"/>
          </a:xfrm>
          <a:prstGeom prst="rect">
            <a:avLst/>
          </a:prstGeom>
        </p:spPr>
        <p:txBody>
          <a:bodyPr wrap="square" lIns="0" tIns="0" rIns="0" bIns="0" rtlCol="0" vert="horz">
            <a:noAutofit/>
          </a:bodyPr>
          <a:lstStyle/>
          <a:p>
            <a:pPr algn="ctr" marL="12700" marR="12700" indent="4445">
              <a:lnSpc>
                <a:spcPct val="100000"/>
              </a:lnSpc>
            </a:pPr>
            <a:r>
              <a:rPr dirty="0" smtClean="0" sz="1600" spc="-5">
                <a:solidFill>
                  <a:srgbClr val="FFFFFF"/>
                </a:solidFill>
                <a:latin typeface="Times New Roman"/>
                <a:cs typeface="Times New Roman"/>
              </a:rPr>
              <a:t>&lt;</a:t>
            </a:r>
            <a:r>
              <a:rPr dirty="0" smtClean="0" sz="1600" spc="0">
                <a:solidFill>
                  <a:srgbClr val="FFFFFF"/>
                </a:solidFill>
                <a:latin typeface="Times New Roman"/>
                <a:cs typeface="Times New Roman"/>
              </a:rPr>
              <a:t>h</a:t>
            </a:r>
            <a:r>
              <a:rPr dirty="0" smtClean="0" sz="1600" spc="-5">
                <a:solidFill>
                  <a:srgbClr val="FFFFFF"/>
                </a:solidFill>
                <a:latin typeface="Times New Roman"/>
                <a:cs typeface="Times New Roman"/>
              </a:rPr>
              <a:t>tt</a:t>
            </a:r>
            <a:r>
              <a:rPr dirty="0" smtClean="0" sz="1600" spc="0">
                <a:solidFill>
                  <a:srgbClr val="FFFFFF"/>
                </a:solidFill>
                <a:latin typeface="Times New Roman"/>
                <a:cs typeface="Times New Roman"/>
              </a:rPr>
              <a:t>p</a:t>
            </a:r>
            <a:r>
              <a:rPr dirty="0" smtClean="0" sz="1600" spc="-5">
                <a:solidFill>
                  <a:srgbClr val="FFFFFF"/>
                </a:solidFill>
                <a:latin typeface="Times New Roman"/>
                <a:cs typeface="Times New Roman"/>
              </a:rPr>
              <a:t>://</a:t>
            </a:r>
            <a:r>
              <a:rPr dirty="0" smtClean="0" sz="1600" spc="-5">
                <a:solidFill>
                  <a:srgbClr val="FFFFFF"/>
                </a:solidFill>
                <a:latin typeface="Times New Roman"/>
                <a:cs typeface="Times New Roman"/>
              </a:rPr>
              <a:t> </a:t>
            </a:r>
            <a:r>
              <a:rPr dirty="0" smtClean="0" sz="1600" spc="-30">
                <a:solidFill>
                  <a:srgbClr val="FFFFFF"/>
                </a:solidFill>
                <a:latin typeface="Times New Roman"/>
                <a:cs typeface="Times New Roman"/>
              </a:rPr>
              <a:t>m</a:t>
            </a:r>
            <a:r>
              <a:rPr dirty="0" smtClean="0" sz="1600" spc="0">
                <a:solidFill>
                  <a:srgbClr val="FFFFFF"/>
                </a:solidFill>
                <a:latin typeface="Times New Roman"/>
                <a:cs typeface="Times New Roman"/>
              </a:rPr>
              <a:t>u</a:t>
            </a:r>
            <a:r>
              <a:rPr dirty="0" smtClean="0" sz="1600" spc="-5">
                <a:solidFill>
                  <a:srgbClr val="FFFFFF"/>
                </a:solidFill>
                <a:latin typeface="Times New Roman"/>
                <a:cs typeface="Times New Roman"/>
              </a:rPr>
              <a:t>s</a:t>
            </a:r>
            <a:r>
              <a:rPr dirty="0" smtClean="0" sz="1600" spc="-5">
                <a:solidFill>
                  <a:srgbClr val="FFFFFF"/>
                </a:solidFill>
                <a:latin typeface="Times New Roman"/>
                <a:cs typeface="Times New Roman"/>
              </a:rPr>
              <a:t>i</a:t>
            </a:r>
            <a:r>
              <a:rPr dirty="0" smtClean="0" sz="1600" spc="5">
                <a:solidFill>
                  <a:srgbClr val="FFFFFF"/>
                </a:solidFill>
                <a:latin typeface="Times New Roman"/>
                <a:cs typeface="Times New Roman"/>
              </a:rPr>
              <a:t>c</a:t>
            </a:r>
            <a:r>
              <a:rPr dirty="0" smtClean="0" sz="1600" spc="0">
                <a:solidFill>
                  <a:srgbClr val="FFFFFF"/>
                </a:solidFill>
                <a:latin typeface="Times New Roman"/>
                <a:cs typeface="Times New Roman"/>
              </a:rPr>
              <a:t>b</a:t>
            </a:r>
            <a:r>
              <a:rPr dirty="0" smtClean="0" sz="1600" spc="5">
                <a:solidFill>
                  <a:srgbClr val="FFFFFF"/>
                </a:solidFill>
                <a:latin typeface="Times New Roman"/>
                <a:cs typeface="Times New Roman"/>
              </a:rPr>
              <a:t>r</a:t>
            </a:r>
            <a:r>
              <a:rPr dirty="0" smtClean="0" sz="1600" spc="5">
                <a:solidFill>
                  <a:srgbClr val="FFFFFF"/>
                </a:solidFill>
                <a:latin typeface="Times New Roman"/>
                <a:cs typeface="Times New Roman"/>
              </a:rPr>
              <a:t>a</a:t>
            </a:r>
            <a:r>
              <a:rPr dirty="0" smtClean="0" sz="1600" spc="-5">
                <a:solidFill>
                  <a:srgbClr val="FFFFFF"/>
                </a:solidFill>
                <a:latin typeface="Times New Roman"/>
                <a:cs typeface="Times New Roman"/>
              </a:rPr>
              <a:t>i</a:t>
            </a:r>
            <a:r>
              <a:rPr dirty="0" smtClean="0" sz="1600" spc="0">
                <a:solidFill>
                  <a:srgbClr val="FFFFFF"/>
                </a:solidFill>
                <a:latin typeface="Times New Roman"/>
                <a:cs typeface="Times New Roman"/>
              </a:rPr>
              <a:t>n</a:t>
            </a:r>
            <a:r>
              <a:rPr dirty="0" smtClean="0" sz="1600" spc="5">
                <a:solidFill>
                  <a:srgbClr val="FFFFFF"/>
                </a:solidFill>
                <a:latin typeface="Times New Roman"/>
                <a:cs typeface="Times New Roman"/>
              </a:rPr>
              <a:t>z</a:t>
            </a:r>
            <a:r>
              <a:rPr dirty="0" smtClean="0" sz="1600" spc="0">
                <a:solidFill>
                  <a:srgbClr val="FFFFFF"/>
                </a:solidFill>
                <a:latin typeface="Times New Roman"/>
                <a:cs typeface="Times New Roman"/>
              </a:rPr>
              <a:t>.</a:t>
            </a:r>
            <a:r>
              <a:rPr dirty="0" smtClean="0" sz="1600" spc="-25">
                <a:solidFill>
                  <a:srgbClr val="FFFFFF"/>
                </a:solidFill>
                <a:latin typeface="Times New Roman"/>
                <a:cs typeface="Times New Roman"/>
              </a:rPr>
              <a:t>o</a:t>
            </a:r>
            <a:r>
              <a:rPr dirty="0" smtClean="0" sz="1600" spc="-15">
                <a:solidFill>
                  <a:srgbClr val="FFFFFF"/>
                </a:solidFill>
                <a:latin typeface="Times New Roman"/>
                <a:cs typeface="Times New Roman"/>
              </a:rPr>
              <a:t>r</a:t>
            </a:r>
            <a:r>
              <a:rPr dirty="0" smtClean="0" sz="1600" spc="-25">
                <a:solidFill>
                  <a:srgbClr val="FFFFFF"/>
                </a:solidFill>
                <a:latin typeface="Times New Roman"/>
                <a:cs typeface="Times New Roman"/>
              </a:rPr>
              <a:t>g</a:t>
            </a:r>
            <a:r>
              <a:rPr dirty="0" smtClean="0" sz="1600" spc="-5">
                <a:solidFill>
                  <a:srgbClr val="FFFFFF"/>
                </a:solidFill>
                <a:latin typeface="Times New Roman"/>
                <a:cs typeface="Times New Roman"/>
              </a:rPr>
              <a:t>/</a:t>
            </a:r>
            <a:r>
              <a:rPr dirty="0" smtClean="0" sz="1600" spc="5">
                <a:solidFill>
                  <a:srgbClr val="FFFFFF"/>
                </a:solidFill>
                <a:latin typeface="Times New Roman"/>
                <a:cs typeface="Times New Roman"/>
              </a:rPr>
              <a:t>r</a:t>
            </a:r>
            <a:r>
              <a:rPr dirty="0" smtClean="0" sz="1600" spc="5">
                <a:solidFill>
                  <a:srgbClr val="FFFFFF"/>
                </a:solidFill>
                <a:latin typeface="Times New Roman"/>
                <a:cs typeface="Times New Roman"/>
              </a:rPr>
              <a:t>e</a:t>
            </a:r>
            <a:r>
              <a:rPr dirty="0" smtClean="0" sz="1600" spc="0">
                <a:solidFill>
                  <a:srgbClr val="FFFFFF"/>
                </a:solidFill>
                <a:latin typeface="Times New Roman"/>
                <a:cs typeface="Times New Roman"/>
              </a:rPr>
              <a:t>c</a:t>
            </a:r>
            <a:r>
              <a:rPr dirty="0" smtClean="0" sz="1600" spc="0">
                <a:solidFill>
                  <a:srgbClr val="FFFFFF"/>
                </a:solidFill>
                <a:latin typeface="Times New Roman"/>
                <a:cs typeface="Times New Roman"/>
              </a:rPr>
              <a:t> </a:t>
            </a:r>
            <a:r>
              <a:rPr dirty="0" smtClean="0" sz="1600" spc="-25">
                <a:solidFill>
                  <a:srgbClr val="FFFFFF"/>
                </a:solidFill>
                <a:latin typeface="Times New Roman"/>
                <a:cs typeface="Times New Roman"/>
              </a:rPr>
              <a:t>o</a:t>
            </a:r>
            <a:r>
              <a:rPr dirty="0" smtClean="0" sz="1600" spc="5">
                <a:solidFill>
                  <a:srgbClr val="FFFFFF"/>
                </a:solidFill>
                <a:latin typeface="Times New Roman"/>
                <a:cs typeface="Times New Roman"/>
              </a:rPr>
              <a:t>r</a:t>
            </a:r>
            <a:r>
              <a:rPr dirty="0" smtClean="0" sz="1600" spc="0">
                <a:solidFill>
                  <a:srgbClr val="FFFFFF"/>
                </a:solidFill>
                <a:latin typeface="Times New Roman"/>
                <a:cs typeface="Times New Roman"/>
              </a:rPr>
              <a:t>d</a:t>
            </a:r>
            <a:r>
              <a:rPr dirty="0" smtClean="0" sz="1600" spc="-5">
                <a:solidFill>
                  <a:srgbClr val="FFFFFF"/>
                </a:solidFill>
                <a:latin typeface="Times New Roman"/>
                <a:cs typeface="Times New Roman"/>
              </a:rPr>
              <a:t>/</a:t>
            </a:r>
            <a:r>
              <a:rPr dirty="0" smtClean="0" sz="1600" spc="0">
                <a:solidFill>
                  <a:srgbClr val="FFFFFF"/>
                </a:solidFill>
                <a:latin typeface="Times New Roman"/>
                <a:cs typeface="Times New Roman"/>
              </a:rPr>
              <a:t>...&gt;</a:t>
            </a:r>
            <a:endParaRPr sz="1600">
              <a:latin typeface="Times New Roman"/>
              <a:cs typeface="Times New Roman"/>
            </a:endParaRPr>
          </a:p>
        </p:txBody>
      </p:sp>
      <p:sp>
        <p:nvSpPr>
          <p:cNvPr id="38" name="object 38"/>
          <p:cNvSpPr txBox="1"/>
          <p:nvPr/>
        </p:nvSpPr>
        <p:spPr>
          <a:xfrm>
            <a:off x="8345222" y="2295993"/>
            <a:ext cx="1984375" cy="1089025"/>
          </a:xfrm>
          <a:prstGeom prst="rect">
            <a:avLst/>
          </a:prstGeom>
        </p:spPr>
        <p:txBody>
          <a:bodyPr wrap="square" lIns="0" tIns="0" rIns="0" bIns="0" rtlCol="0" vert="horz">
            <a:noAutofit/>
          </a:bodyPr>
          <a:lstStyle/>
          <a:p>
            <a:pPr algn="ctr" marL="357505" marR="12700" indent="4445">
              <a:lnSpc>
                <a:spcPct val="100000"/>
              </a:lnSpc>
            </a:pPr>
            <a:r>
              <a:rPr dirty="0" smtClean="0" sz="1600" spc="-5">
                <a:solidFill>
                  <a:srgbClr val="FFFFFF"/>
                </a:solidFill>
                <a:latin typeface="Times New Roman"/>
                <a:cs typeface="Times New Roman"/>
              </a:rPr>
              <a:t>&lt;</a:t>
            </a:r>
            <a:r>
              <a:rPr dirty="0" smtClean="0" sz="1600" spc="0">
                <a:solidFill>
                  <a:srgbClr val="FFFFFF"/>
                </a:solidFill>
                <a:latin typeface="Times New Roman"/>
                <a:cs typeface="Times New Roman"/>
              </a:rPr>
              <a:t>h</a:t>
            </a:r>
            <a:r>
              <a:rPr dirty="0" smtClean="0" sz="1600" spc="-5">
                <a:solidFill>
                  <a:srgbClr val="FFFFFF"/>
                </a:solidFill>
                <a:latin typeface="Times New Roman"/>
                <a:cs typeface="Times New Roman"/>
              </a:rPr>
              <a:t>tt</a:t>
            </a:r>
            <a:r>
              <a:rPr dirty="0" smtClean="0" sz="1600" spc="0">
                <a:solidFill>
                  <a:srgbClr val="FFFFFF"/>
                </a:solidFill>
                <a:latin typeface="Times New Roman"/>
                <a:cs typeface="Times New Roman"/>
              </a:rPr>
              <a:t>p</a:t>
            </a:r>
            <a:r>
              <a:rPr dirty="0" smtClean="0" sz="1600" spc="-5">
                <a:solidFill>
                  <a:srgbClr val="FFFFFF"/>
                </a:solidFill>
                <a:latin typeface="Times New Roman"/>
                <a:cs typeface="Times New Roman"/>
              </a:rPr>
              <a:t>://</a:t>
            </a:r>
            <a:r>
              <a:rPr dirty="0" smtClean="0" sz="1600" spc="-5">
                <a:solidFill>
                  <a:srgbClr val="FFFFFF"/>
                </a:solidFill>
                <a:latin typeface="Times New Roman"/>
                <a:cs typeface="Times New Roman"/>
              </a:rPr>
              <a:t> </a:t>
            </a:r>
            <a:r>
              <a:rPr dirty="0" smtClean="0" sz="1600" spc="-30">
                <a:solidFill>
                  <a:srgbClr val="FFFFFF"/>
                </a:solidFill>
                <a:latin typeface="Times New Roman"/>
                <a:cs typeface="Times New Roman"/>
              </a:rPr>
              <a:t>m</a:t>
            </a:r>
            <a:r>
              <a:rPr dirty="0" smtClean="0" sz="1600" spc="0">
                <a:solidFill>
                  <a:srgbClr val="FFFFFF"/>
                </a:solidFill>
                <a:latin typeface="Times New Roman"/>
                <a:cs typeface="Times New Roman"/>
              </a:rPr>
              <a:t>u</a:t>
            </a:r>
            <a:r>
              <a:rPr dirty="0" smtClean="0" sz="1600" spc="-5">
                <a:solidFill>
                  <a:srgbClr val="FFFFFF"/>
                </a:solidFill>
                <a:latin typeface="Times New Roman"/>
                <a:cs typeface="Times New Roman"/>
              </a:rPr>
              <a:t>s</a:t>
            </a:r>
            <a:r>
              <a:rPr dirty="0" smtClean="0" sz="1600" spc="-5">
                <a:solidFill>
                  <a:srgbClr val="FFFFFF"/>
                </a:solidFill>
                <a:latin typeface="Times New Roman"/>
                <a:cs typeface="Times New Roman"/>
              </a:rPr>
              <a:t>i</a:t>
            </a:r>
            <a:r>
              <a:rPr dirty="0" smtClean="0" sz="1600" spc="5">
                <a:solidFill>
                  <a:srgbClr val="FFFFFF"/>
                </a:solidFill>
                <a:latin typeface="Times New Roman"/>
                <a:cs typeface="Times New Roman"/>
              </a:rPr>
              <a:t>c</a:t>
            </a:r>
            <a:r>
              <a:rPr dirty="0" smtClean="0" sz="1600" spc="0">
                <a:solidFill>
                  <a:srgbClr val="FFFFFF"/>
                </a:solidFill>
                <a:latin typeface="Times New Roman"/>
                <a:cs typeface="Times New Roman"/>
              </a:rPr>
              <a:t>b</a:t>
            </a:r>
            <a:r>
              <a:rPr dirty="0" smtClean="0" sz="1600" spc="5">
                <a:solidFill>
                  <a:srgbClr val="FFFFFF"/>
                </a:solidFill>
                <a:latin typeface="Times New Roman"/>
                <a:cs typeface="Times New Roman"/>
              </a:rPr>
              <a:t>r</a:t>
            </a:r>
            <a:r>
              <a:rPr dirty="0" smtClean="0" sz="1600" spc="5">
                <a:solidFill>
                  <a:srgbClr val="FFFFFF"/>
                </a:solidFill>
                <a:latin typeface="Times New Roman"/>
                <a:cs typeface="Times New Roman"/>
              </a:rPr>
              <a:t>a</a:t>
            </a:r>
            <a:r>
              <a:rPr dirty="0" smtClean="0" sz="1600" spc="-5">
                <a:solidFill>
                  <a:srgbClr val="FFFFFF"/>
                </a:solidFill>
                <a:latin typeface="Times New Roman"/>
                <a:cs typeface="Times New Roman"/>
              </a:rPr>
              <a:t>i</a:t>
            </a:r>
            <a:r>
              <a:rPr dirty="0" smtClean="0" sz="1600" spc="0">
                <a:solidFill>
                  <a:srgbClr val="FFFFFF"/>
                </a:solidFill>
                <a:latin typeface="Times New Roman"/>
                <a:cs typeface="Times New Roman"/>
              </a:rPr>
              <a:t>n</a:t>
            </a:r>
            <a:r>
              <a:rPr dirty="0" smtClean="0" sz="1600" spc="5">
                <a:solidFill>
                  <a:srgbClr val="FFFFFF"/>
                </a:solidFill>
                <a:latin typeface="Times New Roman"/>
                <a:cs typeface="Times New Roman"/>
              </a:rPr>
              <a:t>z</a:t>
            </a:r>
            <a:r>
              <a:rPr dirty="0" smtClean="0" sz="1600" spc="0">
                <a:solidFill>
                  <a:srgbClr val="FFFFFF"/>
                </a:solidFill>
                <a:latin typeface="Times New Roman"/>
                <a:cs typeface="Times New Roman"/>
              </a:rPr>
              <a:t>.</a:t>
            </a:r>
            <a:r>
              <a:rPr dirty="0" smtClean="0" sz="1600" spc="-25">
                <a:solidFill>
                  <a:srgbClr val="FFFFFF"/>
                </a:solidFill>
                <a:latin typeface="Times New Roman"/>
                <a:cs typeface="Times New Roman"/>
              </a:rPr>
              <a:t>o</a:t>
            </a:r>
            <a:r>
              <a:rPr dirty="0" smtClean="0" sz="1600" spc="-15">
                <a:solidFill>
                  <a:srgbClr val="FFFFFF"/>
                </a:solidFill>
                <a:latin typeface="Times New Roman"/>
                <a:cs typeface="Times New Roman"/>
              </a:rPr>
              <a:t>r</a:t>
            </a:r>
            <a:r>
              <a:rPr dirty="0" smtClean="0" sz="1600" spc="-25">
                <a:solidFill>
                  <a:srgbClr val="FFFFFF"/>
                </a:solidFill>
                <a:latin typeface="Times New Roman"/>
                <a:cs typeface="Times New Roman"/>
              </a:rPr>
              <a:t>g</a:t>
            </a:r>
            <a:r>
              <a:rPr dirty="0" smtClean="0" sz="1600" spc="-5">
                <a:solidFill>
                  <a:srgbClr val="FFFFFF"/>
                </a:solidFill>
                <a:latin typeface="Times New Roman"/>
                <a:cs typeface="Times New Roman"/>
              </a:rPr>
              <a:t>/</a:t>
            </a:r>
            <a:r>
              <a:rPr dirty="0" smtClean="0" sz="1600" spc="5">
                <a:solidFill>
                  <a:srgbClr val="FFFFFF"/>
                </a:solidFill>
                <a:latin typeface="Times New Roman"/>
                <a:cs typeface="Times New Roman"/>
              </a:rPr>
              <a:t>r</a:t>
            </a:r>
            <a:r>
              <a:rPr dirty="0" smtClean="0" sz="1600" spc="5">
                <a:solidFill>
                  <a:srgbClr val="FFFFFF"/>
                </a:solidFill>
                <a:latin typeface="Times New Roman"/>
                <a:cs typeface="Times New Roman"/>
              </a:rPr>
              <a:t>e</a:t>
            </a:r>
            <a:r>
              <a:rPr dirty="0" smtClean="0" sz="1600" spc="0">
                <a:solidFill>
                  <a:srgbClr val="FFFFFF"/>
                </a:solidFill>
                <a:latin typeface="Times New Roman"/>
                <a:cs typeface="Times New Roman"/>
              </a:rPr>
              <a:t>c</a:t>
            </a:r>
            <a:r>
              <a:rPr dirty="0" smtClean="0" sz="1600" spc="0">
                <a:solidFill>
                  <a:srgbClr val="FFFFFF"/>
                </a:solidFill>
                <a:latin typeface="Times New Roman"/>
                <a:cs typeface="Times New Roman"/>
              </a:rPr>
              <a:t> </a:t>
            </a:r>
            <a:r>
              <a:rPr dirty="0" smtClean="0" sz="1600" spc="-25">
                <a:solidFill>
                  <a:srgbClr val="FFFFFF"/>
                </a:solidFill>
                <a:latin typeface="Times New Roman"/>
                <a:cs typeface="Times New Roman"/>
              </a:rPr>
              <a:t>o</a:t>
            </a:r>
            <a:r>
              <a:rPr dirty="0" smtClean="0" sz="1600" spc="5">
                <a:solidFill>
                  <a:srgbClr val="FFFFFF"/>
                </a:solidFill>
                <a:latin typeface="Times New Roman"/>
                <a:cs typeface="Times New Roman"/>
              </a:rPr>
              <a:t>r</a:t>
            </a:r>
            <a:r>
              <a:rPr dirty="0" smtClean="0" sz="1600" spc="0">
                <a:solidFill>
                  <a:srgbClr val="FFFFFF"/>
                </a:solidFill>
                <a:latin typeface="Times New Roman"/>
                <a:cs typeface="Times New Roman"/>
              </a:rPr>
              <a:t>d</a:t>
            </a:r>
            <a:r>
              <a:rPr dirty="0" smtClean="0" sz="1600" spc="-5">
                <a:solidFill>
                  <a:srgbClr val="FFFFFF"/>
                </a:solidFill>
                <a:latin typeface="Times New Roman"/>
                <a:cs typeface="Times New Roman"/>
              </a:rPr>
              <a:t>/</a:t>
            </a:r>
            <a:r>
              <a:rPr dirty="0" smtClean="0" sz="1600" spc="0">
                <a:solidFill>
                  <a:srgbClr val="FFFFFF"/>
                </a:solidFill>
                <a:latin typeface="Times New Roman"/>
                <a:cs typeface="Times New Roman"/>
              </a:rPr>
              <a:t>...&gt;</a:t>
            </a:r>
            <a:endParaRPr sz="1600">
              <a:latin typeface="Times New Roman"/>
              <a:cs typeface="Times New Roman"/>
            </a:endParaRPr>
          </a:p>
          <a:p>
            <a:pPr>
              <a:lnSpc>
                <a:spcPts val="550"/>
              </a:lnSpc>
              <a:spcBef>
                <a:spcPts val="8"/>
              </a:spcBef>
            </a:pPr>
            <a:endParaRPr sz="550"/>
          </a:p>
          <a:p>
            <a:pPr marL="12700">
              <a:lnSpc>
                <a:spcPct val="100000"/>
              </a:lnSpc>
            </a:pPr>
            <a:r>
              <a:rPr dirty="0" smtClean="0" sz="1800">
                <a:solidFill>
                  <a:srgbClr val="303030"/>
                </a:solidFill>
                <a:latin typeface="Times New Roman"/>
                <a:cs typeface="Times New Roman"/>
              </a:rPr>
              <a:t>dc:title</a:t>
            </a:r>
            <a:endParaRPr sz="1800">
              <a:latin typeface="Times New Roman"/>
              <a:cs typeface="Times New Roman"/>
            </a:endParaRPr>
          </a:p>
        </p:txBody>
      </p:sp>
      <p:sp>
        <p:nvSpPr>
          <p:cNvPr id="39" name="object 39"/>
          <p:cNvSpPr txBox="1"/>
          <p:nvPr/>
        </p:nvSpPr>
        <p:spPr>
          <a:xfrm>
            <a:off x="7838219" y="1782290"/>
            <a:ext cx="944880" cy="286385"/>
          </a:xfrm>
          <a:prstGeom prst="rect">
            <a:avLst/>
          </a:prstGeom>
        </p:spPr>
        <p:txBody>
          <a:bodyPr wrap="square" lIns="0" tIns="0" rIns="0" bIns="0" rtlCol="0" vert="horz">
            <a:noAutofit/>
          </a:bodyPr>
          <a:lstStyle/>
          <a:p>
            <a:pPr marL="12700">
              <a:lnSpc>
                <a:spcPct val="100000"/>
              </a:lnSpc>
            </a:pPr>
            <a:r>
              <a:rPr dirty="0" smtClean="0" sz="1800" spc="-20">
                <a:solidFill>
                  <a:srgbClr val="303030"/>
                </a:solidFill>
                <a:latin typeface="Times New Roman"/>
                <a:cs typeface="Times New Roman"/>
              </a:rPr>
              <a:t>f</a:t>
            </a:r>
            <a:r>
              <a:rPr dirty="0" smtClean="0" sz="1800" spc="0">
                <a:solidFill>
                  <a:srgbClr val="303030"/>
                </a:solidFill>
                <a:latin typeface="Times New Roman"/>
                <a:cs typeface="Times New Roman"/>
              </a:rPr>
              <a:t>oa</a:t>
            </a:r>
            <a:r>
              <a:rPr dirty="0" smtClean="0" sz="1800" spc="-20">
                <a:solidFill>
                  <a:srgbClr val="303030"/>
                </a:solidFill>
                <a:latin typeface="Times New Roman"/>
                <a:cs typeface="Times New Roman"/>
              </a:rPr>
              <a:t>f</a:t>
            </a:r>
            <a:r>
              <a:rPr dirty="0" smtClean="0" sz="1800" spc="0">
                <a:solidFill>
                  <a:srgbClr val="303030"/>
                </a:solidFill>
                <a:latin typeface="Times New Roman"/>
                <a:cs typeface="Times New Roman"/>
              </a:rPr>
              <a:t>:</a:t>
            </a:r>
            <a:r>
              <a:rPr dirty="0" smtClean="0" sz="1800" spc="-20">
                <a:solidFill>
                  <a:srgbClr val="303030"/>
                </a:solidFill>
                <a:latin typeface="Times New Roman"/>
                <a:cs typeface="Times New Roman"/>
              </a:rPr>
              <a:t>m</a:t>
            </a:r>
            <a:r>
              <a:rPr dirty="0" smtClean="0" sz="1800" spc="0">
                <a:solidFill>
                  <a:srgbClr val="303030"/>
                </a:solidFill>
                <a:latin typeface="Times New Roman"/>
                <a:cs typeface="Times New Roman"/>
              </a:rPr>
              <a:t>ade</a:t>
            </a:r>
            <a:endParaRPr sz="1800">
              <a:latin typeface="Times New Roman"/>
              <a:cs typeface="Times New Roman"/>
            </a:endParaRPr>
          </a:p>
        </p:txBody>
      </p:sp>
      <p:sp>
        <p:nvSpPr>
          <p:cNvPr id="40" name="object 40"/>
          <p:cNvSpPr txBox="1"/>
          <p:nvPr/>
        </p:nvSpPr>
        <p:spPr>
          <a:xfrm>
            <a:off x="828450" y="1292204"/>
            <a:ext cx="683895" cy="377190"/>
          </a:xfrm>
          <a:prstGeom prst="rect">
            <a:avLst/>
          </a:prstGeom>
        </p:spPr>
        <p:txBody>
          <a:bodyPr wrap="square" lIns="0" tIns="0" rIns="0" bIns="0" rtlCol="0" vert="horz">
            <a:noAutofit/>
          </a:bodyPr>
          <a:lstStyle/>
          <a:p>
            <a:pPr marL="12700">
              <a:lnSpc>
                <a:spcPct val="100000"/>
              </a:lnSpc>
            </a:pPr>
            <a:r>
              <a:rPr dirty="0" smtClean="0" sz="2400" spc="5">
                <a:solidFill>
                  <a:srgbClr val="7B7B7B"/>
                </a:solidFill>
                <a:latin typeface="Times New Roman"/>
                <a:cs typeface="Times New Roman"/>
              </a:rPr>
              <a:t>D</a:t>
            </a:r>
            <a:r>
              <a:rPr dirty="0" smtClean="0" sz="2400" spc="-5">
                <a:solidFill>
                  <a:srgbClr val="7B7B7B"/>
                </a:solidFill>
                <a:latin typeface="Times New Roman"/>
                <a:cs typeface="Times New Roman"/>
              </a:rPr>
              <a:t>a</a:t>
            </a:r>
            <a:r>
              <a:rPr dirty="0" smtClean="0" sz="2400" spc="-10">
                <a:solidFill>
                  <a:srgbClr val="7B7B7B"/>
                </a:solidFill>
                <a:latin typeface="Times New Roman"/>
                <a:cs typeface="Times New Roman"/>
              </a:rPr>
              <a:t>t</a:t>
            </a:r>
            <a:r>
              <a:rPr dirty="0" smtClean="0" sz="2400" spc="-5">
                <a:solidFill>
                  <a:srgbClr val="7B7B7B"/>
                </a:solidFill>
                <a:latin typeface="Times New Roman"/>
                <a:cs typeface="Times New Roman"/>
              </a:rPr>
              <a:t>a:</a:t>
            </a:r>
            <a:endParaRPr sz="2400">
              <a:latin typeface="Times New Roman"/>
              <a:cs typeface="Times New Roman"/>
            </a:endParaRPr>
          </a:p>
        </p:txBody>
      </p:sp>
      <p:sp>
        <p:nvSpPr>
          <p:cNvPr id="41" name="object 41"/>
          <p:cNvSpPr txBox="1"/>
          <p:nvPr/>
        </p:nvSpPr>
        <p:spPr>
          <a:xfrm>
            <a:off x="8529832" y="4453894"/>
            <a:ext cx="1007744" cy="377190"/>
          </a:xfrm>
          <a:prstGeom prst="rect">
            <a:avLst/>
          </a:prstGeom>
        </p:spPr>
        <p:txBody>
          <a:bodyPr wrap="square" lIns="0" tIns="0" rIns="0" bIns="0" rtlCol="0" vert="horz">
            <a:noAutofit/>
          </a:bodyPr>
          <a:lstStyle/>
          <a:p>
            <a:pPr marL="12700">
              <a:lnSpc>
                <a:spcPct val="100000"/>
              </a:lnSpc>
            </a:pPr>
            <a:r>
              <a:rPr dirty="0" smtClean="0" sz="2400">
                <a:solidFill>
                  <a:srgbClr val="7B7B7B"/>
                </a:solidFill>
                <a:latin typeface="Times New Roman"/>
                <a:cs typeface="Times New Roman"/>
              </a:rPr>
              <a:t>R</a:t>
            </a:r>
            <a:r>
              <a:rPr dirty="0" smtClean="0" sz="2400" spc="-5">
                <a:solidFill>
                  <a:srgbClr val="7B7B7B"/>
                </a:solidFill>
                <a:latin typeface="Times New Roman"/>
                <a:cs typeface="Times New Roman"/>
              </a:rPr>
              <a:t>e</a:t>
            </a:r>
            <a:r>
              <a:rPr dirty="0" smtClean="0" sz="2400" spc="5">
                <a:solidFill>
                  <a:srgbClr val="7B7B7B"/>
                </a:solidFill>
                <a:latin typeface="Times New Roman"/>
                <a:cs typeface="Times New Roman"/>
              </a:rPr>
              <a:t>s</a:t>
            </a:r>
            <a:r>
              <a:rPr dirty="0" smtClean="0" sz="2400" spc="0">
                <a:solidFill>
                  <a:srgbClr val="7B7B7B"/>
                </a:solidFill>
                <a:latin typeface="Times New Roman"/>
                <a:cs typeface="Times New Roman"/>
              </a:rPr>
              <a:t>u</a:t>
            </a:r>
            <a:r>
              <a:rPr dirty="0" smtClean="0" sz="2400" spc="-10">
                <a:solidFill>
                  <a:srgbClr val="7B7B7B"/>
                </a:solidFill>
                <a:latin typeface="Times New Roman"/>
                <a:cs typeface="Times New Roman"/>
              </a:rPr>
              <a:t>lt</a:t>
            </a:r>
            <a:r>
              <a:rPr dirty="0" smtClean="0" sz="2400" spc="5">
                <a:solidFill>
                  <a:srgbClr val="7B7B7B"/>
                </a:solidFill>
                <a:latin typeface="Times New Roman"/>
                <a:cs typeface="Times New Roman"/>
              </a:rPr>
              <a:t>s</a:t>
            </a:r>
            <a:r>
              <a:rPr dirty="0" smtClean="0" sz="2400" spc="0">
                <a:solidFill>
                  <a:srgbClr val="7B7B7B"/>
                </a:solidFill>
                <a:latin typeface="Times New Roman"/>
                <a:cs typeface="Times New Roman"/>
              </a:rPr>
              <a:t>:</a:t>
            </a:r>
            <a:endParaRPr sz="2400">
              <a:latin typeface="Times New Roman"/>
              <a:cs typeface="Times New Roman"/>
            </a:endParaRPr>
          </a:p>
        </p:txBody>
      </p:sp>
      <p:sp>
        <p:nvSpPr>
          <p:cNvPr id="42" name="object 42"/>
          <p:cNvSpPr txBox="1"/>
          <p:nvPr/>
        </p:nvSpPr>
        <p:spPr>
          <a:xfrm>
            <a:off x="2363636" y="3638127"/>
            <a:ext cx="657225" cy="255904"/>
          </a:xfrm>
          <a:prstGeom prst="rect">
            <a:avLst/>
          </a:prstGeom>
        </p:spPr>
        <p:txBody>
          <a:bodyPr wrap="square" lIns="0" tIns="0" rIns="0" bIns="0" rtlCol="0" vert="horz">
            <a:noAutofit/>
          </a:bodyPr>
          <a:lstStyle/>
          <a:p>
            <a:pPr marL="12700">
              <a:lnSpc>
                <a:spcPct val="100000"/>
              </a:lnSpc>
            </a:pPr>
            <a:r>
              <a:rPr dirty="0" smtClean="0" sz="1600" spc="5">
                <a:solidFill>
                  <a:srgbClr val="FFFFFF"/>
                </a:solidFill>
                <a:latin typeface="Times New Roman"/>
                <a:cs typeface="Times New Roman"/>
              </a:rPr>
              <a:t>"</a:t>
            </a:r>
            <a:r>
              <a:rPr dirty="0" smtClean="0" sz="1600" spc="0">
                <a:solidFill>
                  <a:srgbClr val="FFFFFF"/>
                </a:solidFill>
                <a:latin typeface="Times New Roman"/>
                <a:cs typeface="Times New Roman"/>
              </a:rPr>
              <a:t>H</a:t>
            </a:r>
            <a:r>
              <a:rPr dirty="0" smtClean="0" sz="1600" spc="5">
                <a:solidFill>
                  <a:srgbClr val="FFFFFF"/>
                </a:solidFill>
                <a:latin typeface="Times New Roman"/>
                <a:cs typeface="Times New Roman"/>
              </a:rPr>
              <a:t>e</a:t>
            </a:r>
            <a:r>
              <a:rPr dirty="0" smtClean="0" sz="1600" spc="-5">
                <a:solidFill>
                  <a:srgbClr val="FFFFFF"/>
                </a:solidFill>
                <a:latin typeface="Times New Roman"/>
                <a:cs typeface="Times New Roman"/>
              </a:rPr>
              <a:t>l</a:t>
            </a:r>
            <a:r>
              <a:rPr dirty="0" smtClean="0" sz="1600" spc="0">
                <a:solidFill>
                  <a:srgbClr val="FFFFFF"/>
                </a:solidFill>
                <a:latin typeface="Times New Roman"/>
                <a:cs typeface="Times New Roman"/>
              </a:rPr>
              <a:t>p</a:t>
            </a:r>
            <a:r>
              <a:rPr dirty="0" smtClean="0" sz="1600" spc="5">
                <a:solidFill>
                  <a:srgbClr val="FFFFFF"/>
                </a:solidFill>
                <a:latin typeface="Times New Roman"/>
                <a:cs typeface="Times New Roman"/>
              </a:rPr>
              <a:t>!</a:t>
            </a:r>
            <a:r>
              <a:rPr dirty="0" smtClean="0" sz="1600" spc="0">
                <a:solidFill>
                  <a:srgbClr val="FFFFFF"/>
                </a:solidFill>
                <a:latin typeface="Times New Roman"/>
                <a:cs typeface="Times New Roman"/>
              </a:rPr>
              <a:t>"</a:t>
            </a:r>
            <a:endParaRPr sz="1600">
              <a:latin typeface="Times New Roman"/>
              <a:cs typeface="Times New Roman"/>
            </a:endParaRPr>
          </a:p>
        </p:txBody>
      </p:sp>
      <p:sp>
        <p:nvSpPr>
          <p:cNvPr id="43" name="object 43"/>
          <p:cNvSpPr txBox="1"/>
          <p:nvPr/>
        </p:nvSpPr>
        <p:spPr>
          <a:xfrm>
            <a:off x="9073168" y="3651981"/>
            <a:ext cx="916305" cy="255904"/>
          </a:xfrm>
          <a:prstGeom prst="rect">
            <a:avLst/>
          </a:prstGeom>
        </p:spPr>
        <p:txBody>
          <a:bodyPr wrap="square" lIns="0" tIns="0" rIns="0" bIns="0" rtlCol="0" vert="horz">
            <a:noAutofit/>
          </a:bodyPr>
          <a:lstStyle/>
          <a:p>
            <a:pPr marL="12700">
              <a:lnSpc>
                <a:spcPct val="100000"/>
              </a:lnSpc>
            </a:pPr>
            <a:r>
              <a:rPr dirty="0" smtClean="0" sz="1600" spc="5">
                <a:solidFill>
                  <a:srgbClr val="FFFFFF"/>
                </a:solidFill>
                <a:latin typeface="Times New Roman"/>
                <a:cs typeface="Times New Roman"/>
              </a:rPr>
              <a:t>"</a:t>
            </a:r>
            <a:r>
              <a:rPr dirty="0" smtClean="0" sz="1600" spc="-20">
                <a:solidFill>
                  <a:srgbClr val="FFFFFF"/>
                </a:solidFill>
                <a:latin typeface="Times New Roman"/>
                <a:cs typeface="Times New Roman"/>
              </a:rPr>
              <a:t>L</a:t>
            </a:r>
            <a:r>
              <a:rPr dirty="0" smtClean="0" sz="1600" spc="5">
                <a:solidFill>
                  <a:srgbClr val="FFFFFF"/>
                </a:solidFill>
                <a:latin typeface="Times New Roman"/>
                <a:cs typeface="Times New Roman"/>
              </a:rPr>
              <a:t>e</a:t>
            </a:r>
            <a:r>
              <a:rPr dirty="0" smtClean="0" sz="1600" spc="0">
                <a:solidFill>
                  <a:srgbClr val="FFFFFF"/>
                </a:solidFill>
                <a:latin typeface="Times New Roman"/>
                <a:cs typeface="Times New Roman"/>
              </a:rPr>
              <a:t>t</a:t>
            </a:r>
            <a:r>
              <a:rPr dirty="0" smtClean="0" sz="1600" spc="-5">
                <a:solidFill>
                  <a:srgbClr val="FFFFFF"/>
                </a:solidFill>
                <a:latin typeface="Times New Roman"/>
                <a:cs typeface="Times New Roman"/>
              </a:rPr>
              <a:t> </a:t>
            </a:r>
            <a:r>
              <a:rPr dirty="0" smtClean="0" sz="1600" spc="-15">
                <a:solidFill>
                  <a:srgbClr val="FFFFFF"/>
                </a:solidFill>
                <a:latin typeface="Times New Roman"/>
                <a:cs typeface="Times New Roman"/>
              </a:rPr>
              <a:t>I</a:t>
            </a:r>
            <a:r>
              <a:rPr dirty="0" smtClean="0" sz="1600" spc="0">
                <a:solidFill>
                  <a:srgbClr val="FFFFFF"/>
                </a:solidFill>
                <a:latin typeface="Times New Roman"/>
                <a:cs typeface="Times New Roman"/>
              </a:rPr>
              <a:t>t</a:t>
            </a:r>
            <a:r>
              <a:rPr dirty="0" smtClean="0" sz="1600" spc="35">
                <a:solidFill>
                  <a:srgbClr val="FFFFFF"/>
                </a:solidFill>
                <a:latin typeface="Times New Roman"/>
                <a:cs typeface="Times New Roman"/>
              </a:rPr>
              <a:t> </a:t>
            </a:r>
            <a:r>
              <a:rPr dirty="0" smtClean="0" sz="1600" spc="-10">
                <a:solidFill>
                  <a:srgbClr val="FFFFFF"/>
                </a:solidFill>
                <a:latin typeface="Times New Roman"/>
                <a:cs typeface="Times New Roman"/>
              </a:rPr>
              <a:t>B</a:t>
            </a:r>
            <a:r>
              <a:rPr dirty="0" smtClean="0" sz="1600" spc="10">
                <a:solidFill>
                  <a:srgbClr val="FFFFFF"/>
                </a:solidFill>
                <a:latin typeface="Times New Roman"/>
                <a:cs typeface="Times New Roman"/>
              </a:rPr>
              <a:t>e</a:t>
            </a:r>
            <a:r>
              <a:rPr dirty="0" smtClean="0" sz="1600" spc="0">
                <a:solidFill>
                  <a:srgbClr val="FFFFFF"/>
                </a:solidFill>
                <a:latin typeface="Times New Roman"/>
                <a:cs typeface="Times New Roman"/>
              </a:rPr>
              <a:t>"</a:t>
            </a:r>
            <a:endParaRPr sz="1600">
              <a:latin typeface="Times New Roman"/>
              <a:cs typeface="Times New Roman"/>
            </a:endParaRPr>
          </a:p>
        </p:txBody>
      </p:sp>
      <p:sp>
        <p:nvSpPr>
          <p:cNvPr id="44" name="object 44"/>
          <p:cNvSpPr txBox="1"/>
          <p:nvPr/>
        </p:nvSpPr>
        <p:spPr>
          <a:xfrm>
            <a:off x="1430986" y="3115414"/>
            <a:ext cx="661035" cy="286385"/>
          </a:xfrm>
          <a:prstGeom prst="rect">
            <a:avLst/>
          </a:prstGeom>
        </p:spPr>
        <p:txBody>
          <a:bodyPr wrap="square" lIns="0" tIns="0" rIns="0" bIns="0" rtlCol="0" vert="horz">
            <a:noAutofit/>
          </a:bodyPr>
          <a:lstStyle/>
          <a:p>
            <a:pPr marL="12700">
              <a:lnSpc>
                <a:spcPct val="100000"/>
              </a:lnSpc>
            </a:pPr>
            <a:r>
              <a:rPr dirty="0" smtClean="0" sz="1800">
                <a:solidFill>
                  <a:srgbClr val="303030"/>
                </a:solidFill>
                <a:latin typeface="Times New Roman"/>
                <a:cs typeface="Times New Roman"/>
              </a:rPr>
              <a:t>dc:title</a:t>
            </a:r>
            <a:endParaRPr sz="1800">
              <a:latin typeface="Times New Roman"/>
              <a:cs typeface="Times New Roman"/>
            </a:endParaRPr>
          </a:p>
        </p:txBody>
      </p:sp>
      <p:sp>
        <p:nvSpPr>
          <p:cNvPr id="45" name="object 45"/>
          <p:cNvSpPr txBox="1"/>
          <p:nvPr/>
        </p:nvSpPr>
        <p:spPr>
          <a:xfrm>
            <a:off x="5462939" y="3682769"/>
            <a:ext cx="1210310" cy="255904"/>
          </a:xfrm>
          <a:prstGeom prst="rect">
            <a:avLst/>
          </a:prstGeom>
        </p:spPr>
        <p:txBody>
          <a:bodyPr wrap="square" lIns="0" tIns="0" rIns="0" bIns="0" rtlCol="0" vert="horz">
            <a:noAutofit/>
          </a:bodyPr>
          <a:lstStyle/>
          <a:p>
            <a:pPr marL="12700">
              <a:lnSpc>
                <a:spcPct val="100000"/>
              </a:lnSpc>
            </a:pPr>
            <a:r>
              <a:rPr dirty="0" smtClean="0" sz="1600" spc="5">
                <a:solidFill>
                  <a:srgbClr val="FFFFFF"/>
                </a:solidFill>
                <a:latin typeface="Times New Roman"/>
                <a:cs typeface="Times New Roman"/>
              </a:rPr>
              <a:t>"</a:t>
            </a:r>
            <a:r>
              <a:rPr dirty="0" smtClean="0" sz="1600" spc="0">
                <a:solidFill>
                  <a:srgbClr val="FFFFFF"/>
                </a:solidFill>
                <a:latin typeface="Times New Roman"/>
                <a:cs typeface="Times New Roman"/>
              </a:rPr>
              <a:t>Abb</a:t>
            </a:r>
            <a:r>
              <a:rPr dirty="0" smtClean="0" sz="1600" spc="5">
                <a:solidFill>
                  <a:srgbClr val="FFFFFF"/>
                </a:solidFill>
                <a:latin typeface="Times New Roman"/>
                <a:cs typeface="Times New Roman"/>
              </a:rPr>
              <a:t>e</a:t>
            </a:r>
            <a:r>
              <a:rPr dirty="0" smtClean="0" sz="1600" spc="0">
                <a:solidFill>
                  <a:srgbClr val="FFFFFF"/>
                </a:solidFill>
                <a:latin typeface="Times New Roman"/>
                <a:cs typeface="Times New Roman"/>
              </a:rPr>
              <a:t>y</a:t>
            </a:r>
            <a:r>
              <a:rPr dirty="0" smtClean="0" sz="1600" spc="-25">
                <a:solidFill>
                  <a:srgbClr val="FFFFFF"/>
                </a:solidFill>
                <a:latin typeface="Times New Roman"/>
                <a:cs typeface="Times New Roman"/>
              </a:rPr>
              <a:t> </a:t>
            </a:r>
            <a:r>
              <a:rPr dirty="0" smtClean="0" sz="1600" spc="-10">
                <a:solidFill>
                  <a:srgbClr val="FFFFFF"/>
                </a:solidFill>
                <a:latin typeface="Times New Roman"/>
                <a:cs typeface="Times New Roman"/>
              </a:rPr>
              <a:t>R</a:t>
            </a:r>
            <a:r>
              <a:rPr dirty="0" smtClean="0" sz="1600" spc="-25">
                <a:solidFill>
                  <a:srgbClr val="FFFFFF"/>
                </a:solidFill>
                <a:latin typeface="Times New Roman"/>
                <a:cs typeface="Times New Roman"/>
              </a:rPr>
              <a:t>o</a:t>
            </a:r>
            <a:r>
              <a:rPr dirty="0" smtClean="0" sz="1600" spc="5">
                <a:solidFill>
                  <a:srgbClr val="FFFFFF"/>
                </a:solidFill>
                <a:latin typeface="Times New Roman"/>
                <a:cs typeface="Times New Roman"/>
              </a:rPr>
              <a:t>a</a:t>
            </a:r>
            <a:r>
              <a:rPr dirty="0" smtClean="0" sz="1600" spc="0">
                <a:solidFill>
                  <a:srgbClr val="FFFFFF"/>
                </a:solidFill>
                <a:latin typeface="Times New Roman"/>
                <a:cs typeface="Times New Roman"/>
              </a:rPr>
              <a:t>d"</a:t>
            </a:r>
            <a:endParaRPr sz="1600">
              <a:latin typeface="Times New Roman"/>
              <a:cs typeface="Times New Roman"/>
            </a:endParaRPr>
          </a:p>
        </p:txBody>
      </p:sp>
      <p:sp>
        <p:nvSpPr>
          <p:cNvPr id="46" name="object 46"/>
          <p:cNvSpPr/>
          <p:nvPr/>
        </p:nvSpPr>
        <p:spPr>
          <a:xfrm>
            <a:off x="7775499" y="5451995"/>
            <a:ext cx="1564030" cy="335280"/>
          </a:xfrm>
          <a:custGeom>
            <a:avLst/>
            <a:gdLst/>
            <a:ahLst/>
            <a:cxnLst/>
            <a:rect l="l" t="t" r="r" b="b"/>
            <a:pathLst>
              <a:path w="1564030" h="335279">
                <a:moveTo>
                  <a:pt x="0" y="0"/>
                </a:moveTo>
                <a:lnTo>
                  <a:pt x="1564030" y="0"/>
                </a:lnTo>
                <a:lnTo>
                  <a:pt x="1564030" y="335280"/>
                </a:lnTo>
                <a:lnTo>
                  <a:pt x="0" y="335280"/>
                </a:lnTo>
                <a:lnTo>
                  <a:pt x="0" y="0"/>
                </a:lnTo>
                <a:close/>
              </a:path>
            </a:pathLst>
          </a:custGeom>
          <a:solidFill>
            <a:srgbClr val="00B34C"/>
          </a:solidFill>
        </p:spPr>
        <p:txBody>
          <a:bodyPr wrap="square" lIns="0" tIns="0" rIns="0" bIns="0" rtlCol="0">
            <a:noAutofit/>
          </a:bodyPr>
          <a:lstStyle/>
          <a:p/>
        </p:txBody>
      </p:sp>
      <p:sp>
        <p:nvSpPr>
          <p:cNvPr id="47" name="object 47"/>
          <p:cNvSpPr/>
          <p:nvPr/>
        </p:nvSpPr>
        <p:spPr>
          <a:xfrm>
            <a:off x="9339529" y="5451995"/>
            <a:ext cx="2370658" cy="335280"/>
          </a:xfrm>
          <a:custGeom>
            <a:avLst/>
            <a:gdLst/>
            <a:ahLst/>
            <a:cxnLst/>
            <a:rect l="l" t="t" r="r" b="b"/>
            <a:pathLst>
              <a:path w="2370658" h="335279">
                <a:moveTo>
                  <a:pt x="0" y="0"/>
                </a:moveTo>
                <a:lnTo>
                  <a:pt x="2370658" y="0"/>
                </a:lnTo>
                <a:lnTo>
                  <a:pt x="2370658" y="335280"/>
                </a:lnTo>
                <a:lnTo>
                  <a:pt x="0" y="335280"/>
                </a:lnTo>
                <a:lnTo>
                  <a:pt x="0" y="0"/>
                </a:lnTo>
                <a:close/>
              </a:path>
            </a:pathLst>
          </a:custGeom>
          <a:solidFill>
            <a:srgbClr val="00B34C"/>
          </a:solidFill>
        </p:spPr>
        <p:txBody>
          <a:bodyPr wrap="square" lIns="0" tIns="0" rIns="0" bIns="0" rtlCol="0">
            <a:noAutofit/>
          </a:bodyPr>
          <a:lstStyle/>
          <a:p/>
        </p:txBody>
      </p:sp>
      <p:sp>
        <p:nvSpPr>
          <p:cNvPr id="48" name="object 48"/>
          <p:cNvSpPr/>
          <p:nvPr/>
        </p:nvSpPr>
        <p:spPr>
          <a:xfrm>
            <a:off x="7775499" y="6122555"/>
            <a:ext cx="1564030" cy="335280"/>
          </a:xfrm>
          <a:custGeom>
            <a:avLst/>
            <a:gdLst/>
            <a:ahLst/>
            <a:cxnLst/>
            <a:rect l="l" t="t" r="r" b="b"/>
            <a:pathLst>
              <a:path w="1564030" h="335279">
                <a:moveTo>
                  <a:pt x="0" y="0"/>
                </a:moveTo>
                <a:lnTo>
                  <a:pt x="1564030" y="0"/>
                </a:lnTo>
                <a:lnTo>
                  <a:pt x="1564030" y="335279"/>
                </a:lnTo>
                <a:lnTo>
                  <a:pt x="0" y="335279"/>
                </a:lnTo>
                <a:lnTo>
                  <a:pt x="0" y="0"/>
                </a:lnTo>
                <a:close/>
              </a:path>
            </a:pathLst>
          </a:custGeom>
          <a:solidFill>
            <a:srgbClr val="00B34C"/>
          </a:solidFill>
        </p:spPr>
        <p:txBody>
          <a:bodyPr wrap="square" lIns="0" tIns="0" rIns="0" bIns="0" rtlCol="0">
            <a:noAutofit/>
          </a:bodyPr>
          <a:lstStyle/>
          <a:p/>
        </p:txBody>
      </p:sp>
      <p:sp>
        <p:nvSpPr>
          <p:cNvPr id="49" name="object 49"/>
          <p:cNvSpPr/>
          <p:nvPr/>
        </p:nvSpPr>
        <p:spPr>
          <a:xfrm>
            <a:off x="9339529" y="6122555"/>
            <a:ext cx="2370658" cy="335280"/>
          </a:xfrm>
          <a:custGeom>
            <a:avLst/>
            <a:gdLst/>
            <a:ahLst/>
            <a:cxnLst/>
            <a:rect l="l" t="t" r="r" b="b"/>
            <a:pathLst>
              <a:path w="2370658" h="335279">
                <a:moveTo>
                  <a:pt x="0" y="0"/>
                </a:moveTo>
                <a:lnTo>
                  <a:pt x="2370658" y="0"/>
                </a:lnTo>
                <a:lnTo>
                  <a:pt x="2370658" y="335279"/>
                </a:lnTo>
                <a:lnTo>
                  <a:pt x="0" y="335279"/>
                </a:lnTo>
                <a:lnTo>
                  <a:pt x="0" y="0"/>
                </a:lnTo>
                <a:close/>
              </a:path>
            </a:pathLst>
          </a:custGeom>
          <a:solidFill>
            <a:srgbClr val="00B34C"/>
          </a:solidFill>
        </p:spPr>
        <p:txBody>
          <a:bodyPr wrap="square" lIns="0" tIns="0" rIns="0" bIns="0" rtlCol="0">
            <a:noAutofit/>
          </a:bodyPr>
          <a:lstStyle/>
          <a:p/>
        </p:txBody>
      </p:sp>
      <p:sp>
        <p:nvSpPr>
          <p:cNvPr id="50" name="object 50"/>
          <p:cNvSpPr/>
          <p:nvPr/>
        </p:nvSpPr>
        <p:spPr>
          <a:xfrm>
            <a:off x="7775499" y="5451990"/>
            <a:ext cx="3934688" cy="0"/>
          </a:xfrm>
          <a:custGeom>
            <a:avLst/>
            <a:gdLst/>
            <a:ahLst/>
            <a:cxnLst/>
            <a:rect l="l" t="t" r="r" b="b"/>
            <a:pathLst>
              <a:path w="3934688" h="0">
                <a:moveTo>
                  <a:pt x="0" y="0"/>
                </a:moveTo>
                <a:lnTo>
                  <a:pt x="3934688" y="0"/>
                </a:lnTo>
              </a:path>
            </a:pathLst>
          </a:custGeom>
          <a:ln w="12700">
            <a:solidFill>
              <a:srgbClr val="00B34C"/>
            </a:solidFill>
          </a:ln>
        </p:spPr>
        <p:txBody>
          <a:bodyPr wrap="square" lIns="0" tIns="0" rIns="0" bIns="0" rtlCol="0">
            <a:noAutofit/>
          </a:bodyPr>
          <a:lstStyle/>
          <a:p/>
        </p:txBody>
      </p:sp>
      <p:sp>
        <p:nvSpPr>
          <p:cNvPr id="51" name="object 51"/>
          <p:cNvSpPr/>
          <p:nvPr/>
        </p:nvSpPr>
        <p:spPr>
          <a:xfrm>
            <a:off x="7775499" y="4872870"/>
            <a:ext cx="3934688" cy="0"/>
          </a:xfrm>
          <a:custGeom>
            <a:avLst/>
            <a:gdLst/>
            <a:ahLst/>
            <a:cxnLst/>
            <a:rect l="l" t="t" r="r" b="b"/>
            <a:pathLst>
              <a:path w="3934688" h="0">
                <a:moveTo>
                  <a:pt x="0" y="0"/>
                </a:moveTo>
                <a:lnTo>
                  <a:pt x="3934688" y="0"/>
                </a:lnTo>
              </a:path>
            </a:pathLst>
          </a:custGeom>
          <a:ln w="12700">
            <a:solidFill>
              <a:srgbClr val="00B34C"/>
            </a:solidFill>
          </a:ln>
        </p:spPr>
        <p:txBody>
          <a:bodyPr wrap="square" lIns="0" tIns="0" rIns="0" bIns="0" rtlCol="0">
            <a:noAutofit/>
          </a:bodyPr>
          <a:lstStyle/>
          <a:p/>
        </p:txBody>
      </p:sp>
      <p:sp>
        <p:nvSpPr>
          <p:cNvPr id="52" name="object 52"/>
          <p:cNvSpPr/>
          <p:nvPr/>
        </p:nvSpPr>
        <p:spPr>
          <a:xfrm>
            <a:off x="7775499" y="6457830"/>
            <a:ext cx="3934688" cy="0"/>
          </a:xfrm>
          <a:custGeom>
            <a:avLst/>
            <a:gdLst/>
            <a:ahLst/>
            <a:cxnLst/>
            <a:rect l="l" t="t" r="r" b="b"/>
            <a:pathLst>
              <a:path w="3934688" h="0">
                <a:moveTo>
                  <a:pt x="0" y="0"/>
                </a:moveTo>
                <a:lnTo>
                  <a:pt x="3934688" y="0"/>
                </a:lnTo>
              </a:path>
            </a:pathLst>
          </a:custGeom>
          <a:ln w="12700">
            <a:solidFill>
              <a:srgbClr val="00B34C"/>
            </a:solidFill>
          </a:ln>
        </p:spPr>
        <p:txBody>
          <a:bodyPr wrap="square" lIns="0" tIns="0" rIns="0" bIns="0" rtlCol="0">
            <a:noAutofit/>
          </a:bodyPr>
          <a:lstStyle/>
          <a:p/>
        </p:txBody>
      </p:sp>
      <p:sp>
        <p:nvSpPr>
          <p:cNvPr id="53" name="object 53"/>
          <p:cNvSpPr txBox="1"/>
          <p:nvPr/>
        </p:nvSpPr>
        <p:spPr>
          <a:xfrm>
            <a:off x="8230160" y="4905890"/>
            <a:ext cx="655320" cy="266700"/>
          </a:xfrm>
          <a:prstGeom prst="rect">
            <a:avLst/>
          </a:prstGeom>
        </p:spPr>
        <p:txBody>
          <a:bodyPr wrap="square" lIns="0" tIns="0" rIns="0" bIns="0" rtlCol="0" vert="horz">
            <a:noAutofit/>
          </a:bodyPr>
          <a:lstStyle/>
          <a:p>
            <a:pPr marL="12700">
              <a:lnSpc>
                <a:spcPct val="100000"/>
              </a:lnSpc>
            </a:pPr>
            <a:r>
              <a:rPr dirty="0" smtClean="0" sz="1600" spc="-5" b="1">
                <a:solidFill>
                  <a:srgbClr val="303030"/>
                </a:solidFill>
                <a:latin typeface="Calibri"/>
                <a:cs typeface="Calibri"/>
              </a:rPr>
              <a:t>?</a:t>
            </a:r>
            <a:r>
              <a:rPr dirty="0" smtClean="0" sz="1600" spc="0" b="1">
                <a:solidFill>
                  <a:srgbClr val="303030"/>
                </a:solidFill>
                <a:latin typeface="Calibri"/>
                <a:cs typeface="Calibri"/>
              </a:rPr>
              <a:t>a</a:t>
            </a:r>
            <a:r>
              <a:rPr dirty="0" smtClean="0" sz="1600" spc="0" b="1">
                <a:solidFill>
                  <a:srgbClr val="303030"/>
                </a:solidFill>
                <a:latin typeface="Calibri"/>
                <a:cs typeface="Calibri"/>
              </a:rPr>
              <a:t>l</a:t>
            </a:r>
            <a:r>
              <a:rPr dirty="0" smtClean="0" sz="1600" spc="-10" b="1">
                <a:solidFill>
                  <a:srgbClr val="303030"/>
                </a:solidFill>
                <a:latin typeface="Calibri"/>
                <a:cs typeface="Calibri"/>
              </a:rPr>
              <a:t>bu</a:t>
            </a:r>
            <a:r>
              <a:rPr dirty="0" smtClean="0" sz="1600" spc="-10" b="1">
                <a:solidFill>
                  <a:srgbClr val="303030"/>
                </a:solidFill>
                <a:latin typeface="Calibri"/>
                <a:cs typeface="Calibri"/>
              </a:rPr>
              <a:t>m</a:t>
            </a:r>
            <a:endParaRPr sz="1600">
              <a:latin typeface="Calibri"/>
              <a:cs typeface="Calibri"/>
            </a:endParaRPr>
          </a:p>
        </p:txBody>
      </p:sp>
      <p:sp>
        <p:nvSpPr>
          <p:cNvPr id="54" name="object 54"/>
          <p:cNvSpPr txBox="1"/>
          <p:nvPr/>
        </p:nvSpPr>
        <p:spPr>
          <a:xfrm>
            <a:off x="9448750" y="4905890"/>
            <a:ext cx="465455" cy="266700"/>
          </a:xfrm>
          <a:prstGeom prst="rect">
            <a:avLst/>
          </a:prstGeom>
        </p:spPr>
        <p:txBody>
          <a:bodyPr wrap="square" lIns="0" tIns="0" rIns="0" bIns="0" rtlCol="0" vert="horz">
            <a:noAutofit/>
          </a:bodyPr>
          <a:lstStyle/>
          <a:p>
            <a:pPr marL="12700">
              <a:lnSpc>
                <a:spcPct val="100000"/>
              </a:lnSpc>
            </a:pPr>
            <a:r>
              <a:rPr dirty="0" smtClean="0" sz="1600" spc="-5" b="1">
                <a:solidFill>
                  <a:srgbClr val="303030"/>
                </a:solidFill>
                <a:latin typeface="Calibri"/>
                <a:cs typeface="Calibri"/>
              </a:rPr>
              <a:t>?</a:t>
            </a:r>
            <a:r>
              <a:rPr dirty="0" smtClean="0" sz="1600" spc="-10" b="1">
                <a:solidFill>
                  <a:srgbClr val="303030"/>
                </a:solidFill>
                <a:latin typeface="Calibri"/>
                <a:cs typeface="Calibri"/>
              </a:rPr>
              <a:t>t</a:t>
            </a:r>
            <a:r>
              <a:rPr dirty="0" smtClean="0" sz="1600" spc="0" b="1">
                <a:solidFill>
                  <a:srgbClr val="303030"/>
                </a:solidFill>
                <a:latin typeface="Calibri"/>
                <a:cs typeface="Calibri"/>
              </a:rPr>
              <a:t>i</a:t>
            </a:r>
            <a:r>
              <a:rPr dirty="0" smtClean="0" sz="1600" spc="-10" b="1">
                <a:solidFill>
                  <a:srgbClr val="303030"/>
                </a:solidFill>
                <a:latin typeface="Calibri"/>
                <a:cs typeface="Calibri"/>
              </a:rPr>
              <a:t>t</a:t>
            </a:r>
            <a:r>
              <a:rPr dirty="0" smtClean="0" sz="1600" spc="0" b="1">
                <a:solidFill>
                  <a:srgbClr val="303030"/>
                </a:solidFill>
                <a:latin typeface="Calibri"/>
                <a:cs typeface="Calibri"/>
              </a:rPr>
              <a:t>l</a:t>
            </a:r>
            <a:r>
              <a:rPr dirty="0" smtClean="0" sz="1600" spc="0" b="1">
                <a:solidFill>
                  <a:srgbClr val="303030"/>
                </a:solidFill>
                <a:latin typeface="Calibri"/>
                <a:cs typeface="Calibri"/>
              </a:rPr>
              <a:t>e</a:t>
            </a:r>
            <a:endParaRPr sz="1600">
              <a:latin typeface="Calibri"/>
              <a:cs typeface="Calibri"/>
            </a:endParaRPr>
          </a:p>
        </p:txBody>
      </p:sp>
      <p:sp>
        <p:nvSpPr>
          <p:cNvPr id="55" name="object 55"/>
          <p:cNvSpPr txBox="1"/>
          <p:nvPr/>
        </p:nvSpPr>
        <p:spPr>
          <a:xfrm>
            <a:off x="7884720" y="5485010"/>
            <a:ext cx="936625" cy="266700"/>
          </a:xfrm>
          <a:prstGeom prst="rect">
            <a:avLst/>
          </a:prstGeom>
        </p:spPr>
        <p:txBody>
          <a:bodyPr wrap="square" lIns="0" tIns="0" rIns="0" bIns="0" rtlCol="0" vert="horz">
            <a:noAutofit/>
          </a:bodyPr>
          <a:lstStyle/>
          <a:p>
            <a:pPr marL="12700">
              <a:lnSpc>
                <a:spcPct val="100000"/>
              </a:lnSpc>
            </a:pPr>
            <a:r>
              <a:rPr dirty="0" smtClean="0" sz="1600" spc="235">
                <a:solidFill>
                  <a:srgbClr val="303030"/>
                </a:solidFill>
                <a:latin typeface="Bahnschrift Light SemiCondensed"/>
                <a:cs typeface="Bahnschrift Light SemiCondensed"/>
              </a:rPr>
              <a:t>&lt;</a:t>
            </a:r>
            <a:r>
              <a:rPr dirty="0" smtClean="0" sz="1600" spc="25">
                <a:solidFill>
                  <a:srgbClr val="303030"/>
                </a:solidFill>
                <a:latin typeface="Bahnschrift Light SemiCondensed"/>
                <a:cs typeface="Bahnschrift Light SemiCondensed"/>
                <a:hlinkClick r:id="rId2"/>
              </a:rPr>
              <a:t>h</a:t>
            </a:r>
            <a:r>
              <a:rPr dirty="0" smtClean="0" sz="1600" spc="40">
                <a:solidFill>
                  <a:srgbClr val="303030"/>
                </a:solidFill>
                <a:latin typeface="Bahnschrift Light SemiCondensed"/>
                <a:cs typeface="Bahnschrift Light SemiCondensed"/>
                <a:hlinkClick r:id="rId2"/>
              </a:rPr>
              <a:t>t</a:t>
            </a:r>
            <a:r>
              <a:rPr dirty="0" smtClean="0" sz="1600" spc="60">
                <a:solidFill>
                  <a:srgbClr val="303030"/>
                </a:solidFill>
                <a:latin typeface="Bahnschrift Light SemiCondensed"/>
                <a:cs typeface="Bahnschrift Light SemiCondensed"/>
                <a:hlinkClick r:id="rId2"/>
              </a:rPr>
              <a:t>t</a:t>
            </a:r>
            <a:r>
              <a:rPr dirty="0" smtClean="0" sz="1600" spc="75">
                <a:solidFill>
                  <a:srgbClr val="303030"/>
                </a:solidFill>
                <a:latin typeface="Bahnschrift Light SemiCondensed"/>
                <a:cs typeface="Bahnschrift Light SemiCondensed"/>
                <a:hlinkClick r:id="rId2"/>
              </a:rPr>
              <a:t>p</a:t>
            </a:r>
            <a:r>
              <a:rPr dirty="0" smtClean="0" sz="1600" spc="105">
                <a:solidFill>
                  <a:srgbClr val="303030"/>
                </a:solidFill>
                <a:latin typeface="Bahnschrift Light SemiCondensed"/>
                <a:cs typeface="Bahnschrift Light SemiCondensed"/>
                <a:hlinkClick r:id="rId2"/>
              </a:rPr>
              <a:t>:</a:t>
            </a:r>
            <a:r>
              <a:rPr dirty="0" smtClean="0" sz="1600" spc="95">
                <a:solidFill>
                  <a:srgbClr val="303030"/>
                </a:solidFill>
                <a:latin typeface="Bahnschrift Light SemiCondensed"/>
                <a:cs typeface="Bahnschrift Light SemiCondensed"/>
                <a:hlinkClick r:id="rId2"/>
              </a:rPr>
              <a:t>//</a:t>
            </a:r>
            <a:r>
              <a:rPr dirty="0" smtClean="0" sz="1600" spc="125">
                <a:solidFill>
                  <a:srgbClr val="303030"/>
                </a:solidFill>
                <a:latin typeface="Bahnschrift Light SemiCondensed"/>
                <a:cs typeface="Bahnschrift Light SemiCondensed"/>
                <a:hlinkClick r:id="rId2"/>
              </a:rPr>
              <a:t>...&gt;</a:t>
            </a:r>
            <a:endParaRPr sz="1600">
              <a:latin typeface="Bahnschrift Light SemiCondensed"/>
              <a:cs typeface="Bahnschrift Light SemiCondensed"/>
            </a:endParaRPr>
          </a:p>
        </p:txBody>
      </p:sp>
      <p:sp>
        <p:nvSpPr>
          <p:cNvPr id="56" name="object 56"/>
          <p:cNvSpPr txBox="1"/>
          <p:nvPr/>
        </p:nvSpPr>
        <p:spPr>
          <a:xfrm>
            <a:off x="9448547" y="5485010"/>
            <a:ext cx="635000" cy="266700"/>
          </a:xfrm>
          <a:prstGeom prst="rect">
            <a:avLst/>
          </a:prstGeom>
        </p:spPr>
        <p:txBody>
          <a:bodyPr wrap="square" lIns="0" tIns="0" rIns="0" bIns="0" rtlCol="0" vert="horz">
            <a:noAutofit/>
          </a:bodyPr>
          <a:lstStyle/>
          <a:p>
            <a:pPr marL="12700">
              <a:lnSpc>
                <a:spcPct val="100000"/>
              </a:lnSpc>
            </a:pPr>
            <a:r>
              <a:rPr dirty="0" smtClean="0" sz="1600" spc="75">
                <a:solidFill>
                  <a:srgbClr val="303030"/>
                </a:solidFill>
                <a:latin typeface="Bahnschrift Light SemiCondensed"/>
                <a:cs typeface="Bahnschrift Light SemiCondensed"/>
              </a:rPr>
              <a:t>"</a:t>
            </a:r>
            <a:r>
              <a:rPr dirty="0" smtClean="0" sz="1600" spc="140">
                <a:solidFill>
                  <a:srgbClr val="303030"/>
                </a:solidFill>
                <a:latin typeface="Bahnschrift Light SemiCondensed"/>
                <a:cs typeface="Bahnschrift Light SemiCondensed"/>
              </a:rPr>
              <a:t>H</a:t>
            </a:r>
            <a:r>
              <a:rPr dirty="0" smtClean="0" sz="1600" spc="50">
                <a:solidFill>
                  <a:srgbClr val="303030"/>
                </a:solidFill>
                <a:latin typeface="Bahnschrift Light SemiCondensed"/>
                <a:cs typeface="Bahnschrift Light SemiCondensed"/>
              </a:rPr>
              <a:t>e</a:t>
            </a:r>
            <a:r>
              <a:rPr dirty="0" smtClean="0" sz="1600" spc="-60">
                <a:solidFill>
                  <a:srgbClr val="303030"/>
                </a:solidFill>
                <a:latin typeface="Bahnschrift Light SemiCondensed"/>
                <a:cs typeface="Bahnschrift Light SemiCondensed"/>
              </a:rPr>
              <a:t>l</a:t>
            </a:r>
            <a:r>
              <a:rPr dirty="0" smtClean="0" sz="1600" spc="75">
                <a:solidFill>
                  <a:srgbClr val="303030"/>
                </a:solidFill>
                <a:latin typeface="Bahnschrift Light SemiCondensed"/>
                <a:cs typeface="Bahnschrift Light SemiCondensed"/>
              </a:rPr>
              <a:t>p</a:t>
            </a:r>
            <a:r>
              <a:rPr dirty="0" smtClean="0" sz="1600" spc="145">
                <a:solidFill>
                  <a:srgbClr val="303030"/>
                </a:solidFill>
                <a:latin typeface="Bahnschrift Light SemiCondensed"/>
                <a:cs typeface="Bahnschrift Light SemiCondensed"/>
              </a:rPr>
              <a:t>!"</a:t>
            </a:r>
            <a:endParaRPr sz="1600">
              <a:latin typeface="Bahnschrift Light SemiCondensed"/>
              <a:cs typeface="Bahnschrift Light SemiCondensed"/>
            </a:endParaRPr>
          </a:p>
        </p:txBody>
      </p:sp>
      <p:sp>
        <p:nvSpPr>
          <p:cNvPr id="57" name="object 57"/>
          <p:cNvSpPr txBox="1"/>
          <p:nvPr/>
        </p:nvSpPr>
        <p:spPr>
          <a:xfrm>
            <a:off x="7884517" y="5820290"/>
            <a:ext cx="936625" cy="266700"/>
          </a:xfrm>
          <a:prstGeom prst="rect">
            <a:avLst/>
          </a:prstGeom>
        </p:spPr>
        <p:txBody>
          <a:bodyPr wrap="square" lIns="0" tIns="0" rIns="0" bIns="0" rtlCol="0" vert="horz">
            <a:noAutofit/>
          </a:bodyPr>
          <a:lstStyle/>
          <a:p>
            <a:pPr marL="12700">
              <a:lnSpc>
                <a:spcPct val="100000"/>
              </a:lnSpc>
            </a:pPr>
            <a:r>
              <a:rPr dirty="0" smtClean="0" sz="1600" spc="235">
                <a:solidFill>
                  <a:srgbClr val="303030"/>
                </a:solidFill>
                <a:latin typeface="Bahnschrift Light SemiCondensed"/>
                <a:cs typeface="Bahnschrift Light SemiCondensed"/>
              </a:rPr>
              <a:t>&lt;</a:t>
            </a:r>
            <a:r>
              <a:rPr dirty="0" smtClean="0" sz="1600" spc="25">
                <a:solidFill>
                  <a:srgbClr val="303030"/>
                </a:solidFill>
                <a:latin typeface="Bahnschrift Light SemiCondensed"/>
                <a:cs typeface="Bahnschrift Light SemiCondensed"/>
                <a:hlinkClick r:id="rId3"/>
              </a:rPr>
              <a:t>h</a:t>
            </a:r>
            <a:r>
              <a:rPr dirty="0" smtClean="0" sz="1600" spc="40">
                <a:solidFill>
                  <a:srgbClr val="303030"/>
                </a:solidFill>
                <a:latin typeface="Bahnschrift Light SemiCondensed"/>
                <a:cs typeface="Bahnschrift Light SemiCondensed"/>
                <a:hlinkClick r:id="rId3"/>
              </a:rPr>
              <a:t>t</a:t>
            </a:r>
            <a:r>
              <a:rPr dirty="0" smtClean="0" sz="1600" spc="60">
                <a:solidFill>
                  <a:srgbClr val="303030"/>
                </a:solidFill>
                <a:latin typeface="Bahnschrift Light SemiCondensed"/>
                <a:cs typeface="Bahnschrift Light SemiCondensed"/>
                <a:hlinkClick r:id="rId3"/>
              </a:rPr>
              <a:t>t</a:t>
            </a:r>
            <a:r>
              <a:rPr dirty="0" smtClean="0" sz="1600" spc="75">
                <a:solidFill>
                  <a:srgbClr val="303030"/>
                </a:solidFill>
                <a:latin typeface="Bahnschrift Light SemiCondensed"/>
                <a:cs typeface="Bahnschrift Light SemiCondensed"/>
                <a:hlinkClick r:id="rId3"/>
              </a:rPr>
              <a:t>p</a:t>
            </a:r>
            <a:r>
              <a:rPr dirty="0" smtClean="0" sz="1600" spc="105">
                <a:solidFill>
                  <a:srgbClr val="303030"/>
                </a:solidFill>
                <a:latin typeface="Bahnschrift Light SemiCondensed"/>
                <a:cs typeface="Bahnschrift Light SemiCondensed"/>
                <a:hlinkClick r:id="rId3"/>
              </a:rPr>
              <a:t>:</a:t>
            </a:r>
            <a:r>
              <a:rPr dirty="0" smtClean="0" sz="1600" spc="95">
                <a:solidFill>
                  <a:srgbClr val="303030"/>
                </a:solidFill>
                <a:latin typeface="Bahnschrift Light SemiCondensed"/>
                <a:cs typeface="Bahnschrift Light SemiCondensed"/>
                <a:hlinkClick r:id="rId3"/>
              </a:rPr>
              <a:t>//</a:t>
            </a:r>
            <a:r>
              <a:rPr dirty="0" smtClean="0" sz="1600" spc="125">
                <a:solidFill>
                  <a:srgbClr val="303030"/>
                </a:solidFill>
                <a:latin typeface="Bahnschrift Light SemiCondensed"/>
                <a:cs typeface="Bahnschrift Light SemiCondensed"/>
                <a:hlinkClick r:id="rId3"/>
              </a:rPr>
              <a:t>...&gt;</a:t>
            </a:r>
            <a:endParaRPr sz="1600">
              <a:latin typeface="Bahnschrift Light SemiCondensed"/>
              <a:cs typeface="Bahnschrift Light SemiCondensed"/>
            </a:endParaRPr>
          </a:p>
        </p:txBody>
      </p:sp>
      <p:sp>
        <p:nvSpPr>
          <p:cNvPr id="58" name="object 58"/>
          <p:cNvSpPr txBox="1"/>
          <p:nvPr/>
        </p:nvSpPr>
        <p:spPr>
          <a:xfrm>
            <a:off x="9448344" y="5820290"/>
            <a:ext cx="1170940" cy="266700"/>
          </a:xfrm>
          <a:prstGeom prst="rect">
            <a:avLst/>
          </a:prstGeom>
        </p:spPr>
        <p:txBody>
          <a:bodyPr wrap="square" lIns="0" tIns="0" rIns="0" bIns="0" rtlCol="0" vert="horz">
            <a:noAutofit/>
          </a:bodyPr>
          <a:lstStyle/>
          <a:p>
            <a:pPr marL="12700">
              <a:lnSpc>
                <a:spcPct val="100000"/>
              </a:lnSpc>
            </a:pPr>
            <a:r>
              <a:rPr dirty="0" smtClean="0" sz="1600" spc="110">
                <a:solidFill>
                  <a:srgbClr val="303030"/>
                </a:solidFill>
                <a:latin typeface="Bahnschrift Light SemiCondensed"/>
                <a:cs typeface="Bahnschrift Light SemiCondensed"/>
              </a:rPr>
              <a:t>"</a:t>
            </a:r>
            <a:r>
              <a:rPr dirty="0" smtClean="0" sz="1600" spc="40">
                <a:solidFill>
                  <a:srgbClr val="303030"/>
                </a:solidFill>
                <a:latin typeface="Bahnschrift Light SemiCondensed"/>
                <a:cs typeface="Bahnschrift Light SemiCondensed"/>
              </a:rPr>
              <a:t>A</a:t>
            </a:r>
            <a:r>
              <a:rPr dirty="0" smtClean="0" sz="1600" spc="65">
                <a:solidFill>
                  <a:srgbClr val="303030"/>
                </a:solidFill>
                <a:latin typeface="Bahnschrift Light SemiCondensed"/>
                <a:cs typeface="Bahnschrift Light SemiCondensed"/>
              </a:rPr>
              <a:t>bb</a:t>
            </a:r>
            <a:r>
              <a:rPr dirty="0" smtClean="0" sz="1600" spc="45">
                <a:solidFill>
                  <a:srgbClr val="303030"/>
                </a:solidFill>
                <a:latin typeface="Bahnschrift Light SemiCondensed"/>
                <a:cs typeface="Bahnschrift Light SemiCondensed"/>
              </a:rPr>
              <a:t>e</a:t>
            </a:r>
            <a:r>
              <a:rPr dirty="0" smtClean="0" sz="1600" spc="30">
                <a:solidFill>
                  <a:srgbClr val="303030"/>
                </a:solidFill>
                <a:latin typeface="Bahnschrift Light SemiCondensed"/>
                <a:cs typeface="Bahnschrift Light SemiCondensed"/>
              </a:rPr>
              <a:t>y</a:t>
            </a:r>
            <a:r>
              <a:rPr dirty="0" smtClean="0" sz="1600" spc="120">
                <a:solidFill>
                  <a:srgbClr val="303030"/>
                </a:solidFill>
                <a:latin typeface="Bahnschrift Light SemiCondensed"/>
                <a:cs typeface="Bahnschrift Light SemiCondensed"/>
              </a:rPr>
              <a:t> </a:t>
            </a:r>
            <a:r>
              <a:rPr dirty="0" smtClean="0" sz="1600" spc="-70">
                <a:solidFill>
                  <a:srgbClr val="303030"/>
                </a:solidFill>
                <a:latin typeface="Bahnschrift Light SemiCondensed"/>
                <a:cs typeface="Bahnschrift Light SemiCondensed"/>
              </a:rPr>
              <a:t>R</a:t>
            </a:r>
            <a:r>
              <a:rPr dirty="0" smtClean="0" sz="1600" spc="95">
                <a:solidFill>
                  <a:srgbClr val="303030"/>
                </a:solidFill>
                <a:latin typeface="Bahnschrift Light SemiCondensed"/>
                <a:cs typeface="Bahnschrift Light SemiCondensed"/>
              </a:rPr>
              <a:t>o</a:t>
            </a:r>
            <a:r>
              <a:rPr dirty="0" smtClean="0" sz="1600" spc="-5">
                <a:solidFill>
                  <a:srgbClr val="303030"/>
                </a:solidFill>
                <a:latin typeface="Bahnschrift Light SemiCondensed"/>
                <a:cs typeface="Bahnschrift Light SemiCondensed"/>
              </a:rPr>
              <a:t>a</a:t>
            </a:r>
            <a:r>
              <a:rPr dirty="0" smtClean="0" sz="1600" spc="95">
                <a:solidFill>
                  <a:srgbClr val="303030"/>
                </a:solidFill>
                <a:latin typeface="Bahnschrift Light SemiCondensed"/>
                <a:cs typeface="Bahnschrift Light SemiCondensed"/>
              </a:rPr>
              <a:t>d"</a:t>
            </a:r>
            <a:endParaRPr sz="1600">
              <a:latin typeface="Bahnschrift Light SemiCondensed"/>
              <a:cs typeface="Bahnschrift Light SemiCondensed"/>
            </a:endParaRPr>
          </a:p>
        </p:txBody>
      </p:sp>
      <p:sp>
        <p:nvSpPr>
          <p:cNvPr id="59" name="object 59"/>
          <p:cNvSpPr txBox="1"/>
          <p:nvPr/>
        </p:nvSpPr>
        <p:spPr>
          <a:xfrm>
            <a:off x="7884313" y="6155570"/>
            <a:ext cx="936625" cy="266700"/>
          </a:xfrm>
          <a:prstGeom prst="rect">
            <a:avLst/>
          </a:prstGeom>
        </p:spPr>
        <p:txBody>
          <a:bodyPr wrap="square" lIns="0" tIns="0" rIns="0" bIns="0" rtlCol="0" vert="horz">
            <a:noAutofit/>
          </a:bodyPr>
          <a:lstStyle/>
          <a:p>
            <a:pPr marL="12700">
              <a:lnSpc>
                <a:spcPct val="100000"/>
              </a:lnSpc>
            </a:pPr>
            <a:r>
              <a:rPr dirty="0" smtClean="0" sz="1600" spc="235">
                <a:solidFill>
                  <a:srgbClr val="303030"/>
                </a:solidFill>
                <a:latin typeface="Bahnschrift Light SemiCondensed"/>
                <a:cs typeface="Bahnschrift Light SemiCondensed"/>
              </a:rPr>
              <a:t>&lt;</a:t>
            </a:r>
            <a:r>
              <a:rPr dirty="0" smtClean="0" sz="1600" spc="25">
                <a:solidFill>
                  <a:srgbClr val="303030"/>
                </a:solidFill>
                <a:latin typeface="Bahnschrift Light SemiCondensed"/>
                <a:cs typeface="Bahnschrift Light SemiCondensed"/>
                <a:hlinkClick r:id="rId4"/>
              </a:rPr>
              <a:t>h</a:t>
            </a:r>
            <a:r>
              <a:rPr dirty="0" smtClean="0" sz="1600" spc="40">
                <a:solidFill>
                  <a:srgbClr val="303030"/>
                </a:solidFill>
                <a:latin typeface="Bahnschrift Light SemiCondensed"/>
                <a:cs typeface="Bahnschrift Light SemiCondensed"/>
                <a:hlinkClick r:id="rId4"/>
              </a:rPr>
              <a:t>t</a:t>
            </a:r>
            <a:r>
              <a:rPr dirty="0" smtClean="0" sz="1600" spc="60">
                <a:solidFill>
                  <a:srgbClr val="303030"/>
                </a:solidFill>
                <a:latin typeface="Bahnschrift Light SemiCondensed"/>
                <a:cs typeface="Bahnschrift Light SemiCondensed"/>
                <a:hlinkClick r:id="rId4"/>
              </a:rPr>
              <a:t>t</a:t>
            </a:r>
            <a:r>
              <a:rPr dirty="0" smtClean="0" sz="1600" spc="75">
                <a:solidFill>
                  <a:srgbClr val="303030"/>
                </a:solidFill>
                <a:latin typeface="Bahnschrift Light SemiCondensed"/>
                <a:cs typeface="Bahnschrift Light SemiCondensed"/>
                <a:hlinkClick r:id="rId4"/>
              </a:rPr>
              <a:t>p</a:t>
            </a:r>
            <a:r>
              <a:rPr dirty="0" smtClean="0" sz="1600" spc="105">
                <a:solidFill>
                  <a:srgbClr val="303030"/>
                </a:solidFill>
                <a:latin typeface="Bahnschrift Light SemiCondensed"/>
                <a:cs typeface="Bahnschrift Light SemiCondensed"/>
                <a:hlinkClick r:id="rId4"/>
              </a:rPr>
              <a:t>:</a:t>
            </a:r>
            <a:r>
              <a:rPr dirty="0" smtClean="0" sz="1600" spc="95">
                <a:solidFill>
                  <a:srgbClr val="303030"/>
                </a:solidFill>
                <a:latin typeface="Bahnschrift Light SemiCondensed"/>
                <a:cs typeface="Bahnschrift Light SemiCondensed"/>
                <a:hlinkClick r:id="rId4"/>
              </a:rPr>
              <a:t>//</a:t>
            </a:r>
            <a:r>
              <a:rPr dirty="0" smtClean="0" sz="1600" spc="125">
                <a:solidFill>
                  <a:srgbClr val="303030"/>
                </a:solidFill>
                <a:latin typeface="Bahnschrift Light SemiCondensed"/>
                <a:cs typeface="Bahnschrift Light SemiCondensed"/>
                <a:hlinkClick r:id="rId4"/>
              </a:rPr>
              <a:t>...&gt;</a:t>
            </a:r>
            <a:endParaRPr sz="1600">
              <a:latin typeface="Bahnschrift Light SemiCondensed"/>
              <a:cs typeface="Bahnschrift Light SemiCondensed"/>
            </a:endParaRPr>
          </a:p>
        </p:txBody>
      </p:sp>
      <p:sp>
        <p:nvSpPr>
          <p:cNvPr id="60" name="object 60"/>
          <p:cNvSpPr txBox="1"/>
          <p:nvPr/>
        </p:nvSpPr>
        <p:spPr>
          <a:xfrm>
            <a:off x="9448141" y="6155570"/>
            <a:ext cx="866775" cy="266700"/>
          </a:xfrm>
          <a:prstGeom prst="rect">
            <a:avLst/>
          </a:prstGeom>
        </p:spPr>
        <p:txBody>
          <a:bodyPr wrap="square" lIns="0" tIns="0" rIns="0" bIns="0" rtlCol="0" vert="horz">
            <a:noAutofit/>
          </a:bodyPr>
          <a:lstStyle/>
          <a:p>
            <a:pPr marL="12700">
              <a:lnSpc>
                <a:spcPct val="100000"/>
              </a:lnSpc>
            </a:pPr>
            <a:r>
              <a:rPr dirty="0" smtClean="0" sz="1600" spc="110">
                <a:solidFill>
                  <a:srgbClr val="303030"/>
                </a:solidFill>
                <a:latin typeface="Bahnschrift Light SemiCondensed"/>
                <a:cs typeface="Bahnschrift Light SemiCondensed"/>
              </a:rPr>
              <a:t>"</a:t>
            </a:r>
            <a:r>
              <a:rPr dirty="0" smtClean="0" sz="1600" spc="-80">
                <a:solidFill>
                  <a:srgbClr val="303030"/>
                </a:solidFill>
                <a:latin typeface="Bahnschrift Light SemiCondensed"/>
                <a:cs typeface="Bahnschrift Light SemiCondensed"/>
              </a:rPr>
              <a:t>L</a:t>
            </a:r>
            <a:r>
              <a:rPr dirty="0" smtClean="0" sz="1600" spc="50">
                <a:solidFill>
                  <a:srgbClr val="303030"/>
                </a:solidFill>
                <a:latin typeface="Bahnschrift Light SemiCondensed"/>
                <a:cs typeface="Bahnschrift Light SemiCondensed"/>
              </a:rPr>
              <a:t>et</a:t>
            </a:r>
            <a:r>
              <a:rPr dirty="0" smtClean="0" sz="1600" spc="85">
                <a:solidFill>
                  <a:srgbClr val="303030"/>
                </a:solidFill>
                <a:latin typeface="Bahnschrift Light SemiCondensed"/>
                <a:cs typeface="Bahnschrift Light SemiCondensed"/>
              </a:rPr>
              <a:t> </a:t>
            </a:r>
            <a:r>
              <a:rPr dirty="0" smtClean="0" sz="1600" spc="20">
                <a:solidFill>
                  <a:srgbClr val="303030"/>
                </a:solidFill>
                <a:latin typeface="Bahnschrift Light SemiCondensed"/>
                <a:cs typeface="Bahnschrift Light SemiCondensed"/>
              </a:rPr>
              <a:t>I</a:t>
            </a:r>
            <a:r>
              <a:rPr dirty="0" smtClean="0" sz="1600" spc="60">
                <a:solidFill>
                  <a:srgbClr val="303030"/>
                </a:solidFill>
                <a:latin typeface="Bahnschrift Light SemiCondensed"/>
                <a:cs typeface="Bahnschrift Light SemiCondensed"/>
              </a:rPr>
              <a:t>t</a:t>
            </a:r>
            <a:r>
              <a:rPr dirty="0" smtClean="0" sz="1600" spc="105">
                <a:solidFill>
                  <a:srgbClr val="303030"/>
                </a:solidFill>
                <a:latin typeface="Bahnschrift Light SemiCondensed"/>
                <a:cs typeface="Bahnschrift Light SemiCondensed"/>
              </a:rPr>
              <a:t> </a:t>
            </a:r>
            <a:r>
              <a:rPr dirty="0" smtClean="0" sz="1600" spc="20">
                <a:solidFill>
                  <a:srgbClr val="303030"/>
                </a:solidFill>
                <a:latin typeface="Bahnschrift Light SemiCondensed"/>
                <a:cs typeface="Bahnschrift Light SemiCondensed"/>
              </a:rPr>
              <a:t>B</a:t>
            </a:r>
            <a:r>
              <a:rPr dirty="0" smtClean="0" sz="1600" spc="80">
                <a:solidFill>
                  <a:srgbClr val="303030"/>
                </a:solidFill>
                <a:latin typeface="Bahnschrift Light SemiCondensed"/>
                <a:cs typeface="Bahnschrift Light SemiCondensed"/>
              </a:rPr>
              <a:t>e"</a:t>
            </a:r>
            <a:endParaRPr sz="1600">
              <a:latin typeface="Bahnschrift Light SemiCondensed"/>
              <a:cs typeface="Bahnschrift Light SemiCondensed"/>
            </a:endParaRPr>
          </a:p>
        </p:txBody>
      </p:sp>
      <p:sp>
        <p:nvSpPr>
          <p:cNvPr id="61" name="object 61"/>
          <p:cNvSpPr/>
          <p:nvPr/>
        </p:nvSpPr>
        <p:spPr>
          <a:xfrm>
            <a:off x="4422411" y="5754300"/>
            <a:ext cx="2032000" cy="723518"/>
          </a:xfrm>
          <a:custGeom>
            <a:avLst/>
            <a:gdLst/>
            <a:ahLst/>
            <a:cxnLst/>
            <a:rect l="l" t="t" r="r" b="b"/>
            <a:pathLst>
              <a:path w="2032000" h="723518">
                <a:moveTo>
                  <a:pt x="0" y="361759"/>
                </a:moveTo>
                <a:lnTo>
                  <a:pt x="13297" y="303079"/>
                </a:lnTo>
                <a:lnTo>
                  <a:pt x="51796" y="247414"/>
                </a:lnTo>
                <a:lnTo>
                  <a:pt x="79841" y="220945"/>
                </a:lnTo>
                <a:lnTo>
                  <a:pt x="113403" y="195509"/>
                </a:lnTo>
                <a:lnTo>
                  <a:pt x="152219" y="171199"/>
                </a:lnTo>
                <a:lnTo>
                  <a:pt x="196028" y="148108"/>
                </a:lnTo>
                <a:lnTo>
                  <a:pt x="244568" y="126329"/>
                </a:lnTo>
                <a:lnTo>
                  <a:pt x="297578" y="105956"/>
                </a:lnTo>
                <a:lnTo>
                  <a:pt x="354796" y="87081"/>
                </a:lnTo>
                <a:lnTo>
                  <a:pt x="415962" y="69797"/>
                </a:lnTo>
                <a:lnTo>
                  <a:pt x="480813" y="54199"/>
                </a:lnTo>
                <a:lnTo>
                  <a:pt x="549088" y="40378"/>
                </a:lnTo>
                <a:lnTo>
                  <a:pt x="620525" y="28428"/>
                </a:lnTo>
                <a:lnTo>
                  <a:pt x="694864" y="18442"/>
                </a:lnTo>
                <a:lnTo>
                  <a:pt x="771842" y="10513"/>
                </a:lnTo>
                <a:lnTo>
                  <a:pt x="851198" y="4734"/>
                </a:lnTo>
                <a:lnTo>
                  <a:pt x="932671" y="1199"/>
                </a:lnTo>
                <a:lnTo>
                  <a:pt x="1016000" y="0"/>
                </a:lnTo>
                <a:lnTo>
                  <a:pt x="1099328" y="1199"/>
                </a:lnTo>
                <a:lnTo>
                  <a:pt x="1180801" y="4734"/>
                </a:lnTo>
                <a:lnTo>
                  <a:pt x="1260157" y="10513"/>
                </a:lnTo>
                <a:lnTo>
                  <a:pt x="1337135" y="18442"/>
                </a:lnTo>
                <a:lnTo>
                  <a:pt x="1411474" y="28428"/>
                </a:lnTo>
                <a:lnTo>
                  <a:pt x="1482911" y="40378"/>
                </a:lnTo>
                <a:lnTo>
                  <a:pt x="1551186" y="54199"/>
                </a:lnTo>
                <a:lnTo>
                  <a:pt x="1616037" y="69797"/>
                </a:lnTo>
                <a:lnTo>
                  <a:pt x="1677203" y="87081"/>
                </a:lnTo>
                <a:lnTo>
                  <a:pt x="1734421" y="105956"/>
                </a:lnTo>
                <a:lnTo>
                  <a:pt x="1787431" y="126329"/>
                </a:lnTo>
                <a:lnTo>
                  <a:pt x="1835971" y="148108"/>
                </a:lnTo>
                <a:lnTo>
                  <a:pt x="1879780" y="171199"/>
                </a:lnTo>
                <a:lnTo>
                  <a:pt x="1918596" y="195509"/>
                </a:lnTo>
                <a:lnTo>
                  <a:pt x="1952158" y="220945"/>
                </a:lnTo>
                <a:lnTo>
                  <a:pt x="1980203" y="247414"/>
                </a:lnTo>
                <a:lnTo>
                  <a:pt x="2018702" y="303079"/>
                </a:lnTo>
                <a:lnTo>
                  <a:pt x="2032000" y="361759"/>
                </a:lnTo>
                <a:lnTo>
                  <a:pt x="2028632" y="391429"/>
                </a:lnTo>
                <a:lnTo>
                  <a:pt x="2002472" y="448695"/>
                </a:lnTo>
                <a:lnTo>
                  <a:pt x="1952158" y="502573"/>
                </a:lnTo>
                <a:lnTo>
                  <a:pt x="1918596" y="528009"/>
                </a:lnTo>
                <a:lnTo>
                  <a:pt x="1879780" y="552319"/>
                </a:lnTo>
                <a:lnTo>
                  <a:pt x="1835971" y="575410"/>
                </a:lnTo>
                <a:lnTo>
                  <a:pt x="1787431" y="597189"/>
                </a:lnTo>
                <a:lnTo>
                  <a:pt x="1734421" y="617562"/>
                </a:lnTo>
                <a:lnTo>
                  <a:pt x="1677203" y="636437"/>
                </a:lnTo>
                <a:lnTo>
                  <a:pt x="1616037" y="653721"/>
                </a:lnTo>
                <a:lnTo>
                  <a:pt x="1551186" y="669319"/>
                </a:lnTo>
                <a:lnTo>
                  <a:pt x="1482911" y="683140"/>
                </a:lnTo>
                <a:lnTo>
                  <a:pt x="1411474" y="695090"/>
                </a:lnTo>
                <a:lnTo>
                  <a:pt x="1337135" y="705076"/>
                </a:lnTo>
                <a:lnTo>
                  <a:pt x="1260157" y="713005"/>
                </a:lnTo>
                <a:lnTo>
                  <a:pt x="1180801" y="718784"/>
                </a:lnTo>
                <a:lnTo>
                  <a:pt x="1099328" y="722319"/>
                </a:lnTo>
                <a:lnTo>
                  <a:pt x="1016000" y="723518"/>
                </a:lnTo>
                <a:lnTo>
                  <a:pt x="932671" y="722319"/>
                </a:lnTo>
                <a:lnTo>
                  <a:pt x="851198" y="718784"/>
                </a:lnTo>
                <a:lnTo>
                  <a:pt x="771842" y="713005"/>
                </a:lnTo>
                <a:lnTo>
                  <a:pt x="694864" y="705076"/>
                </a:lnTo>
                <a:lnTo>
                  <a:pt x="620525" y="695090"/>
                </a:lnTo>
                <a:lnTo>
                  <a:pt x="549088" y="683140"/>
                </a:lnTo>
                <a:lnTo>
                  <a:pt x="480813" y="669319"/>
                </a:lnTo>
                <a:lnTo>
                  <a:pt x="415962" y="653721"/>
                </a:lnTo>
                <a:lnTo>
                  <a:pt x="354796" y="636437"/>
                </a:lnTo>
                <a:lnTo>
                  <a:pt x="297578" y="617562"/>
                </a:lnTo>
                <a:lnTo>
                  <a:pt x="244568" y="597189"/>
                </a:lnTo>
                <a:lnTo>
                  <a:pt x="196028" y="575410"/>
                </a:lnTo>
                <a:lnTo>
                  <a:pt x="152219" y="552319"/>
                </a:lnTo>
                <a:lnTo>
                  <a:pt x="113403" y="528009"/>
                </a:lnTo>
                <a:lnTo>
                  <a:pt x="79841" y="502573"/>
                </a:lnTo>
                <a:lnTo>
                  <a:pt x="51796" y="476104"/>
                </a:lnTo>
                <a:lnTo>
                  <a:pt x="13297" y="420439"/>
                </a:lnTo>
                <a:lnTo>
                  <a:pt x="0" y="361759"/>
                </a:lnTo>
                <a:close/>
              </a:path>
            </a:pathLst>
          </a:custGeom>
          <a:ln w="12700">
            <a:solidFill>
              <a:srgbClr val="00B34C"/>
            </a:solidFill>
          </a:ln>
        </p:spPr>
        <p:txBody>
          <a:bodyPr wrap="square" lIns="0" tIns="0" rIns="0" bIns="0" rtlCol="0">
            <a:noAutofit/>
          </a:bodyPr>
          <a:lstStyle/>
          <a:p/>
        </p:txBody>
      </p:sp>
      <p:sp>
        <p:nvSpPr>
          <p:cNvPr id="62" name="object 62"/>
          <p:cNvSpPr txBox="1"/>
          <p:nvPr/>
        </p:nvSpPr>
        <p:spPr>
          <a:xfrm>
            <a:off x="5195524" y="5971280"/>
            <a:ext cx="485775" cy="286385"/>
          </a:xfrm>
          <a:prstGeom prst="rect">
            <a:avLst/>
          </a:prstGeom>
        </p:spPr>
        <p:txBody>
          <a:bodyPr wrap="square" lIns="0" tIns="0" rIns="0" bIns="0" rtlCol="0" vert="horz">
            <a:noAutofit/>
          </a:bodyPr>
          <a:lstStyle/>
          <a:p>
            <a:pPr marL="12700">
              <a:lnSpc>
                <a:spcPct val="100000"/>
              </a:lnSpc>
            </a:pPr>
            <a:r>
              <a:rPr dirty="0" smtClean="0" sz="1800" spc="20">
                <a:solidFill>
                  <a:srgbClr val="303030"/>
                </a:solidFill>
                <a:latin typeface="Times New Roman"/>
                <a:cs typeface="Times New Roman"/>
              </a:rPr>
              <a:t>?</a:t>
            </a:r>
            <a:r>
              <a:rPr dirty="0" smtClean="0" sz="1800" spc="0">
                <a:solidFill>
                  <a:srgbClr val="303030"/>
                </a:solidFill>
                <a:latin typeface="Times New Roman"/>
                <a:cs typeface="Times New Roman"/>
              </a:rPr>
              <a:t>title</a:t>
            </a:r>
            <a:endParaRPr sz="1800">
              <a:latin typeface="Times New Roman"/>
              <a:cs typeface="Times New Roman"/>
            </a:endParaRPr>
          </a:p>
        </p:txBody>
      </p:sp>
      <p:sp>
        <p:nvSpPr>
          <p:cNvPr id="63" name="object 63"/>
          <p:cNvSpPr/>
          <p:nvPr/>
        </p:nvSpPr>
        <p:spPr>
          <a:xfrm>
            <a:off x="5438604" y="5346401"/>
            <a:ext cx="5956" cy="395325"/>
          </a:xfrm>
          <a:custGeom>
            <a:avLst/>
            <a:gdLst/>
            <a:ahLst/>
            <a:cxnLst/>
            <a:rect l="l" t="t" r="r" b="b"/>
            <a:pathLst>
              <a:path w="5956" h="395325">
                <a:moveTo>
                  <a:pt x="5956" y="0"/>
                </a:moveTo>
                <a:lnTo>
                  <a:pt x="0" y="395325"/>
                </a:lnTo>
              </a:path>
            </a:pathLst>
          </a:custGeom>
          <a:ln w="12700">
            <a:solidFill>
              <a:srgbClr val="303030"/>
            </a:solidFill>
          </a:ln>
        </p:spPr>
        <p:txBody>
          <a:bodyPr wrap="square" lIns="0" tIns="0" rIns="0" bIns="0" rtlCol="0">
            <a:noAutofit/>
          </a:bodyPr>
          <a:lstStyle/>
          <a:p/>
        </p:txBody>
      </p:sp>
      <p:sp>
        <p:nvSpPr>
          <p:cNvPr id="64" name="object 64"/>
          <p:cNvSpPr/>
          <p:nvPr/>
        </p:nvSpPr>
        <p:spPr>
          <a:xfrm>
            <a:off x="5395300" y="5664870"/>
            <a:ext cx="88887" cy="76860"/>
          </a:xfrm>
          <a:custGeom>
            <a:avLst/>
            <a:gdLst/>
            <a:ahLst/>
            <a:cxnLst/>
            <a:rect l="l" t="t" r="r" b="b"/>
            <a:pathLst>
              <a:path w="88887" h="76860">
                <a:moveTo>
                  <a:pt x="0" y="0"/>
                </a:moveTo>
                <a:lnTo>
                  <a:pt x="43294" y="76860"/>
                </a:lnTo>
                <a:lnTo>
                  <a:pt x="88887" y="1333"/>
                </a:lnTo>
              </a:path>
            </a:pathLst>
          </a:custGeom>
          <a:ln w="12700">
            <a:solidFill>
              <a:srgbClr val="303030"/>
            </a:solidFill>
          </a:ln>
        </p:spPr>
        <p:txBody>
          <a:bodyPr wrap="square" lIns="0" tIns="0" rIns="0" bIns="0" rtlCol="0">
            <a:noAutofit/>
          </a:bodyPr>
          <a:lstStyle/>
          <a:p/>
        </p:txBody>
      </p:sp>
      <p:sp>
        <p:nvSpPr>
          <p:cNvPr id="65" name="object 65"/>
          <p:cNvSpPr txBox="1"/>
          <p:nvPr/>
        </p:nvSpPr>
        <p:spPr>
          <a:xfrm>
            <a:off x="5523302" y="5364530"/>
            <a:ext cx="661035" cy="286385"/>
          </a:xfrm>
          <a:prstGeom prst="rect">
            <a:avLst/>
          </a:prstGeom>
        </p:spPr>
        <p:txBody>
          <a:bodyPr wrap="square" lIns="0" tIns="0" rIns="0" bIns="0" rtlCol="0" vert="horz">
            <a:noAutofit/>
          </a:bodyPr>
          <a:lstStyle/>
          <a:p>
            <a:pPr marL="12700">
              <a:lnSpc>
                <a:spcPct val="100000"/>
              </a:lnSpc>
            </a:pPr>
            <a:r>
              <a:rPr dirty="0" smtClean="0" sz="1800">
                <a:solidFill>
                  <a:srgbClr val="303030"/>
                </a:solidFill>
                <a:latin typeface="Times New Roman"/>
                <a:cs typeface="Times New Roman"/>
              </a:rPr>
              <a:t>dc:title</a:t>
            </a:r>
            <a:endParaRPr sz="1800">
              <a:latin typeface="Times New Roman"/>
              <a:cs typeface="Times New Roman"/>
            </a:endParaRPr>
          </a:p>
        </p:txBody>
      </p:sp>
      <p:sp>
        <p:nvSpPr>
          <p:cNvPr id="66" name="object 66"/>
          <p:cNvSpPr txBox="1"/>
          <p:nvPr/>
        </p:nvSpPr>
        <p:spPr>
          <a:xfrm>
            <a:off x="3075910" y="5075808"/>
            <a:ext cx="944880" cy="286385"/>
          </a:xfrm>
          <a:prstGeom prst="rect">
            <a:avLst/>
          </a:prstGeom>
        </p:spPr>
        <p:txBody>
          <a:bodyPr wrap="square" lIns="0" tIns="0" rIns="0" bIns="0" rtlCol="0" vert="horz">
            <a:noAutofit/>
          </a:bodyPr>
          <a:lstStyle/>
          <a:p>
            <a:pPr marL="12700">
              <a:lnSpc>
                <a:spcPct val="100000"/>
              </a:lnSpc>
            </a:pPr>
            <a:r>
              <a:rPr dirty="0" smtClean="0" sz="1800" spc="-20">
                <a:solidFill>
                  <a:srgbClr val="303030"/>
                </a:solidFill>
                <a:latin typeface="Times New Roman"/>
                <a:cs typeface="Times New Roman"/>
              </a:rPr>
              <a:t>f</a:t>
            </a:r>
            <a:r>
              <a:rPr dirty="0" smtClean="0" sz="1800" spc="0">
                <a:solidFill>
                  <a:srgbClr val="303030"/>
                </a:solidFill>
                <a:latin typeface="Times New Roman"/>
                <a:cs typeface="Times New Roman"/>
              </a:rPr>
              <a:t>oa</a:t>
            </a:r>
            <a:r>
              <a:rPr dirty="0" smtClean="0" sz="1800" spc="-20">
                <a:solidFill>
                  <a:srgbClr val="303030"/>
                </a:solidFill>
                <a:latin typeface="Times New Roman"/>
                <a:cs typeface="Times New Roman"/>
              </a:rPr>
              <a:t>f</a:t>
            </a:r>
            <a:r>
              <a:rPr dirty="0" smtClean="0" sz="1800" spc="0">
                <a:solidFill>
                  <a:srgbClr val="303030"/>
                </a:solidFill>
                <a:latin typeface="Times New Roman"/>
                <a:cs typeface="Times New Roman"/>
              </a:rPr>
              <a:t>:</a:t>
            </a:r>
            <a:r>
              <a:rPr dirty="0" smtClean="0" sz="1800" spc="-20">
                <a:solidFill>
                  <a:srgbClr val="303030"/>
                </a:solidFill>
                <a:latin typeface="Times New Roman"/>
                <a:cs typeface="Times New Roman"/>
              </a:rPr>
              <a:t>m</a:t>
            </a:r>
            <a:r>
              <a:rPr dirty="0" smtClean="0" sz="1800" spc="0">
                <a:solidFill>
                  <a:srgbClr val="303030"/>
                </a:solidFill>
                <a:latin typeface="Times New Roman"/>
                <a:cs typeface="Times New Roman"/>
              </a:rPr>
              <a:t>ade</a:t>
            </a:r>
            <a:endParaRPr sz="1800">
              <a:latin typeface="Times New Roman"/>
              <a:cs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901131" y="2760453"/>
            <a:ext cx="2622430" cy="1880558"/>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2242868" y="2812211"/>
            <a:ext cx="3140015" cy="2501659"/>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2138342" y="2135037"/>
            <a:ext cx="8199852" cy="0"/>
          </a:xfrm>
          <a:custGeom>
            <a:avLst/>
            <a:gdLst/>
            <a:ahLst/>
            <a:cxnLst/>
            <a:rect l="l" t="t" r="r" b="b"/>
            <a:pathLst>
              <a:path w="8199852" h="0">
                <a:moveTo>
                  <a:pt x="0" y="0"/>
                </a:moveTo>
                <a:lnTo>
                  <a:pt x="8199852" y="0"/>
                </a:lnTo>
              </a:path>
            </a:pathLst>
          </a:custGeom>
          <a:ln w="25867">
            <a:solidFill>
              <a:srgbClr val="575757"/>
            </a:solidFill>
          </a:ln>
        </p:spPr>
        <p:txBody>
          <a:bodyPr wrap="square" lIns="0" tIns="0" rIns="0" bIns="0" rtlCol="0">
            <a:noAutofit/>
          </a:bodyPr>
          <a:lstStyle/>
          <a:p/>
        </p:txBody>
      </p:sp>
      <p:sp>
        <p:nvSpPr>
          <p:cNvPr id="5" name="object 5"/>
          <p:cNvSpPr/>
          <p:nvPr/>
        </p:nvSpPr>
        <p:spPr>
          <a:xfrm>
            <a:off x="6199468" y="5339750"/>
            <a:ext cx="3354092" cy="0"/>
          </a:xfrm>
          <a:custGeom>
            <a:avLst/>
            <a:gdLst/>
            <a:ahLst/>
            <a:cxnLst/>
            <a:rect l="l" t="t" r="r" b="b"/>
            <a:pathLst>
              <a:path w="3354092" h="0">
                <a:moveTo>
                  <a:pt x="0" y="0"/>
                </a:moveTo>
                <a:lnTo>
                  <a:pt x="3354092" y="0"/>
                </a:lnTo>
              </a:path>
            </a:pathLst>
          </a:custGeom>
          <a:ln w="17244">
            <a:solidFill>
              <a:srgbClr val="343434"/>
            </a:solidFill>
          </a:ln>
        </p:spPr>
        <p:txBody>
          <a:bodyPr wrap="square" lIns="0" tIns="0" rIns="0" bIns="0" rtlCol="0">
            <a:noAutofit/>
          </a:bodyPr>
          <a:lstStyle/>
          <a:p/>
        </p:txBody>
      </p:sp>
      <p:sp>
        <p:nvSpPr>
          <p:cNvPr id="6" name="object 6"/>
          <p:cNvSpPr/>
          <p:nvPr/>
        </p:nvSpPr>
        <p:spPr>
          <a:xfrm>
            <a:off x="6199468" y="6719977"/>
            <a:ext cx="3362716" cy="0"/>
          </a:xfrm>
          <a:custGeom>
            <a:avLst/>
            <a:gdLst/>
            <a:ahLst/>
            <a:cxnLst/>
            <a:rect l="l" t="t" r="r" b="b"/>
            <a:pathLst>
              <a:path w="3362716" h="0">
                <a:moveTo>
                  <a:pt x="0" y="0"/>
                </a:moveTo>
                <a:lnTo>
                  <a:pt x="3362716" y="0"/>
                </a:lnTo>
              </a:path>
            </a:pathLst>
          </a:custGeom>
          <a:ln w="34489">
            <a:solidFill>
              <a:srgbClr val="545454"/>
            </a:solidFill>
          </a:ln>
        </p:spPr>
        <p:txBody>
          <a:bodyPr wrap="square" lIns="0" tIns="0" rIns="0" bIns="0" rtlCol="0">
            <a:noAutofit/>
          </a:bodyPr>
          <a:lstStyle/>
          <a:p/>
        </p:txBody>
      </p:sp>
      <p:sp>
        <p:nvSpPr>
          <p:cNvPr id="7" name="object 7"/>
          <p:cNvSpPr txBox="1">
            <a:spLocks noGrp="1"/>
          </p:cNvSpPr>
          <p:nvPr>
            <p:ph type="title"/>
          </p:nvPr>
        </p:nvSpPr>
        <p:spPr>
          <a:prstGeom prst="rect"/>
        </p:spPr>
        <p:txBody>
          <a:bodyPr wrap="square" lIns="0" tIns="113376" rIns="0" bIns="0" rtlCol="0" vert="horz">
            <a:noAutofit/>
          </a:bodyPr>
          <a:lstStyle/>
          <a:p>
            <a:pPr marL="1223645">
              <a:lnSpc>
                <a:spcPct val="100000"/>
              </a:lnSpc>
            </a:pPr>
            <a:r>
              <a:rPr dirty="0" smtClean="0" sz="3100" spc="20">
                <a:solidFill>
                  <a:srgbClr val="262626"/>
                </a:solidFill>
                <a:latin typeface="Times New Roman"/>
                <a:cs typeface="Times New Roman"/>
              </a:rPr>
              <a:t>(</a:t>
            </a:r>
            <a:r>
              <a:rPr dirty="0" smtClean="0" sz="3100" spc="10">
                <a:solidFill>
                  <a:srgbClr val="262626"/>
                </a:solidFill>
                <a:latin typeface="Times New Roman"/>
                <a:cs typeface="Times New Roman"/>
              </a:rPr>
              <a:t>ontology</a:t>
            </a:r>
            <a:r>
              <a:rPr dirty="0" smtClean="0" sz="3100" spc="20">
                <a:solidFill>
                  <a:srgbClr val="262626"/>
                </a:solidFill>
                <a:latin typeface="Times New Roman"/>
                <a:cs typeface="Times New Roman"/>
              </a:rPr>
              <a:t>)</a:t>
            </a:r>
            <a:endParaRPr sz="3100">
              <a:latin typeface="Times New Roman"/>
              <a:cs typeface="Times New Roman"/>
            </a:endParaRPr>
          </a:p>
        </p:txBody>
      </p:sp>
      <p:sp>
        <p:nvSpPr>
          <p:cNvPr id="8" name="object 8"/>
          <p:cNvSpPr txBox="1"/>
          <p:nvPr/>
        </p:nvSpPr>
        <p:spPr>
          <a:xfrm>
            <a:off x="10756613" y="467384"/>
            <a:ext cx="1019175" cy="247015"/>
          </a:xfrm>
          <a:prstGeom prst="rect">
            <a:avLst/>
          </a:prstGeom>
        </p:spPr>
        <p:txBody>
          <a:bodyPr wrap="square" lIns="0" tIns="0" rIns="0" bIns="0" rtlCol="0" vert="horz">
            <a:noAutofit/>
          </a:bodyPr>
          <a:lstStyle/>
          <a:p>
            <a:pPr marL="12700">
              <a:lnSpc>
                <a:spcPct val="100000"/>
              </a:lnSpc>
            </a:pPr>
            <a:r>
              <a:rPr dirty="0" smtClean="0" sz="1550" spc="105">
                <a:solidFill>
                  <a:srgbClr val="1C9C82"/>
                </a:solidFill>
                <a:latin typeface="Arial"/>
                <a:cs typeface="Arial"/>
              </a:rPr>
              <a:t>PlantData</a:t>
            </a:r>
            <a:endParaRPr sz="1550">
              <a:latin typeface="Arial"/>
              <a:cs typeface="Arial"/>
            </a:endParaRPr>
          </a:p>
        </p:txBody>
      </p:sp>
      <p:sp>
        <p:nvSpPr>
          <p:cNvPr id="9" name="object 9"/>
          <p:cNvSpPr txBox="1"/>
          <p:nvPr/>
        </p:nvSpPr>
        <p:spPr>
          <a:xfrm>
            <a:off x="1901461" y="1433541"/>
            <a:ext cx="8328025" cy="1230630"/>
          </a:xfrm>
          <a:prstGeom prst="rect">
            <a:avLst/>
          </a:prstGeom>
        </p:spPr>
        <p:txBody>
          <a:bodyPr wrap="square" lIns="0" tIns="0" rIns="0" bIns="0" rtlCol="0" vert="horz">
            <a:noAutofit/>
          </a:bodyPr>
          <a:lstStyle/>
          <a:p>
            <a:pPr marL="12700">
              <a:lnSpc>
                <a:spcPct val="100000"/>
              </a:lnSpc>
              <a:tabLst>
                <a:tab pos="1486535" algn="l"/>
              </a:tabLst>
            </a:pPr>
            <a:r>
              <a:rPr dirty="0" smtClean="0" sz="1550" spc="70">
                <a:solidFill>
                  <a:srgbClr val="111111"/>
                </a:solidFill>
                <a:latin typeface="Arial"/>
                <a:cs typeface="Arial"/>
              </a:rPr>
              <a:t>LeV</a:t>
            </a:r>
            <a:r>
              <a:rPr dirty="0" smtClean="0" sz="1550" spc="95">
                <a:solidFill>
                  <a:srgbClr val="111111"/>
                </a:solidFill>
                <a:latin typeface="Arial"/>
                <a:cs typeface="Arial"/>
              </a:rPr>
              <a:t> </a:t>
            </a:r>
            <a:r>
              <a:rPr dirty="0" smtClean="0" sz="1550" spc="-90">
                <a:solidFill>
                  <a:srgbClr val="262626"/>
                </a:solidFill>
                <a:latin typeface="Arial"/>
                <a:cs typeface="Arial"/>
              </a:rPr>
              <a:t>s</a:t>
            </a:r>
            <a:r>
              <a:rPr dirty="0" smtClean="0" sz="1550" spc="-90">
                <a:solidFill>
                  <a:srgbClr val="262626"/>
                </a:solidFill>
                <a:latin typeface="Arial"/>
                <a:cs typeface="Arial"/>
              </a:rPr>
              <a:t> </a:t>
            </a:r>
            <a:r>
              <a:rPr dirty="0" smtClean="0" sz="1550" spc="-130">
                <a:solidFill>
                  <a:srgbClr val="262626"/>
                </a:solidFill>
                <a:latin typeface="Arial"/>
                <a:cs typeface="Arial"/>
              </a:rPr>
              <a:t> </a:t>
            </a:r>
            <a:r>
              <a:rPr dirty="0" smtClean="0" sz="1550" spc="130">
                <a:solidFill>
                  <a:srgbClr val="111111"/>
                </a:solidFill>
                <a:latin typeface="Arial"/>
                <a:cs typeface="Arial"/>
              </a:rPr>
              <a:t>revisit</a:t>
            </a:r>
            <a:r>
              <a:rPr dirty="0" smtClean="0" sz="1550" spc="130">
                <a:solidFill>
                  <a:srgbClr val="111111"/>
                </a:solidFill>
                <a:latin typeface="Arial"/>
                <a:cs typeface="Arial"/>
              </a:rPr>
              <a:t>	</a:t>
            </a:r>
            <a:r>
              <a:rPr dirty="0" smtClean="0" sz="1550" spc="160">
                <a:solidFill>
                  <a:srgbClr val="111111"/>
                </a:solidFill>
                <a:latin typeface="Arial"/>
                <a:cs typeface="Arial"/>
              </a:rPr>
              <a:t>υr</a:t>
            </a:r>
            <a:r>
              <a:rPr dirty="0" smtClean="0" sz="1550" spc="170">
                <a:solidFill>
                  <a:srgbClr val="111111"/>
                </a:solidFill>
                <a:latin typeface="Arial"/>
                <a:cs typeface="Arial"/>
              </a:rPr>
              <a:t> </a:t>
            </a:r>
            <a:r>
              <a:rPr dirty="0" smtClean="0" sz="1550" spc="155">
                <a:solidFill>
                  <a:srgbClr val="262626"/>
                </a:solidFill>
                <a:latin typeface="Arial"/>
                <a:cs typeface="Arial"/>
              </a:rPr>
              <a:t>simple</a:t>
            </a:r>
            <a:r>
              <a:rPr dirty="0" smtClean="0" sz="1550" spc="190">
                <a:solidFill>
                  <a:srgbClr val="262626"/>
                </a:solidFill>
                <a:latin typeface="Arial"/>
                <a:cs typeface="Arial"/>
              </a:rPr>
              <a:t> </a:t>
            </a:r>
            <a:r>
              <a:rPr dirty="0" smtClean="0" sz="1550" spc="160">
                <a:solidFill>
                  <a:srgbClr val="111111"/>
                </a:solidFill>
                <a:latin typeface="Arial"/>
                <a:cs typeface="Arial"/>
              </a:rPr>
              <a:t>conceptual</a:t>
            </a:r>
            <a:r>
              <a:rPr dirty="0" smtClean="0" sz="1550" spc="160">
                <a:solidFill>
                  <a:srgbClr val="111111"/>
                </a:solidFill>
                <a:latin typeface="Arial"/>
                <a:cs typeface="Arial"/>
              </a:rPr>
              <a:t> </a:t>
            </a:r>
            <a:r>
              <a:rPr dirty="0" smtClean="0" sz="1550" spc="-170">
                <a:solidFill>
                  <a:srgbClr val="111111"/>
                </a:solidFill>
                <a:latin typeface="Arial"/>
                <a:cs typeface="Arial"/>
              </a:rPr>
              <a:t> </a:t>
            </a:r>
            <a:r>
              <a:rPr dirty="0" smtClean="0" sz="1550" spc="215">
                <a:solidFill>
                  <a:srgbClr val="111111"/>
                </a:solidFill>
                <a:latin typeface="Arial"/>
                <a:cs typeface="Arial"/>
              </a:rPr>
              <a:t>query</a:t>
            </a:r>
            <a:endParaRPr sz="1550">
              <a:latin typeface="Arial"/>
              <a:cs typeface="Arial"/>
            </a:endParaRPr>
          </a:p>
          <a:p>
            <a:pPr>
              <a:lnSpc>
                <a:spcPts val="1200"/>
              </a:lnSpc>
              <a:spcBef>
                <a:spcPts val="64"/>
              </a:spcBef>
            </a:pPr>
            <a:endParaRPr sz="1200"/>
          </a:p>
          <a:p>
            <a:pPr marL="538480">
              <a:lnSpc>
                <a:spcPct val="100000"/>
              </a:lnSpc>
              <a:tabLst>
                <a:tab pos="4591050" algn="l"/>
              </a:tabLst>
            </a:pPr>
            <a:r>
              <a:rPr dirty="0" smtClean="0" sz="1550" spc="-80" i="1">
                <a:solidFill>
                  <a:srgbClr val="262626"/>
                </a:solidFill>
                <a:latin typeface="Times New Roman"/>
                <a:cs typeface="Times New Roman"/>
              </a:rPr>
              <a:t>;nd</a:t>
            </a:r>
            <a:r>
              <a:rPr dirty="0" smtClean="0" sz="1550" spc="80" i="1">
                <a:solidFill>
                  <a:srgbClr val="262626"/>
                </a:solidFill>
                <a:latin typeface="Times New Roman"/>
                <a:cs typeface="Times New Roman"/>
              </a:rPr>
              <a:t> </a:t>
            </a:r>
            <a:r>
              <a:rPr dirty="0" smtClean="0" sz="1550" spc="-10" i="1">
                <a:solidFill>
                  <a:srgbClr val="FF3838"/>
                </a:solidFill>
                <a:latin typeface="Times New Roman"/>
                <a:cs typeface="Times New Roman"/>
              </a:rPr>
              <a:t>people</a:t>
            </a:r>
            <a:r>
              <a:rPr dirty="0" smtClean="0" sz="1550" spc="-10" i="1">
                <a:solidFill>
                  <a:srgbClr val="FF3838"/>
                </a:solidFill>
                <a:latin typeface="Times New Roman"/>
                <a:cs typeface="Times New Roman"/>
              </a:rPr>
              <a:t> </a:t>
            </a:r>
            <a:r>
              <a:rPr dirty="0" smtClean="0" sz="1550" spc="-15" i="1">
                <a:solidFill>
                  <a:srgbClr val="FF3838"/>
                </a:solidFill>
                <a:latin typeface="Times New Roman"/>
                <a:cs typeface="Times New Roman"/>
              </a:rPr>
              <a:t> </a:t>
            </a:r>
            <a:r>
              <a:rPr dirty="0" smtClean="0" sz="1550" spc="-20" i="1">
                <a:solidFill>
                  <a:srgbClr val="FF3838"/>
                </a:solidFill>
                <a:latin typeface="Times New Roman"/>
                <a:cs typeface="Times New Roman"/>
              </a:rPr>
              <a:t>who</a:t>
            </a:r>
            <a:r>
              <a:rPr dirty="0" smtClean="0" sz="1550" spc="40" i="1">
                <a:solidFill>
                  <a:srgbClr val="FF3838"/>
                </a:solidFill>
                <a:latin typeface="Times New Roman"/>
                <a:cs typeface="Times New Roman"/>
              </a:rPr>
              <a:t> </a:t>
            </a:r>
            <a:r>
              <a:rPr dirty="0" smtClean="0" sz="1550" spc="10" i="1">
                <a:solidFill>
                  <a:srgbClr val="FF3838"/>
                </a:solidFill>
                <a:latin typeface="Times New Roman"/>
                <a:cs typeface="Times New Roman"/>
              </a:rPr>
              <a:t>ore</a:t>
            </a:r>
            <a:r>
              <a:rPr dirty="0" smtClean="0" sz="1550" spc="130" i="1">
                <a:solidFill>
                  <a:srgbClr val="FF3838"/>
                </a:solidFill>
                <a:latin typeface="Times New Roman"/>
                <a:cs typeface="Times New Roman"/>
              </a:rPr>
              <a:t> </a:t>
            </a:r>
            <a:r>
              <a:rPr dirty="0" smtClean="0" sz="1550" spc="-35" i="1">
                <a:solidFill>
                  <a:srgbClr val="FF3838"/>
                </a:solidFill>
                <a:latin typeface="Times New Roman"/>
                <a:cs typeface="Times New Roman"/>
              </a:rPr>
              <a:t>members</a:t>
            </a:r>
            <a:r>
              <a:rPr dirty="0" smtClean="0" sz="1550" spc="-35" i="1">
                <a:solidFill>
                  <a:srgbClr val="FF3838"/>
                </a:solidFill>
                <a:latin typeface="Times New Roman"/>
                <a:cs typeface="Times New Roman"/>
              </a:rPr>
              <a:t> </a:t>
            </a:r>
            <a:r>
              <a:rPr dirty="0" smtClean="0" sz="1550" spc="-160" i="1">
                <a:solidFill>
                  <a:srgbClr val="FF3838"/>
                </a:solidFill>
                <a:latin typeface="Times New Roman"/>
                <a:cs typeface="Times New Roman"/>
              </a:rPr>
              <a:t> </a:t>
            </a:r>
            <a:r>
              <a:rPr dirty="0" smtClean="0" sz="1350" spc="15" i="1">
                <a:solidFill>
                  <a:srgbClr val="FF3838"/>
                </a:solidFill>
                <a:latin typeface="Arial"/>
                <a:cs typeface="Arial"/>
              </a:rPr>
              <a:t>01</a:t>
            </a:r>
            <a:r>
              <a:rPr dirty="0" smtClean="0" sz="1350" spc="60" i="1">
                <a:solidFill>
                  <a:srgbClr val="FF3838"/>
                </a:solidFill>
                <a:latin typeface="Arial"/>
                <a:cs typeface="Arial"/>
              </a:rPr>
              <a:t> </a:t>
            </a:r>
            <a:r>
              <a:rPr dirty="0" smtClean="0" sz="1550" spc="-65">
                <a:solidFill>
                  <a:srgbClr val="FF3838"/>
                </a:solidFill>
                <a:latin typeface="Arial"/>
                <a:cs typeface="Arial"/>
              </a:rPr>
              <a:t>on</a:t>
            </a:r>
            <a:r>
              <a:rPr dirty="0" smtClean="0" sz="1550" spc="-65">
                <a:solidFill>
                  <a:srgbClr val="FF3838"/>
                </a:solidFill>
                <a:latin typeface="Arial"/>
                <a:cs typeface="Arial"/>
              </a:rPr>
              <a:t> </a:t>
            </a:r>
            <a:r>
              <a:rPr dirty="0" smtClean="0" sz="1550" spc="-10" i="1">
                <a:solidFill>
                  <a:srgbClr val="FF3838"/>
                </a:solidFill>
                <a:latin typeface="Times New Roman"/>
                <a:cs typeface="Times New Roman"/>
              </a:rPr>
              <a:t>orgon;zot;on</a:t>
            </a:r>
            <a:r>
              <a:rPr dirty="0" smtClean="0" sz="1550" spc="-10" i="1">
                <a:solidFill>
                  <a:srgbClr val="FF3838"/>
                </a:solidFill>
                <a:latin typeface="Times New Roman"/>
                <a:cs typeface="Times New Roman"/>
              </a:rPr>
              <a:t>	</a:t>
            </a:r>
            <a:r>
              <a:rPr dirty="0" smtClean="0" sz="1550" spc="5" i="1">
                <a:solidFill>
                  <a:srgbClr val="52642B"/>
                </a:solidFill>
                <a:latin typeface="Times New Roman"/>
                <a:cs typeface="Times New Roman"/>
              </a:rPr>
              <a:t>lounded</a:t>
            </a:r>
            <a:r>
              <a:rPr dirty="0" smtClean="0" sz="1550" spc="5" i="1">
                <a:solidFill>
                  <a:srgbClr val="52642B"/>
                </a:solidFill>
                <a:latin typeface="Times New Roman"/>
                <a:cs typeface="Times New Roman"/>
              </a:rPr>
              <a:t> </a:t>
            </a:r>
            <a:r>
              <a:rPr dirty="0" smtClean="0" sz="1550" spc="175" i="1">
                <a:solidFill>
                  <a:srgbClr val="52642B"/>
                </a:solidFill>
                <a:latin typeface="Times New Roman"/>
                <a:cs typeface="Times New Roman"/>
              </a:rPr>
              <a:t> </a:t>
            </a:r>
            <a:r>
              <a:rPr dirty="0" smtClean="0" sz="1550" spc="65" i="1">
                <a:solidFill>
                  <a:srgbClr val="111111"/>
                </a:solidFill>
                <a:latin typeface="Times New Roman"/>
                <a:cs typeface="Times New Roman"/>
              </a:rPr>
              <a:t>by</a:t>
            </a:r>
            <a:r>
              <a:rPr dirty="0" smtClean="0" sz="1550" spc="-30" i="1">
                <a:solidFill>
                  <a:srgbClr val="111111"/>
                </a:solidFill>
                <a:latin typeface="Times New Roman"/>
                <a:cs typeface="Times New Roman"/>
              </a:rPr>
              <a:t> </a:t>
            </a:r>
            <a:r>
              <a:rPr dirty="0" smtClean="0" sz="1550" spc="65">
                <a:solidFill>
                  <a:srgbClr val="111111"/>
                </a:solidFill>
                <a:latin typeface="Arial"/>
                <a:cs typeface="Arial"/>
              </a:rPr>
              <a:t>a</a:t>
            </a:r>
            <a:r>
              <a:rPr dirty="0" smtClean="0" sz="1550" spc="-140">
                <a:solidFill>
                  <a:srgbClr val="111111"/>
                </a:solidFill>
                <a:latin typeface="Arial"/>
                <a:cs typeface="Arial"/>
              </a:rPr>
              <a:t> </a:t>
            </a:r>
            <a:r>
              <a:rPr dirty="0" smtClean="0" sz="1550" spc="0" i="1">
                <a:solidFill>
                  <a:srgbClr val="111111"/>
                </a:solidFill>
                <a:latin typeface="Times New Roman"/>
                <a:cs typeface="Times New Roman"/>
              </a:rPr>
              <a:t>relafiv</a:t>
            </a:r>
            <a:r>
              <a:rPr dirty="0" smtClean="0" sz="1550" spc="45" i="1">
                <a:solidFill>
                  <a:srgbClr val="111111"/>
                </a:solidFill>
                <a:latin typeface="Times New Roman"/>
                <a:cs typeface="Times New Roman"/>
              </a:rPr>
              <a:t>e</a:t>
            </a:r>
            <a:r>
              <a:rPr dirty="0" smtClean="0" sz="1550" spc="290" i="1">
                <a:solidFill>
                  <a:srgbClr val="213B75"/>
                </a:solidFill>
                <a:latin typeface="Times New Roman"/>
                <a:cs typeface="Times New Roman"/>
              </a:rPr>
              <a:t>.</a:t>
            </a:r>
            <a:r>
              <a:rPr dirty="0" smtClean="0" sz="700" spc="160" i="1">
                <a:solidFill>
                  <a:srgbClr val="344D80"/>
                </a:solidFill>
                <a:latin typeface="Arial"/>
                <a:cs typeface="Arial"/>
              </a:rPr>
              <a:t>M</a:t>
            </a:r>
            <a:endParaRPr sz="700">
              <a:latin typeface="Arial"/>
              <a:cs typeface="Arial"/>
            </a:endParaRPr>
          </a:p>
          <a:p>
            <a:pPr>
              <a:lnSpc>
                <a:spcPts val="750"/>
              </a:lnSpc>
              <a:spcBef>
                <a:spcPts val="8"/>
              </a:spcBef>
            </a:pPr>
            <a:endParaRPr sz="750"/>
          </a:p>
          <a:p>
            <a:pPr>
              <a:lnSpc>
                <a:spcPts val="1000"/>
              </a:lnSpc>
            </a:pPr>
            <a:endParaRPr sz="1000"/>
          </a:p>
          <a:p>
            <a:pPr>
              <a:lnSpc>
                <a:spcPts val="1000"/>
              </a:lnSpc>
            </a:pPr>
            <a:endParaRPr sz="1000"/>
          </a:p>
          <a:p>
            <a:pPr marL="805815">
              <a:lnSpc>
                <a:spcPct val="100000"/>
              </a:lnSpc>
            </a:pPr>
            <a:r>
              <a:rPr dirty="0" smtClean="0" sz="1550" spc="-70">
                <a:solidFill>
                  <a:srgbClr val="262626"/>
                </a:solidFill>
                <a:latin typeface="Arial"/>
                <a:cs typeface="Arial"/>
              </a:rPr>
              <a:t>Assume</a:t>
            </a:r>
            <a:r>
              <a:rPr dirty="0" smtClean="0" sz="1550" spc="210">
                <a:solidFill>
                  <a:srgbClr val="262626"/>
                </a:solidFill>
                <a:latin typeface="Arial"/>
                <a:cs typeface="Arial"/>
              </a:rPr>
              <a:t> </a:t>
            </a:r>
            <a:r>
              <a:rPr dirty="0" smtClean="0" sz="1550" spc="-20">
                <a:solidFill>
                  <a:srgbClr val="3D3D3D"/>
                </a:solidFill>
                <a:latin typeface="Arial"/>
                <a:cs typeface="Arial"/>
              </a:rPr>
              <a:t>some</a:t>
            </a:r>
            <a:r>
              <a:rPr dirty="0" smtClean="0" sz="1550" spc="130">
                <a:solidFill>
                  <a:srgbClr val="3D3D3D"/>
                </a:solidFill>
                <a:latin typeface="Arial"/>
                <a:cs typeface="Arial"/>
              </a:rPr>
              <a:t> </a:t>
            </a:r>
            <a:r>
              <a:rPr dirty="0" smtClean="0" sz="1550" spc="0">
                <a:solidFill>
                  <a:srgbClr val="262626"/>
                </a:solidFill>
                <a:latin typeface="Arial"/>
                <a:cs typeface="Arial"/>
              </a:rPr>
              <a:t>mechanism</a:t>
            </a:r>
            <a:r>
              <a:rPr dirty="0" smtClean="0" sz="1550" spc="60">
                <a:solidFill>
                  <a:srgbClr val="262626"/>
                </a:solidFill>
                <a:latin typeface="Arial"/>
                <a:cs typeface="Arial"/>
              </a:rPr>
              <a:t> </a:t>
            </a:r>
            <a:r>
              <a:rPr dirty="0" smtClean="0" sz="1550" spc="95">
                <a:solidFill>
                  <a:srgbClr val="262626"/>
                </a:solidFill>
                <a:latin typeface="Arial"/>
                <a:cs typeface="Arial"/>
              </a:rPr>
              <a:t>to</a:t>
            </a:r>
            <a:r>
              <a:rPr dirty="0" smtClean="0" sz="1550" spc="40">
                <a:solidFill>
                  <a:srgbClr val="262626"/>
                </a:solidFill>
                <a:latin typeface="Arial"/>
                <a:cs typeface="Arial"/>
              </a:rPr>
              <a:t> </a:t>
            </a:r>
            <a:r>
              <a:rPr dirty="0" smtClean="0" sz="1550" spc="45">
                <a:solidFill>
                  <a:srgbClr val="3D3D3D"/>
                </a:solidFill>
                <a:latin typeface="Arial"/>
                <a:cs typeface="Arial"/>
              </a:rPr>
              <a:t>specify</a:t>
            </a:r>
            <a:r>
              <a:rPr dirty="0" smtClean="0" sz="1550" spc="45">
                <a:solidFill>
                  <a:srgbClr val="3D3D3D"/>
                </a:solidFill>
                <a:latin typeface="Arial"/>
                <a:cs typeface="Arial"/>
              </a:rPr>
              <a:t> </a:t>
            </a:r>
            <a:r>
              <a:rPr dirty="0" smtClean="0" sz="1550" spc="-165">
                <a:solidFill>
                  <a:srgbClr val="3D3D3D"/>
                </a:solidFill>
                <a:latin typeface="Arial"/>
                <a:cs typeface="Arial"/>
              </a:rPr>
              <a:t> </a:t>
            </a:r>
            <a:r>
              <a:rPr dirty="0" smtClean="0" sz="1550" spc="25">
                <a:solidFill>
                  <a:srgbClr val="262626"/>
                </a:solidFill>
                <a:latin typeface="Arial"/>
                <a:cs typeface="Arial"/>
              </a:rPr>
              <a:t>relationships</a:t>
            </a:r>
            <a:r>
              <a:rPr dirty="0" smtClean="0" sz="1550" spc="140">
                <a:solidFill>
                  <a:srgbClr val="262626"/>
                </a:solidFill>
                <a:latin typeface="Arial"/>
                <a:cs typeface="Arial"/>
              </a:rPr>
              <a:t> </a:t>
            </a:r>
            <a:r>
              <a:rPr dirty="0" smtClean="0" sz="1550" spc="65">
                <a:solidFill>
                  <a:srgbClr val="262626"/>
                </a:solidFill>
                <a:latin typeface="Arial"/>
                <a:cs typeface="Arial"/>
              </a:rPr>
              <a:t>between</a:t>
            </a:r>
            <a:r>
              <a:rPr dirty="0" smtClean="0" sz="1550" spc="105">
                <a:solidFill>
                  <a:srgbClr val="262626"/>
                </a:solidFill>
                <a:latin typeface="Arial"/>
                <a:cs typeface="Arial"/>
              </a:rPr>
              <a:t> </a:t>
            </a:r>
            <a:r>
              <a:rPr dirty="0" smtClean="0" sz="1550" spc="50">
                <a:solidFill>
                  <a:srgbClr val="262626"/>
                </a:solidFill>
                <a:latin typeface="Arial"/>
                <a:cs typeface="Arial"/>
              </a:rPr>
              <a:t>predicαtes</a:t>
            </a:r>
            <a:r>
              <a:rPr dirty="0" smtClean="0" sz="1550" spc="160">
                <a:solidFill>
                  <a:srgbClr val="262626"/>
                </a:solidFill>
                <a:latin typeface="Arial"/>
                <a:cs typeface="Arial"/>
              </a:rPr>
              <a:t> </a:t>
            </a:r>
            <a:r>
              <a:rPr dirty="0" smtClean="0" sz="1550" spc="5">
                <a:solidFill>
                  <a:srgbClr val="262626"/>
                </a:solidFill>
                <a:latin typeface="Arial"/>
                <a:cs typeface="Arial"/>
              </a:rPr>
              <a:t>as</a:t>
            </a:r>
            <a:r>
              <a:rPr dirty="0" smtClean="0" sz="1550" spc="85">
                <a:solidFill>
                  <a:srgbClr val="262626"/>
                </a:solidFill>
                <a:latin typeface="Arial"/>
                <a:cs typeface="Arial"/>
              </a:rPr>
              <a:t> </a:t>
            </a:r>
            <a:r>
              <a:rPr dirty="0" smtClean="0" sz="1550" spc="50">
                <a:solidFill>
                  <a:srgbClr val="111111"/>
                </a:solidFill>
                <a:latin typeface="Arial"/>
                <a:cs typeface="Arial"/>
              </a:rPr>
              <a:t>follo</a:t>
            </a:r>
            <a:r>
              <a:rPr dirty="0" smtClean="0" sz="1550" spc="220">
                <a:solidFill>
                  <a:srgbClr val="111111"/>
                </a:solidFill>
                <a:latin typeface="Arial"/>
                <a:cs typeface="Arial"/>
              </a:rPr>
              <a:t>w</a:t>
            </a:r>
            <a:r>
              <a:rPr dirty="0" smtClean="0" sz="1550" spc="-105">
                <a:solidFill>
                  <a:srgbClr val="3D3D3D"/>
                </a:solidFill>
                <a:latin typeface="Arial"/>
                <a:cs typeface="Arial"/>
              </a:rPr>
              <a:t>s:</a:t>
            </a:r>
            <a:endParaRPr sz="1550">
              <a:latin typeface="Arial"/>
              <a:cs typeface="Arial"/>
            </a:endParaRPr>
          </a:p>
        </p:txBody>
      </p:sp>
      <p:sp>
        <p:nvSpPr>
          <p:cNvPr id="10" name="object 10"/>
          <p:cNvSpPr txBox="1"/>
          <p:nvPr/>
        </p:nvSpPr>
        <p:spPr>
          <a:xfrm>
            <a:off x="4591634" y="3208546"/>
            <a:ext cx="1664970" cy="878840"/>
          </a:xfrm>
          <a:prstGeom prst="rect">
            <a:avLst/>
          </a:prstGeom>
        </p:spPr>
        <p:txBody>
          <a:bodyPr wrap="square" lIns="0" tIns="0" rIns="0" bIns="0" rtlCol="0" vert="horz">
            <a:noAutofit/>
          </a:bodyPr>
          <a:lstStyle/>
          <a:p>
            <a:pPr marL="12700">
              <a:lnSpc>
                <a:spcPct val="100000"/>
              </a:lnSpc>
            </a:pPr>
            <a:r>
              <a:rPr dirty="0" smtClean="0" sz="3400" spc="-760">
                <a:solidFill>
                  <a:srgbClr val="262626"/>
                </a:solidFill>
                <a:latin typeface="Times New Roman"/>
                <a:cs typeface="Times New Roman"/>
              </a:rPr>
              <a:t>bP;</a:t>
            </a:r>
            <a:endParaRPr sz="3400">
              <a:latin typeface="Times New Roman"/>
              <a:cs typeface="Times New Roman"/>
            </a:endParaRPr>
          </a:p>
          <a:p>
            <a:pPr marL="495300">
              <a:lnSpc>
                <a:spcPts val="2750"/>
              </a:lnSpc>
            </a:pPr>
            <a:r>
              <a:rPr dirty="0" smtClean="0" sz="2550" spc="1415">
                <a:solidFill>
                  <a:srgbClr val="7093D1"/>
                </a:solidFill>
                <a:latin typeface="Times New Roman"/>
                <a:cs typeface="Times New Roman"/>
              </a:rPr>
              <a:t>E</a:t>
            </a:r>
            <a:r>
              <a:rPr dirty="0" smtClean="0" sz="2400" spc="220">
                <a:solidFill>
                  <a:srgbClr val="7093D1"/>
                </a:solidFill>
                <a:latin typeface="Segoe UI Light"/>
                <a:cs typeface="Segoe UI Light"/>
              </a:rPr>
              <a:t>l!mBI</a:t>
            </a:r>
            <a:endParaRPr sz="2400">
              <a:latin typeface="Segoe UI Light"/>
              <a:cs typeface="Segoe UI Light"/>
            </a:endParaRPr>
          </a:p>
        </p:txBody>
      </p:sp>
      <p:sp>
        <p:nvSpPr>
          <p:cNvPr id="11" name="object 11"/>
          <p:cNvSpPr txBox="1"/>
          <p:nvPr/>
        </p:nvSpPr>
        <p:spPr>
          <a:xfrm>
            <a:off x="6911045" y="4284931"/>
            <a:ext cx="486409" cy="389890"/>
          </a:xfrm>
          <a:prstGeom prst="rect">
            <a:avLst/>
          </a:prstGeom>
        </p:spPr>
        <p:txBody>
          <a:bodyPr wrap="square" lIns="0" tIns="0" rIns="0" bIns="0" rtlCol="0" vert="horz">
            <a:noAutofit/>
          </a:bodyPr>
          <a:lstStyle/>
          <a:p>
            <a:pPr marL="12700">
              <a:lnSpc>
                <a:spcPts val="3065"/>
              </a:lnSpc>
            </a:pPr>
            <a:r>
              <a:rPr dirty="0" smtClean="0" sz="2600" spc="2885">
                <a:solidFill>
                  <a:srgbClr val="7093D1"/>
                </a:solidFill>
                <a:latin typeface="Segoe UI Light"/>
                <a:cs typeface="Segoe UI Light"/>
              </a:rPr>
              <a:t>.</a:t>
            </a:r>
            <a:endParaRPr sz="2600">
              <a:latin typeface="Segoe UI Light"/>
              <a:cs typeface="Segoe UI Light"/>
            </a:endParaRPr>
          </a:p>
        </p:txBody>
      </p:sp>
      <p:sp>
        <p:nvSpPr>
          <p:cNvPr id="12" name="object 12"/>
          <p:cNvSpPr/>
          <p:nvPr/>
        </p:nvSpPr>
        <p:spPr>
          <a:xfrm>
            <a:off x="4086127" y="4298353"/>
            <a:ext cx="1299273" cy="268554"/>
          </a:xfrm>
          <a:custGeom>
            <a:avLst/>
            <a:gdLst/>
            <a:ahLst/>
            <a:cxnLst/>
            <a:rect l="l" t="t" r="r" b="b"/>
            <a:pathLst>
              <a:path w="1299273" h="268554">
                <a:moveTo>
                  <a:pt x="0" y="0"/>
                </a:moveTo>
                <a:lnTo>
                  <a:pt x="1299273" y="0"/>
                </a:lnTo>
                <a:lnTo>
                  <a:pt x="1299273" y="268554"/>
                </a:lnTo>
                <a:lnTo>
                  <a:pt x="0" y="268554"/>
                </a:lnTo>
                <a:lnTo>
                  <a:pt x="0" y="0"/>
                </a:lnTo>
                <a:close/>
              </a:path>
            </a:pathLst>
          </a:custGeom>
          <a:solidFill>
            <a:srgbClr val="6E93D6"/>
          </a:solidFill>
        </p:spPr>
        <p:txBody>
          <a:bodyPr wrap="square" lIns="0" tIns="0" rIns="0" bIns="0" rtlCol="0">
            <a:noAutofit/>
          </a:bodyPr>
          <a:lstStyle/>
          <a:p/>
        </p:txBody>
      </p:sp>
      <p:sp>
        <p:nvSpPr>
          <p:cNvPr id="13" name="object 13"/>
          <p:cNvSpPr txBox="1"/>
          <p:nvPr/>
        </p:nvSpPr>
        <p:spPr>
          <a:xfrm>
            <a:off x="4091537" y="4306137"/>
            <a:ext cx="1297940" cy="247015"/>
          </a:xfrm>
          <a:prstGeom prst="rect">
            <a:avLst/>
          </a:prstGeom>
        </p:spPr>
        <p:txBody>
          <a:bodyPr wrap="square" lIns="0" tIns="0" rIns="0" bIns="0" rtlCol="0" vert="horz">
            <a:noAutofit/>
          </a:bodyPr>
          <a:lstStyle/>
          <a:p>
            <a:pPr marL="12700">
              <a:lnSpc>
                <a:spcPct val="100000"/>
              </a:lnSpc>
            </a:pPr>
            <a:r>
              <a:rPr dirty="0" smtClean="0" sz="1550" spc="270">
                <a:solidFill>
                  <a:srgbClr val="F7F6F4"/>
                </a:solidFill>
                <a:latin typeface="Arial"/>
                <a:cs typeface="Arial"/>
              </a:rPr>
              <a:t>|</a:t>
            </a:r>
            <a:r>
              <a:rPr dirty="0" smtClean="0" sz="1550" spc="-25">
                <a:solidFill>
                  <a:srgbClr val="F7F6F4"/>
                </a:solidFill>
                <a:latin typeface="Arial"/>
                <a:cs typeface="Arial"/>
              </a:rPr>
              <a:t> </a:t>
            </a:r>
            <a:r>
              <a:rPr dirty="0" smtClean="0" sz="1550" spc="-135">
                <a:solidFill>
                  <a:srgbClr val="D6DFF2"/>
                </a:solidFill>
                <a:latin typeface="Arial"/>
                <a:cs typeface="Arial"/>
              </a:rPr>
              <a:t>boord_member</a:t>
            </a:r>
            <a:endParaRPr sz="1550">
              <a:latin typeface="Arial"/>
              <a:cs typeface="Arial"/>
            </a:endParaRPr>
          </a:p>
        </p:txBody>
      </p:sp>
      <p:sp>
        <p:nvSpPr>
          <p:cNvPr id="14" name="object 14"/>
          <p:cNvSpPr txBox="1"/>
          <p:nvPr/>
        </p:nvSpPr>
        <p:spPr>
          <a:xfrm>
            <a:off x="2108398" y="5492989"/>
            <a:ext cx="3831590" cy="871855"/>
          </a:xfrm>
          <a:prstGeom prst="rect">
            <a:avLst/>
          </a:prstGeom>
        </p:spPr>
        <p:txBody>
          <a:bodyPr wrap="square" lIns="0" tIns="0" rIns="0" bIns="0" rtlCol="0" vert="horz">
            <a:noAutofit/>
          </a:bodyPr>
          <a:lstStyle/>
          <a:p>
            <a:pPr marL="20955">
              <a:lnSpc>
                <a:spcPct val="100000"/>
              </a:lnSpc>
            </a:pPr>
            <a:r>
              <a:rPr dirty="0" smtClean="0" sz="1550" spc="65">
                <a:solidFill>
                  <a:srgbClr val="262626"/>
                </a:solidFill>
                <a:latin typeface="Arial"/>
                <a:cs typeface="Arial"/>
              </a:rPr>
              <a:t>Simpler</a:t>
            </a:r>
            <a:r>
              <a:rPr dirty="0" smtClean="0" sz="1550" spc="65">
                <a:solidFill>
                  <a:srgbClr val="262626"/>
                </a:solidFill>
                <a:latin typeface="Arial"/>
                <a:cs typeface="Arial"/>
              </a:rPr>
              <a:t> </a:t>
            </a:r>
            <a:r>
              <a:rPr dirty="0" smtClean="0" sz="1550" spc="-190">
                <a:solidFill>
                  <a:srgbClr val="262626"/>
                </a:solidFill>
                <a:latin typeface="Arial"/>
                <a:cs typeface="Arial"/>
              </a:rPr>
              <a:t> </a:t>
            </a:r>
            <a:r>
              <a:rPr dirty="0" smtClean="0" sz="1550" spc="70">
                <a:solidFill>
                  <a:srgbClr val="262626"/>
                </a:solidFill>
                <a:latin typeface="Arial"/>
                <a:cs typeface="Arial"/>
              </a:rPr>
              <a:t>precise</a:t>
            </a:r>
            <a:r>
              <a:rPr dirty="0" smtClean="0" sz="1550" spc="180">
                <a:solidFill>
                  <a:srgbClr val="262626"/>
                </a:solidFill>
                <a:latin typeface="Arial"/>
                <a:cs typeface="Arial"/>
              </a:rPr>
              <a:t> </a:t>
            </a:r>
            <a:r>
              <a:rPr dirty="0" smtClean="0" sz="1550" spc="114">
                <a:solidFill>
                  <a:srgbClr val="262626"/>
                </a:solidFill>
                <a:latin typeface="Arial"/>
                <a:cs typeface="Arial"/>
              </a:rPr>
              <a:t>qυery</a:t>
            </a:r>
            <a:r>
              <a:rPr dirty="0" smtClean="0" sz="1550" spc="114">
                <a:solidFill>
                  <a:srgbClr val="262626"/>
                </a:solidFill>
                <a:latin typeface="Arial"/>
                <a:cs typeface="Arial"/>
              </a:rPr>
              <a:t> </a:t>
            </a:r>
            <a:r>
              <a:rPr dirty="0" smtClean="0" sz="1550" spc="-185">
                <a:solidFill>
                  <a:srgbClr val="262626"/>
                </a:solidFill>
                <a:latin typeface="Arial"/>
                <a:cs typeface="Arial"/>
              </a:rPr>
              <a:t> </a:t>
            </a:r>
            <a:r>
              <a:rPr dirty="0" smtClean="0" sz="1550" spc="75">
                <a:solidFill>
                  <a:srgbClr val="262626"/>
                </a:solidFill>
                <a:latin typeface="Arial"/>
                <a:cs typeface="Arial"/>
              </a:rPr>
              <a:t>against</a:t>
            </a:r>
            <a:r>
              <a:rPr dirty="0" smtClean="0" sz="1550" spc="75">
                <a:solidFill>
                  <a:srgbClr val="262626"/>
                </a:solidFill>
                <a:latin typeface="Arial"/>
                <a:cs typeface="Arial"/>
              </a:rPr>
              <a:t> </a:t>
            </a:r>
            <a:r>
              <a:rPr dirty="0" smtClean="0" sz="1550" spc="-215">
                <a:solidFill>
                  <a:srgbClr val="262626"/>
                </a:solidFill>
                <a:latin typeface="Arial"/>
                <a:cs typeface="Arial"/>
              </a:rPr>
              <a:t> </a:t>
            </a:r>
            <a:r>
              <a:rPr dirty="0" smtClean="0" sz="1550" spc="60">
                <a:solidFill>
                  <a:srgbClr val="111111"/>
                </a:solidFill>
                <a:latin typeface="Arial"/>
                <a:cs typeface="Arial"/>
              </a:rPr>
              <a:t>the</a:t>
            </a:r>
            <a:r>
              <a:rPr dirty="0" smtClean="0" sz="1550" spc="60">
                <a:solidFill>
                  <a:srgbClr val="111111"/>
                </a:solidFill>
                <a:latin typeface="Arial"/>
                <a:cs typeface="Arial"/>
              </a:rPr>
              <a:t> </a:t>
            </a:r>
            <a:r>
              <a:rPr dirty="0" smtClean="0" sz="1550" spc="-175">
                <a:solidFill>
                  <a:srgbClr val="111111"/>
                </a:solidFill>
                <a:latin typeface="Arial"/>
                <a:cs typeface="Arial"/>
              </a:rPr>
              <a:t> </a:t>
            </a:r>
            <a:r>
              <a:rPr dirty="0" smtClean="0" sz="1850" spc="-254">
                <a:solidFill>
                  <a:srgbClr val="262626"/>
                </a:solidFill>
                <a:latin typeface="Times New Roman"/>
                <a:cs typeface="Times New Roman"/>
              </a:rPr>
              <a:t>RDF</a:t>
            </a:r>
            <a:endParaRPr sz="1850">
              <a:latin typeface="Times New Roman"/>
              <a:cs typeface="Times New Roman"/>
            </a:endParaRPr>
          </a:p>
          <a:p>
            <a:pPr marL="20955">
              <a:lnSpc>
                <a:spcPct val="100000"/>
              </a:lnSpc>
              <a:spcBef>
                <a:spcPts val="320"/>
              </a:spcBef>
            </a:pPr>
            <a:r>
              <a:rPr dirty="0" smtClean="0" sz="1550" spc="155">
                <a:solidFill>
                  <a:srgbClr val="262626"/>
                </a:solidFill>
                <a:latin typeface="Arial"/>
                <a:cs typeface="Arial"/>
              </a:rPr>
              <a:t>data</a:t>
            </a:r>
            <a:r>
              <a:rPr dirty="0" smtClean="0" sz="1550" spc="155">
                <a:solidFill>
                  <a:srgbClr val="262626"/>
                </a:solidFill>
                <a:latin typeface="Arial"/>
                <a:cs typeface="Arial"/>
              </a:rPr>
              <a:t> </a:t>
            </a:r>
            <a:r>
              <a:rPr dirty="0" smtClean="0" sz="1550" spc="-195">
                <a:solidFill>
                  <a:srgbClr val="262626"/>
                </a:solidFill>
                <a:latin typeface="Arial"/>
                <a:cs typeface="Arial"/>
              </a:rPr>
              <a:t> </a:t>
            </a:r>
            <a:r>
              <a:rPr dirty="0" smtClean="0" sz="1550" spc="85">
                <a:solidFill>
                  <a:srgbClr val="262626"/>
                </a:solidFill>
                <a:latin typeface="Arial"/>
                <a:cs typeface="Arial"/>
              </a:rPr>
              <a:t>enriched</a:t>
            </a:r>
            <a:r>
              <a:rPr dirty="0" smtClean="0" sz="1550" spc="175">
                <a:solidFill>
                  <a:srgbClr val="262626"/>
                </a:solidFill>
                <a:latin typeface="Arial"/>
                <a:cs typeface="Arial"/>
              </a:rPr>
              <a:t> </a:t>
            </a:r>
            <a:r>
              <a:rPr dirty="0" smtClean="0" sz="1550" spc="85">
                <a:solidFill>
                  <a:srgbClr val="262626"/>
                </a:solidFill>
                <a:latin typeface="Arial"/>
                <a:cs typeface="Arial"/>
              </a:rPr>
              <a:t>with</a:t>
            </a:r>
            <a:r>
              <a:rPr dirty="0" smtClean="0" sz="1550" spc="95">
                <a:solidFill>
                  <a:srgbClr val="262626"/>
                </a:solidFill>
                <a:latin typeface="Arial"/>
                <a:cs typeface="Arial"/>
              </a:rPr>
              <a:t> </a:t>
            </a:r>
            <a:r>
              <a:rPr dirty="0" smtClean="0" sz="1550" spc="60">
                <a:solidFill>
                  <a:srgbClr val="111111"/>
                </a:solidFill>
                <a:latin typeface="Arial"/>
                <a:cs typeface="Arial"/>
              </a:rPr>
              <a:t>the</a:t>
            </a:r>
            <a:r>
              <a:rPr dirty="0" smtClean="0" sz="1550" spc="185">
                <a:solidFill>
                  <a:srgbClr val="111111"/>
                </a:solidFill>
                <a:latin typeface="Arial"/>
                <a:cs typeface="Arial"/>
              </a:rPr>
              <a:t> </a:t>
            </a:r>
            <a:r>
              <a:rPr dirty="0" smtClean="0" sz="1550" spc="140">
                <a:solidFill>
                  <a:srgbClr val="262626"/>
                </a:solidFill>
                <a:latin typeface="Arial"/>
                <a:cs typeface="Arial"/>
              </a:rPr>
              <a:t>above</a:t>
            </a:r>
            <a:endParaRPr sz="1550">
              <a:latin typeface="Arial"/>
              <a:cs typeface="Arial"/>
            </a:endParaRPr>
          </a:p>
          <a:p>
            <a:pPr>
              <a:lnSpc>
                <a:spcPts val="500"/>
              </a:lnSpc>
              <a:spcBef>
                <a:spcPts val="17"/>
              </a:spcBef>
            </a:pPr>
            <a:endParaRPr sz="500"/>
          </a:p>
          <a:p>
            <a:pPr marL="12700">
              <a:lnSpc>
                <a:spcPct val="100000"/>
              </a:lnSpc>
            </a:pPr>
            <a:r>
              <a:rPr dirty="0" smtClean="0" sz="1550" spc="-10">
                <a:solidFill>
                  <a:srgbClr val="262626"/>
                </a:solidFill>
                <a:latin typeface="Arial"/>
                <a:cs typeface="Arial"/>
              </a:rPr>
              <a:t>semαntÎC</a:t>
            </a:r>
            <a:r>
              <a:rPr dirty="0" smtClean="0" sz="1550" spc="170">
                <a:solidFill>
                  <a:srgbClr val="262626"/>
                </a:solidFill>
                <a:latin typeface="Arial"/>
                <a:cs typeface="Arial"/>
              </a:rPr>
              <a:t> </a:t>
            </a:r>
            <a:r>
              <a:rPr dirty="0" smtClean="0" sz="1550" spc="114">
                <a:solidFill>
                  <a:srgbClr val="262626"/>
                </a:solidFill>
                <a:latin typeface="Arial"/>
                <a:cs typeface="Arial"/>
              </a:rPr>
              <a:t>knowledge</a:t>
            </a:r>
            <a:r>
              <a:rPr dirty="0" smtClean="0" sz="1550" spc="114">
                <a:solidFill>
                  <a:srgbClr val="262626"/>
                </a:solidFill>
                <a:latin typeface="Arial"/>
                <a:cs typeface="Arial"/>
              </a:rPr>
              <a:t> </a:t>
            </a:r>
            <a:r>
              <a:rPr dirty="0" smtClean="0" sz="1550" spc="-215">
                <a:solidFill>
                  <a:srgbClr val="262626"/>
                </a:solidFill>
                <a:latin typeface="Arial"/>
                <a:cs typeface="Arial"/>
              </a:rPr>
              <a:t> </a:t>
            </a:r>
            <a:r>
              <a:rPr dirty="0" smtClean="0" sz="1550" spc="65">
                <a:solidFill>
                  <a:srgbClr val="262626"/>
                </a:solidFill>
                <a:latin typeface="Arial"/>
                <a:cs typeface="Arial"/>
              </a:rPr>
              <a:t>(</a:t>
            </a:r>
            <a:r>
              <a:rPr dirty="0" smtClean="0" sz="1550" spc="85">
                <a:solidFill>
                  <a:srgbClr val="262626"/>
                </a:solidFill>
                <a:latin typeface="Arial"/>
                <a:cs typeface="Arial"/>
              </a:rPr>
              <a:t>ontology</a:t>
            </a:r>
            <a:r>
              <a:rPr dirty="0" smtClean="0" sz="1550" spc="65">
                <a:solidFill>
                  <a:srgbClr val="262626"/>
                </a:solidFill>
                <a:latin typeface="Arial"/>
                <a:cs typeface="Arial"/>
              </a:rPr>
              <a:t>)</a:t>
            </a:r>
            <a:endParaRPr sz="1550">
              <a:latin typeface="Arial"/>
              <a:cs typeface="Arial"/>
            </a:endParaRPr>
          </a:p>
        </p:txBody>
      </p:sp>
      <p:sp>
        <p:nvSpPr>
          <p:cNvPr id="15" name="object 15"/>
          <p:cNvSpPr txBox="1"/>
          <p:nvPr/>
        </p:nvSpPr>
        <p:spPr>
          <a:xfrm>
            <a:off x="6298858" y="5423019"/>
            <a:ext cx="1537335" cy="984885"/>
          </a:xfrm>
          <a:prstGeom prst="rect">
            <a:avLst/>
          </a:prstGeom>
        </p:spPr>
        <p:txBody>
          <a:bodyPr wrap="square" lIns="0" tIns="0" rIns="0" bIns="0" rtlCol="0" vert="horz">
            <a:noAutofit/>
          </a:bodyPr>
          <a:lstStyle/>
          <a:p>
            <a:pPr algn="ctr">
              <a:lnSpc>
                <a:spcPct val="100000"/>
              </a:lnSpc>
            </a:pPr>
            <a:r>
              <a:rPr dirty="0" smtClean="0" sz="1450" spc="-165">
                <a:solidFill>
                  <a:srgbClr val="262626"/>
                </a:solidFill>
                <a:latin typeface="Arial"/>
                <a:cs typeface="Arial"/>
              </a:rPr>
              <a:t>S</a:t>
            </a:r>
            <a:r>
              <a:rPr dirty="0" smtClean="0" sz="1350" spc="340">
                <a:solidFill>
                  <a:srgbClr val="262626"/>
                </a:solidFill>
                <a:latin typeface="Segoe UI Light"/>
                <a:cs typeface="Segoe UI Light"/>
              </a:rPr>
              <a:t>E</a:t>
            </a:r>
            <a:r>
              <a:rPr dirty="0" smtClean="0" sz="1350" spc="50">
                <a:solidFill>
                  <a:srgbClr val="262626"/>
                </a:solidFill>
                <a:latin typeface="Segoe UI Light"/>
                <a:cs typeface="Segoe UI Light"/>
              </a:rPr>
              <a:t>l</a:t>
            </a:r>
            <a:r>
              <a:rPr dirty="0" smtClean="0" sz="1450" spc="-145">
                <a:solidFill>
                  <a:srgbClr val="262626"/>
                </a:solidFill>
                <a:latin typeface="Arial"/>
                <a:cs typeface="Arial"/>
              </a:rPr>
              <a:t>EC</a:t>
            </a:r>
            <a:r>
              <a:rPr dirty="0" smtClean="0" sz="1450" spc="-135">
                <a:solidFill>
                  <a:srgbClr val="262626"/>
                </a:solidFill>
                <a:latin typeface="Arial"/>
                <a:cs typeface="Arial"/>
              </a:rPr>
              <a:t>T</a:t>
            </a:r>
            <a:r>
              <a:rPr dirty="0" smtClean="0" sz="1450" spc="160">
                <a:solidFill>
                  <a:srgbClr val="5B5B5D"/>
                </a:solidFill>
                <a:latin typeface="Arial"/>
                <a:cs typeface="Arial"/>
              </a:rPr>
              <a:t>*</a:t>
            </a:r>
            <a:r>
              <a:rPr dirty="0" smtClean="0" sz="1450" spc="20">
                <a:solidFill>
                  <a:srgbClr val="5B5B5D"/>
                </a:solidFill>
                <a:latin typeface="Arial"/>
                <a:cs typeface="Arial"/>
              </a:rPr>
              <a:t> </a:t>
            </a:r>
            <a:r>
              <a:rPr dirty="0" smtClean="0" sz="1450" spc="-120">
                <a:solidFill>
                  <a:srgbClr val="3D3D3D"/>
                </a:solidFill>
                <a:latin typeface="Arial"/>
                <a:cs typeface="Arial"/>
              </a:rPr>
              <a:t>WHERE</a:t>
            </a:r>
            <a:r>
              <a:rPr dirty="0" smtClean="0" sz="1450" spc="175">
                <a:solidFill>
                  <a:srgbClr val="3D3D3D"/>
                </a:solidFill>
                <a:latin typeface="Arial"/>
                <a:cs typeface="Arial"/>
              </a:rPr>
              <a:t> </a:t>
            </a:r>
            <a:r>
              <a:rPr dirty="0" smtClean="0" sz="1450" spc="145">
                <a:solidFill>
                  <a:srgbClr val="3D3D3D"/>
                </a:solidFill>
                <a:latin typeface="Arial"/>
                <a:cs typeface="Arial"/>
              </a:rPr>
              <a:t>{</a:t>
            </a:r>
            <a:endParaRPr sz="1450">
              <a:latin typeface="Arial"/>
              <a:cs typeface="Arial"/>
            </a:endParaRPr>
          </a:p>
          <a:p>
            <a:pPr algn="ctr" marL="86360">
              <a:lnSpc>
                <a:spcPts val="1855"/>
              </a:lnSpc>
              <a:tabLst>
                <a:tab pos="1069340" algn="l"/>
              </a:tabLst>
            </a:pPr>
            <a:r>
              <a:rPr dirty="0" smtClean="0" sz="1550" spc="-25">
                <a:solidFill>
                  <a:srgbClr val="FF3838"/>
                </a:solidFill>
                <a:latin typeface="Arial"/>
                <a:cs typeface="Arial"/>
              </a:rPr>
              <a:t>x</a:t>
            </a:r>
            <a:r>
              <a:rPr dirty="0" smtClean="0" sz="1550" spc="105">
                <a:solidFill>
                  <a:srgbClr val="FF3838"/>
                </a:solidFill>
                <a:latin typeface="Arial"/>
                <a:cs typeface="Arial"/>
              </a:rPr>
              <a:t> </a:t>
            </a:r>
            <a:r>
              <a:rPr dirty="0" smtClean="0" sz="1550" spc="-70">
                <a:solidFill>
                  <a:srgbClr val="FF3838"/>
                </a:solidFill>
                <a:latin typeface="Arial"/>
                <a:cs typeface="Arial"/>
              </a:rPr>
              <a:t>member</a:t>
            </a:r>
            <a:r>
              <a:rPr dirty="0" smtClean="0" sz="1550" spc="-70">
                <a:solidFill>
                  <a:srgbClr val="FF3838"/>
                </a:solidFill>
                <a:latin typeface="Arial"/>
                <a:cs typeface="Arial"/>
              </a:rPr>
              <a:t>	</a:t>
            </a:r>
            <a:r>
              <a:rPr dirty="0" smtClean="0" sz="1500" spc="335">
                <a:solidFill>
                  <a:srgbClr val="FF3838"/>
                </a:solidFill>
                <a:latin typeface="Times New Roman"/>
                <a:cs typeface="Times New Roman"/>
              </a:rPr>
              <a:t>γ.</a:t>
            </a:r>
            <a:endParaRPr sz="1500">
              <a:latin typeface="Times New Roman"/>
              <a:cs typeface="Times New Roman"/>
            </a:endParaRPr>
          </a:p>
          <a:p>
            <a:pPr algn="ctr" marL="97790">
              <a:lnSpc>
                <a:spcPct val="100000"/>
              </a:lnSpc>
              <a:spcBef>
                <a:spcPts val="175"/>
              </a:spcBef>
            </a:pPr>
            <a:r>
              <a:rPr dirty="0" smtClean="0" sz="1550" spc="-45">
                <a:solidFill>
                  <a:srgbClr val="52642B"/>
                </a:solidFill>
                <a:latin typeface="Arial"/>
                <a:cs typeface="Arial"/>
              </a:rPr>
              <a:t>?z</a:t>
            </a:r>
            <a:r>
              <a:rPr dirty="0" smtClean="0" sz="1550" spc="50">
                <a:solidFill>
                  <a:srgbClr val="52642B"/>
                </a:solidFill>
                <a:latin typeface="Arial"/>
                <a:cs typeface="Arial"/>
              </a:rPr>
              <a:t> </a:t>
            </a:r>
            <a:r>
              <a:rPr dirty="0" smtClean="0" sz="1550" spc="45">
                <a:solidFill>
                  <a:srgbClr val="52642B"/>
                </a:solidFill>
                <a:latin typeface="Arial"/>
                <a:cs typeface="Arial"/>
              </a:rPr>
              <a:t>founder?γ</a:t>
            </a:r>
            <a:r>
              <a:rPr dirty="0" smtClean="0" sz="1550" spc="135">
                <a:solidFill>
                  <a:srgbClr val="52642B"/>
                </a:solidFill>
                <a:latin typeface="Arial"/>
                <a:cs typeface="Arial"/>
              </a:rPr>
              <a:t> </a:t>
            </a:r>
            <a:r>
              <a:rPr dirty="0" smtClean="0" sz="1550" spc="495">
                <a:solidFill>
                  <a:srgbClr val="79875B"/>
                </a:solidFill>
                <a:latin typeface="Arial"/>
                <a:cs typeface="Arial"/>
              </a:rPr>
              <a:t>.</a:t>
            </a:r>
            <a:endParaRPr sz="1550">
              <a:latin typeface="Arial"/>
              <a:cs typeface="Arial"/>
            </a:endParaRPr>
          </a:p>
          <a:p>
            <a:pPr marL="124460">
              <a:lnSpc>
                <a:spcPct val="100000"/>
              </a:lnSpc>
              <a:spcBef>
                <a:spcPts val="175"/>
              </a:spcBef>
            </a:pPr>
            <a:r>
              <a:rPr dirty="0" smtClean="0" sz="1550" spc="-45">
                <a:solidFill>
                  <a:srgbClr val="111111"/>
                </a:solidFill>
                <a:latin typeface="Arial"/>
                <a:cs typeface="Arial"/>
              </a:rPr>
              <a:t>?z</a:t>
            </a:r>
            <a:r>
              <a:rPr dirty="0" smtClean="0" sz="1550" spc="50">
                <a:solidFill>
                  <a:srgbClr val="111111"/>
                </a:solidFill>
                <a:latin typeface="Arial"/>
                <a:cs typeface="Arial"/>
              </a:rPr>
              <a:t> </a:t>
            </a:r>
            <a:r>
              <a:rPr dirty="0" smtClean="0" sz="1550" spc="30">
                <a:solidFill>
                  <a:srgbClr val="111111"/>
                </a:solidFill>
                <a:latin typeface="Arial"/>
                <a:cs typeface="Arial"/>
              </a:rPr>
              <a:t>relative</a:t>
            </a:r>
            <a:r>
              <a:rPr dirty="0" smtClean="0" sz="1550" spc="-90">
                <a:solidFill>
                  <a:srgbClr val="111111"/>
                </a:solidFill>
                <a:latin typeface="Arial"/>
                <a:cs typeface="Arial"/>
              </a:rPr>
              <a:t> </a:t>
            </a:r>
            <a:r>
              <a:rPr dirty="0" smtClean="0" sz="1550" spc="20">
                <a:solidFill>
                  <a:srgbClr val="111111"/>
                </a:solidFill>
                <a:latin typeface="Arial"/>
                <a:cs typeface="Arial"/>
              </a:rPr>
              <a:t>?x</a:t>
            </a:r>
            <a:endParaRPr sz="1550">
              <a:latin typeface="Arial"/>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13816"/>
            <a:ext cx="2402840" cy="560705"/>
          </a:xfrm>
          <a:prstGeom prst="rect">
            <a:avLst/>
          </a:prstGeom>
        </p:spPr>
        <p:txBody>
          <a:bodyPr wrap="square" lIns="0" tIns="0" rIns="0" bIns="0" rtlCol="0" vert="horz">
            <a:noAutofit/>
          </a:bodyPr>
          <a:lstStyle/>
          <a:p>
            <a:pPr marL="12700">
              <a:lnSpc>
                <a:spcPct val="100000"/>
              </a:lnSpc>
            </a:pPr>
            <a:r>
              <a:rPr dirty="0" smtClean="0" sz="3600" spc="-20" b="1">
                <a:solidFill>
                  <a:srgbClr val="303030"/>
                </a:solidFill>
                <a:latin typeface="Microsoft YaHei UI"/>
                <a:cs typeface="Microsoft YaHei UI"/>
              </a:rPr>
              <a:t>1.</a:t>
            </a:r>
            <a:r>
              <a:rPr dirty="0" smtClean="0" sz="3600" spc="-5" b="1">
                <a:solidFill>
                  <a:srgbClr val="303030"/>
                </a:solidFill>
                <a:latin typeface="Microsoft YaHei UI"/>
                <a:cs typeface="Microsoft YaHei UI"/>
              </a:rPr>
              <a:t> </a:t>
            </a:r>
            <a:r>
              <a:rPr dirty="0" smtClean="0" sz="3600" spc="0" b="1">
                <a:solidFill>
                  <a:srgbClr val="303030"/>
                </a:solidFill>
                <a:latin typeface="Microsoft YaHei UI"/>
                <a:cs typeface="Microsoft YaHei UI"/>
              </a:rPr>
              <a:t>知识建模</a:t>
            </a:r>
            <a:endParaRPr sz="3600">
              <a:latin typeface="Microsoft YaHei UI"/>
              <a:cs typeface="Microsoft YaHei UI"/>
            </a:endParaRPr>
          </a:p>
        </p:txBody>
      </p:sp>
      <p:sp>
        <p:nvSpPr>
          <p:cNvPr id="3" name="object 3"/>
          <p:cNvSpPr txBox="1"/>
          <p:nvPr/>
        </p:nvSpPr>
        <p:spPr>
          <a:xfrm>
            <a:off x="798142" y="1250470"/>
            <a:ext cx="10426700" cy="3873500"/>
          </a:xfrm>
          <a:prstGeom prst="rect">
            <a:avLst/>
          </a:prstGeom>
        </p:spPr>
        <p:txBody>
          <a:bodyPr wrap="square" lIns="0" tIns="0" rIns="0" bIns="0" rtlCol="0" vert="horz">
            <a:noAutofit/>
          </a:bodyPr>
          <a:lstStyle/>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即建立知识图谱的数据模式。行业知识图谱的数据模式对整个知识图谱的结</a:t>
            </a:r>
            <a:r>
              <a:rPr dirty="0" smtClean="0" sz="2400" spc="0">
                <a:solidFill>
                  <a:srgbClr val="303030"/>
                </a:solidFill>
                <a:latin typeface="Microsoft YaHei UI"/>
                <a:cs typeface="Microsoft YaHei UI"/>
              </a:rPr>
              <a:t> 构进行定义，因此需要保证可靠性。</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spcBef>
                <a:spcPts val="40"/>
              </a:spcBef>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常用方法</a:t>
            </a:r>
            <a:endParaRPr sz="2400">
              <a:latin typeface="Microsoft YaHei UI"/>
              <a:cs typeface="Microsoft YaHei UI"/>
            </a:endParaRPr>
          </a:p>
          <a:p>
            <a:pPr>
              <a:lnSpc>
                <a:spcPts val="1200"/>
              </a:lnSpc>
              <a:spcBef>
                <a:spcPts val="99"/>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自顶向下的方法：专家手工编辑形成数据模式</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自底向上的方法：</a:t>
            </a:r>
            <a:endParaRPr sz="2000">
              <a:latin typeface="Microsoft YaHei UI"/>
              <a:cs typeface="Microsoft YaHei UI"/>
            </a:endParaRPr>
          </a:p>
          <a:p>
            <a:pPr>
              <a:lnSpc>
                <a:spcPts val="1100"/>
              </a:lnSpc>
              <a:spcBef>
                <a:spcPts val="40"/>
              </a:spcBef>
            </a:pPr>
            <a:endParaRPr sz="1100"/>
          </a:p>
          <a:p>
            <a:pPr marL="927100">
              <a:lnSpc>
                <a:spcPct val="100000"/>
              </a:lnSpc>
              <a:tabLst>
                <a:tab pos="1269365" algn="l"/>
              </a:tabLst>
            </a:pPr>
            <a:r>
              <a:rPr dirty="0" smtClean="0" sz="1800">
                <a:solidFill>
                  <a:srgbClr val="23AB8C"/>
                </a:solidFill>
                <a:latin typeface="Tahoma"/>
                <a:cs typeface="Tahoma"/>
              </a:rPr>
              <a:t>	</a:t>
            </a:r>
            <a:r>
              <a:rPr dirty="0" smtClean="0" sz="1800">
                <a:solidFill>
                  <a:srgbClr val="303030"/>
                </a:solidFill>
                <a:latin typeface="Microsoft YaHei UI"/>
                <a:cs typeface="Microsoft YaHei UI"/>
              </a:rPr>
              <a:t>基于行业现有的标准进行转换</a:t>
            </a:r>
            <a:endParaRPr sz="1800">
              <a:latin typeface="Microsoft YaHei UI"/>
              <a:cs typeface="Microsoft YaHei UI"/>
            </a:endParaRPr>
          </a:p>
          <a:p>
            <a:pPr>
              <a:lnSpc>
                <a:spcPts val="1000"/>
              </a:lnSpc>
              <a:spcBef>
                <a:spcPts val="79"/>
              </a:spcBef>
            </a:pPr>
            <a:endParaRPr sz="1000"/>
          </a:p>
          <a:p>
            <a:pPr marL="927100">
              <a:lnSpc>
                <a:spcPct val="100000"/>
              </a:lnSpc>
              <a:tabLst>
                <a:tab pos="1269365" algn="l"/>
              </a:tabLst>
            </a:pPr>
            <a:r>
              <a:rPr dirty="0" smtClean="0" sz="1800">
                <a:solidFill>
                  <a:srgbClr val="23AB8C"/>
                </a:solidFill>
                <a:latin typeface="Tahoma"/>
                <a:cs typeface="Tahoma"/>
              </a:rPr>
              <a:t>	</a:t>
            </a:r>
            <a:r>
              <a:rPr dirty="0" smtClean="0" sz="1800">
                <a:solidFill>
                  <a:srgbClr val="303030"/>
                </a:solidFill>
                <a:latin typeface="Microsoft YaHei UI"/>
                <a:cs typeface="Microsoft YaHei UI"/>
              </a:rPr>
              <a:t>从现有的高质量行业数据源（如业务系统数据库表）中进行映射</a:t>
            </a:r>
            <a:endParaRPr sz="1800">
              <a:latin typeface="Microsoft YaHei UI"/>
              <a:cs typeface="Microsoft YaHei U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83921"/>
            <a:ext cx="39370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知识建模关键技术与难点</a:t>
            </a:r>
            <a:endParaRPr sz="2800">
              <a:latin typeface="Microsoft YaHei UI"/>
              <a:cs typeface="Microsoft YaHei UI"/>
            </a:endParaRPr>
          </a:p>
        </p:txBody>
      </p:sp>
      <p:sp>
        <p:nvSpPr>
          <p:cNvPr id="3" name="object 3"/>
          <p:cNvSpPr txBox="1"/>
          <p:nvPr/>
        </p:nvSpPr>
        <p:spPr>
          <a:xfrm>
            <a:off x="798142" y="1433350"/>
            <a:ext cx="6159500" cy="257302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多人在线协同编辑，并且实时更新</a:t>
            </a:r>
            <a:endParaRPr sz="2400">
              <a:latin typeface="Microsoft YaHei UI"/>
              <a:cs typeface="Microsoft YaHei UI"/>
            </a:endParaRPr>
          </a:p>
          <a:p>
            <a:pPr>
              <a:lnSpc>
                <a:spcPts val="1400"/>
              </a:lnSpc>
              <a:spcBef>
                <a:spcPts val="39"/>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能够导入集成使用现有的（结构化）知识</a:t>
            </a:r>
            <a:endParaRPr sz="2400">
              <a:latin typeface="Microsoft YaHei UI"/>
              <a:cs typeface="Microsoft YaHei UI"/>
            </a:endParaRPr>
          </a:p>
          <a:p>
            <a:pPr>
              <a:lnSpc>
                <a:spcPts val="1400"/>
              </a:lnSpc>
              <a:spcBef>
                <a:spcPts val="40"/>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支持大数据量</a:t>
            </a:r>
            <a:endParaRPr sz="2400">
              <a:latin typeface="Microsoft YaHei UI"/>
              <a:cs typeface="Microsoft YaHei UI"/>
            </a:endParaRPr>
          </a:p>
          <a:p>
            <a:pPr>
              <a:lnSpc>
                <a:spcPts val="1400"/>
              </a:lnSpc>
              <a:spcBef>
                <a:spcPts val="39"/>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能够支撑事件、时序等复杂知识表达</a:t>
            </a:r>
            <a:endParaRPr sz="2400">
              <a:latin typeface="Microsoft YaHei UI"/>
              <a:cs typeface="Microsoft YaHei UI"/>
            </a:endParaRPr>
          </a:p>
          <a:p>
            <a:pPr>
              <a:lnSpc>
                <a:spcPts val="1400"/>
              </a:lnSpc>
              <a:spcBef>
                <a:spcPts val="40"/>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可以与自动算法进行结合，避免全人工操作</a:t>
            </a:r>
            <a:endParaRPr sz="2400">
              <a:latin typeface="Microsoft YaHei UI"/>
              <a:cs typeface="Microsoft YaHei U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0757" y="266191"/>
            <a:ext cx="5126355" cy="560705"/>
          </a:xfrm>
          <a:prstGeom prst="rect">
            <a:avLst/>
          </a:prstGeom>
        </p:spPr>
        <p:txBody>
          <a:bodyPr wrap="square" lIns="0" tIns="0" rIns="0" bIns="0" rtlCol="0" vert="horz">
            <a:noAutofit/>
          </a:bodyPr>
          <a:lstStyle/>
          <a:p>
            <a:pPr marL="12700">
              <a:lnSpc>
                <a:spcPct val="100000"/>
              </a:lnSpc>
            </a:pPr>
            <a:r>
              <a:rPr dirty="0" smtClean="0" sz="3600" spc="-275" b="1">
                <a:solidFill>
                  <a:srgbClr val="303030"/>
                </a:solidFill>
                <a:latin typeface="Microsoft YaHei UI"/>
                <a:cs typeface="Microsoft YaHei UI"/>
              </a:rPr>
              <a:t>T</a:t>
            </a:r>
            <a:r>
              <a:rPr dirty="0" smtClean="0" sz="3600" spc="-20" b="1">
                <a:solidFill>
                  <a:srgbClr val="303030"/>
                </a:solidFill>
                <a:latin typeface="Microsoft YaHei UI"/>
                <a:cs typeface="Microsoft YaHei UI"/>
              </a:rPr>
              <a:t>u</a:t>
            </a:r>
            <a:r>
              <a:rPr dirty="0" smtClean="0" sz="3600" spc="-15" b="1">
                <a:solidFill>
                  <a:srgbClr val="303030"/>
                </a:solidFill>
                <a:latin typeface="Microsoft YaHei UI"/>
                <a:cs typeface="Microsoft YaHei UI"/>
              </a:rPr>
              <a:t>t</a:t>
            </a:r>
            <a:r>
              <a:rPr dirty="0" smtClean="0" sz="3600" spc="-5" b="1">
                <a:solidFill>
                  <a:srgbClr val="303030"/>
                </a:solidFill>
                <a:latin typeface="Microsoft YaHei UI"/>
                <a:cs typeface="Microsoft YaHei UI"/>
              </a:rPr>
              <a:t>o</a:t>
            </a:r>
            <a:r>
              <a:rPr dirty="0" smtClean="0" sz="3600" spc="10" b="1">
                <a:solidFill>
                  <a:srgbClr val="303030"/>
                </a:solidFill>
                <a:latin typeface="Microsoft YaHei UI"/>
                <a:cs typeface="Microsoft YaHei UI"/>
              </a:rPr>
              <a:t>r</a:t>
            </a:r>
            <a:r>
              <a:rPr dirty="0" smtClean="0" sz="3600" spc="-25" b="1">
                <a:solidFill>
                  <a:srgbClr val="303030"/>
                </a:solidFill>
                <a:latin typeface="Microsoft YaHei UI"/>
                <a:cs typeface="Microsoft YaHei UI"/>
              </a:rPr>
              <a:t>i</a:t>
            </a:r>
            <a:r>
              <a:rPr dirty="0" smtClean="0" sz="3600" spc="-20" b="1">
                <a:solidFill>
                  <a:srgbClr val="303030"/>
                </a:solidFill>
                <a:latin typeface="Microsoft YaHei UI"/>
                <a:cs typeface="Microsoft YaHei UI"/>
              </a:rPr>
              <a:t>al</a:t>
            </a:r>
            <a:r>
              <a:rPr dirty="0" smtClean="0" sz="3600" spc="-20" b="1">
                <a:solidFill>
                  <a:srgbClr val="303030"/>
                </a:solidFill>
                <a:latin typeface="Microsoft YaHei UI"/>
                <a:cs typeface="Microsoft YaHei UI"/>
              </a:rPr>
              <a:t> </a:t>
            </a:r>
            <a:r>
              <a:rPr dirty="0" smtClean="0" sz="3600" spc="0" b="1">
                <a:solidFill>
                  <a:srgbClr val="303030"/>
                </a:solidFill>
                <a:latin typeface="Microsoft YaHei UI"/>
                <a:cs typeface="Microsoft YaHei UI"/>
              </a:rPr>
              <a:t>听众的知识基础</a:t>
            </a:r>
            <a:endParaRPr sz="3600">
              <a:latin typeface="Microsoft YaHei UI"/>
              <a:cs typeface="Microsoft YaHei UI"/>
            </a:endParaRPr>
          </a:p>
        </p:txBody>
      </p:sp>
      <p:sp>
        <p:nvSpPr>
          <p:cNvPr id="3" name="object 3"/>
          <p:cNvSpPr txBox="1"/>
          <p:nvPr/>
        </p:nvSpPr>
        <p:spPr>
          <a:xfrm>
            <a:off x="563457" y="1510953"/>
            <a:ext cx="4295775" cy="2788920"/>
          </a:xfrm>
          <a:prstGeom prst="rect">
            <a:avLst/>
          </a:prstGeom>
        </p:spPr>
        <p:txBody>
          <a:bodyPr wrap="square" lIns="0" tIns="0" rIns="0" bIns="0" rtlCol="0" vert="horz">
            <a:noAutofit/>
          </a:bodyPr>
          <a:lstStyle/>
          <a:p>
            <a:pPr marL="12700">
              <a:lnSpc>
                <a:spcPct val="100000"/>
              </a:lnSpc>
              <a:tabLst>
                <a:tab pos="342265" algn="l"/>
              </a:tabLst>
            </a:pPr>
            <a:r>
              <a:rPr dirty="0" smtClean="0" sz="1900" spc="15">
                <a:solidFill>
                  <a:srgbClr val="21A085"/>
                </a:solidFill>
                <a:latin typeface="Tahoma"/>
                <a:cs typeface="Tahoma"/>
              </a:rPr>
              <a:t></a:t>
            </a:r>
            <a:r>
              <a:rPr dirty="0" smtClean="0" sz="1900" spc="15">
                <a:solidFill>
                  <a:srgbClr val="21A085"/>
                </a:solidFill>
                <a:latin typeface="Tahoma"/>
                <a:cs typeface="Tahoma"/>
              </a:rPr>
              <a:t>	</a:t>
            </a:r>
            <a:r>
              <a:rPr dirty="0" smtClean="0" sz="2400" spc="-30">
                <a:solidFill>
                  <a:srgbClr val="303030"/>
                </a:solidFill>
                <a:latin typeface="Microsoft YaHei UI"/>
                <a:cs typeface="Microsoft YaHei UI"/>
              </a:rPr>
              <a:t>RD</a:t>
            </a:r>
            <a:r>
              <a:rPr dirty="0" smtClean="0" sz="2400" spc="5">
                <a:solidFill>
                  <a:srgbClr val="303030"/>
                </a:solidFill>
                <a:latin typeface="Microsoft YaHei UI"/>
                <a:cs typeface="Microsoft YaHei UI"/>
              </a:rPr>
              <a:t>F</a:t>
            </a:r>
            <a:r>
              <a:rPr dirty="0" smtClean="0" sz="2400" spc="0">
                <a:solidFill>
                  <a:srgbClr val="303030"/>
                </a:solidFill>
                <a:latin typeface="Microsoft YaHei UI"/>
                <a:cs typeface="Microsoft YaHei UI"/>
              </a:rPr>
              <a:t>：资源描述框架</a:t>
            </a:r>
            <a:endParaRPr sz="2400">
              <a:latin typeface="Microsoft YaHei UI"/>
              <a:cs typeface="Microsoft YaHei UI"/>
            </a:endParaRPr>
          </a:p>
          <a:p>
            <a:pPr>
              <a:lnSpc>
                <a:spcPts val="600"/>
              </a:lnSpc>
              <a:spcBef>
                <a:spcPts val="20"/>
              </a:spcBef>
            </a:pPr>
            <a:endParaRPr sz="6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342900" indent="-330200">
              <a:lnSpc>
                <a:spcPct val="100000"/>
              </a:lnSpc>
              <a:buClr>
                <a:srgbClr val="21A085"/>
              </a:buClr>
              <a:buSzPct val="79166"/>
              <a:buFont typeface="Tahoma"/>
              <a:buChar char=""/>
              <a:tabLst>
                <a:tab pos="342265" algn="l"/>
              </a:tabLst>
            </a:pPr>
            <a:r>
              <a:rPr dirty="0" smtClean="0" sz="2400" spc="-15">
                <a:solidFill>
                  <a:srgbClr val="303030"/>
                </a:solidFill>
                <a:latin typeface="Microsoft YaHei UI"/>
                <a:cs typeface="Microsoft YaHei UI"/>
              </a:rPr>
              <a:t>O</a:t>
            </a:r>
            <a:r>
              <a:rPr dirty="0" smtClean="0" sz="2400" spc="-30">
                <a:solidFill>
                  <a:srgbClr val="303030"/>
                </a:solidFill>
                <a:latin typeface="Microsoft YaHei UI"/>
                <a:cs typeface="Microsoft YaHei UI"/>
              </a:rPr>
              <a:t>W</a:t>
            </a:r>
            <a:r>
              <a:rPr dirty="0" smtClean="0" sz="2400" spc="-10">
                <a:solidFill>
                  <a:srgbClr val="303030"/>
                </a:solidFill>
                <a:latin typeface="Microsoft YaHei UI"/>
                <a:cs typeface="Microsoft YaHei UI"/>
              </a:rPr>
              <a:t>L</a:t>
            </a:r>
            <a:r>
              <a:rPr dirty="0" smtClean="0" sz="2400" spc="0">
                <a:solidFill>
                  <a:srgbClr val="303030"/>
                </a:solidFill>
                <a:latin typeface="Microsoft YaHei UI"/>
                <a:cs typeface="Microsoft YaHei UI"/>
              </a:rPr>
              <a:t>：</a:t>
            </a:r>
            <a:r>
              <a:rPr dirty="0" smtClean="0" sz="2400" spc="-10">
                <a:solidFill>
                  <a:srgbClr val="303030"/>
                </a:solidFill>
                <a:latin typeface="Microsoft YaHei UI"/>
                <a:cs typeface="Microsoft YaHei UI"/>
              </a:rPr>
              <a:t> </a:t>
            </a:r>
            <a:r>
              <a:rPr dirty="0" smtClean="0" sz="2400" spc="-30">
                <a:solidFill>
                  <a:srgbClr val="303030"/>
                </a:solidFill>
                <a:latin typeface="Microsoft YaHei UI"/>
                <a:cs typeface="Microsoft YaHei UI"/>
              </a:rPr>
              <a:t>RD</a:t>
            </a:r>
            <a:r>
              <a:rPr dirty="0" smtClean="0" sz="2400" spc="0">
                <a:solidFill>
                  <a:srgbClr val="303030"/>
                </a:solidFill>
                <a:latin typeface="Microsoft YaHei UI"/>
                <a:cs typeface="Microsoft YaHei UI"/>
              </a:rPr>
              <a:t>F</a:t>
            </a:r>
            <a:r>
              <a:rPr dirty="0" smtClean="0" sz="2400" spc="15">
                <a:solidFill>
                  <a:srgbClr val="303030"/>
                </a:solidFill>
                <a:latin typeface="Microsoft YaHei UI"/>
                <a:cs typeface="Microsoft YaHei UI"/>
              </a:rPr>
              <a:t> </a:t>
            </a:r>
            <a:r>
              <a:rPr dirty="0" smtClean="0" sz="2400" spc="-10">
                <a:solidFill>
                  <a:srgbClr val="303030"/>
                </a:solidFill>
                <a:latin typeface="Microsoft YaHei UI"/>
                <a:cs typeface="Microsoft YaHei UI"/>
              </a:rPr>
              <a:t>S</a:t>
            </a:r>
            <a:r>
              <a:rPr dirty="0" smtClean="0" sz="2400" spc="-5">
                <a:solidFill>
                  <a:srgbClr val="303030"/>
                </a:solidFill>
                <a:latin typeface="Microsoft YaHei UI"/>
                <a:cs typeface="Microsoft YaHei UI"/>
              </a:rPr>
              <a:t>c</a:t>
            </a:r>
            <a:r>
              <a:rPr dirty="0" smtClean="0" sz="2400" spc="0">
                <a:solidFill>
                  <a:srgbClr val="303030"/>
                </a:solidFill>
                <a:latin typeface="Microsoft YaHei UI"/>
                <a:cs typeface="Microsoft YaHei UI"/>
              </a:rPr>
              <a:t>h</a:t>
            </a:r>
            <a:r>
              <a:rPr dirty="0" smtClean="0" sz="2400" spc="-5">
                <a:solidFill>
                  <a:srgbClr val="303030"/>
                </a:solidFill>
                <a:latin typeface="Microsoft YaHei UI"/>
                <a:cs typeface="Microsoft YaHei UI"/>
              </a:rPr>
              <a:t>e</a:t>
            </a:r>
            <a:r>
              <a:rPr dirty="0" smtClean="0" sz="2400" spc="-10">
                <a:solidFill>
                  <a:srgbClr val="303030"/>
                </a:solidFill>
                <a:latin typeface="Microsoft YaHei UI"/>
                <a:cs typeface="Microsoft YaHei UI"/>
              </a:rPr>
              <a:t>m</a:t>
            </a:r>
            <a:r>
              <a:rPr dirty="0" smtClean="0" sz="2400" spc="-15">
                <a:solidFill>
                  <a:srgbClr val="303030"/>
                </a:solidFill>
                <a:latin typeface="Microsoft YaHei UI"/>
                <a:cs typeface="Microsoft YaHei UI"/>
              </a:rPr>
              <a:t>a</a:t>
            </a:r>
            <a:r>
              <a:rPr dirty="0" smtClean="0" sz="2400" spc="-15">
                <a:solidFill>
                  <a:srgbClr val="303030"/>
                </a:solidFill>
                <a:latin typeface="Microsoft YaHei UI"/>
                <a:cs typeface="Microsoft YaHei UI"/>
              </a:rPr>
              <a:t> </a:t>
            </a:r>
            <a:r>
              <a:rPr dirty="0" smtClean="0" sz="2400" spc="-15">
                <a:solidFill>
                  <a:srgbClr val="303030"/>
                </a:solidFill>
                <a:latin typeface="Microsoft YaHei UI"/>
                <a:cs typeface="Microsoft YaHei UI"/>
              </a:rPr>
              <a:t>的扩展</a:t>
            </a:r>
            <a:endParaRPr sz="2400">
              <a:latin typeface="Microsoft YaHei UI"/>
              <a:cs typeface="Microsoft YaHei UI"/>
            </a:endParaRPr>
          </a:p>
          <a:p>
            <a:pPr>
              <a:lnSpc>
                <a:spcPts val="550"/>
              </a:lnSpc>
              <a:spcBef>
                <a:spcPts val="49"/>
              </a:spcBef>
              <a:buClr>
                <a:srgbClr val="21A085"/>
              </a:buClr>
              <a:buFont typeface="Tahoma"/>
              <a:buChar char=""/>
            </a:pPr>
            <a:endParaRPr sz="550"/>
          </a:p>
          <a:p>
            <a:pPr>
              <a:lnSpc>
                <a:spcPts val="1000"/>
              </a:lnSpc>
              <a:buClr>
                <a:srgbClr val="21A085"/>
              </a:buClr>
              <a:buFont typeface="Tahoma"/>
              <a:buChar char=""/>
            </a:pPr>
            <a:endParaRPr sz="1000"/>
          </a:p>
          <a:p>
            <a:pPr>
              <a:lnSpc>
                <a:spcPts val="1000"/>
              </a:lnSpc>
              <a:buClr>
                <a:srgbClr val="21A085"/>
              </a:buClr>
              <a:buFont typeface="Tahoma"/>
              <a:buChar char=""/>
            </a:pPr>
            <a:endParaRPr sz="1000"/>
          </a:p>
          <a:p>
            <a:pPr>
              <a:lnSpc>
                <a:spcPts val="1000"/>
              </a:lnSpc>
              <a:buClr>
                <a:srgbClr val="21A085"/>
              </a:buClr>
              <a:buFont typeface="Tahoma"/>
              <a:buChar char=""/>
            </a:pPr>
            <a:endParaRPr sz="1000"/>
          </a:p>
          <a:p>
            <a:pPr>
              <a:lnSpc>
                <a:spcPts val="1000"/>
              </a:lnSpc>
              <a:buClr>
                <a:srgbClr val="21A085"/>
              </a:buClr>
              <a:buFont typeface="Tahoma"/>
              <a:buChar char=""/>
            </a:pPr>
            <a:endParaRPr sz="1000"/>
          </a:p>
          <a:p>
            <a:pPr>
              <a:lnSpc>
                <a:spcPts val="1000"/>
              </a:lnSpc>
              <a:buClr>
                <a:srgbClr val="21A085"/>
              </a:buClr>
              <a:buFont typeface="Tahoma"/>
              <a:buChar char=""/>
            </a:pPr>
            <a:endParaRPr sz="1000"/>
          </a:p>
          <a:p>
            <a:pPr>
              <a:lnSpc>
                <a:spcPts val="1000"/>
              </a:lnSpc>
              <a:buClr>
                <a:srgbClr val="21A085"/>
              </a:buClr>
              <a:buFont typeface="Tahoma"/>
              <a:buChar char=""/>
            </a:pPr>
            <a:endParaRPr sz="1000"/>
          </a:p>
          <a:p>
            <a:pPr marL="342900" indent="-330200">
              <a:lnSpc>
                <a:spcPct val="100000"/>
              </a:lnSpc>
              <a:buClr>
                <a:srgbClr val="21A085"/>
              </a:buClr>
              <a:buSzPct val="79166"/>
              <a:buFont typeface="Tahoma"/>
              <a:buChar char=""/>
              <a:tabLst>
                <a:tab pos="342265" algn="l"/>
              </a:tabLst>
            </a:pPr>
            <a:r>
              <a:rPr dirty="0" smtClean="0" sz="2400" spc="-10">
                <a:solidFill>
                  <a:srgbClr val="303030"/>
                </a:solidFill>
                <a:latin typeface="Microsoft YaHei UI"/>
                <a:cs typeface="Microsoft YaHei UI"/>
              </a:rPr>
              <a:t>S</a:t>
            </a:r>
            <a:r>
              <a:rPr dirty="0" smtClean="0" sz="2400" spc="-225">
                <a:solidFill>
                  <a:srgbClr val="303030"/>
                </a:solidFill>
                <a:latin typeface="Microsoft YaHei UI"/>
                <a:cs typeface="Microsoft YaHei UI"/>
              </a:rPr>
              <a:t>P</a:t>
            </a:r>
            <a:r>
              <a:rPr dirty="0" smtClean="0" sz="2400" spc="-30">
                <a:solidFill>
                  <a:srgbClr val="303030"/>
                </a:solidFill>
                <a:latin typeface="Microsoft YaHei UI"/>
                <a:cs typeface="Microsoft YaHei UI"/>
              </a:rPr>
              <a:t>A</a:t>
            </a:r>
            <a:r>
              <a:rPr dirty="0" smtClean="0" sz="2400" spc="-50">
                <a:solidFill>
                  <a:srgbClr val="303030"/>
                </a:solidFill>
                <a:latin typeface="Microsoft YaHei UI"/>
                <a:cs typeface="Microsoft YaHei UI"/>
              </a:rPr>
              <a:t>R</a:t>
            </a:r>
            <a:r>
              <a:rPr dirty="0" smtClean="0" sz="2400" spc="-15">
                <a:solidFill>
                  <a:srgbClr val="303030"/>
                </a:solidFill>
                <a:latin typeface="Microsoft YaHei UI"/>
                <a:cs typeface="Microsoft YaHei UI"/>
              </a:rPr>
              <a:t>Q</a:t>
            </a:r>
            <a:r>
              <a:rPr dirty="0" smtClean="0" sz="2400" spc="5">
                <a:solidFill>
                  <a:srgbClr val="303030"/>
                </a:solidFill>
                <a:latin typeface="Microsoft YaHei UI"/>
                <a:cs typeface="Microsoft YaHei UI"/>
              </a:rPr>
              <a:t>L</a:t>
            </a:r>
            <a:r>
              <a:rPr dirty="0" smtClean="0" sz="2400" spc="0">
                <a:solidFill>
                  <a:srgbClr val="303030"/>
                </a:solidFill>
                <a:latin typeface="Microsoft YaHei UI"/>
                <a:cs typeface="Microsoft YaHei UI"/>
              </a:rPr>
              <a:t>：</a:t>
            </a:r>
            <a:r>
              <a:rPr dirty="0" smtClean="0" sz="2400" spc="-30">
                <a:solidFill>
                  <a:srgbClr val="303030"/>
                </a:solidFill>
                <a:latin typeface="Microsoft YaHei UI"/>
                <a:cs typeface="Microsoft YaHei UI"/>
              </a:rPr>
              <a:t>RD</a:t>
            </a:r>
            <a:r>
              <a:rPr dirty="0" smtClean="0" sz="2400" spc="5">
                <a:solidFill>
                  <a:srgbClr val="303030"/>
                </a:solidFill>
                <a:latin typeface="Microsoft YaHei UI"/>
                <a:cs typeface="Microsoft YaHei UI"/>
              </a:rPr>
              <a:t>F</a:t>
            </a:r>
            <a:r>
              <a:rPr dirty="0" smtClean="0" sz="2400" spc="0">
                <a:solidFill>
                  <a:srgbClr val="303030"/>
                </a:solidFill>
                <a:latin typeface="Microsoft YaHei UI"/>
                <a:cs typeface="Microsoft YaHei UI"/>
              </a:rPr>
              <a:t>查询语言</a:t>
            </a:r>
            <a:endParaRPr sz="2400">
              <a:latin typeface="Microsoft YaHei UI"/>
              <a:cs typeface="Microsoft YaHei U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136016"/>
            <a:ext cx="2402840" cy="548005"/>
          </a:xfrm>
          <a:prstGeom prst="rect">
            <a:avLst/>
          </a:prstGeom>
        </p:spPr>
        <p:txBody>
          <a:bodyPr wrap="square" lIns="0" tIns="0" rIns="0" bIns="0" rtlCol="0" vert="horz">
            <a:noAutofit/>
          </a:bodyPr>
          <a:lstStyle/>
          <a:p>
            <a:pPr marL="12700">
              <a:lnSpc>
                <a:spcPts val="4315"/>
              </a:lnSpc>
            </a:pPr>
            <a:r>
              <a:rPr dirty="0" smtClean="0" sz="3600" spc="-20" b="1">
                <a:solidFill>
                  <a:srgbClr val="303030"/>
                </a:solidFill>
                <a:latin typeface="Microsoft YaHei UI"/>
                <a:cs typeface="Microsoft YaHei UI"/>
              </a:rPr>
              <a:t>2.</a:t>
            </a:r>
            <a:r>
              <a:rPr dirty="0" smtClean="0" sz="3600" spc="-5" b="1">
                <a:solidFill>
                  <a:srgbClr val="303030"/>
                </a:solidFill>
                <a:latin typeface="Microsoft YaHei UI"/>
                <a:cs typeface="Microsoft YaHei UI"/>
              </a:rPr>
              <a:t> </a:t>
            </a:r>
            <a:r>
              <a:rPr dirty="0" smtClean="0" sz="3600" spc="0" b="1">
                <a:solidFill>
                  <a:srgbClr val="303030"/>
                </a:solidFill>
                <a:latin typeface="Microsoft YaHei UI"/>
                <a:cs typeface="Microsoft YaHei UI"/>
              </a:rPr>
              <a:t>知识获取</a:t>
            </a:r>
            <a:endParaRPr sz="3600">
              <a:latin typeface="Microsoft YaHei UI"/>
              <a:cs typeface="Microsoft YaHei UI"/>
            </a:endParaRPr>
          </a:p>
        </p:txBody>
      </p:sp>
      <p:sp>
        <p:nvSpPr>
          <p:cNvPr id="3" name="object 3"/>
          <p:cNvSpPr/>
          <p:nvPr/>
        </p:nvSpPr>
        <p:spPr>
          <a:xfrm>
            <a:off x="4600575" y="4322763"/>
            <a:ext cx="703261" cy="703261"/>
          </a:xfrm>
          <a:prstGeom prst="rect">
            <a:avLst/>
          </a:prstGeom>
          <a:blipFill>
            <a:blip r:embed="rId2" cstate="print"/>
            <a:stretch>
              <a:fillRect/>
            </a:stretch>
          </a:blipFill>
        </p:spPr>
        <p:txBody>
          <a:bodyPr wrap="square" lIns="0" tIns="0" rIns="0" bIns="0" rtlCol="0">
            <a:noAutofit/>
          </a:bodyPr>
          <a:lstStyle/>
          <a:p/>
        </p:txBody>
      </p:sp>
      <p:sp>
        <p:nvSpPr>
          <p:cNvPr id="4" name="object 4"/>
          <p:cNvSpPr/>
          <p:nvPr/>
        </p:nvSpPr>
        <p:spPr>
          <a:xfrm>
            <a:off x="4367213" y="2608263"/>
            <a:ext cx="1752599" cy="820736"/>
          </a:xfrm>
          <a:prstGeom prst="rect">
            <a:avLst/>
          </a:prstGeom>
          <a:blipFill>
            <a:blip r:embed="rId3" cstate="print"/>
            <a:stretch>
              <a:fillRect/>
            </a:stretch>
          </a:blipFill>
        </p:spPr>
        <p:txBody>
          <a:bodyPr wrap="square" lIns="0" tIns="0" rIns="0" bIns="0" rtlCol="0">
            <a:noAutofit/>
          </a:bodyPr>
          <a:lstStyle/>
          <a:p/>
        </p:txBody>
      </p:sp>
      <p:sp>
        <p:nvSpPr>
          <p:cNvPr id="5" name="object 5"/>
          <p:cNvSpPr/>
          <p:nvPr/>
        </p:nvSpPr>
        <p:spPr>
          <a:xfrm>
            <a:off x="2376488" y="2420938"/>
            <a:ext cx="479425" cy="3875087"/>
          </a:xfrm>
          <a:custGeom>
            <a:avLst/>
            <a:gdLst/>
            <a:ahLst/>
            <a:cxnLst/>
            <a:rect l="l" t="t" r="r" b="b"/>
            <a:pathLst>
              <a:path w="479425" h="3875087">
                <a:moveTo>
                  <a:pt x="479425" y="3875087"/>
                </a:moveTo>
                <a:lnTo>
                  <a:pt x="440543" y="3873067"/>
                </a:lnTo>
                <a:lnTo>
                  <a:pt x="386120" y="3862956"/>
                </a:lnTo>
                <a:lnTo>
                  <a:pt x="337855" y="3845304"/>
                </a:lnTo>
                <a:lnTo>
                  <a:pt x="297417" y="3821182"/>
                </a:lnTo>
                <a:lnTo>
                  <a:pt x="266469" y="3791664"/>
                </a:lnTo>
                <a:lnTo>
                  <a:pt x="246679" y="3757823"/>
                </a:lnTo>
                <a:lnTo>
                  <a:pt x="239712" y="3720731"/>
                </a:lnTo>
                <a:lnTo>
                  <a:pt x="239712" y="2091905"/>
                </a:lnTo>
                <a:lnTo>
                  <a:pt x="238917" y="2079245"/>
                </a:lnTo>
                <a:lnTo>
                  <a:pt x="220874" y="2031820"/>
                </a:lnTo>
                <a:lnTo>
                  <a:pt x="193460" y="2000742"/>
                </a:lnTo>
                <a:lnTo>
                  <a:pt x="156000" y="1974704"/>
                </a:lnTo>
                <a:lnTo>
                  <a:pt x="110159" y="1954777"/>
                </a:lnTo>
                <a:lnTo>
                  <a:pt x="57604" y="1942035"/>
                </a:lnTo>
                <a:lnTo>
                  <a:pt x="19659" y="1938061"/>
                </a:lnTo>
                <a:lnTo>
                  <a:pt x="0" y="1937550"/>
                </a:lnTo>
                <a:lnTo>
                  <a:pt x="19659" y="1937038"/>
                </a:lnTo>
                <a:lnTo>
                  <a:pt x="57604" y="1933063"/>
                </a:lnTo>
                <a:lnTo>
                  <a:pt x="110159" y="1920319"/>
                </a:lnTo>
                <a:lnTo>
                  <a:pt x="156000" y="1900390"/>
                </a:lnTo>
                <a:lnTo>
                  <a:pt x="193460" y="1874349"/>
                </a:lnTo>
                <a:lnTo>
                  <a:pt x="220874" y="1843268"/>
                </a:lnTo>
                <a:lnTo>
                  <a:pt x="236574" y="1808220"/>
                </a:lnTo>
                <a:lnTo>
                  <a:pt x="239712" y="1783181"/>
                </a:lnTo>
                <a:lnTo>
                  <a:pt x="239712" y="154355"/>
                </a:lnTo>
                <a:lnTo>
                  <a:pt x="240507" y="141697"/>
                </a:lnTo>
                <a:lnTo>
                  <a:pt x="258550" y="94276"/>
                </a:lnTo>
                <a:lnTo>
                  <a:pt x="285964" y="63197"/>
                </a:lnTo>
                <a:lnTo>
                  <a:pt x="323424" y="37158"/>
                </a:lnTo>
                <a:lnTo>
                  <a:pt x="369265" y="17230"/>
                </a:lnTo>
                <a:lnTo>
                  <a:pt x="421820" y="4486"/>
                </a:lnTo>
                <a:lnTo>
                  <a:pt x="459765" y="511"/>
                </a:lnTo>
                <a:lnTo>
                  <a:pt x="479425" y="0"/>
                </a:lnTo>
              </a:path>
            </a:pathLst>
          </a:custGeom>
          <a:ln w="6350">
            <a:solidFill>
              <a:srgbClr val="23AB8C"/>
            </a:solidFill>
          </a:ln>
        </p:spPr>
        <p:txBody>
          <a:bodyPr wrap="square" lIns="0" tIns="0" rIns="0" bIns="0" rtlCol="0">
            <a:noAutofit/>
          </a:bodyPr>
          <a:lstStyle/>
          <a:p/>
        </p:txBody>
      </p:sp>
      <p:sp>
        <p:nvSpPr>
          <p:cNvPr id="6" name="object 6"/>
          <p:cNvSpPr txBox="1"/>
          <p:nvPr/>
        </p:nvSpPr>
        <p:spPr>
          <a:xfrm>
            <a:off x="2950528" y="2355851"/>
            <a:ext cx="1168400" cy="287020"/>
          </a:xfrm>
          <a:prstGeom prst="rect">
            <a:avLst/>
          </a:prstGeom>
        </p:spPr>
        <p:txBody>
          <a:bodyPr wrap="square" lIns="0" tIns="0" rIns="0" bIns="0" rtlCol="0" vert="horz">
            <a:noAutofit/>
          </a:bodyPr>
          <a:lstStyle/>
          <a:p>
            <a:pPr marL="12700">
              <a:lnSpc>
                <a:spcPct val="100000"/>
              </a:lnSpc>
            </a:pPr>
            <a:r>
              <a:rPr dirty="0" smtClean="0" sz="1800">
                <a:latin typeface="Microsoft YaHei UI"/>
                <a:cs typeface="Microsoft YaHei UI"/>
              </a:rPr>
              <a:t>结构化数据</a:t>
            </a:r>
            <a:endParaRPr sz="1800">
              <a:latin typeface="Microsoft YaHei UI"/>
              <a:cs typeface="Microsoft YaHei UI"/>
            </a:endParaRPr>
          </a:p>
        </p:txBody>
      </p:sp>
      <p:sp>
        <p:nvSpPr>
          <p:cNvPr id="7" name="object 7"/>
          <p:cNvSpPr txBox="1"/>
          <p:nvPr/>
        </p:nvSpPr>
        <p:spPr>
          <a:xfrm>
            <a:off x="2777478" y="4517949"/>
            <a:ext cx="1397000" cy="287020"/>
          </a:xfrm>
          <a:prstGeom prst="rect">
            <a:avLst/>
          </a:prstGeom>
        </p:spPr>
        <p:txBody>
          <a:bodyPr wrap="square" lIns="0" tIns="0" rIns="0" bIns="0" rtlCol="0" vert="horz">
            <a:noAutofit/>
          </a:bodyPr>
          <a:lstStyle/>
          <a:p>
            <a:pPr marL="12700">
              <a:lnSpc>
                <a:spcPct val="100000"/>
              </a:lnSpc>
            </a:pPr>
            <a:r>
              <a:rPr dirty="0" smtClean="0" sz="1800">
                <a:latin typeface="Microsoft YaHei UI"/>
                <a:cs typeface="Microsoft YaHei UI"/>
              </a:rPr>
              <a:t>半结构化数据</a:t>
            </a:r>
            <a:endParaRPr sz="1800">
              <a:latin typeface="Microsoft YaHei UI"/>
              <a:cs typeface="Microsoft YaHei UI"/>
            </a:endParaRPr>
          </a:p>
        </p:txBody>
      </p:sp>
      <p:sp>
        <p:nvSpPr>
          <p:cNvPr id="8" name="object 8"/>
          <p:cNvSpPr txBox="1"/>
          <p:nvPr/>
        </p:nvSpPr>
        <p:spPr>
          <a:xfrm>
            <a:off x="2891778" y="5346066"/>
            <a:ext cx="4577080" cy="1133475"/>
          </a:xfrm>
          <a:prstGeom prst="rect">
            <a:avLst/>
          </a:prstGeom>
        </p:spPr>
        <p:txBody>
          <a:bodyPr wrap="square" lIns="0" tIns="0" rIns="0" bIns="0" rtlCol="0" vert="horz">
            <a:noAutofit/>
          </a:bodyPr>
          <a:lstStyle/>
          <a:p>
            <a:pPr algn="ctr" marL="741045">
              <a:lnSpc>
                <a:spcPct val="100000"/>
              </a:lnSpc>
            </a:pPr>
            <a:r>
              <a:rPr dirty="0" smtClean="0" sz="1600" spc="0">
                <a:latin typeface="Microsoft YaHei UI"/>
                <a:cs typeface="Microsoft YaHei UI"/>
              </a:rPr>
              <a:t>I</a:t>
            </a:r>
            <a:r>
              <a:rPr dirty="0" smtClean="0" sz="1600" spc="-10">
                <a:latin typeface="Microsoft YaHei UI"/>
                <a:cs typeface="Microsoft YaHei UI"/>
              </a:rPr>
              <a:t>n</a:t>
            </a:r>
            <a:r>
              <a:rPr dirty="0" smtClean="0" sz="1600" spc="-5">
                <a:latin typeface="Microsoft YaHei UI"/>
                <a:cs typeface="Microsoft YaHei UI"/>
              </a:rPr>
              <a:t>f</a:t>
            </a:r>
            <a:r>
              <a:rPr dirty="0" smtClean="0" sz="1600" spc="-15">
                <a:latin typeface="Microsoft YaHei UI"/>
                <a:cs typeface="Microsoft YaHei UI"/>
              </a:rPr>
              <a:t>o</a:t>
            </a:r>
            <a:r>
              <a:rPr dirty="0" smtClean="0" sz="1600" spc="-20">
                <a:latin typeface="Microsoft YaHei UI"/>
                <a:cs typeface="Microsoft YaHei UI"/>
              </a:rPr>
              <a:t>b</a:t>
            </a:r>
            <a:r>
              <a:rPr dirty="0" smtClean="0" sz="1600" spc="-30">
                <a:latin typeface="Microsoft YaHei UI"/>
                <a:cs typeface="Microsoft YaHei UI"/>
              </a:rPr>
              <a:t>ox</a:t>
            </a:r>
            <a:endParaRPr sz="1600">
              <a:latin typeface="Microsoft YaHei UI"/>
              <a:cs typeface="Microsoft YaHei UI"/>
            </a:endParaRPr>
          </a:p>
          <a:p>
            <a:pPr>
              <a:lnSpc>
                <a:spcPts val="1300"/>
              </a:lnSpc>
              <a:spcBef>
                <a:spcPts val="84"/>
              </a:spcBef>
            </a:pPr>
            <a:endParaRPr sz="1300"/>
          </a:p>
          <a:p>
            <a:pPr marL="12700" marR="12700" indent="3636645">
              <a:lnSpc>
                <a:spcPct val="127800"/>
              </a:lnSpc>
            </a:pPr>
            <a:r>
              <a:rPr dirty="0" smtClean="0" sz="1800">
                <a:latin typeface="Microsoft YaHei UI"/>
                <a:cs typeface="Microsoft YaHei UI"/>
              </a:rPr>
              <a:t>信息抽取</a:t>
            </a:r>
            <a:r>
              <a:rPr dirty="0" smtClean="0" sz="1800">
                <a:latin typeface="Microsoft YaHei UI"/>
                <a:cs typeface="Microsoft YaHei UI"/>
              </a:rPr>
              <a:t> 纯文本数据</a:t>
            </a:r>
            <a:endParaRPr sz="1800">
              <a:latin typeface="Microsoft YaHei UI"/>
              <a:cs typeface="Microsoft YaHei UI"/>
            </a:endParaRPr>
          </a:p>
        </p:txBody>
      </p:sp>
      <p:sp>
        <p:nvSpPr>
          <p:cNvPr id="9" name="object 9"/>
          <p:cNvSpPr txBox="1"/>
          <p:nvPr/>
        </p:nvSpPr>
        <p:spPr>
          <a:xfrm>
            <a:off x="5382578" y="1759903"/>
            <a:ext cx="838200" cy="256540"/>
          </a:xfrm>
          <a:prstGeom prst="rect">
            <a:avLst/>
          </a:prstGeom>
        </p:spPr>
        <p:txBody>
          <a:bodyPr wrap="square" lIns="0" tIns="0" rIns="0" bIns="0" rtlCol="0" vert="horz">
            <a:noAutofit/>
          </a:bodyPr>
          <a:lstStyle/>
          <a:p>
            <a:pPr marL="12700">
              <a:lnSpc>
                <a:spcPct val="100000"/>
              </a:lnSpc>
            </a:pPr>
            <a:r>
              <a:rPr dirty="0" smtClean="0" sz="1600">
                <a:latin typeface="Microsoft YaHei UI"/>
                <a:cs typeface="Microsoft YaHei UI"/>
              </a:rPr>
              <a:t>链接数据</a:t>
            </a:r>
            <a:endParaRPr sz="1600">
              <a:latin typeface="Microsoft YaHei UI"/>
              <a:cs typeface="Microsoft YaHei UI"/>
            </a:endParaRPr>
          </a:p>
        </p:txBody>
      </p:sp>
      <p:sp>
        <p:nvSpPr>
          <p:cNvPr id="10" name="object 10"/>
          <p:cNvSpPr/>
          <p:nvPr/>
        </p:nvSpPr>
        <p:spPr>
          <a:xfrm>
            <a:off x="5260530" y="2620517"/>
            <a:ext cx="800100" cy="461962"/>
          </a:xfrm>
          <a:custGeom>
            <a:avLst/>
            <a:gdLst/>
            <a:ahLst/>
            <a:cxnLst/>
            <a:rect l="l" t="t" r="r" b="b"/>
            <a:pathLst>
              <a:path w="800100" h="461962">
                <a:moveTo>
                  <a:pt x="0" y="0"/>
                </a:moveTo>
                <a:lnTo>
                  <a:pt x="800100" y="0"/>
                </a:lnTo>
                <a:lnTo>
                  <a:pt x="800100" y="461962"/>
                </a:lnTo>
                <a:lnTo>
                  <a:pt x="0" y="461962"/>
                </a:lnTo>
                <a:lnTo>
                  <a:pt x="0" y="0"/>
                </a:lnTo>
                <a:close/>
              </a:path>
            </a:pathLst>
          </a:custGeom>
          <a:solidFill>
            <a:srgbClr val="FFFFFF"/>
          </a:solidFill>
        </p:spPr>
        <p:txBody>
          <a:bodyPr wrap="square" lIns="0" tIns="0" rIns="0" bIns="0" rtlCol="0">
            <a:noAutofit/>
          </a:bodyPr>
          <a:lstStyle/>
          <a:p/>
        </p:txBody>
      </p:sp>
      <p:sp>
        <p:nvSpPr>
          <p:cNvPr id="11" name="object 11"/>
          <p:cNvSpPr txBox="1"/>
          <p:nvPr/>
        </p:nvSpPr>
        <p:spPr>
          <a:xfrm>
            <a:off x="5339265" y="2737353"/>
            <a:ext cx="635000" cy="256540"/>
          </a:xfrm>
          <a:prstGeom prst="rect">
            <a:avLst/>
          </a:prstGeom>
        </p:spPr>
        <p:txBody>
          <a:bodyPr wrap="square" lIns="0" tIns="0" rIns="0" bIns="0" rtlCol="0" vert="horz">
            <a:noAutofit/>
          </a:bodyPr>
          <a:lstStyle/>
          <a:p>
            <a:pPr marL="12700">
              <a:lnSpc>
                <a:spcPct val="100000"/>
              </a:lnSpc>
            </a:pPr>
            <a:r>
              <a:rPr dirty="0" smtClean="0" sz="1600">
                <a:latin typeface="Microsoft YaHei UI"/>
                <a:cs typeface="Microsoft YaHei UI"/>
              </a:rPr>
              <a:t>数据库</a:t>
            </a:r>
            <a:endParaRPr sz="1600">
              <a:latin typeface="Microsoft YaHei UI"/>
              <a:cs typeface="Microsoft YaHei UI"/>
            </a:endParaRPr>
          </a:p>
        </p:txBody>
      </p:sp>
      <p:sp>
        <p:nvSpPr>
          <p:cNvPr id="12" name="object 12"/>
          <p:cNvSpPr txBox="1"/>
          <p:nvPr/>
        </p:nvSpPr>
        <p:spPr>
          <a:xfrm>
            <a:off x="5363446" y="3761684"/>
            <a:ext cx="431800" cy="256540"/>
          </a:xfrm>
          <a:prstGeom prst="rect">
            <a:avLst/>
          </a:prstGeom>
        </p:spPr>
        <p:txBody>
          <a:bodyPr wrap="square" lIns="0" tIns="0" rIns="0" bIns="0" rtlCol="0" vert="horz">
            <a:noAutofit/>
          </a:bodyPr>
          <a:lstStyle/>
          <a:p>
            <a:pPr marL="12700">
              <a:lnSpc>
                <a:spcPct val="100000"/>
              </a:lnSpc>
            </a:pPr>
            <a:r>
              <a:rPr dirty="0" smtClean="0" sz="1600">
                <a:latin typeface="Microsoft YaHei UI"/>
                <a:cs typeface="Microsoft YaHei UI"/>
              </a:rPr>
              <a:t>表格</a:t>
            </a:r>
            <a:endParaRPr sz="1600">
              <a:latin typeface="Microsoft YaHei UI"/>
              <a:cs typeface="Microsoft YaHei UI"/>
            </a:endParaRPr>
          </a:p>
        </p:txBody>
      </p:sp>
      <p:sp>
        <p:nvSpPr>
          <p:cNvPr id="13" name="object 13"/>
          <p:cNvSpPr txBox="1"/>
          <p:nvPr/>
        </p:nvSpPr>
        <p:spPr>
          <a:xfrm>
            <a:off x="5291920" y="4526935"/>
            <a:ext cx="431800" cy="256540"/>
          </a:xfrm>
          <a:prstGeom prst="rect">
            <a:avLst/>
          </a:prstGeom>
        </p:spPr>
        <p:txBody>
          <a:bodyPr wrap="square" lIns="0" tIns="0" rIns="0" bIns="0" rtlCol="0" vert="horz">
            <a:noAutofit/>
          </a:bodyPr>
          <a:lstStyle/>
          <a:p>
            <a:pPr marL="12700">
              <a:lnSpc>
                <a:spcPct val="100000"/>
              </a:lnSpc>
            </a:pPr>
            <a:r>
              <a:rPr dirty="0" smtClean="0" sz="1600">
                <a:latin typeface="Microsoft YaHei UI"/>
                <a:cs typeface="Microsoft YaHei UI"/>
              </a:rPr>
              <a:t>列表</a:t>
            </a:r>
            <a:endParaRPr sz="1600">
              <a:latin typeface="Microsoft YaHei UI"/>
              <a:cs typeface="Microsoft YaHei UI"/>
            </a:endParaRPr>
          </a:p>
        </p:txBody>
      </p:sp>
      <p:sp>
        <p:nvSpPr>
          <p:cNvPr id="14" name="object 14"/>
          <p:cNvSpPr/>
          <p:nvPr/>
        </p:nvSpPr>
        <p:spPr>
          <a:xfrm>
            <a:off x="4240558" y="1817787"/>
            <a:ext cx="279055" cy="1368325"/>
          </a:xfrm>
          <a:custGeom>
            <a:avLst/>
            <a:gdLst/>
            <a:ahLst/>
            <a:cxnLst/>
            <a:rect l="l" t="t" r="r" b="b"/>
            <a:pathLst>
              <a:path w="279055" h="1368325">
                <a:moveTo>
                  <a:pt x="279055" y="1368325"/>
                </a:moveTo>
                <a:lnTo>
                  <a:pt x="228787" y="1362470"/>
                </a:lnTo>
                <a:lnTo>
                  <a:pt x="186339" y="1346326"/>
                </a:lnTo>
                <a:lnTo>
                  <a:pt x="155028" y="1322029"/>
                </a:lnTo>
                <a:lnTo>
                  <a:pt x="136334" y="1280637"/>
                </a:lnTo>
                <a:lnTo>
                  <a:pt x="136180" y="776112"/>
                </a:lnTo>
                <a:lnTo>
                  <a:pt x="135129" y="764894"/>
                </a:lnTo>
                <a:lnTo>
                  <a:pt x="111941" y="724828"/>
                </a:lnTo>
                <a:lnTo>
                  <a:pt x="78059" y="702040"/>
                </a:lnTo>
                <a:lnTo>
                  <a:pt x="33725" y="687846"/>
                </a:lnTo>
                <a:lnTo>
                  <a:pt x="0" y="684212"/>
                </a:lnTo>
                <a:lnTo>
                  <a:pt x="16561" y="683468"/>
                </a:lnTo>
                <a:lnTo>
                  <a:pt x="62935" y="673279"/>
                </a:lnTo>
                <a:lnTo>
                  <a:pt x="101103" y="652982"/>
                </a:lnTo>
                <a:lnTo>
                  <a:pt x="126905" y="624927"/>
                </a:lnTo>
                <a:lnTo>
                  <a:pt x="136180" y="91899"/>
                </a:lnTo>
                <a:lnTo>
                  <a:pt x="137232" y="80681"/>
                </a:lnTo>
                <a:lnTo>
                  <a:pt x="160419" y="40616"/>
                </a:lnTo>
                <a:lnTo>
                  <a:pt x="194302" y="17827"/>
                </a:lnTo>
                <a:lnTo>
                  <a:pt x="238636" y="3633"/>
                </a:lnTo>
                <a:lnTo>
                  <a:pt x="255163" y="1181"/>
                </a:lnTo>
                <a:lnTo>
                  <a:pt x="272361" y="0"/>
                </a:lnTo>
              </a:path>
            </a:pathLst>
          </a:custGeom>
          <a:ln w="6350">
            <a:solidFill>
              <a:srgbClr val="23AB8C"/>
            </a:solidFill>
          </a:ln>
        </p:spPr>
        <p:txBody>
          <a:bodyPr wrap="square" lIns="0" tIns="0" rIns="0" bIns="0" rtlCol="0">
            <a:noAutofit/>
          </a:bodyPr>
          <a:lstStyle/>
          <a:p/>
        </p:txBody>
      </p:sp>
      <p:sp>
        <p:nvSpPr>
          <p:cNvPr id="15" name="object 15"/>
          <p:cNvSpPr/>
          <p:nvPr/>
        </p:nvSpPr>
        <p:spPr>
          <a:xfrm>
            <a:off x="4283880" y="3892591"/>
            <a:ext cx="235734" cy="1481096"/>
          </a:xfrm>
          <a:custGeom>
            <a:avLst/>
            <a:gdLst/>
            <a:ahLst/>
            <a:cxnLst/>
            <a:rect l="l" t="t" r="r" b="b"/>
            <a:pathLst>
              <a:path w="235734" h="1481096">
                <a:moveTo>
                  <a:pt x="235734" y="1481096"/>
                </a:moveTo>
                <a:lnTo>
                  <a:pt x="186132" y="1474197"/>
                </a:lnTo>
                <a:lnTo>
                  <a:pt x="146609" y="1455523"/>
                </a:lnTo>
                <a:lnTo>
                  <a:pt x="117736" y="1417551"/>
                </a:lnTo>
                <a:lnTo>
                  <a:pt x="115884" y="817711"/>
                </a:lnTo>
                <a:lnTo>
                  <a:pt x="114635" y="806529"/>
                </a:lnTo>
                <a:lnTo>
                  <a:pt x="87578" y="767890"/>
                </a:lnTo>
                <a:lnTo>
                  <a:pt x="49005" y="748453"/>
                </a:lnTo>
                <a:lnTo>
                  <a:pt x="0" y="740562"/>
                </a:lnTo>
                <a:lnTo>
                  <a:pt x="16774" y="739710"/>
                </a:lnTo>
                <a:lnTo>
                  <a:pt x="62484" y="728025"/>
                </a:lnTo>
                <a:lnTo>
                  <a:pt x="96964" y="705170"/>
                </a:lnTo>
                <a:lnTo>
                  <a:pt x="115884" y="77136"/>
                </a:lnTo>
                <a:lnTo>
                  <a:pt x="117132" y="65955"/>
                </a:lnTo>
                <a:lnTo>
                  <a:pt x="144191" y="27321"/>
                </a:lnTo>
                <a:lnTo>
                  <a:pt x="182767" y="7885"/>
                </a:lnTo>
                <a:lnTo>
                  <a:pt x="214573" y="1157"/>
                </a:lnTo>
                <a:lnTo>
                  <a:pt x="231779" y="0"/>
                </a:lnTo>
              </a:path>
            </a:pathLst>
          </a:custGeom>
          <a:ln w="6350">
            <a:solidFill>
              <a:srgbClr val="23AB8C"/>
            </a:solidFill>
          </a:ln>
        </p:spPr>
        <p:txBody>
          <a:bodyPr wrap="square" lIns="0" tIns="0" rIns="0" bIns="0" rtlCol="0">
            <a:noAutofit/>
          </a:bodyPr>
          <a:lstStyle/>
          <a:p/>
        </p:txBody>
      </p:sp>
      <p:sp>
        <p:nvSpPr>
          <p:cNvPr id="16" name="object 16"/>
          <p:cNvSpPr/>
          <p:nvPr/>
        </p:nvSpPr>
        <p:spPr>
          <a:xfrm>
            <a:off x="6309240" y="1873897"/>
            <a:ext cx="2505938" cy="671880"/>
          </a:xfrm>
          <a:custGeom>
            <a:avLst/>
            <a:gdLst/>
            <a:ahLst/>
            <a:cxnLst/>
            <a:rect l="l" t="t" r="r" b="b"/>
            <a:pathLst>
              <a:path w="2505938" h="671880">
                <a:moveTo>
                  <a:pt x="0" y="0"/>
                </a:moveTo>
                <a:lnTo>
                  <a:pt x="2505938" y="671880"/>
                </a:lnTo>
              </a:path>
            </a:pathLst>
          </a:custGeom>
          <a:ln w="19050">
            <a:solidFill>
              <a:srgbClr val="23AB8C"/>
            </a:solidFill>
          </a:ln>
        </p:spPr>
        <p:txBody>
          <a:bodyPr wrap="square" lIns="0" tIns="0" rIns="0" bIns="0" rtlCol="0">
            <a:noAutofit/>
          </a:bodyPr>
          <a:lstStyle/>
          <a:p/>
        </p:txBody>
      </p:sp>
      <p:sp>
        <p:nvSpPr>
          <p:cNvPr id="17" name="object 17"/>
          <p:cNvSpPr/>
          <p:nvPr/>
        </p:nvSpPr>
        <p:spPr>
          <a:xfrm>
            <a:off x="8793040" y="2505689"/>
            <a:ext cx="83464" cy="73596"/>
          </a:xfrm>
          <a:custGeom>
            <a:avLst/>
            <a:gdLst/>
            <a:ahLst/>
            <a:cxnLst/>
            <a:rect l="l" t="t" r="r" b="b"/>
            <a:pathLst>
              <a:path w="83464" h="73596">
                <a:moveTo>
                  <a:pt x="19735" y="0"/>
                </a:moveTo>
                <a:lnTo>
                  <a:pt x="0" y="73596"/>
                </a:lnTo>
                <a:lnTo>
                  <a:pt x="83464" y="56540"/>
                </a:lnTo>
                <a:lnTo>
                  <a:pt x="19735" y="0"/>
                </a:lnTo>
                <a:close/>
              </a:path>
            </a:pathLst>
          </a:custGeom>
          <a:solidFill>
            <a:srgbClr val="23AB8C"/>
          </a:solidFill>
        </p:spPr>
        <p:txBody>
          <a:bodyPr wrap="square" lIns="0" tIns="0" rIns="0" bIns="0" rtlCol="0">
            <a:noAutofit/>
          </a:bodyPr>
          <a:lstStyle/>
          <a:p/>
        </p:txBody>
      </p:sp>
      <p:sp>
        <p:nvSpPr>
          <p:cNvPr id="18" name="object 18"/>
          <p:cNvSpPr/>
          <p:nvPr/>
        </p:nvSpPr>
        <p:spPr>
          <a:xfrm>
            <a:off x="7769226" y="2839045"/>
            <a:ext cx="2214562" cy="2328265"/>
          </a:xfrm>
          <a:custGeom>
            <a:avLst/>
            <a:gdLst/>
            <a:ahLst/>
            <a:cxnLst/>
            <a:rect l="l" t="t" r="r" b="b"/>
            <a:pathLst>
              <a:path w="2214562" h="2328265">
                <a:moveTo>
                  <a:pt x="0" y="0"/>
                </a:moveTo>
                <a:lnTo>
                  <a:pt x="0" y="2051443"/>
                </a:lnTo>
                <a:lnTo>
                  <a:pt x="3670" y="2074147"/>
                </a:lnTo>
                <a:lnTo>
                  <a:pt x="32180" y="2117966"/>
                </a:lnTo>
                <a:lnTo>
                  <a:pt x="87015" y="2159194"/>
                </a:lnTo>
                <a:lnTo>
                  <a:pt x="123592" y="2178658"/>
                </a:lnTo>
                <a:lnTo>
                  <a:pt x="165895" y="2197260"/>
                </a:lnTo>
                <a:lnTo>
                  <a:pt x="213640" y="2214930"/>
                </a:lnTo>
                <a:lnTo>
                  <a:pt x="266542" y="2231595"/>
                </a:lnTo>
                <a:lnTo>
                  <a:pt x="324315" y="2247185"/>
                </a:lnTo>
                <a:lnTo>
                  <a:pt x="386674" y="2261628"/>
                </a:lnTo>
                <a:lnTo>
                  <a:pt x="453335" y="2274854"/>
                </a:lnTo>
                <a:lnTo>
                  <a:pt x="524013" y="2286790"/>
                </a:lnTo>
                <a:lnTo>
                  <a:pt x="598422" y="2297366"/>
                </a:lnTo>
                <a:lnTo>
                  <a:pt x="676279" y="2306511"/>
                </a:lnTo>
                <a:lnTo>
                  <a:pt x="757297" y="2314152"/>
                </a:lnTo>
                <a:lnTo>
                  <a:pt x="841191" y="2320220"/>
                </a:lnTo>
                <a:lnTo>
                  <a:pt x="927678" y="2324642"/>
                </a:lnTo>
                <a:lnTo>
                  <a:pt x="1016472" y="2327347"/>
                </a:lnTo>
                <a:lnTo>
                  <a:pt x="1107287" y="2328265"/>
                </a:lnTo>
                <a:lnTo>
                  <a:pt x="1198101" y="2327347"/>
                </a:lnTo>
                <a:lnTo>
                  <a:pt x="1286893" y="2324642"/>
                </a:lnTo>
                <a:lnTo>
                  <a:pt x="1373378" y="2320220"/>
                </a:lnTo>
                <a:lnTo>
                  <a:pt x="1457271" y="2314152"/>
                </a:lnTo>
                <a:lnTo>
                  <a:pt x="1538288" y="2306511"/>
                </a:lnTo>
                <a:lnTo>
                  <a:pt x="1616143" y="2297366"/>
                </a:lnTo>
                <a:lnTo>
                  <a:pt x="1690552" y="2286790"/>
                </a:lnTo>
                <a:lnTo>
                  <a:pt x="1761229" y="2274854"/>
                </a:lnTo>
                <a:lnTo>
                  <a:pt x="1827889" y="2261628"/>
                </a:lnTo>
                <a:lnTo>
                  <a:pt x="1890248" y="2247185"/>
                </a:lnTo>
                <a:lnTo>
                  <a:pt x="1948021" y="2231595"/>
                </a:lnTo>
                <a:lnTo>
                  <a:pt x="2000922" y="2214930"/>
                </a:lnTo>
                <a:lnTo>
                  <a:pt x="2048667" y="2197260"/>
                </a:lnTo>
                <a:lnTo>
                  <a:pt x="2090970" y="2178658"/>
                </a:lnTo>
                <a:lnTo>
                  <a:pt x="2127547" y="2159194"/>
                </a:lnTo>
                <a:lnTo>
                  <a:pt x="2182382" y="2117966"/>
                </a:lnTo>
                <a:lnTo>
                  <a:pt x="2210891" y="2074147"/>
                </a:lnTo>
                <a:lnTo>
                  <a:pt x="2214562" y="2051443"/>
                </a:lnTo>
                <a:lnTo>
                  <a:pt x="2214562" y="276821"/>
                </a:lnTo>
                <a:lnTo>
                  <a:pt x="1107287" y="276821"/>
                </a:lnTo>
                <a:lnTo>
                  <a:pt x="1016472" y="275904"/>
                </a:lnTo>
                <a:lnTo>
                  <a:pt x="927678" y="273198"/>
                </a:lnTo>
                <a:lnTo>
                  <a:pt x="841191" y="268776"/>
                </a:lnTo>
                <a:lnTo>
                  <a:pt x="757297" y="262709"/>
                </a:lnTo>
                <a:lnTo>
                  <a:pt x="676279" y="255067"/>
                </a:lnTo>
                <a:lnTo>
                  <a:pt x="598422" y="245923"/>
                </a:lnTo>
                <a:lnTo>
                  <a:pt x="524013" y="235347"/>
                </a:lnTo>
                <a:lnTo>
                  <a:pt x="453335" y="223410"/>
                </a:lnTo>
                <a:lnTo>
                  <a:pt x="386674" y="210185"/>
                </a:lnTo>
                <a:lnTo>
                  <a:pt x="324315" y="195741"/>
                </a:lnTo>
                <a:lnTo>
                  <a:pt x="266542" y="180151"/>
                </a:lnTo>
                <a:lnTo>
                  <a:pt x="213640" y="163486"/>
                </a:lnTo>
                <a:lnTo>
                  <a:pt x="165895" y="145817"/>
                </a:lnTo>
                <a:lnTo>
                  <a:pt x="123592" y="127214"/>
                </a:lnTo>
                <a:lnTo>
                  <a:pt x="87015" y="107750"/>
                </a:lnTo>
                <a:lnTo>
                  <a:pt x="32180" y="66522"/>
                </a:lnTo>
                <a:lnTo>
                  <a:pt x="3670" y="22703"/>
                </a:lnTo>
                <a:lnTo>
                  <a:pt x="0" y="0"/>
                </a:lnTo>
                <a:close/>
              </a:path>
              <a:path w="2214562" h="2328265">
                <a:moveTo>
                  <a:pt x="2214562" y="0"/>
                </a:moveTo>
                <a:lnTo>
                  <a:pt x="2200070" y="44901"/>
                </a:lnTo>
                <a:lnTo>
                  <a:pt x="2158112" y="87496"/>
                </a:lnTo>
                <a:lnTo>
                  <a:pt x="2090970" y="127214"/>
                </a:lnTo>
                <a:lnTo>
                  <a:pt x="2048667" y="145817"/>
                </a:lnTo>
                <a:lnTo>
                  <a:pt x="2000922" y="163486"/>
                </a:lnTo>
                <a:lnTo>
                  <a:pt x="1948021" y="180151"/>
                </a:lnTo>
                <a:lnTo>
                  <a:pt x="1890248" y="195741"/>
                </a:lnTo>
                <a:lnTo>
                  <a:pt x="1827889" y="210185"/>
                </a:lnTo>
                <a:lnTo>
                  <a:pt x="1761229" y="223410"/>
                </a:lnTo>
                <a:lnTo>
                  <a:pt x="1690552" y="235347"/>
                </a:lnTo>
                <a:lnTo>
                  <a:pt x="1616143" y="245923"/>
                </a:lnTo>
                <a:lnTo>
                  <a:pt x="1538288" y="255067"/>
                </a:lnTo>
                <a:lnTo>
                  <a:pt x="1457271" y="262709"/>
                </a:lnTo>
                <a:lnTo>
                  <a:pt x="1373378" y="268776"/>
                </a:lnTo>
                <a:lnTo>
                  <a:pt x="1286893" y="273198"/>
                </a:lnTo>
                <a:lnTo>
                  <a:pt x="1198101" y="275904"/>
                </a:lnTo>
                <a:lnTo>
                  <a:pt x="1107287" y="276821"/>
                </a:lnTo>
                <a:lnTo>
                  <a:pt x="2214562" y="276821"/>
                </a:lnTo>
                <a:lnTo>
                  <a:pt x="2214562" y="0"/>
                </a:lnTo>
                <a:close/>
              </a:path>
            </a:pathLst>
          </a:custGeom>
          <a:solidFill>
            <a:srgbClr val="23AB8C"/>
          </a:solidFill>
        </p:spPr>
        <p:txBody>
          <a:bodyPr wrap="square" lIns="0" tIns="0" rIns="0" bIns="0" rtlCol="0">
            <a:noAutofit/>
          </a:bodyPr>
          <a:lstStyle/>
          <a:p/>
        </p:txBody>
      </p:sp>
      <p:sp>
        <p:nvSpPr>
          <p:cNvPr id="19" name="object 19"/>
          <p:cNvSpPr/>
          <p:nvPr/>
        </p:nvSpPr>
        <p:spPr>
          <a:xfrm>
            <a:off x="7769226" y="2562223"/>
            <a:ext cx="2214562" cy="553643"/>
          </a:xfrm>
          <a:custGeom>
            <a:avLst/>
            <a:gdLst/>
            <a:ahLst/>
            <a:cxnLst/>
            <a:rect l="l" t="t" r="r" b="b"/>
            <a:pathLst>
              <a:path w="2214562" h="553643">
                <a:moveTo>
                  <a:pt x="1107287" y="0"/>
                </a:moveTo>
                <a:lnTo>
                  <a:pt x="1016472" y="917"/>
                </a:lnTo>
                <a:lnTo>
                  <a:pt x="927678" y="3623"/>
                </a:lnTo>
                <a:lnTo>
                  <a:pt x="841191" y="8045"/>
                </a:lnTo>
                <a:lnTo>
                  <a:pt x="757297" y="14112"/>
                </a:lnTo>
                <a:lnTo>
                  <a:pt x="676279" y="21754"/>
                </a:lnTo>
                <a:lnTo>
                  <a:pt x="598422" y="30898"/>
                </a:lnTo>
                <a:lnTo>
                  <a:pt x="524013" y="41474"/>
                </a:lnTo>
                <a:lnTo>
                  <a:pt x="453335" y="53411"/>
                </a:lnTo>
                <a:lnTo>
                  <a:pt x="386674" y="66636"/>
                </a:lnTo>
                <a:lnTo>
                  <a:pt x="324315" y="81079"/>
                </a:lnTo>
                <a:lnTo>
                  <a:pt x="266542" y="96669"/>
                </a:lnTo>
                <a:lnTo>
                  <a:pt x="213640" y="113335"/>
                </a:lnTo>
                <a:lnTo>
                  <a:pt x="165895" y="131004"/>
                </a:lnTo>
                <a:lnTo>
                  <a:pt x="123592" y="149607"/>
                </a:lnTo>
                <a:lnTo>
                  <a:pt x="87015" y="169071"/>
                </a:lnTo>
                <a:lnTo>
                  <a:pt x="32180" y="210299"/>
                </a:lnTo>
                <a:lnTo>
                  <a:pt x="3670" y="254118"/>
                </a:lnTo>
                <a:lnTo>
                  <a:pt x="0" y="276821"/>
                </a:lnTo>
                <a:lnTo>
                  <a:pt x="3670" y="299525"/>
                </a:lnTo>
                <a:lnTo>
                  <a:pt x="32180" y="343344"/>
                </a:lnTo>
                <a:lnTo>
                  <a:pt x="87015" y="384572"/>
                </a:lnTo>
                <a:lnTo>
                  <a:pt x="123592" y="404036"/>
                </a:lnTo>
                <a:lnTo>
                  <a:pt x="165895" y="422639"/>
                </a:lnTo>
                <a:lnTo>
                  <a:pt x="213640" y="440308"/>
                </a:lnTo>
                <a:lnTo>
                  <a:pt x="266542" y="456973"/>
                </a:lnTo>
                <a:lnTo>
                  <a:pt x="324315" y="472563"/>
                </a:lnTo>
                <a:lnTo>
                  <a:pt x="386674" y="487007"/>
                </a:lnTo>
                <a:lnTo>
                  <a:pt x="453335" y="500232"/>
                </a:lnTo>
                <a:lnTo>
                  <a:pt x="524013" y="512169"/>
                </a:lnTo>
                <a:lnTo>
                  <a:pt x="598422" y="522745"/>
                </a:lnTo>
                <a:lnTo>
                  <a:pt x="676279" y="531889"/>
                </a:lnTo>
                <a:lnTo>
                  <a:pt x="757297" y="539531"/>
                </a:lnTo>
                <a:lnTo>
                  <a:pt x="841191" y="545598"/>
                </a:lnTo>
                <a:lnTo>
                  <a:pt x="927678" y="550020"/>
                </a:lnTo>
                <a:lnTo>
                  <a:pt x="1016472" y="552726"/>
                </a:lnTo>
                <a:lnTo>
                  <a:pt x="1107287" y="553643"/>
                </a:lnTo>
                <a:lnTo>
                  <a:pt x="1198101" y="552726"/>
                </a:lnTo>
                <a:lnTo>
                  <a:pt x="1286893" y="550020"/>
                </a:lnTo>
                <a:lnTo>
                  <a:pt x="1373378" y="545598"/>
                </a:lnTo>
                <a:lnTo>
                  <a:pt x="1457271" y="539531"/>
                </a:lnTo>
                <a:lnTo>
                  <a:pt x="1538288" y="531889"/>
                </a:lnTo>
                <a:lnTo>
                  <a:pt x="1616143" y="522745"/>
                </a:lnTo>
                <a:lnTo>
                  <a:pt x="1690552" y="512169"/>
                </a:lnTo>
                <a:lnTo>
                  <a:pt x="1761229" y="500232"/>
                </a:lnTo>
                <a:lnTo>
                  <a:pt x="1827889" y="487007"/>
                </a:lnTo>
                <a:lnTo>
                  <a:pt x="1890248" y="472563"/>
                </a:lnTo>
                <a:lnTo>
                  <a:pt x="1948021" y="456973"/>
                </a:lnTo>
                <a:lnTo>
                  <a:pt x="2000922" y="440308"/>
                </a:lnTo>
                <a:lnTo>
                  <a:pt x="2048667" y="422639"/>
                </a:lnTo>
                <a:lnTo>
                  <a:pt x="2090970" y="404036"/>
                </a:lnTo>
                <a:lnTo>
                  <a:pt x="2127547" y="384572"/>
                </a:lnTo>
                <a:lnTo>
                  <a:pt x="2182382" y="343344"/>
                </a:lnTo>
                <a:lnTo>
                  <a:pt x="2210891" y="299525"/>
                </a:lnTo>
                <a:lnTo>
                  <a:pt x="2214562" y="276821"/>
                </a:lnTo>
                <a:lnTo>
                  <a:pt x="2210891" y="254118"/>
                </a:lnTo>
                <a:lnTo>
                  <a:pt x="2182382" y="210299"/>
                </a:lnTo>
                <a:lnTo>
                  <a:pt x="2127547" y="169071"/>
                </a:lnTo>
                <a:lnTo>
                  <a:pt x="2090970" y="149607"/>
                </a:lnTo>
                <a:lnTo>
                  <a:pt x="2048667" y="131004"/>
                </a:lnTo>
                <a:lnTo>
                  <a:pt x="2000922" y="113335"/>
                </a:lnTo>
                <a:lnTo>
                  <a:pt x="1948021" y="96669"/>
                </a:lnTo>
                <a:lnTo>
                  <a:pt x="1890248" y="81079"/>
                </a:lnTo>
                <a:lnTo>
                  <a:pt x="1827889" y="66636"/>
                </a:lnTo>
                <a:lnTo>
                  <a:pt x="1761229" y="53411"/>
                </a:lnTo>
                <a:lnTo>
                  <a:pt x="1690552" y="41474"/>
                </a:lnTo>
                <a:lnTo>
                  <a:pt x="1616143" y="30898"/>
                </a:lnTo>
                <a:lnTo>
                  <a:pt x="1538288" y="21754"/>
                </a:lnTo>
                <a:lnTo>
                  <a:pt x="1457271" y="14112"/>
                </a:lnTo>
                <a:lnTo>
                  <a:pt x="1373378" y="8045"/>
                </a:lnTo>
                <a:lnTo>
                  <a:pt x="1286893" y="3623"/>
                </a:lnTo>
                <a:lnTo>
                  <a:pt x="1198101" y="917"/>
                </a:lnTo>
                <a:lnTo>
                  <a:pt x="1107287" y="0"/>
                </a:lnTo>
                <a:close/>
              </a:path>
            </a:pathLst>
          </a:custGeom>
          <a:solidFill>
            <a:srgbClr val="7BCDBA"/>
          </a:solidFill>
        </p:spPr>
        <p:txBody>
          <a:bodyPr wrap="square" lIns="0" tIns="0" rIns="0" bIns="0" rtlCol="0">
            <a:noAutofit/>
          </a:bodyPr>
          <a:lstStyle/>
          <a:p/>
        </p:txBody>
      </p:sp>
      <p:sp>
        <p:nvSpPr>
          <p:cNvPr id="20" name="object 20"/>
          <p:cNvSpPr/>
          <p:nvPr/>
        </p:nvSpPr>
        <p:spPr>
          <a:xfrm>
            <a:off x="7769227" y="2562223"/>
            <a:ext cx="2214562" cy="553643"/>
          </a:xfrm>
          <a:custGeom>
            <a:avLst/>
            <a:gdLst/>
            <a:ahLst/>
            <a:cxnLst/>
            <a:rect l="l" t="t" r="r" b="b"/>
            <a:pathLst>
              <a:path w="2214562" h="553643">
                <a:moveTo>
                  <a:pt x="2214562" y="276821"/>
                </a:moveTo>
                <a:lnTo>
                  <a:pt x="2200070" y="321723"/>
                </a:lnTo>
                <a:lnTo>
                  <a:pt x="2158112" y="364318"/>
                </a:lnTo>
                <a:lnTo>
                  <a:pt x="2090970" y="404036"/>
                </a:lnTo>
                <a:lnTo>
                  <a:pt x="2048666" y="422639"/>
                </a:lnTo>
                <a:lnTo>
                  <a:pt x="2000921" y="440308"/>
                </a:lnTo>
                <a:lnTo>
                  <a:pt x="1948020" y="456973"/>
                </a:lnTo>
                <a:lnTo>
                  <a:pt x="1890247" y="472563"/>
                </a:lnTo>
                <a:lnTo>
                  <a:pt x="1827887" y="487007"/>
                </a:lnTo>
                <a:lnTo>
                  <a:pt x="1761226" y="500232"/>
                </a:lnTo>
                <a:lnTo>
                  <a:pt x="1690548" y="512169"/>
                </a:lnTo>
                <a:lnTo>
                  <a:pt x="1616139" y="522745"/>
                </a:lnTo>
                <a:lnTo>
                  <a:pt x="1538283" y="531889"/>
                </a:lnTo>
                <a:lnTo>
                  <a:pt x="1457265" y="539531"/>
                </a:lnTo>
                <a:lnTo>
                  <a:pt x="1373370" y="545598"/>
                </a:lnTo>
                <a:lnTo>
                  <a:pt x="1286883" y="550020"/>
                </a:lnTo>
                <a:lnTo>
                  <a:pt x="1198090" y="552726"/>
                </a:lnTo>
                <a:lnTo>
                  <a:pt x="1107274" y="553643"/>
                </a:lnTo>
                <a:lnTo>
                  <a:pt x="1016461" y="552726"/>
                </a:lnTo>
                <a:lnTo>
                  <a:pt x="927669" y="550020"/>
                </a:lnTo>
                <a:lnTo>
                  <a:pt x="841184" y="545598"/>
                </a:lnTo>
                <a:lnTo>
                  <a:pt x="757290" y="539531"/>
                </a:lnTo>
                <a:lnTo>
                  <a:pt x="676273" y="531889"/>
                </a:lnTo>
                <a:lnTo>
                  <a:pt x="598418" y="522745"/>
                </a:lnTo>
                <a:lnTo>
                  <a:pt x="524010" y="512169"/>
                </a:lnTo>
                <a:lnTo>
                  <a:pt x="453333" y="500232"/>
                </a:lnTo>
                <a:lnTo>
                  <a:pt x="386672" y="487007"/>
                </a:lnTo>
                <a:lnTo>
                  <a:pt x="324313" y="472563"/>
                </a:lnTo>
                <a:lnTo>
                  <a:pt x="266541" y="456973"/>
                </a:lnTo>
                <a:lnTo>
                  <a:pt x="213640" y="440308"/>
                </a:lnTo>
                <a:lnTo>
                  <a:pt x="165895" y="422639"/>
                </a:lnTo>
                <a:lnTo>
                  <a:pt x="123592" y="404036"/>
                </a:lnTo>
                <a:lnTo>
                  <a:pt x="87015" y="384572"/>
                </a:lnTo>
                <a:lnTo>
                  <a:pt x="32180" y="343344"/>
                </a:lnTo>
                <a:lnTo>
                  <a:pt x="3670" y="299525"/>
                </a:lnTo>
                <a:lnTo>
                  <a:pt x="0" y="276821"/>
                </a:lnTo>
                <a:lnTo>
                  <a:pt x="3670" y="254118"/>
                </a:lnTo>
                <a:lnTo>
                  <a:pt x="32180" y="210299"/>
                </a:lnTo>
                <a:lnTo>
                  <a:pt x="87015" y="169071"/>
                </a:lnTo>
                <a:lnTo>
                  <a:pt x="123592" y="149607"/>
                </a:lnTo>
                <a:lnTo>
                  <a:pt x="165895" y="131004"/>
                </a:lnTo>
                <a:lnTo>
                  <a:pt x="213640" y="113335"/>
                </a:lnTo>
                <a:lnTo>
                  <a:pt x="266541" y="96669"/>
                </a:lnTo>
                <a:lnTo>
                  <a:pt x="324313" y="81079"/>
                </a:lnTo>
                <a:lnTo>
                  <a:pt x="386672" y="66636"/>
                </a:lnTo>
                <a:lnTo>
                  <a:pt x="453333" y="53411"/>
                </a:lnTo>
                <a:lnTo>
                  <a:pt x="524010" y="41474"/>
                </a:lnTo>
                <a:lnTo>
                  <a:pt x="598418" y="30898"/>
                </a:lnTo>
                <a:lnTo>
                  <a:pt x="676273" y="21754"/>
                </a:lnTo>
                <a:lnTo>
                  <a:pt x="757290" y="14112"/>
                </a:lnTo>
                <a:lnTo>
                  <a:pt x="841184" y="8045"/>
                </a:lnTo>
                <a:lnTo>
                  <a:pt x="927669" y="3623"/>
                </a:lnTo>
                <a:lnTo>
                  <a:pt x="1016461" y="917"/>
                </a:lnTo>
                <a:lnTo>
                  <a:pt x="1107274" y="0"/>
                </a:lnTo>
                <a:lnTo>
                  <a:pt x="1198090" y="917"/>
                </a:lnTo>
                <a:lnTo>
                  <a:pt x="1286883" y="3623"/>
                </a:lnTo>
                <a:lnTo>
                  <a:pt x="1373370" y="8045"/>
                </a:lnTo>
                <a:lnTo>
                  <a:pt x="1457265" y="14112"/>
                </a:lnTo>
                <a:lnTo>
                  <a:pt x="1538283" y="21754"/>
                </a:lnTo>
                <a:lnTo>
                  <a:pt x="1616139" y="30898"/>
                </a:lnTo>
                <a:lnTo>
                  <a:pt x="1690548" y="41474"/>
                </a:lnTo>
                <a:lnTo>
                  <a:pt x="1761226" y="53411"/>
                </a:lnTo>
                <a:lnTo>
                  <a:pt x="1827887" y="66636"/>
                </a:lnTo>
                <a:lnTo>
                  <a:pt x="1890247" y="81079"/>
                </a:lnTo>
                <a:lnTo>
                  <a:pt x="1948020" y="96669"/>
                </a:lnTo>
                <a:lnTo>
                  <a:pt x="2000921" y="113335"/>
                </a:lnTo>
                <a:lnTo>
                  <a:pt x="2048666" y="131004"/>
                </a:lnTo>
                <a:lnTo>
                  <a:pt x="2090970" y="149607"/>
                </a:lnTo>
                <a:lnTo>
                  <a:pt x="2127547" y="169071"/>
                </a:lnTo>
                <a:lnTo>
                  <a:pt x="2182382" y="210299"/>
                </a:lnTo>
                <a:lnTo>
                  <a:pt x="2210891" y="254118"/>
                </a:lnTo>
                <a:lnTo>
                  <a:pt x="2214562" y="276821"/>
                </a:lnTo>
                <a:close/>
              </a:path>
            </a:pathLst>
          </a:custGeom>
          <a:ln w="19050">
            <a:solidFill>
              <a:srgbClr val="23AB8C"/>
            </a:solidFill>
          </a:ln>
        </p:spPr>
        <p:txBody>
          <a:bodyPr wrap="square" lIns="0" tIns="0" rIns="0" bIns="0" rtlCol="0">
            <a:noAutofit/>
          </a:bodyPr>
          <a:lstStyle/>
          <a:p/>
        </p:txBody>
      </p:sp>
      <p:sp>
        <p:nvSpPr>
          <p:cNvPr id="21" name="object 21"/>
          <p:cNvSpPr/>
          <p:nvPr/>
        </p:nvSpPr>
        <p:spPr>
          <a:xfrm>
            <a:off x="7769227" y="2839045"/>
            <a:ext cx="2214562" cy="2328265"/>
          </a:xfrm>
          <a:custGeom>
            <a:avLst/>
            <a:gdLst/>
            <a:ahLst/>
            <a:cxnLst/>
            <a:rect l="l" t="t" r="r" b="b"/>
            <a:pathLst>
              <a:path w="2214562" h="2328265">
                <a:moveTo>
                  <a:pt x="2214562" y="0"/>
                </a:moveTo>
                <a:lnTo>
                  <a:pt x="2214562" y="2051443"/>
                </a:lnTo>
                <a:lnTo>
                  <a:pt x="2210891" y="2074147"/>
                </a:lnTo>
                <a:lnTo>
                  <a:pt x="2182382" y="2117966"/>
                </a:lnTo>
                <a:lnTo>
                  <a:pt x="2127547" y="2159194"/>
                </a:lnTo>
                <a:lnTo>
                  <a:pt x="2090970" y="2178658"/>
                </a:lnTo>
                <a:lnTo>
                  <a:pt x="2048666" y="2197260"/>
                </a:lnTo>
                <a:lnTo>
                  <a:pt x="2000921" y="2214930"/>
                </a:lnTo>
                <a:lnTo>
                  <a:pt x="1948020" y="2231595"/>
                </a:lnTo>
                <a:lnTo>
                  <a:pt x="1890247" y="2247185"/>
                </a:lnTo>
                <a:lnTo>
                  <a:pt x="1827887" y="2261628"/>
                </a:lnTo>
                <a:lnTo>
                  <a:pt x="1761226" y="2274854"/>
                </a:lnTo>
                <a:lnTo>
                  <a:pt x="1690548" y="2286790"/>
                </a:lnTo>
                <a:lnTo>
                  <a:pt x="1616139" y="2297366"/>
                </a:lnTo>
                <a:lnTo>
                  <a:pt x="1538283" y="2306511"/>
                </a:lnTo>
                <a:lnTo>
                  <a:pt x="1457265" y="2314152"/>
                </a:lnTo>
                <a:lnTo>
                  <a:pt x="1373370" y="2320220"/>
                </a:lnTo>
                <a:lnTo>
                  <a:pt x="1286883" y="2324642"/>
                </a:lnTo>
                <a:lnTo>
                  <a:pt x="1198090" y="2327347"/>
                </a:lnTo>
                <a:lnTo>
                  <a:pt x="1107274" y="2328265"/>
                </a:lnTo>
                <a:lnTo>
                  <a:pt x="1016461" y="2327347"/>
                </a:lnTo>
                <a:lnTo>
                  <a:pt x="927669" y="2324642"/>
                </a:lnTo>
                <a:lnTo>
                  <a:pt x="841184" y="2320220"/>
                </a:lnTo>
                <a:lnTo>
                  <a:pt x="757290" y="2314152"/>
                </a:lnTo>
                <a:lnTo>
                  <a:pt x="676273" y="2306511"/>
                </a:lnTo>
                <a:lnTo>
                  <a:pt x="598418" y="2297366"/>
                </a:lnTo>
                <a:lnTo>
                  <a:pt x="524010" y="2286790"/>
                </a:lnTo>
                <a:lnTo>
                  <a:pt x="453333" y="2274854"/>
                </a:lnTo>
                <a:lnTo>
                  <a:pt x="386672" y="2261628"/>
                </a:lnTo>
                <a:lnTo>
                  <a:pt x="324313" y="2247185"/>
                </a:lnTo>
                <a:lnTo>
                  <a:pt x="266541" y="2231595"/>
                </a:lnTo>
                <a:lnTo>
                  <a:pt x="213640" y="2214930"/>
                </a:lnTo>
                <a:lnTo>
                  <a:pt x="165895" y="2197260"/>
                </a:lnTo>
                <a:lnTo>
                  <a:pt x="123592" y="2178658"/>
                </a:lnTo>
                <a:lnTo>
                  <a:pt x="87015" y="2159194"/>
                </a:lnTo>
                <a:lnTo>
                  <a:pt x="32180" y="2117966"/>
                </a:lnTo>
                <a:lnTo>
                  <a:pt x="3670" y="2074147"/>
                </a:lnTo>
                <a:lnTo>
                  <a:pt x="0" y="2051443"/>
                </a:lnTo>
                <a:lnTo>
                  <a:pt x="0" y="0"/>
                </a:lnTo>
              </a:path>
            </a:pathLst>
          </a:custGeom>
          <a:ln w="19050">
            <a:solidFill>
              <a:srgbClr val="23AB8C"/>
            </a:solidFill>
          </a:ln>
        </p:spPr>
        <p:txBody>
          <a:bodyPr wrap="square" lIns="0" tIns="0" rIns="0" bIns="0" rtlCol="0">
            <a:noAutofit/>
          </a:bodyPr>
          <a:lstStyle/>
          <a:p/>
        </p:txBody>
      </p:sp>
      <p:sp>
        <p:nvSpPr>
          <p:cNvPr id="22" name="object 22"/>
          <p:cNvSpPr/>
          <p:nvPr/>
        </p:nvSpPr>
        <p:spPr>
          <a:xfrm>
            <a:off x="8340877" y="2713304"/>
            <a:ext cx="1211008" cy="369328"/>
          </a:xfrm>
          <a:custGeom>
            <a:avLst/>
            <a:gdLst/>
            <a:ahLst/>
            <a:cxnLst/>
            <a:rect l="l" t="t" r="r" b="b"/>
            <a:pathLst>
              <a:path w="1211008" h="369328">
                <a:moveTo>
                  <a:pt x="0" y="0"/>
                </a:moveTo>
                <a:lnTo>
                  <a:pt x="1211008" y="0"/>
                </a:lnTo>
                <a:lnTo>
                  <a:pt x="1211008" y="369328"/>
                </a:lnTo>
                <a:lnTo>
                  <a:pt x="0" y="369328"/>
                </a:lnTo>
                <a:lnTo>
                  <a:pt x="0" y="0"/>
                </a:lnTo>
                <a:close/>
              </a:path>
            </a:pathLst>
          </a:custGeom>
          <a:ln w="9525">
            <a:solidFill>
              <a:srgbClr val="23AB8C"/>
            </a:solidFill>
          </a:ln>
        </p:spPr>
        <p:txBody>
          <a:bodyPr wrap="square" lIns="0" tIns="0" rIns="0" bIns="0" rtlCol="0">
            <a:noAutofit/>
          </a:bodyPr>
          <a:lstStyle/>
          <a:p/>
        </p:txBody>
      </p:sp>
      <p:sp>
        <p:nvSpPr>
          <p:cNvPr id="23" name="object 23"/>
          <p:cNvSpPr txBox="1"/>
          <p:nvPr/>
        </p:nvSpPr>
        <p:spPr>
          <a:xfrm>
            <a:off x="8419624" y="2751409"/>
            <a:ext cx="939800" cy="287020"/>
          </a:xfrm>
          <a:prstGeom prst="rect">
            <a:avLst/>
          </a:prstGeom>
        </p:spPr>
        <p:txBody>
          <a:bodyPr wrap="square" lIns="0" tIns="0" rIns="0" bIns="0" rtlCol="0" vert="horz">
            <a:noAutofit/>
          </a:bodyPr>
          <a:lstStyle/>
          <a:p>
            <a:pPr marL="12700">
              <a:lnSpc>
                <a:spcPct val="100000"/>
              </a:lnSpc>
            </a:pPr>
            <a:r>
              <a:rPr dirty="0" smtClean="0" sz="1800" b="1">
                <a:solidFill>
                  <a:srgbClr val="FFFFFF"/>
                </a:solidFill>
                <a:latin typeface="Microsoft YaHei UI"/>
                <a:cs typeface="Microsoft YaHei UI"/>
              </a:rPr>
              <a:t>知识图谱</a:t>
            </a:r>
            <a:endParaRPr sz="1800">
              <a:latin typeface="Microsoft YaHei UI"/>
              <a:cs typeface="Microsoft YaHei UI"/>
            </a:endParaRPr>
          </a:p>
        </p:txBody>
      </p:sp>
      <p:sp>
        <p:nvSpPr>
          <p:cNvPr id="24" name="object 24"/>
          <p:cNvSpPr/>
          <p:nvPr/>
        </p:nvSpPr>
        <p:spPr>
          <a:xfrm>
            <a:off x="6119813" y="3005138"/>
            <a:ext cx="1585912" cy="0"/>
          </a:xfrm>
          <a:custGeom>
            <a:avLst/>
            <a:gdLst/>
            <a:ahLst/>
            <a:cxnLst/>
            <a:rect l="l" t="t" r="r" b="b"/>
            <a:pathLst>
              <a:path w="1585912" h="0">
                <a:moveTo>
                  <a:pt x="0" y="0"/>
                </a:moveTo>
                <a:lnTo>
                  <a:pt x="1585912" y="0"/>
                </a:lnTo>
              </a:path>
            </a:pathLst>
          </a:custGeom>
          <a:ln w="19050">
            <a:solidFill>
              <a:srgbClr val="23AB8C"/>
            </a:solidFill>
          </a:ln>
        </p:spPr>
        <p:txBody>
          <a:bodyPr wrap="square" lIns="0" tIns="0" rIns="0" bIns="0" rtlCol="0">
            <a:noAutofit/>
          </a:bodyPr>
          <a:lstStyle/>
          <a:p/>
        </p:txBody>
      </p:sp>
      <p:sp>
        <p:nvSpPr>
          <p:cNvPr id="25" name="object 25"/>
          <p:cNvSpPr/>
          <p:nvPr/>
        </p:nvSpPr>
        <p:spPr>
          <a:xfrm>
            <a:off x="7693027" y="2967034"/>
            <a:ext cx="76200" cy="76200"/>
          </a:xfrm>
          <a:custGeom>
            <a:avLst/>
            <a:gdLst/>
            <a:ahLst/>
            <a:cxnLst/>
            <a:rect l="l" t="t" r="r" b="b"/>
            <a:pathLst>
              <a:path w="76200" h="76200">
                <a:moveTo>
                  <a:pt x="0" y="0"/>
                </a:moveTo>
                <a:lnTo>
                  <a:pt x="0" y="76200"/>
                </a:lnTo>
                <a:lnTo>
                  <a:pt x="76200" y="38100"/>
                </a:lnTo>
                <a:lnTo>
                  <a:pt x="0" y="0"/>
                </a:lnTo>
                <a:close/>
              </a:path>
            </a:pathLst>
          </a:custGeom>
          <a:solidFill>
            <a:srgbClr val="23AB8C"/>
          </a:solidFill>
        </p:spPr>
        <p:txBody>
          <a:bodyPr wrap="square" lIns="0" tIns="0" rIns="0" bIns="0" rtlCol="0">
            <a:noAutofit/>
          </a:bodyPr>
          <a:lstStyle/>
          <a:p/>
        </p:txBody>
      </p:sp>
      <p:sp>
        <p:nvSpPr>
          <p:cNvPr id="26" name="object 26"/>
          <p:cNvSpPr txBox="1"/>
          <p:nvPr/>
        </p:nvSpPr>
        <p:spPr>
          <a:xfrm>
            <a:off x="6547803" y="2706875"/>
            <a:ext cx="942340" cy="287020"/>
          </a:xfrm>
          <a:prstGeom prst="rect">
            <a:avLst/>
          </a:prstGeom>
        </p:spPr>
        <p:txBody>
          <a:bodyPr wrap="square" lIns="0" tIns="0" rIns="0" bIns="0" rtlCol="0" vert="horz">
            <a:noAutofit/>
          </a:bodyPr>
          <a:lstStyle/>
          <a:p>
            <a:pPr marL="12700">
              <a:lnSpc>
                <a:spcPct val="100000"/>
              </a:lnSpc>
            </a:pPr>
            <a:r>
              <a:rPr dirty="0" smtClean="0" sz="1800" spc="-10">
                <a:latin typeface="Microsoft YaHei UI"/>
                <a:cs typeface="Microsoft YaHei UI"/>
              </a:rPr>
              <a:t>D</a:t>
            </a:r>
            <a:r>
              <a:rPr dirty="0" smtClean="0" sz="1800" spc="-10">
                <a:latin typeface="Microsoft YaHei UI"/>
                <a:cs typeface="Microsoft YaHei UI"/>
              </a:rPr>
              <a:t>2</a:t>
            </a:r>
            <a:r>
              <a:rPr dirty="0" smtClean="0" sz="1800" spc="0">
                <a:latin typeface="Microsoft YaHei UI"/>
                <a:cs typeface="Microsoft YaHei UI"/>
              </a:rPr>
              <a:t>R</a:t>
            </a:r>
            <a:r>
              <a:rPr dirty="0" smtClean="0" sz="1800" spc="0">
                <a:latin typeface="Microsoft YaHei UI"/>
                <a:cs typeface="Microsoft YaHei UI"/>
              </a:rPr>
              <a:t>转换</a:t>
            </a:r>
            <a:endParaRPr sz="1800">
              <a:latin typeface="Microsoft YaHei UI"/>
              <a:cs typeface="Microsoft YaHei UI"/>
            </a:endParaRPr>
          </a:p>
        </p:txBody>
      </p:sp>
      <p:sp>
        <p:nvSpPr>
          <p:cNvPr id="27" name="object 27"/>
          <p:cNvSpPr txBox="1"/>
          <p:nvPr/>
        </p:nvSpPr>
        <p:spPr>
          <a:xfrm>
            <a:off x="6606554" y="1686862"/>
            <a:ext cx="711200" cy="287020"/>
          </a:xfrm>
          <a:prstGeom prst="rect">
            <a:avLst/>
          </a:prstGeom>
        </p:spPr>
        <p:txBody>
          <a:bodyPr wrap="square" lIns="0" tIns="0" rIns="0" bIns="0" rtlCol="0" vert="horz">
            <a:noAutofit/>
          </a:bodyPr>
          <a:lstStyle/>
          <a:p>
            <a:pPr marL="12700">
              <a:lnSpc>
                <a:spcPct val="100000"/>
              </a:lnSpc>
            </a:pPr>
            <a:r>
              <a:rPr dirty="0" smtClean="0" sz="1800">
                <a:latin typeface="Microsoft YaHei UI"/>
                <a:cs typeface="Microsoft YaHei UI"/>
              </a:rPr>
              <a:t>图映射</a:t>
            </a:r>
            <a:endParaRPr sz="1800">
              <a:latin typeface="Microsoft YaHei UI"/>
              <a:cs typeface="Microsoft YaHei UI"/>
            </a:endParaRPr>
          </a:p>
        </p:txBody>
      </p:sp>
      <p:sp>
        <p:nvSpPr>
          <p:cNvPr id="28" name="object 28"/>
          <p:cNvSpPr/>
          <p:nvPr/>
        </p:nvSpPr>
        <p:spPr>
          <a:xfrm>
            <a:off x="5091113" y="5185804"/>
            <a:ext cx="3724643" cy="1134033"/>
          </a:xfrm>
          <a:custGeom>
            <a:avLst/>
            <a:gdLst/>
            <a:ahLst/>
            <a:cxnLst/>
            <a:rect l="l" t="t" r="r" b="b"/>
            <a:pathLst>
              <a:path w="3724643" h="1134033">
                <a:moveTo>
                  <a:pt x="0" y="1134033"/>
                </a:moveTo>
                <a:lnTo>
                  <a:pt x="3724643" y="0"/>
                </a:lnTo>
              </a:path>
            </a:pathLst>
          </a:custGeom>
          <a:ln w="19050">
            <a:solidFill>
              <a:srgbClr val="23AB8C"/>
            </a:solidFill>
          </a:ln>
        </p:spPr>
        <p:txBody>
          <a:bodyPr wrap="square" lIns="0" tIns="0" rIns="0" bIns="0" rtlCol="0">
            <a:noAutofit/>
          </a:bodyPr>
          <a:lstStyle/>
          <a:p/>
        </p:txBody>
      </p:sp>
      <p:sp>
        <p:nvSpPr>
          <p:cNvPr id="29" name="object 29"/>
          <p:cNvSpPr/>
          <p:nvPr/>
        </p:nvSpPr>
        <p:spPr>
          <a:xfrm>
            <a:off x="8792512" y="5153060"/>
            <a:ext cx="83997" cy="72898"/>
          </a:xfrm>
          <a:custGeom>
            <a:avLst/>
            <a:gdLst/>
            <a:ahLst/>
            <a:cxnLst/>
            <a:rect l="l" t="t" r="r" b="b"/>
            <a:pathLst>
              <a:path w="83997" h="72898">
                <a:moveTo>
                  <a:pt x="0" y="0"/>
                </a:moveTo>
                <a:lnTo>
                  <a:pt x="22199" y="72898"/>
                </a:lnTo>
                <a:lnTo>
                  <a:pt x="83997" y="14249"/>
                </a:lnTo>
                <a:lnTo>
                  <a:pt x="0" y="0"/>
                </a:lnTo>
                <a:close/>
              </a:path>
            </a:pathLst>
          </a:custGeom>
          <a:solidFill>
            <a:srgbClr val="23AB8C"/>
          </a:solidFill>
        </p:spPr>
        <p:txBody>
          <a:bodyPr wrap="square" lIns="0" tIns="0" rIns="0" bIns="0" rtlCol="0">
            <a:noAutofit/>
          </a:bodyPr>
          <a:lstStyle/>
          <a:p/>
        </p:txBody>
      </p:sp>
      <p:sp>
        <p:nvSpPr>
          <p:cNvPr id="30" name="object 30"/>
          <p:cNvSpPr/>
          <p:nvPr/>
        </p:nvSpPr>
        <p:spPr>
          <a:xfrm>
            <a:off x="5808385" y="4620309"/>
            <a:ext cx="1897341" cy="20599"/>
          </a:xfrm>
          <a:custGeom>
            <a:avLst/>
            <a:gdLst/>
            <a:ahLst/>
            <a:cxnLst/>
            <a:rect l="l" t="t" r="r" b="b"/>
            <a:pathLst>
              <a:path w="1897341" h="20599">
                <a:moveTo>
                  <a:pt x="0" y="20599"/>
                </a:moveTo>
                <a:lnTo>
                  <a:pt x="1897341" y="0"/>
                </a:lnTo>
              </a:path>
            </a:pathLst>
          </a:custGeom>
          <a:ln w="19050">
            <a:solidFill>
              <a:srgbClr val="23AB8C"/>
            </a:solidFill>
          </a:ln>
        </p:spPr>
        <p:txBody>
          <a:bodyPr wrap="square" lIns="0" tIns="0" rIns="0" bIns="0" rtlCol="0">
            <a:noAutofit/>
          </a:bodyPr>
          <a:lstStyle/>
          <a:p/>
        </p:txBody>
      </p:sp>
      <p:sp>
        <p:nvSpPr>
          <p:cNvPr id="31" name="object 31"/>
          <p:cNvSpPr/>
          <p:nvPr/>
        </p:nvSpPr>
        <p:spPr>
          <a:xfrm>
            <a:off x="7692619" y="4582354"/>
            <a:ext cx="76606" cy="76200"/>
          </a:xfrm>
          <a:custGeom>
            <a:avLst/>
            <a:gdLst/>
            <a:ahLst/>
            <a:cxnLst/>
            <a:rect l="l" t="t" r="r" b="b"/>
            <a:pathLst>
              <a:path w="76606" h="76200">
                <a:moveTo>
                  <a:pt x="0" y="0"/>
                </a:moveTo>
                <a:lnTo>
                  <a:pt x="825" y="76200"/>
                </a:lnTo>
                <a:lnTo>
                  <a:pt x="76606" y="37274"/>
                </a:lnTo>
                <a:lnTo>
                  <a:pt x="0" y="0"/>
                </a:lnTo>
                <a:close/>
              </a:path>
            </a:pathLst>
          </a:custGeom>
          <a:solidFill>
            <a:srgbClr val="23AB8C"/>
          </a:solidFill>
        </p:spPr>
        <p:txBody>
          <a:bodyPr wrap="square" lIns="0" tIns="0" rIns="0" bIns="0" rtlCol="0">
            <a:noAutofit/>
          </a:bodyPr>
          <a:lstStyle/>
          <a:p/>
        </p:txBody>
      </p:sp>
      <p:sp>
        <p:nvSpPr>
          <p:cNvPr id="32" name="object 32"/>
          <p:cNvSpPr/>
          <p:nvPr/>
        </p:nvSpPr>
        <p:spPr>
          <a:xfrm>
            <a:off x="5880098" y="3875881"/>
            <a:ext cx="371817" cy="1584172"/>
          </a:xfrm>
          <a:custGeom>
            <a:avLst/>
            <a:gdLst/>
            <a:ahLst/>
            <a:cxnLst/>
            <a:rect l="l" t="t" r="r" b="b"/>
            <a:pathLst>
              <a:path w="371817" h="1584172">
                <a:moveTo>
                  <a:pt x="0" y="0"/>
                </a:moveTo>
                <a:lnTo>
                  <a:pt x="371817" y="0"/>
                </a:lnTo>
                <a:lnTo>
                  <a:pt x="371817" y="1584172"/>
                </a:lnTo>
                <a:lnTo>
                  <a:pt x="143217" y="1584172"/>
                </a:lnTo>
              </a:path>
            </a:pathLst>
          </a:custGeom>
          <a:ln w="6350">
            <a:solidFill>
              <a:srgbClr val="23AB8C"/>
            </a:solidFill>
          </a:ln>
        </p:spPr>
        <p:txBody>
          <a:bodyPr wrap="square" lIns="0" tIns="0" rIns="0" bIns="0" rtlCol="0">
            <a:noAutofit/>
          </a:bodyPr>
          <a:lstStyle/>
          <a:p/>
        </p:txBody>
      </p:sp>
      <p:sp>
        <p:nvSpPr>
          <p:cNvPr id="33" name="object 33"/>
          <p:cNvSpPr txBox="1"/>
          <p:nvPr/>
        </p:nvSpPr>
        <p:spPr>
          <a:xfrm>
            <a:off x="6604953" y="4342763"/>
            <a:ext cx="711200" cy="287020"/>
          </a:xfrm>
          <a:prstGeom prst="rect">
            <a:avLst/>
          </a:prstGeom>
        </p:spPr>
        <p:txBody>
          <a:bodyPr wrap="square" lIns="0" tIns="0" rIns="0" bIns="0" rtlCol="0" vert="horz">
            <a:noAutofit/>
          </a:bodyPr>
          <a:lstStyle/>
          <a:p>
            <a:pPr marL="12700">
              <a:lnSpc>
                <a:spcPct val="100000"/>
              </a:lnSpc>
            </a:pPr>
            <a:r>
              <a:rPr dirty="0" smtClean="0" sz="1800">
                <a:latin typeface="Microsoft YaHei UI"/>
                <a:cs typeface="Microsoft YaHei UI"/>
              </a:rPr>
              <a:t>包装器</a:t>
            </a:r>
            <a:endParaRPr sz="1800">
              <a:latin typeface="Microsoft YaHei UI"/>
              <a:cs typeface="Microsoft YaHei UI"/>
            </a:endParaRPr>
          </a:p>
        </p:txBody>
      </p:sp>
      <p:sp>
        <p:nvSpPr>
          <p:cNvPr id="34" name="object 34"/>
          <p:cNvSpPr txBox="1"/>
          <p:nvPr/>
        </p:nvSpPr>
        <p:spPr>
          <a:xfrm>
            <a:off x="8308252" y="3925797"/>
            <a:ext cx="1168400" cy="287020"/>
          </a:xfrm>
          <a:prstGeom prst="rect">
            <a:avLst/>
          </a:prstGeom>
        </p:spPr>
        <p:txBody>
          <a:bodyPr wrap="square" lIns="0" tIns="0" rIns="0" bIns="0" rtlCol="0" vert="horz">
            <a:noAutofit/>
          </a:bodyPr>
          <a:lstStyle/>
          <a:p>
            <a:pPr marL="12700">
              <a:lnSpc>
                <a:spcPct val="100000"/>
              </a:lnSpc>
            </a:pPr>
            <a:r>
              <a:rPr dirty="0" smtClean="0" sz="1800">
                <a:solidFill>
                  <a:srgbClr val="FFFFFF"/>
                </a:solidFill>
                <a:latin typeface="Microsoft YaHei UI"/>
                <a:cs typeface="Microsoft YaHei UI"/>
              </a:rPr>
              <a:t>多元组事件</a:t>
            </a:r>
            <a:endParaRPr sz="1800">
              <a:latin typeface="Microsoft YaHei UI"/>
              <a:cs typeface="Microsoft YaHei UI"/>
            </a:endParaRPr>
          </a:p>
        </p:txBody>
      </p:sp>
      <p:sp>
        <p:nvSpPr>
          <p:cNvPr id="35" name="object 35"/>
          <p:cNvSpPr txBox="1"/>
          <p:nvPr/>
        </p:nvSpPr>
        <p:spPr>
          <a:xfrm>
            <a:off x="8321740" y="3362298"/>
            <a:ext cx="1079500" cy="298450"/>
          </a:xfrm>
          <a:prstGeom prst="rect">
            <a:avLst/>
          </a:prstGeom>
        </p:spPr>
        <p:txBody>
          <a:bodyPr wrap="square" lIns="0" tIns="0" rIns="0" bIns="0" rtlCol="0" vert="horz">
            <a:noAutofit/>
          </a:bodyPr>
          <a:lstStyle/>
          <a:p>
            <a:pPr marL="12700">
              <a:lnSpc>
                <a:spcPct val="100000"/>
              </a:lnSpc>
            </a:pPr>
            <a:r>
              <a:rPr dirty="0" smtClean="0" sz="1800" spc="-20">
                <a:solidFill>
                  <a:srgbClr val="FFFFFF"/>
                </a:solidFill>
                <a:latin typeface="Bahnschrift Light SemiCondensed"/>
                <a:cs typeface="Bahnschrift Light SemiCondensed"/>
              </a:rPr>
              <a:t>R</a:t>
            </a:r>
            <a:r>
              <a:rPr dirty="0" smtClean="0" sz="1800" spc="40">
                <a:solidFill>
                  <a:srgbClr val="FFFFFF"/>
                </a:solidFill>
                <a:latin typeface="Bahnschrift Light SemiCondensed"/>
                <a:cs typeface="Bahnschrift Light SemiCondensed"/>
              </a:rPr>
              <a:t>DF</a:t>
            </a:r>
            <a:r>
              <a:rPr dirty="0" smtClean="0" sz="1800" spc="0">
                <a:solidFill>
                  <a:srgbClr val="FFFFFF"/>
                </a:solidFill>
                <a:latin typeface="Microsoft YaHei UI"/>
                <a:cs typeface="Microsoft YaHei UI"/>
              </a:rPr>
              <a:t>三元组</a:t>
            </a:r>
            <a:endParaRPr sz="1800">
              <a:latin typeface="Microsoft YaHei UI"/>
              <a:cs typeface="Microsoft YaHei UI"/>
            </a:endParaRPr>
          </a:p>
        </p:txBody>
      </p:sp>
      <p:sp>
        <p:nvSpPr>
          <p:cNvPr id="36" name="object 36"/>
          <p:cNvSpPr/>
          <p:nvPr/>
        </p:nvSpPr>
        <p:spPr>
          <a:xfrm>
            <a:off x="4791075" y="1550987"/>
            <a:ext cx="584200" cy="639761"/>
          </a:xfrm>
          <a:prstGeom prst="rect">
            <a:avLst/>
          </a:prstGeom>
          <a:blipFill>
            <a:blip r:embed="rId4" cstate="print"/>
            <a:stretch>
              <a:fillRect/>
            </a:stretch>
          </a:blipFill>
        </p:spPr>
        <p:txBody>
          <a:bodyPr wrap="square" lIns="0" tIns="0" rIns="0" bIns="0" rtlCol="0">
            <a:noAutofit/>
          </a:bodyPr>
          <a:lstStyle/>
          <a:p/>
        </p:txBody>
      </p:sp>
      <p:sp>
        <p:nvSpPr>
          <p:cNvPr id="37" name="object 37"/>
          <p:cNvSpPr/>
          <p:nvPr/>
        </p:nvSpPr>
        <p:spPr>
          <a:xfrm>
            <a:off x="4313239" y="5930912"/>
            <a:ext cx="777873" cy="777863"/>
          </a:xfrm>
          <a:prstGeom prst="rect">
            <a:avLst/>
          </a:prstGeom>
          <a:blipFill>
            <a:blip r:embed="rId5" cstate="print"/>
            <a:stretch>
              <a:fillRect/>
            </a:stretch>
          </a:blipFill>
        </p:spPr>
        <p:txBody>
          <a:bodyPr wrap="square" lIns="0" tIns="0" rIns="0" bIns="0" rtlCol="0">
            <a:noAutofit/>
          </a:bodyPr>
          <a:lstStyle/>
          <a:p/>
        </p:txBody>
      </p:sp>
      <p:sp>
        <p:nvSpPr>
          <p:cNvPr id="38" name="object 38"/>
          <p:cNvSpPr/>
          <p:nvPr/>
        </p:nvSpPr>
        <p:spPr>
          <a:xfrm>
            <a:off x="4618039" y="3651251"/>
            <a:ext cx="715727" cy="581450"/>
          </a:xfrm>
          <a:prstGeom prst="rect">
            <a:avLst/>
          </a:prstGeom>
          <a:blipFill>
            <a:blip r:embed="rId6" cstate="print"/>
            <a:stretch>
              <a:fillRect/>
            </a:stretch>
          </a:blipFill>
        </p:spPr>
        <p:txBody>
          <a:bodyPr wrap="square" lIns="0" tIns="0" rIns="0" bIns="0" rtlCol="0">
            <a:noAutofit/>
          </a:bodyPr>
          <a:lstStyle/>
          <a:p/>
        </p:txBody>
      </p:sp>
      <p:sp>
        <p:nvSpPr>
          <p:cNvPr id="39" name="object 39"/>
          <p:cNvSpPr/>
          <p:nvPr/>
        </p:nvSpPr>
        <p:spPr>
          <a:xfrm>
            <a:off x="4583112" y="5167312"/>
            <a:ext cx="985781" cy="673642"/>
          </a:xfrm>
          <a:prstGeom prst="rect">
            <a:avLst/>
          </a:prstGeom>
          <a:blipFill>
            <a:blip r:embed="rId7" cstate="print"/>
            <a:stretch>
              <a:fillRect/>
            </a:stretch>
          </a:blipFill>
        </p:spPr>
        <p:txBody>
          <a:bodyPr wrap="square" lIns="0" tIns="0" rIns="0" bIns="0" rtlCol="0">
            <a:noAutofit/>
          </a:bodyPr>
          <a:lstStyle/>
          <a:p/>
        </p:txBody>
      </p:sp>
      <p:sp>
        <p:nvSpPr>
          <p:cNvPr id="40" name="object 40"/>
          <p:cNvSpPr/>
          <p:nvPr/>
        </p:nvSpPr>
        <p:spPr>
          <a:xfrm>
            <a:off x="5087937" y="5229225"/>
            <a:ext cx="935380" cy="461670"/>
          </a:xfrm>
          <a:custGeom>
            <a:avLst/>
            <a:gdLst/>
            <a:ahLst/>
            <a:cxnLst/>
            <a:rect l="l" t="t" r="r" b="b"/>
            <a:pathLst>
              <a:path w="935380" h="461670">
                <a:moveTo>
                  <a:pt x="0" y="0"/>
                </a:moveTo>
                <a:lnTo>
                  <a:pt x="935380" y="0"/>
                </a:lnTo>
                <a:lnTo>
                  <a:pt x="935380" y="461670"/>
                </a:lnTo>
                <a:lnTo>
                  <a:pt x="0" y="461670"/>
                </a:lnTo>
                <a:lnTo>
                  <a:pt x="0" y="0"/>
                </a:lnTo>
                <a:close/>
              </a:path>
            </a:pathLst>
          </a:custGeom>
          <a:solidFill>
            <a:srgbClr val="FFFFFF"/>
          </a:solidFill>
        </p:spPr>
        <p:txBody>
          <a:bodyPr wrap="square" lIns="0" tIns="0" rIns="0" bIns="0" rtlCol="0">
            <a:noAutofit/>
          </a:bodyPr>
          <a:lstStyle/>
          <a:p/>
        </p:txBody>
      </p:sp>
      <p:sp>
        <p:nvSpPr>
          <p:cNvPr id="41" name="object 41"/>
          <p:cNvSpPr txBox="1"/>
          <p:nvPr/>
        </p:nvSpPr>
        <p:spPr>
          <a:xfrm>
            <a:off x="8321833" y="4523362"/>
            <a:ext cx="939800" cy="287020"/>
          </a:xfrm>
          <a:prstGeom prst="rect">
            <a:avLst/>
          </a:prstGeom>
        </p:spPr>
        <p:txBody>
          <a:bodyPr wrap="square" lIns="0" tIns="0" rIns="0" bIns="0" rtlCol="0" vert="horz">
            <a:noAutofit/>
          </a:bodyPr>
          <a:lstStyle/>
          <a:p>
            <a:pPr marL="12700">
              <a:lnSpc>
                <a:spcPct val="100000"/>
              </a:lnSpc>
            </a:pPr>
            <a:r>
              <a:rPr dirty="0" smtClean="0" sz="1800">
                <a:solidFill>
                  <a:srgbClr val="FFFFFF"/>
                </a:solidFill>
                <a:latin typeface="Microsoft YaHei UI"/>
                <a:cs typeface="Microsoft YaHei UI"/>
              </a:rPr>
              <a:t>时序信息</a:t>
            </a:r>
            <a:endParaRPr sz="1800">
              <a:latin typeface="Microsoft YaHei UI"/>
              <a:cs typeface="Microsoft YaHei UI"/>
            </a:endParaRPr>
          </a:p>
        </p:txBody>
      </p:sp>
      <p:sp>
        <p:nvSpPr>
          <p:cNvPr id="42" name="object 42"/>
          <p:cNvSpPr txBox="1"/>
          <p:nvPr/>
        </p:nvSpPr>
        <p:spPr>
          <a:xfrm>
            <a:off x="798142" y="1080925"/>
            <a:ext cx="10083800" cy="365760"/>
          </a:xfrm>
          <a:prstGeom prst="rect">
            <a:avLst/>
          </a:prstGeom>
        </p:spPr>
        <p:txBody>
          <a:bodyPr wrap="square" lIns="0" tIns="0" rIns="0" bIns="0" rtlCol="0" vert="horz">
            <a:noAutofit/>
          </a:bodyPr>
          <a:lstStyle/>
          <a:p>
            <a:pPr marL="12700">
              <a:lnSpc>
                <a:spcPts val="2875"/>
              </a:lnSpc>
            </a:pPr>
            <a:r>
              <a:rPr dirty="0" smtClean="0" sz="2400">
                <a:solidFill>
                  <a:srgbClr val="303030"/>
                </a:solidFill>
                <a:latin typeface="Microsoft YaHei UI"/>
                <a:cs typeface="Microsoft YaHei UI"/>
              </a:rPr>
              <a:t>从不同来源、不同结构的数据中进行知识提取，形成知识存入到知识图谱。</a:t>
            </a:r>
            <a:endParaRPr sz="2400">
              <a:latin typeface="Microsoft YaHei UI"/>
              <a:cs typeface="Microsoft YaHei U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83921"/>
            <a:ext cx="39370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知识获取关键技术与难点</a:t>
            </a:r>
            <a:endParaRPr sz="2800">
              <a:latin typeface="Microsoft YaHei UI"/>
              <a:cs typeface="Microsoft YaHei UI"/>
            </a:endParaRPr>
          </a:p>
        </p:txBody>
      </p:sp>
      <p:sp>
        <p:nvSpPr>
          <p:cNvPr id="3" name="object 3"/>
          <p:cNvSpPr txBox="1"/>
          <p:nvPr/>
        </p:nvSpPr>
        <p:spPr>
          <a:xfrm>
            <a:off x="798142" y="1433350"/>
            <a:ext cx="7683500" cy="3865879"/>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从结构化数据库中获取知识：</a:t>
            </a:r>
            <a:r>
              <a:rPr dirty="0" smtClean="0" sz="2400" spc="-30">
                <a:solidFill>
                  <a:srgbClr val="303030"/>
                </a:solidFill>
                <a:latin typeface="Microsoft YaHei UI"/>
                <a:cs typeface="Microsoft YaHei UI"/>
              </a:rPr>
              <a:t>D</a:t>
            </a:r>
            <a:r>
              <a:rPr dirty="0" smtClean="0" sz="2400" spc="-30">
                <a:solidFill>
                  <a:srgbClr val="303030"/>
                </a:solidFill>
                <a:latin typeface="Microsoft YaHei UI"/>
                <a:cs typeface="Microsoft YaHei UI"/>
              </a:rPr>
              <a:t>2R</a:t>
            </a:r>
            <a:endParaRPr sz="2400">
              <a:latin typeface="Microsoft YaHei UI"/>
              <a:cs typeface="Microsoft YaHei UI"/>
            </a:endParaRPr>
          </a:p>
          <a:p>
            <a:pPr>
              <a:lnSpc>
                <a:spcPts val="1200"/>
              </a:lnSpc>
              <a:spcBef>
                <a:spcPts val="99"/>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难点：复杂表数据的处理</a:t>
            </a:r>
            <a:endParaRPr sz="2000">
              <a:latin typeface="Microsoft YaHei UI"/>
              <a:cs typeface="Microsoft YaHei UI"/>
            </a:endParaRPr>
          </a:p>
          <a:p>
            <a:pPr>
              <a:lnSpc>
                <a:spcPts val="1300"/>
              </a:lnSpc>
              <a:spcBef>
                <a:spcPts val="39"/>
              </a:spcBef>
            </a:pPr>
            <a:endParaRPr sz="13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从链接数据中获取知识：图映射</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难点：数据对齐</a:t>
            </a:r>
            <a:endParaRPr sz="2000">
              <a:latin typeface="Microsoft YaHei UI"/>
              <a:cs typeface="Microsoft YaHei UI"/>
            </a:endParaRPr>
          </a:p>
          <a:p>
            <a:pPr>
              <a:lnSpc>
                <a:spcPts val="1300"/>
              </a:lnSpc>
              <a:spcBef>
                <a:spcPts val="39"/>
              </a:spcBef>
            </a:pPr>
            <a:endParaRPr sz="13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从半结构化（网站）数据中获取知识：使用包装器</a:t>
            </a:r>
            <a:endParaRPr sz="2400">
              <a:latin typeface="Microsoft YaHei UI"/>
              <a:cs typeface="Microsoft YaHei UI"/>
            </a:endParaRPr>
          </a:p>
          <a:p>
            <a:pPr>
              <a:lnSpc>
                <a:spcPts val="1200"/>
              </a:lnSpc>
              <a:spcBef>
                <a:spcPts val="99"/>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难点：方便的包装器定义方法，包装器自动生成、更新与维护</a:t>
            </a:r>
            <a:endParaRPr sz="2000">
              <a:latin typeface="Microsoft YaHei UI"/>
              <a:cs typeface="Microsoft YaHei UI"/>
            </a:endParaRPr>
          </a:p>
          <a:p>
            <a:pPr>
              <a:lnSpc>
                <a:spcPts val="1300"/>
              </a:lnSpc>
              <a:spcBef>
                <a:spcPts val="40"/>
              </a:spcBef>
            </a:pPr>
            <a:endParaRPr sz="13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从文本中获取知识：信息抽取</a:t>
            </a:r>
            <a:endParaRPr sz="2400">
              <a:latin typeface="Microsoft YaHei UI"/>
              <a:cs typeface="Microsoft YaHei UI"/>
            </a:endParaRPr>
          </a:p>
          <a:p>
            <a:pPr>
              <a:lnSpc>
                <a:spcPts val="1200"/>
              </a:lnSpc>
              <a:spcBef>
                <a:spcPts val="99"/>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难点：结果的准确率与覆盖率</a:t>
            </a:r>
            <a:endParaRPr sz="2000">
              <a:latin typeface="Microsoft YaHei UI"/>
              <a:cs typeface="Microsoft YaHei U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8142" y="1666394"/>
            <a:ext cx="2501900" cy="3784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数据模式层融合</a:t>
            </a:r>
            <a:endParaRPr sz="2400">
              <a:latin typeface="Microsoft YaHei UI"/>
              <a:cs typeface="Microsoft YaHei UI"/>
            </a:endParaRPr>
          </a:p>
        </p:txBody>
      </p:sp>
      <p:sp>
        <p:nvSpPr>
          <p:cNvPr id="3" name="object 3"/>
          <p:cNvSpPr txBox="1"/>
          <p:nvPr/>
        </p:nvSpPr>
        <p:spPr>
          <a:xfrm>
            <a:off x="1255342" y="2161694"/>
            <a:ext cx="2654300" cy="117094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Arial"/>
                <a:cs typeface="Arial"/>
              </a:rPr>
              <a:t>•	</a:t>
            </a:r>
            <a:r>
              <a:rPr dirty="0" smtClean="0" sz="2000">
                <a:solidFill>
                  <a:srgbClr val="303030"/>
                </a:solidFill>
                <a:latin typeface="Microsoft YaHei UI"/>
                <a:cs typeface="Microsoft YaHei UI"/>
              </a:rPr>
              <a:t>概念合并</a:t>
            </a:r>
            <a:endParaRPr sz="2000">
              <a:latin typeface="Microsoft YaHei UI"/>
              <a:cs typeface="Microsoft YaHei UI"/>
            </a:endParaRPr>
          </a:p>
          <a:p>
            <a:pPr>
              <a:lnSpc>
                <a:spcPts val="950"/>
              </a:lnSpc>
              <a:spcBef>
                <a:spcPts val="10"/>
              </a:spcBef>
            </a:pPr>
            <a:endParaRPr sz="950"/>
          </a:p>
          <a:p>
            <a:pPr marL="12700">
              <a:lnSpc>
                <a:spcPct val="100000"/>
              </a:lnSpc>
              <a:tabLst>
                <a:tab pos="354965" algn="l"/>
              </a:tabLst>
            </a:pPr>
            <a:r>
              <a:rPr dirty="0" smtClean="0" sz="2000">
                <a:solidFill>
                  <a:srgbClr val="23AB8C"/>
                </a:solidFill>
                <a:latin typeface="Arial"/>
                <a:cs typeface="Arial"/>
              </a:rPr>
              <a:t>•	</a:t>
            </a:r>
            <a:r>
              <a:rPr dirty="0" smtClean="0" sz="2000">
                <a:solidFill>
                  <a:srgbClr val="303030"/>
                </a:solidFill>
                <a:latin typeface="Microsoft YaHei UI"/>
                <a:cs typeface="Microsoft YaHei UI"/>
              </a:rPr>
              <a:t>概念上下位关系合并</a:t>
            </a:r>
            <a:endParaRPr sz="2000">
              <a:latin typeface="Microsoft YaHei UI"/>
              <a:cs typeface="Microsoft YaHei UI"/>
            </a:endParaRPr>
          </a:p>
          <a:p>
            <a:pPr>
              <a:lnSpc>
                <a:spcPts val="950"/>
              </a:lnSpc>
              <a:spcBef>
                <a:spcPts val="10"/>
              </a:spcBef>
            </a:pPr>
            <a:endParaRPr sz="950"/>
          </a:p>
          <a:p>
            <a:pPr marL="12700">
              <a:lnSpc>
                <a:spcPct val="100000"/>
              </a:lnSpc>
              <a:tabLst>
                <a:tab pos="354965" algn="l"/>
              </a:tabLst>
            </a:pPr>
            <a:r>
              <a:rPr dirty="0" smtClean="0" sz="2000">
                <a:solidFill>
                  <a:srgbClr val="23AB8C"/>
                </a:solidFill>
                <a:latin typeface="Arial"/>
                <a:cs typeface="Arial"/>
              </a:rPr>
              <a:t>•	</a:t>
            </a:r>
            <a:r>
              <a:rPr dirty="0" smtClean="0" sz="2000">
                <a:solidFill>
                  <a:srgbClr val="303030"/>
                </a:solidFill>
                <a:latin typeface="Microsoft YaHei UI"/>
                <a:cs typeface="Microsoft YaHei UI"/>
              </a:rPr>
              <a:t>概念的属性定义合并</a:t>
            </a:r>
            <a:endParaRPr sz="2000">
              <a:latin typeface="Microsoft YaHei UI"/>
              <a:cs typeface="Microsoft YaHei UI"/>
            </a:endParaRPr>
          </a:p>
        </p:txBody>
      </p:sp>
      <p:sp>
        <p:nvSpPr>
          <p:cNvPr id="4" name="object 4"/>
          <p:cNvSpPr txBox="1"/>
          <p:nvPr/>
        </p:nvSpPr>
        <p:spPr>
          <a:xfrm>
            <a:off x="6751267" y="1666394"/>
            <a:ext cx="1892300" cy="3784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数据层融合</a:t>
            </a:r>
            <a:endParaRPr sz="2400">
              <a:latin typeface="Microsoft YaHei UI"/>
              <a:cs typeface="Microsoft YaHei UI"/>
            </a:endParaRPr>
          </a:p>
        </p:txBody>
      </p:sp>
      <p:sp>
        <p:nvSpPr>
          <p:cNvPr id="5" name="object 5"/>
          <p:cNvSpPr txBox="1"/>
          <p:nvPr/>
        </p:nvSpPr>
        <p:spPr>
          <a:xfrm>
            <a:off x="7208467" y="2161694"/>
            <a:ext cx="2146300" cy="117094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Arial"/>
                <a:cs typeface="Arial"/>
              </a:rPr>
              <a:t>•	</a:t>
            </a:r>
            <a:r>
              <a:rPr dirty="0" smtClean="0" sz="2000">
                <a:solidFill>
                  <a:srgbClr val="303030"/>
                </a:solidFill>
                <a:latin typeface="Microsoft YaHei UI"/>
                <a:cs typeface="Microsoft YaHei UI"/>
              </a:rPr>
              <a:t>实体合并</a:t>
            </a:r>
            <a:endParaRPr sz="2000">
              <a:latin typeface="Microsoft YaHei UI"/>
              <a:cs typeface="Microsoft YaHei UI"/>
            </a:endParaRPr>
          </a:p>
          <a:p>
            <a:pPr>
              <a:lnSpc>
                <a:spcPts val="950"/>
              </a:lnSpc>
              <a:spcBef>
                <a:spcPts val="10"/>
              </a:spcBef>
            </a:pPr>
            <a:endParaRPr sz="950"/>
          </a:p>
          <a:p>
            <a:pPr marL="12700">
              <a:lnSpc>
                <a:spcPct val="100000"/>
              </a:lnSpc>
              <a:tabLst>
                <a:tab pos="354965" algn="l"/>
              </a:tabLst>
            </a:pPr>
            <a:r>
              <a:rPr dirty="0" smtClean="0" sz="2000">
                <a:solidFill>
                  <a:srgbClr val="23AB8C"/>
                </a:solidFill>
                <a:latin typeface="Arial"/>
                <a:cs typeface="Arial"/>
              </a:rPr>
              <a:t>•	</a:t>
            </a:r>
            <a:r>
              <a:rPr dirty="0" smtClean="0" sz="2000">
                <a:solidFill>
                  <a:srgbClr val="303030"/>
                </a:solidFill>
                <a:latin typeface="Microsoft YaHei UI"/>
                <a:cs typeface="Microsoft YaHei UI"/>
              </a:rPr>
              <a:t>实体属性融合</a:t>
            </a:r>
            <a:endParaRPr sz="2000">
              <a:latin typeface="Microsoft YaHei UI"/>
              <a:cs typeface="Microsoft YaHei UI"/>
            </a:endParaRPr>
          </a:p>
          <a:p>
            <a:pPr>
              <a:lnSpc>
                <a:spcPts val="950"/>
              </a:lnSpc>
              <a:spcBef>
                <a:spcPts val="10"/>
              </a:spcBef>
            </a:pPr>
            <a:endParaRPr sz="950"/>
          </a:p>
          <a:p>
            <a:pPr marL="12700">
              <a:lnSpc>
                <a:spcPct val="100000"/>
              </a:lnSpc>
              <a:tabLst>
                <a:tab pos="354965" algn="l"/>
              </a:tabLst>
            </a:pPr>
            <a:r>
              <a:rPr dirty="0" smtClean="0" sz="2000">
                <a:solidFill>
                  <a:srgbClr val="23AB8C"/>
                </a:solidFill>
                <a:latin typeface="Arial"/>
                <a:cs typeface="Arial"/>
              </a:rPr>
              <a:t>•	</a:t>
            </a:r>
            <a:r>
              <a:rPr dirty="0" smtClean="0" sz="2000">
                <a:solidFill>
                  <a:srgbClr val="303030"/>
                </a:solidFill>
                <a:latin typeface="Microsoft YaHei UI"/>
                <a:cs typeface="Microsoft YaHei UI"/>
              </a:rPr>
              <a:t>冲突检测与解决</a:t>
            </a:r>
            <a:endParaRPr sz="2000">
              <a:latin typeface="Microsoft YaHei UI"/>
              <a:cs typeface="Microsoft YaHei UI"/>
            </a:endParaRPr>
          </a:p>
        </p:txBody>
      </p:sp>
      <p:sp>
        <p:nvSpPr>
          <p:cNvPr id="6" name="object 6"/>
          <p:cNvSpPr txBox="1"/>
          <p:nvPr/>
        </p:nvSpPr>
        <p:spPr>
          <a:xfrm>
            <a:off x="798142" y="4376729"/>
            <a:ext cx="9512300" cy="744220"/>
          </a:xfrm>
          <a:prstGeom prst="rect">
            <a:avLst/>
          </a:prstGeom>
        </p:spPr>
        <p:txBody>
          <a:bodyPr wrap="square" lIns="0" tIns="0" rIns="0" bIns="0" rtlCol="0" vert="horz">
            <a:noAutofit/>
          </a:bodyPr>
          <a:lstStyle/>
          <a:p>
            <a:pPr marL="355600" marR="12700" indent="-342900">
              <a:lnSpc>
                <a:spcPct val="12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行业知识图谱的数据模式通常采用自顶向下和自底向上结合的方式，因此基本都经</a:t>
            </a:r>
            <a:r>
              <a:rPr dirty="0" smtClean="0" sz="2000">
                <a:solidFill>
                  <a:srgbClr val="303030"/>
                </a:solidFill>
                <a:latin typeface="Microsoft YaHei UI"/>
                <a:cs typeface="Microsoft YaHei UI"/>
              </a:rPr>
              <a:t> 过人工的校验，保证了可靠性；因此，知识融合的关键任务在数据层的融合。</a:t>
            </a:r>
            <a:endParaRPr sz="2000">
              <a:latin typeface="Microsoft YaHei UI"/>
              <a:cs typeface="Microsoft YaHei UI"/>
            </a:endParaRPr>
          </a:p>
        </p:txBody>
      </p:sp>
      <p:sp>
        <p:nvSpPr>
          <p:cNvPr id="7" name="object 7"/>
          <p:cNvSpPr txBox="1"/>
          <p:nvPr/>
        </p:nvSpPr>
        <p:spPr>
          <a:xfrm>
            <a:off x="523534" y="431110"/>
            <a:ext cx="2402840" cy="560705"/>
          </a:xfrm>
          <a:prstGeom prst="rect">
            <a:avLst/>
          </a:prstGeom>
        </p:spPr>
        <p:txBody>
          <a:bodyPr wrap="square" lIns="0" tIns="0" rIns="0" bIns="0" rtlCol="0" vert="horz">
            <a:noAutofit/>
          </a:bodyPr>
          <a:lstStyle/>
          <a:p>
            <a:pPr marL="12700">
              <a:lnSpc>
                <a:spcPct val="100000"/>
              </a:lnSpc>
            </a:pPr>
            <a:r>
              <a:rPr dirty="0" smtClean="0" sz="3600" spc="-20" b="1">
                <a:solidFill>
                  <a:srgbClr val="303030"/>
                </a:solidFill>
                <a:latin typeface="Microsoft YaHei UI"/>
                <a:cs typeface="Microsoft YaHei UI"/>
              </a:rPr>
              <a:t>3.</a:t>
            </a:r>
            <a:r>
              <a:rPr dirty="0" smtClean="0" sz="3600" spc="-5" b="1">
                <a:solidFill>
                  <a:srgbClr val="303030"/>
                </a:solidFill>
                <a:latin typeface="Microsoft YaHei UI"/>
                <a:cs typeface="Microsoft YaHei UI"/>
              </a:rPr>
              <a:t> </a:t>
            </a:r>
            <a:r>
              <a:rPr dirty="0" smtClean="0" sz="3600" spc="0" b="1">
                <a:solidFill>
                  <a:srgbClr val="303030"/>
                </a:solidFill>
                <a:latin typeface="Microsoft YaHei UI"/>
                <a:cs typeface="Microsoft YaHei UI"/>
              </a:rPr>
              <a:t>知识融合</a:t>
            </a:r>
            <a:endParaRPr sz="3600">
              <a:latin typeface="Microsoft YaHei UI"/>
              <a:cs typeface="Microsoft YaHei U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61659" y="5217159"/>
            <a:ext cx="287019" cy="238759"/>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5804763" y="5241175"/>
            <a:ext cx="143915" cy="143751"/>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5708638" y="5241347"/>
            <a:ext cx="190894" cy="143797"/>
          </a:xfrm>
          <a:custGeom>
            <a:avLst/>
            <a:gdLst/>
            <a:ahLst/>
            <a:cxnLst/>
            <a:rect l="l" t="t" r="r" b="b"/>
            <a:pathLst>
              <a:path w="190894" h="143797">
                <a:moveTo>
                  <a:pt x="0" y="71792"/>
                </a:moveTo>
                <a:lnTo>
                  <a:pt x="20607" y="27215"/>
                </a:lnTo>
                <a:lnTo>
                  <a:pt x="57369" y="5854"/>
                </a:lnTo>
                <a:lnTo>
                  <a:pt x="88509" y="0"/>
                </a:lnTo>
                <a:lnTo>
                  <a:pt x="106220" y="895"/>
                </a:lnTo>
                <a:lnTo>
                  <a:pt x="151406" y="13886"/>
                </a:lnTo>
                <a:lnTo>
                  <a:pt x="181406" y="39136"/>
                </a:lnTo>
                <a:lnTo>
                  <a:pt x="190894" y="60747"/>
                </a:lnTo>
                <a:lnTo>
                  <a:pt x="189958" y="75330"/>
                </a:lnTo>
                <a:lnTo>
                  <a:pt x="173471" y="111675"/>
                </a:lnTo>
                <a:lnTo>
                  <a:pt x="140683" y="135223"/>
                </a:lnTo>
                <a:lnTo>
                  <a:pt x="97013" y="143797"/>
                </a:lnTo>
                <a:lnTo>
                  <a:pt x="80380" y="142758"/>
                </a:lnTo>
                <a:lnTo>
                  <a:pt x="37096" y="128536"/>
                </a:lnTo>
                <a:lnTo>
                  <a:pt x="8412" y="101278"/>
                </a:lnTo>
                <a:lnTo>
                  <a:pt x="0" y="71792"/>
                </a:lnTo>
                <a:close/>
              </a:path>
            </a:pathLst>
          </a:custGeom>
          <a:ln w="9525">
            <a:solidFill>
              <a:srgbClr val="4A7EBB"/>
            </a:solidFill>
          </a:ln>
        </p:spPr>
        <p:txBody>
          <a:bodyPr wrap="square" lIns="0" tIns="0" rIns="0" bIns="0" rtlCol="0">
            <a:noAutofit/>
          </a:bodyPr>
          <a:lstStyle/>
          <a:p/>
        </p:txBody>
      </p:sp>
      <p:sp>
        <p:nvSpPr>
          <p:cNvPr id="5" name="object 5"/>
          <p:cNvSpPr/>
          <p:nvPr/>
        </p:nvSpPr>
        <p:spPr>
          <a:xfrm>
            <a:off x="6332220" y="5732792"/>
            <a:ext cx="289559" cy="238746"/>
          </a:xfrm>
          <a:prstGeom prst="rect">
            <a:avLst/>
          </a:prstGeom>
          <a:blipFill>
            <a:blip r:embed="rId4" cstate="print"/>
            <a:stretch>
              <a:fillRect/>
            </a:stretch>
          </a:blipFill>
        </p:spPr>
        <p:txBody>
          <a:bodyPr wrap="square" lIns="0" tIns="0" rIns="0" bIns="0" rtlCol="0">
            <a:noAutofit/>
          </a:bodyPr>
          <a:lstStyle/>
          <a:p/>
        </p:txBody>
      </p:sp>
      <p:sp>
        <p:nvSpPr>
          <p:cNvPr id="6" name="object 6"/>
          <p:cNvSpPr/>
          <p:nvPr/>
        </p:nvSpPr>
        <p:spPr>
          <a:xfrm>
            <a:off x="6476860" y="5757443"/>
            <a:ext cx="144918" cy="144322"/>
          </a:xfrm>
          <a:prstGeom prst="rect">
            <a:avLst/>
          </a:prstGeom>
          <a:blipFill>
            <a:blip r:embed="rId5" cstate="print"/>
            <a:stretch>
              <a:fillRect/>
            </a:stretch>
          </a:blipFill>
        </p:spPr>
        <p:txBody>
          <a:bodyPr wrap="square" lIns="0" tIns="0" rIns="0" bIns="0" rtlCol="0">
            <a:noAutofit/>
          </a:bodyPr>
          <a:lstStyle/>
          <a:p/>
        </p:txBody>
      </p:sp>
      <p:sp>
        <p:nvSpPr>
          <p:cNvPr id="7" name="object 7"/>
          <p:cNvSpPr/>
          <p:nvPr/>
        </p:nvSpPr>
        <p:spPr>
          <a:xfrm>
            <a:off x="6380713" y="5757862"/>
            <a:ext cx="190894" cy="143797"/>
          </a:xfrm>
          <a:custGeom>
            <a:avLst/>
            <a:gdLst/>
            <a:ahLst/>
            <a:cxnLst/>
            <a:rect l="l" t="t" r="r" b="b"/>
            <a:pathLst>
              <a:path w="190894" h="143797">
                <a:moveTo>
                  <a:pt x="0" y="71792"/>
                </a:moveTo>
                <a:lnTo>
                  <a:pt x="20607" y="27215"/>
                </a:lnTo>
                <a:lnTo>
                  <a:pt x="57369" y="5854"/>
                </a:lnTo>
                <a:lnTo>
                  <a:pt x="88509" y="0"/>
                </a:lnTo>
                <a:lnTo>
                  <a:pt x="106220" y="895"/>
                </a:lnTo>
                <a:lnTo>
                  <a:pt x="151406" y="13886"/>
                </a:lnTo>
                <a:lnTo>
                  <a:pt x="181406" y="39136"/>
                </a:lnTo>
                <a:lnTo>
                  <a:pt x="190894" y="60747"/>
                </a:lnTo>
                <a:lnTo>
                  <a:pt x="189958" y="75330"/>
                </a:lnTo>
                <a:lnTo>
                  <a:pt x="173471" y="111675"/>
                </a:lnTo>
                <a:lnTo>
                  <a:pt x="140683" y="135223"/>
                </a:lnTo>
                <a:lnTo>
                  <a:pt x="97013" y="143797"/>
                </a:lnTo>
                <a:lnTo>
                  <a:pt x="80380" y="142758"/>
                </a:lnTo>
                <a:lnTo>
                  <a:pt x="37096" y="128536"/>
                </a:lnTo>
                <a:lnTo>
                  <a:pt x="8412" y="101278"/>
                </a:lnTo>
                <a:lnTo>
                  <a:pt x="0" y="71792"/>
                </a:lnTo>
                <a:close/>
              </a:path>
            </a:pathLst>
          </a:custGeom>
          <a:ln w="9525">
            <a:solidFill>
              <a:srgbClr val="4A7EBB"/>
            </a:solidFill>
          </a:ln>
        </p:spPr>
        <p:txBody>
          <a:bodyPr wrap="square" lIns="0" tIns="0" rIns="0" bIns="0" rtlCol="0">
            <a:noAutofit/>
          </a:bodyPr>
          <a:lstStyle/>
          <a:p/>
        </p:txBody>
      </p:sp>
      <p:sp>
        <p:nvSpPr>
          <p:cNvPr id="8" name="object 8"/>
          <p:cNvSpPr/>
          <p:nvPr/>
        </p:nvSpPr>
        <p:spPr>
          <a:xfrm>
            <a:off x="5181600" y="5732792"/>
            <a:ext cx="287019" cy="238746"/>
          </a:xfrm>
          <a:prstGeom prst="rect">
            <a:avLst/>
          </a:prstGeom>
          <a:blipFill>
            <a:blip r:embed="rId6" cstate="print"/>
            <a:stretch>
              <a:fillRect/>
            </a:stretch>
          </a:blipFill>
        </p:spPr>
        <p:txBody>
          <a:bodyPr wrap="square" lIns="0" tIns="0" rIns="0" bIns="0" rtlCol="0">
            <a:noAutofit/>
          </a:bodyPr>
          <a:lstStyle/>
          <a:p/>
        </p:txBody>
      </p:sp>
      <p:sp>
        <p:nvSpPr>
          <p:cNvPr id="9" name="object 9"/>
          <p:cNvSpPr/>
          <p:nvPr/>
        </p:nvSpPr>
        <p:spPr>
          <a:xfrm>
            <a:off x="5324805" y="5757494"/>
            <a:ext cx="143814" cy="144246"/>
          </a:xfrm>
          <a:prstGeom prst="rect">
            <a:avLst/>
          </a:prstGeom>
          <a:blipFill>
            <a:blip r:embed="rId7" cstate="print"/>
            <a:stretch>
              <a:fillRect/>
            </a:stretch>
          </a:blipFill>
        </p:spPr>
        <p:txBody>
          <a:bodyPr wrap="square" lIns="0" tIns="0" rIns="0" bIns="0" rtlCol="0">
            <a:noAutofit/>
          </a:bodyPr>
          <a:lstStyle/>
          <a:p/>
        </p:txBody>
      </p:sp>
      <p:sp>
        <p:nvSpPr>
          <p:cNvPr id="10" name="object 10"/>
          <p:cNvSpPr/>
          <p:nvPr/>
        </p:nvSpPr>
        <p:spPr>
          <a:xfrm>
            <a:off x="5228586" y="5757862"/>
            <a:ext cx="190894" cy="143797"/>
          </a:xfrm>
          <a:custGeom>
            <a:avLst/>
            <a:gdLst/>
            <a:ahLst/>
            <a:cxnLst/>
            <a:rect l="l" t="t" r="r" b="b"/>
            <a:pathLst>
              <a:path w="190894" h="143797">
                <a:moveTo>
                  <a:pt x="0" y="71792"/>
                </a:moveTo>
                <a:lnTo>
                  <a:pt x="20607" y="27215"/>
                </a:lnTo>
                <a:lnTo>
                  <a:pt x="57369" y="5854"/>
                </a:lnTo>
                <a:lnTo>
                  <a:pt x="88509" y="0"/>
                </a:lnTo>
                <a:lnTo>
                  <a:pt x="106220" y="895"/>
                </a:lnTo>
                <a:lnTo>
                  <a:pt x="151406" y="13886"/>
                </a:lnTo>
                <a:lnTo>
                  <a:pt x="181406" y="39136"/>
                </a:lnTo>
                <a:lnTo>
                  <a:pt x="190894" y="60747"/>
                </a:lnTo>
                <a:lnTo>
                  <a:pt x="189958" y="75330"/>
                </a:lnTo>
                <a:lnTo>
                  <a:pt x="173471" y="111675"/>
                </a:lnTo>
                <a:lnTo>
                  <a:pt x="140683" y="135223"/>
                </a:lnTo>
                <a:lnTo>
                  <a:pt x="97013" y="143797"/>
                </a:lnTo>
                <a:lnTo>
                  <a:pt x="80380" y="142758"/>
                </a:lnTo>
                <a:lnTo>
                  <a:pt x="37096" y="128536"/>
                </a:lnTo>
                <a:lnTo>
                  <a:pt x="8412" y="101278"/>
                </a:lnTo>
                <a:lnTo>
                  <a:pt x="0" y="71792"/>
                </a:lnTo>
                <a:close/>
              </a:path>
            </a:pathLst>
          </a:custGeom>
          <a:ln w="9525">
            <a:solidFill>
              <a:srgbClr val="4A7EBB"/>
            </a:solidFill>
          </a:ln>
        </p:spPr>
        <p:txBody>
          <a:bodyPr wrap="square" lIns="0" tIns="0" rIns="0" bIns="0" rtlCol="0">
            <a:noAutofit/>
          </a:bodyPr>
          <a:lstStyle/>
          <a:p/>
        </p:txBody>
      </p:sp>
      <p:sp>
        <p:nvSpPr>
          <p:cNvPr id="11" name="object 11"/>
          <p:cNvSpPr/>
          <p:nvPr/>
        </p:nvSpPr>
        <p:spPr>
          <a:xfrm>
            <a:off x="5468620" y="6235700"/>
            <a:ext cx="287019" cy="241299"/>
          </a:xfrm>
          <a:prstGeom prst="rect">
            <a:avLst/>
          </a:prstGeom>
          <a:blipFill>
            <a:blip r:embed="rId8" cstate="print"/>
            <a:stretch>
              <a:fillRect/>
            </a:stretch>
          </a:blipFill>
        </p:spPr>
        <p:txBody>
          <a:bodyPr wrap="square" lIns="0" tIns="0" rIns="0" bIns="0" rtlCol="0">
            <a:noAutofit/>
          </a:bodyPr>
          <a:lstStyle/>
          <a:p/>
        </p:txBody>
      </p:sp>
      <p:sp>
        <p:nvSpPr>
          <p:cNvPr id="12" name="object 12"/>
          <p:cNvSpPr/>
          <p:nvPr/>
        </p:nvSpPr>
        <p:spPr>
          <a:xfrm>
            <a:off x="5612422" y="6261468"/>
            <a:ext cx="143218" cy="144272"/>
          </a:xfrm>
          <a:prstGeom prst="rect">
            <a:avLst/>
          </a:prstGeom>
          <a:blipFill>
            <a:blip r:embed="rId9" cstate="print"/>
            <a:stretch>
              <a:fillRect/>
            </a:stretch>
          </a:blipFill>
        </p:spPr>
        <p:txBody>
          <a:bodyPr wrap="square" lIns="0" tIns="0" rIns="0" bIns="0" rtlCol="0">
            <a:noAutofit/>
          </a:bodyPr>
          <a:lstStyle/>
          <a:p/>
        </p:txBody>
      </p:sp>
      <p:sp>
        <p:nvSpPr>
          <p:cNvPr id="13" name="object 13"/>
          <p:cNvSpPr/>
          <p:nvPr/>
        </p:nvSpPr>
        <p:spPr>
          <a:xfrm>
            <a:off x="5516618" y="6261918"/>
            <a:ext cx="190894" cy="143797"/>
          </a:xfrm>
          <a:custGeom>
            <a:avLst/>
            <a:gdLst/>
            <a:ahLst/>
            <a:cxnLst/>
            <a:rect l="l" t="t" r="r" b="b"/>
            <a:pathLst>
              <a:path w="190894" h="143797">
                <a:moveTo>
                  <a:pt x="0" y="71792"/>
                </a:moveTo>
                <a:lnTo>
                  <a:pt x="20607" y="27215"/>
                </a:lnTo>
                <a:lnTo>
                  <a:pt x="57369" y="5854"/>
                </a:lnTo>
                <a:lnTo>
                  <a:pt x="88509" y="0"/>
                </a:lnTo>
                <a:lnTo>
                  <a:pt x="106220" y="895"/>
                </a:lnTo>
                <a:lnTo>
                  <a:pt x="151406" y="13886"/>
                </a:lnTo>
                <a:lnTo>
                  <a:pt x="181406" y="39136"/>
                </a:lnTo>
                <a:lnTo>
                  <a:pt x="190894" y="60747"/>
                </a:lnTo>
                <a:lnTo>
                  <a:pt x="189958" y="75330"/>
                </a:lnTo>
                <a:lnTo>
                  <a:pt x="173471" y="111675"/>
                </a:lnTo>
                <a:lnTo>
                  <a:pt x="140683" y="135223"/>
                </a:lnTo>
                <a:lnTo>
                  <a:pt x="97013" y="143797"/>
                </a:lnTo>
                <a:lnTo>
                  <a:pt x="80380" y="142758"/>
                </a:lnTo>
                <a:lnTo>
                  <a:pt x="37096" y="128536"/>
                </a:lnTo>
                <a:lnTo>
                  <a:pt x="8412" y="101278"/>
                </a:lnTo>
                <a:lnTo>
                  <a:pt x="0" y="71792"/>
                </a:lnTo>
                <a:close/>
              </a:path>
            </a:pathLst>
          </a:custGeom>
          <a:ln w="9525">
            <a:solidFill>
              <a:srgbClr val="4A7EBB"/>
            </a:solidFill>
          </a:ln>
        </p:spPr>
        <p:txBody>
          <a:bodyPr wrap="square" lIns="0" tIns="0" rIns="0" bIns="0" rtlCol="0">
            <a:noAutofit/>
          </a:bodyPr>
          <a:lstStyle/>
          <a:p/>
        </p:txBody>
      </p:sp>
      <p:sp>
        <p:nvSpPr>
          <p:cNvPr id="14" name="object 14"/>
          <p:cNvSpPr/>
          <p:nvPr/>
        </p:nvSpPr>
        <p:spPr>
          <a:xfrm>
            <a:off x="4879340" y="6235700"/>
            <a:ext cx="287019" cy="241299"/>
          </a:xfrm>
          <a:prstGeom prst="rect">
            <a:avLst/>
          </a:prstGeom>
          <a:blipFill>
            <a:blip r:embed="rId10" cstate="print"/>
            <a:stretch>
              <a:fillRect/>
            </a:stretch>
          </a:blipFill>
        </p:spPr>
        <p:txBody>
          <a:bodyPr wrap="square" lIns="0" tIns="0" rIns="0" bIns="0" rtlCol="0">
            <a:noAutofit/>
          </a:bodyPr>
          <a:lstStyle/>
          <a:p/>
        </p:txBody>
      </p:sp>
      <p:sp>
        <p:nvSpPr>
          <p:cNvPr id="15" name="object 15"/>
          <p:cNvSpPr/>
          <p:nvPr/>
        </p:nvSpPr>
        <p:spPr>
          <a:xfrm>
            <a:off x="4926307" y="6261918"/>
            <a:ext cx="190894" cy="143797"/>
          </a:xfrm>
          <a:custGeom>
            <a:avLst/>
            <a:gdLst/>
            <a:ahLst/>
            <a:cxnLst/>
            <a:rect l="l" t="t" r="r" b="b"/>
            <a:pathLst>
              <a:path w="190894" h="143797">
                <a:moveTo>
                  <a:pt x="0" y="71792"/>
                </a:moveTo>
                <a:lnTo>
                  <a:pt x="20607" y="27215"/>
                </a:lnTo>
                <a:lnTo>
                  <a:pt x="57369" y="5854"/>
                </a:lnTo>
                <a:lnTo>
                  <a:pt x="88509" y="0"/>
                </a:lnTo>
                <a:lnTo>
                  <a:pt x="106220" y="895"/>
                </a:lnTo>
                <a:lnTo>
                  <a:pt x="151406" y="13886"/>
                </a:lnTo>
                <a:lnTo>
                  <a:pt x="181406" y="39136"/>
                </a:lnTo>
                <a:lnTo>
                  <a:pt x="190894" y="60747"/>
                </a:lnTo>
                <a:lnTo>
                  <a:pt x="189958" y="75330"/>
                </a:lnTo>
                <a:lnTo>
                  <a:pt x="173471" y="111675"/>
                </a:lnTo>
                <a:lnTo>
                  <a:pt x="140683" y="135223"/>
                </a:lnTo>
                <a:lnTo>
                  <a:pt x="97013" y="143797"/>
                </a:lnTo>
                <a:lnTo>
                  <a:pt x="80380" y="142758"/>
                </a:lnTo>
                <a:lnTo>
                  <a:pt x="37096" y="128536"/>
                </a:lnTo>
                <a:lnTo>
                  <a:pt x="8412" y="101278"/>
                </a:lnTo>
                <a:lnTo>
                  <a:pt x="0" y="71792"/>
                </a:lnTo>
                <a:close/>
              </a:path>
            </a:pathLst>
          </a:custGeom>
          <a:ln w="9525">
            <a:solidFill>
              <a:srgbClr val="4A7EBB"/>
            </a:solidFill>
          </a:ln>
        </p:spPr>
        <p:txBody>
          <a:bodyPr wrap="square" lIns="0" tIns="0" rIns="0" bIns="0" rtlCol="0">
            <a:noAutofit/>
          </a:bodyPr>
          <a:lstStyle/>
          <a:p/>
        </p:txBody>
      </p:sp>
      <p:sp>
        <p:nvSpPr>
          <p:cNvPr id="16" name="object 16"/>
          <p:cNvSpPr/>
          <p:nvPr/>
        </p:nvSpPr>
        <p:spPr>
          <a:xfrm>
            <a:off x="5821679" y="5331459"/>
            <a:ext cx="637539" cy="520699"/>
          </a:xfrm>
          <a:prstGeom prst="rect">
            <a:avLst/>
          </a:prstGeom>
          <a:blipFill>
            <a:blip r:embed="rId11" cstate="print"/>
            <a:stretch>
              <a:fillRect/>
            </a:stretch>
          </a:blipFill>
        </p:spPr>
        <p:txBody>
          <a:bodyPr wrap="square" lIns="0" tIns="0" rIns="0" bIns="0" rtlCol="0">
            <a:noAutofit/>
          </a:bodyPr>
          <a:lstStyle/>
          <a:p/>
        </p:txBody>
      </p:sp>
      <p:sp>
        <p:nvSpPr>
          <p:cNvPr id="17" name="object 17"/>
          <p:cNvSpPr/>
          <p:nvPr/>
        </p:nvSpPr>
        <p:spPr>
          <a:xfrm>
            <a:off x="5872539" y="5364057"/>
            <a:ext cx="536295" cy="414680"/>
          </a:xfrm>
          <a:custGeom>
            <a:avLst/>
            <a:gdLst/>
            <a:ahLst/>
            <a:cxnLst/>
            <a:rect l="l" t="t" r="r" b="b"/>
            <a:pathLst>
              <a:path w="536295" h="414680">
                <a:moveTo>
                  <a:pt x="0" y="0"/>
                </a:moveTo>
                <a:lnTo>
                  <a:pt x="536295" y="414680"/>
                </a:lnTo>
              </a:path>
            </a:pathLst>
          </a:custGeom>
          <a:ln w="25400">
            <a:solidFill>
              <a:srgbClr val="FF0000"/>
            </a:solidFill>
          </a:ln>
        </p:spPr>
        <p:txBody>
          <a:bodyPr wrap="square" lIns="0" tIns="0" rIns="0" bIns="0" rtlCol="0">
            <a:noAutofit/>
          </a:bodyPr>
          <a:lstStyle/>
          <a:p/>
        </p:txBody>
      </p:sp>
      <p:sp>
        <p:nvSpPr>
          <p:cNvPr id="18" name="object 18"/>
          <p:cNvSpPr/>
          <p:nvPr/>
        </p:nvSpPr>
        <p:spPr>
          <a:xfrm>
            <a:off x="5034281" y="5852159"/>
            <a:ext cx="276859" cy="497839"/>
          </a:xfrm>
          <a:prstGeom prst="rect">
            <a:avLst/>
          </a:prstGeom>
          <a:blipFill>
            <a:blip r:embed="rId12" cstate="print"/>
            <a:stretch>
              <a:fillRect/>
            </a:stretch>
          </a:blipFill>
        </p:spPr>
        <p:txBody>
          <a:bodyPr wrap="square" lIns="0" tIns="0" rIns="0" bIns="0" rtlCol="0">
            <a:noAutofit/>
          </a:bodyPr>
          <a:lstStyle/>
          <a:p/>
        </p:txBody>
      </p:sp>
      <p:sp>
        <p:nvSpPr>
          <p:cNvPr id="19" name="object 19"/>
          <p:cNvSpPr/>
          <p:nvPr/>
        </p:nvSpPr>
        <p:spPr>
          <a:xfrm>
            <a:off x="5090210" y="5880572"/>
            <a:ext cx="166497" cy="402221"/>
          </a:xfrm>
          <a:custGeom>
            <a:avLst/>
            <a:gdLst/>
            <a:ahLst/>
            <a:cxnLst/>
            <a:rect l="l" t="t" r="r" b="b"/>
            <a:pathLst>
              <a:path w="166497" h="402221">
                <a:moveTo>
                  <a:pt x="166497" y="0"/>
                </a:moveTo>
                <a:lnTo>
                  <a:pt x="0" y="402221"/>
                </a:lnTo>
              </a:path>
            </a:pathLst>
          </a:custGeom>
          <a:ln w="25400">
            <a:solidFill>
              <a:srgbClr val="FF0000"/>
            </a:solidFill>
          </a:ln>
        </p:spPr>
        <p:txBody>
          <a:bodyPr wrap="square" lIns="0" tIns="0" rIns="0" bIns="0" rtlCol="0">
            <a:noAutofit/>
          </a:bodyPr>
          <a:lstStyle/>
          <a:p/>
        </p:txBody>
      </p:sp>
      <p:sp>
        <p:nvSpPr>
          <p:cNvPr id="20" name="object 20"/>
          <p:cNvSpPr/>
          <p:nvPr/>
        </p:nvSpPr>
        <p:spPr>
          <a:xfrm>
            <a:off x="5339080" y="5333999"/>
            <a:ext cx="449579" cy="515619"/>
          </a:xfrm>
          <a:prstGeom prst="rect">
            <a:avLst/>
          </a:prstGeom>
          <a:blipFill>
            <a:blip r:embed="rId13" cstate="print"/>
            <a:stretch>
              <a:fillRect/>
            </a:stretch>
          </a:blipFill>
        </p:spPr>
        <p:txBody>
          <a:bodyPr wrap="square" lIns="0" tIns="0" rIns="0" bIns="0" rtlCol="0">
            <a:noAutofit/>
          </a:bodyPr>
          <a:lstStyle/>
          <a:p/>
        </p:txBody>
      </p:sp>
      <p:sp>
        <p:nvSpPr>
          <p:cNvPr id="21" name="object 21"/>
          <p:cNvSpPr/>
          <p:nvPr/>
        </p:nvSpPr>
        <p:spPr>
          <a:xfrm>
            <a:off x="5392491" y="5364057"/>
            <a:ext cx="344271" cy="414680"/>
          </a:xfrm>
          <a:custGeom>
            <a:avLst/>
            <a:gdLst/>
            <a:ahLst/>
            <a:cxnLst/>
            <a:rect l="l" t="t" r="r" b="b"/>
            <a:pathLst>
              <a:path w="344271" h="414680">
                <a:moveTo>
                  <a:pt x="344271" y="0"/>
                </a:moveTo>
                <a:lnTo>
                  <a:pt x="0" y="414680"/>
                </a:lnTo>
              </a:path>
            </a:pathLst>
          </a:custGeom>
          <a:ln w="25400">
            <a:solidFill>
              <a:srgbClr val="FF0000"/>
            </a:solidFill>
          </a:ln>
        </p:spPr>
        <p:txBody>
          <a:bodyPr wrap="square" lIns="0" tIns="0" rIns="0" bIns="0" rtlCol="0">
            <a:noAutofit/>
          </a:bodyPr>
          <a:lstStyle/>
          <a:p/>
        </p:txBody>
      </p:sp>
      <p:sp>
        <p:nvSpPr>
          <p:cNvPr id="22" name="object 22"/>
          <p:cNvSpPr/>
          <p:nvPr/>
        </p:nvSpPr>
        <p:spPr>
          <a:xfrm>
            <a:off x="5339080" y="5852159"/>
            <a:ext cx="327659" cy="480059"/>
          </a:xfrm>
          <a:prstGeom prst="rect">
            <a:avLst/>
          </a:prstGeom>
          <a:blipFill>
            <a:blip r:embed="rId14" cstate="print"/>
            <a:stretch>
              <a:fillRect/>
            </a:stretch>
          </a:blipFill>
        </p:spPr>
        <p:txBody>
          <a:bodyPr wrap="square" lIns="0" tIns="0" rIns="0" bIns="0" rtlCol="0">
            <a:noAutofit/>
          </a:bodyPr>
          <a:lstStyle/>
          <a:p/>
        </p:txBody>
      </p:sp>
      <p:sp>
        <p:nvSpPr>
          <p:cNvPr id="23" name="object 23"/>
          <p:cNvSpPr/>
          <p:nvPr/>
        </p:nvSpPr>
        <p:spPr>
          <a:xfrm>
            <a:off x="5392487" y="5880571"/>
            <a:ext cx="220141" cy="381127"/>
          </a:xfrm>
          <a:custGeom>
            <a:avLst/>
            <a:gdLst/>
            <a:ahLst/>
            <a:cxnLst/>
            <a:rect l="l" t="t" r="r" b="b"/>
            <a:pathLst>
              <a:path w="220141" h="381126">
                <a:moveTo>
                  <a:pt x="0" y="0"/>
                </a:moveTo>
                <a:lnTo>
                  <a:pt x="220141" y="381126"/>
                </a:lnTo>
              </a:path>
            </a:pathLst>
          </a:custGeom>
          <a:ln w="25400">
            <a:solidFill>
              <a:srgbClr val="FF0000"/>
            </a:solidFill>
          </a:ln>
        </p:spPr>
        <p:txBody>
          <a:bodyPr wrap="square" lIns="0" tIns="0" rIns="0" bIns="0" rtlCol="0">
            <a:noAutofit/>
          </a:bodyPr>
          <a:lstStyle/>
          <a:p/>
        </p:txBody>
      </p:sp>
      <p:sp>
        <p:nvSpPr>
          <p:cNvPr id="24" name="object 24"/>
          <p:cNvSpPr/>
          <p:nvPr/>
        </p:nvSpPr>
        <p:spPr>
          <a:xfrm>
            <a:off x="1757680" y="5242559"/>
            <a:ext cx="287019" cy="241299"/>
          </a:xfrm>
          <a:prstGeom prst="rect">
            <a:avLst/>
          </a:prstGeom>
          <a:blipFill>
            <a:blip r:embed="rId15" cstate="print"/>
            <a:stretch>
              <a:fillRect/>
            </a:stretch>
          </a:blipFill>
        </p:spPr>
        <p:txBody>
          <a:bodyPr wrap="square" lIns="0" tIns="0" rIns="0" bIns="0" rtlCol="0">
            <a:noAutofit/>
          </a:bodyPr>
          <a:lstStyle/>
          <a:p/>
        </p:txBody>
      </p:sp>
      <p:sp>
        <p:nvSpPr>
          <p:cNvPr id="25" name="object 25"/>
          <p:cNvSpPr/>
          <p:nvPr/>
        </p:nvSpPr>
        <p:spPr>
          <a:xfrm>
            <a:off x="1805666" y="5268668"/>
            <a:ext cx="190894" cy="143797"/>
          </a:xfrm>
          <a:custGeom>
            <a:avLst/>
            <a:gdLst/>
            <a:ahLst/>
            <a:cxnLst/>
            <a:rect l="l" t="t" r="r" b="b"/>
            <a:pathLst>
              <a:path w="190894" h="143797">
                <a:moveTo>
                  <a:pt x="0" y="71792"/>
                </a:moveTo>
                <a:lnTo>
                  <a:pt x="20607" y="27215"/>
                </a:lnTo>
                <a:lnTo>
                  <a:pt x="57369" y="5854"/>
                </a:lnTo>
                <a:lnTo>
                  <a:pt x="88509" y="0"/>
                </a:lnTo>
                <a:lnTo>
                  <a:pt x="106220" y="895"/>
                </a:lnTo>
                <a:lnTo>
                  <a:pt x="151406" y="13886"/>
                </a:lnTo>
                <a:lnTo>
                  <a:pt x="181406" y="39136"/>
                </a:lnTo>
                <a:lnTo>
                  <a:pt x="190894" y="60747"/>
                </a:lnTo>
                <a:lnTo>
                  <a:pt x="189958" y="75330"/>
                </a:lnTo>
                <a:lnTo>
                  <a:pt x="173471" y="111675"/>
                </a:lnTo>
                <a:lnTo>
                  <a:pt x="140683" y="135223"/>
                </a:lnTo>
                <a:lnTo>
                  <a:pt x="97013" y="143797"/>
                </a:lnTo>
                <a:lnTo>
                  <a:pt x="80380" y="142758"/>
                </a:lnTo>
                <a:lnTo>
                  <a:pt x="37096" y="128536"/>
                </a:lnTo>
                <a:lnTo>
                  <a:pt x="8412" y="101278"/>
                </a:lnTo>
                <a:lnTo>
                  <a:pt x="0" y="71792"/>
                </a:lnTo>
                <a:close/>
              </a:path>
            </a:pathLst>
          </a:custGeom>
          <a:ln w="9525">
            <a:solidFill>
              <a:srgbClr val="4A7EBB"/>
            </a:solidFill>
          </a:ln>
        </p:spPr>
        <p:txBody>
          <a:bodyPr wrap="square" lIns="0" tIns="0" rIns="0" bIns="0" rtlCol="0">
            <a:noAutofit/>
          </a:bodyPr>
          <a:lstStyle/>
          <a:p/>
        </p:txBody>
      </p:sp>
      <p:sp>
        <p:nvSpPr>
          <p:cNvPr id="26" name="object 26"/>
          <p:cNvSpPr/>
          <p:nvPr/>
        </p:nvSpPr>
        <p:spPr>
          <a:xfrm>
            <a:off x="2430779" y="5760720"/>
            <a:ext cx="287019" cy="238759"/>
          </a:xfrm>
          <a:prstGeom prst="rect">
            <a:avLst/>
          </a:prstGeom>
          <a:blipFill>
            <a:blip r:embed="rId16" cstate="print"/>
            <a:stretch>
              <a:fillRect/>
            </a:stretch>
          </a:blipFill>
        </p:spPr>
        <p:txBody>
          <a:bodyPr wrap="square" lIns="0" tIns="0" rIns="0" bIns="0" rtlCol="0">
            <a:noAutofit/>
          </a:bodyPr>
          <a:lstStyle/>
          <a:p/>
        </p:txBody>
      </p:sp>
      <p:sp>
        <p:nvSpPr>
          <p:cNvPr id="27" name="object 27"/>
          <p:cNvSpPr/>
          <p:nvPr/>
        </p:nvSpPr>
        <p:spPr>
          <a:xfrm>
            <a:off x="2573756" y="5784786"/>
            <a:ext cx="144043" cy="144081"/>
          </a:xfrm>
          <a:prstGeom prst="rect">
            <a:avLst/>
          </a:prstGeom>
          <a:blipFill>
            <a:blip r:embed="rId17" cstate="print"/>
            <a:stretch>
              <a:fillRect/>
            </a:stretch>
          </a:blipFill>
        </p:spPr>
        <p:txBody>
          <a:bodyPr wrap="square" lIns="0" tIns="0" rIns="0" bIns="0" rtlCol="0">
            <a:noAutofit/>
          </a:bodyPr>
          <a:lstStyle/>
          <a:p/>
        </p:txBody>
      </p:sp>
      <p:sp>
        <p:nvSpPr>
          <p:cNvPr id="28" name="object 28"/>
          <p:cNvSpPr/>
          <p:nvPr/>
        </p:nvSpPr>
        <p:spPr>
          <a:xfrm>
            <a:off x="2477741" y="5785183"/>
            <a:ext cx="190894" cy="143797"/>
          </a:xfrm>
          <a:custGeom>
            <a:avLst/>
            <a:gdLst/>
            <a:ahLst/>
            <a:cxnLst/>
            <a:rect l="l" t="t" r="r" b="b"/>
            <a:pathLst>
              <a:path w="190894" h="143797">
                <a:moveTo>
                  <a:pt x="0" y="71792"/>
                </a:moveTo>
                <a:lnTo>
                  <a:pt x="20607" y="27215"/>
                </a:lnTo>
                <a:lnTo>
                  <a:pt x="57369" y="5854"/>
                </a:lnTo>
                <a:lnTo>
                  <a:pt x="88509" y="0"/>
                </a:lnTo>
                <a:lnTo>
                  <a:pt x="106220" y="895"/>
                </a:lnTo>
                <a:lnTo>
                  <a:pt x="151406" y="13886"/>
                </a:lnTo>
                <a:lnTo>
                  <a:pt x="181406" y="39136"/>
                </a:lnTo>
                <a:lnTo>
                  <a:pt x="190894" y="60747"/>
                </a:lnTo>
                <a:lnTo>
                  <a:pt x="189958" y="75330"/>
                </a:lnTo>
                <a:lnTo>
                  <a:pt x="173471" y="111675"/>
                </a:lnTo>
                <a:lnTo>
                  <a:pt x="140683" y="135223"/>
                </a:lnTo>
                <a:lnTo>
                  <a:pt x="97013" y="143797"/>
                </a:lnTo>
                <a:lnTo>
                  <a:pt x="80380" y="142758"/>
                </a:lnTo>
                <a:lnTo>
                  <a:pt x="37096" y="128536"/>
                </a:lnTo>
                <a:lnTo>
                  <a:pt x="8412" y="101278"/>
                </a:lnTo>
                <a:lnTo>
                  <a:pt x="0" y="71792"/>
                </a:lnTo>
                <a:close/>
              </a:path>
            </a:pathLst>
          </a:custGeom>
          <a:ln w="9525">
            <a:solidFill>
              <a:srgbClr val="4A7EBB"/>
            </a:solidFill>
          </a:ln>
        </p:spPr>
        <p:txBody>
          <a:bodyPr wrap="square" lIns="0" tIns="0" rIns="0" bIns="0" rtlCol="0">
            <a:noAutofit/>
          </a:bodyPr>
          <a:lstStyle/>
          <a:p/>
        </p:txBody>
      </p:sp>
      <p:sp>
        <p:nvSpPr>
          <p:cNvPr id="29" name="object 29"/>
          <p:cNvSpPr/>
          <p:nvPr/>
        </p:nvSpPr>
        <p:spPr>
          <a:xfrm>
            <a:off x="1277619" y="5760720"/>
            <a:ext cx="287019" cy="238759"/>
          </a:xfrm>
          <a:prstGeom prst="rect">
            <a:avLst/>
          </a:prstGeom>
          <a:blipFill>
            <a:blip r:embed="rId18" cstate="print"/>
            <a:stretch>
              <a:fillRect/>
            </a:stretch>
          </a:blipFill>
        </p:spPr>
        <p:txBody>
          <a:bodyPr wrap="square" lIns="0" tIns="0" rIns="0" bIns="0" rtlCol="0">
            <a:noAutofit/>
          </a:bodyPr>
          <a:lstStyle/>
          <a:p/>
        </p:txBody>
      </p:sp>
      <p:sp>
        <p:nvSpPr>
          <p:cNvPr id="30" name="object 30"/>
          <p:cNvSpPr/>
          <p:nvPr/>
        </p:nvSpPr>
        <p:spPr>
          <a:xfrm>
            <a:off x="1421536" y="5784837"/>
            <a:ext cx="143103" cy="143979"/>
          </a:xfrm>
          <a:prstGeom prst="rect">
            <a:avLst/>
          </a:prstGeom>
          <a:blipFill>
            <a:blip r:embed="rId19" cstate="print"/>
            <a:stretch>
              <a:fillRect/>
            </a:stretch>
          </a:blipFill>
        </p:spPr>
        <p:txBody>
          <a:bodyPr wrap="square" lIns="0" tIns="0" rIns="0" bIns="0" rtlCol="0">
            <a:noAutofit/>
          </a:bodyPr>
          <a:lstStyle/>
          <a:p/>
        </p:txBody>
      </p:sp>
      <p:sp>
        <p:nvSpPr>
          <p:cNvPr id="31" name="object 31"/>
          <p:cNvSpPr/>
          <p:nvPr/>
        </p:nvSpPr>
        <p:spPr>
          <a:xfrm>
            <a:off x="1325614" y="5785183"/>
            <a:ext cx="190894" cy="143797"/>
          </a:xfrm>
          <a:custGeom>
            <a:avLst/>
            <a:gdLst/>
            <a:ahLst/>
            <a:cxnLst/>
            <a:rect l="l" t="t" r="r" b="b"/>
            <a:pathLst>
              <a:path w="190894" h="143797">
                <a:moveTo>
                  <a:pt x="0" y="71792"/>
                </a:moveTo>
                <a:lnTo>
                  <a:pt x="20607" y="27215"/>
                </a:lnTo>
                <a:lnTo>
                  <a:pt x="57369" y="5854"/>
                </a:lnTo>
                <a:lnTo>
                  <a:pt x="88509" y="0"/>
                </a:lnTo>
                <a:lnTo>
                  <a:pt x="106220" y="895"/>
                </a:lnTo>
                <a:lnTo>
                  <a:pt x="151406" y="13886"/>
                </a:lnTo>
                <a:lnTo>
                  <a:pt x="181406" y="39136"/>
                </a:lnTo>
                <a:lnTo>
                  <a:pt x="190894" y="60747"/>
                </a:lnTo>
                <a:lnTo>
                  <a:pt x="189958" y="75330"/>
                </a:lnTo>
                <a:lnTo>
                  <a:pt x="173471" y="111675"/>
                </a:lnTo>
                <a:lnTo>
                  <a:pt x="140683" y="135223"/>
                </a:lnTo>
                <a:lnTo>
                  <a:pt x="97013" y="143797"/>
                </a:lnTo>
                <a:lnTo>
                  <a:pt x="80380" y="142758"/>
                </a:lnTo>
                <a:lnTo>
                  <a:pt x="37096" y="128536"/>
                </a:lnTo>
                <a:lnTo>
                  <a:pt x="8412" y="101278"/>
                </a:lnTo>
                <a:lnTo>
                  <a:pt x="0" y="71792"/>
                </a:lnTo>
                <a:close/>
              </a:path>
            </a:pathLst>
          </a:custGeom>
          <a:ln w="9525">
            <a:solidFill>
              <a:srgbClr val="4A7EBB"/>
            </a:solidFill>
          </a:ln>
        </p:spPr>
        <p:txBody>
          <a:bodyPr wrap="square" lIns="0" tIns="0" rIns="0" bIns="0" rtlCol="0">
            <a:noAutofit/>
          </a:bodyPr>
          <a:lstStyle/>
          <a:p/>
        </p:txBody>
      </p:sp>
      <p:sp>
        <p:nvSpPr>
          <p:cNvPr id="32" name="object 32"/>
          <p:cNvSpPr/>
          <p:nvPr/>
        </p:nvSpPr>
        <p:spPr>
          <a:xfrm>
            <a:off x="1564640" y="6263640"/>
            <a:ext cx="289559" cy="241299"/>
          </a:xfrm>
          <a:prstGeom prst="rect">
            <a:avLst/>
          </a:prstGeom>
          <a:blipFill>
            <a:blip r:embed="rId20" cstate="print"/>
            <a:stretch>
              <a:fillRect/>
            </a:stretch>
          </a:blipFill>
        </p:spPr>
        <p:txBody>
          <a:bodyPr wrap="square" lIns="0" tIns="0" rIns="0" bIns="0" rtlCol="0">
            <a:noAutofit/>
          </a:bodyPr>
          <a:lstStyle/>
          <a:p/>
        </p:txBody>
      </p:sp>
      <p:sp>
        <p:nvSpPr>
          <p:cNvPr id="33" name="object 33"/>
          <p:cNvSpPr/>
          <p:nvPr/>
        </p:nvSpPr>
        <p:spPr>
          <a:xfrm>
            <a:off x="1613645" y="6289238"/>
            <a:ext cx="190894" cy="143797"/>
          </a:xfrm>
          <a:custGeom>
            <a:avLst/>
            <a:gdLst/>
            <a:ahLst/>
            <a:cxnLst/>
            <a:rect l="l" t="t" r="r" b="b"/>
            <a:pathLst>
              <a:path w="190894" h="143797">
                <a:moveTo>
                  <a:pt x="0" y="71792"/>
                </a:moveTo>
                <a:lnTo>
                  <a:pt x="20607" y="27215"/>
                </a:lnTo>
                <a:lnTo>
                  <a:pt x="57369" y="5854"/>
                </a:lnTo>
                <a:lnTo>
                  <a:pt x="88509" y="0"/>
                </a:lnTo>
                <a:lnTo>
                  <a:pt x="106220" y="895"/>
                </a:lnTo>
                <a:lnTo>
                  <a:pt x="151406" y="13886"/>
                </a:lnTo>
                <a:lnTo>
                  <a:pt x="181406" y="39136"/>
                </a:lnTo>
                <a:lnTo>
                  <a:pt x="190894" y="60747"/>
                </a:lnTo>
                <a:lnTo>
                  <a:pt x="189958" y="75330"/>
                </a:lnTo>
                <a:lnTo>
                  <a:pt x="173471" y="111675"/>
                </a:lnTo>
                <a:lnTo>
                  <a:pt x="140683" y="135223"/>
                </a:lnTo>
                <a:lnTo>
                  <a:pt x="97013" y="143797"/>
                </a:lnTo>
                <a:lnTo>
                  <a:pt x="80380" y="142758"/>
                </a:lnTo>
                <a:lnTo>
                  <a:pt x="37096" y="128536"/>
                </a:lnTo>
                <a:lnTo>
                  <a:pt x="8412" y="101278"/>
                </a:lnTo>
                <a:lnTo>
                  <a:pt x="0" y="71792"/>
                </a:lnTo>
                <a:close/>
              </a:path>
            </a:pathLst>
          </a:custGeom>
          <a:ln w="9524">
            <a:solidFill>
              <a:srgbClr val="4A7EBB"/>
            </a:solidFill>
          </a:ln>
        </p:spPr>
        <p:txBody>
          <a:bodyPr wrap="square" lIns="0" tIns="0" rIns="0" bIns="0" rtlCol="0">
            <a:noAutofit/>
          </a:bodyPr>
          <a:lstStyle/>
          <a:p/>
        </p:txBody>
      </p:sp>
      <p:sp>
        <p:nvSpPr>
          <p:cNvPr id="34" name="object 34"/>
          <p:cNvSpPr/>
          <p:nvPr/>
        </p:nvSpPr>
        <p:spPr>
          <a:xfrm>
            <a:off x="2760979" y="6263640"/>
            <a:ext cx="287019" cy="241299"/>
          </a:xfrm>
          <a:prstGeom prst="rect">
            <a:avLst/>
          </a:prstGeom>
          <a:blipFill>
            <a:blip r:embed="rId21" cstate="print"/>
            <a:stretch>
              <a:fillRect/>
            </a:stretch>
          </a:blipFill>
        </p:spPr>
        <p:txBody>
          <a:bodyPr wrap="square" lIns="0" tIns="0" rIns="0" bIns="0" rtlCol="0">
            <a:noAutofit/>
          </a:bodyPr>
          <a:lstStyle/>
          <a:p/>
        </p:txBody>
      </p:sp>
      <p:sp>
        <p:nvSpPr>
          <p:cNvPr id="35" name="object 35"/>
          <p:cNvSpPr/>
          <p:nvPr/>
        </p:nvSpPr>
        <p:spPr>
          <a:xfrm>
            <a:off x="2904947" y="6289205"/>
            <a:ext cx="143052" cy="144094"/>
          </a:xfrm>
          <a:prstGeom prst="rect">
            <a:avLst/>
          </a:prstGeom>
          <a:blipFill>
            <a:blip r:embed="rId22" cstate="print"/>
            <a:stretch>
              <a:fillRect/>
            </a:stretch>
          </a:blipFill>
        </p:spPr>
        <p:txBody>
          <a:bodyPr wrap="square" lIns="0" tIns="0" rIns="0" bIns="0" rtlCol="0">
            <a:noAutofit/>
          </a:bodyPr>
          <a:lstStyle/>
          <a:p/>
        </p:txBody>
      </p:sp>
      <p:sp>
        <p:nvSpPr>
          <p:cNvPr id="36" name="object 36"/>
          <p:cNvSpPr/>
          <p:nvPr/>
        </p:nvSpPr>
        <p:spPr>
          <a:xfrm>
            <a:off x="2808954" y="6289238"/>
            <a:ext cx="190894" cy="143797"/>
          </a:xfrm>
          <a:custGeom>
            <a:avLst/>
            <a:gdLst/>
            <a:ahLst/>
            <a:cxnLst/>
            <a:rect l="l" t="t" r="r" b="b"/>
            <a:pathLst>
              <a:path w="190894" h="143797">
                <a:moveTo>
                  <a:pt x="0" y="71792"/>
                </a:moveTo>
                <a:lnTo>
                  <a:pt x="20607" y="27215"/>
                </a:lnTo>
                <a:lnTo>
                  <a:pt x="57369" y="5854"/>
                </a:lnTo>
                <a:lnTo>
                  <a:pt x="88509" y="0"/>
                </a:lnTo>
                <a:lnTo>
                  <a:pt x="106220" y="895"/>
                </a:lnTo>
                <a:lnTo>
                  <a:pt x="151406" y="13886"/>
                </a:lnTo>
                <a:lnTo>
                  <a:pt x="181406" y="39136"/>
                </a:lnTo>
                <a:lnTo>
                  <a:pt x="190894" y="60747"/>
                </a:lnTo>
                <a:lnTo>
                  <a:pt x="189958" y="75330"/>
                </a:lnTo>
                <a:lnTo>
                  <a:pt x="173471" y="111675"/>
                </a:lnTo>
                <a:lnTo>
                  <a:pt x="140683" y="135223"/>
                </a:lnTo>
                <a:lnTo>
                  <a:pt x="97013" y="143797"/>
                </a:lnTo>
                <a:lnTo>
                  <a:pt x="80380" y="142758"/>
                </a:lnTo>
                <a:lnTo>
                  <a:pt x="37096" y="128536"/>
                </a:lnTo>
                <a:lnTo>
                  <a:pt x="8412" y="101278"/>
                </a:lnTo>
                <a:lnTo>
                  <a:pt x="0" y="71792"/>
                </a:lnTo>
                <a:close/>
              </a:path>
            </a:pathLst>
          </a:custGeom>
          <a:ln w="9525">
            <a:solidFill>
              <a:srgbClr val="4A7EBB"/>
            </a:solidFill>
          </a:ln>
        </p:spPr>
        <p:txBody>
          <a:bodyPr wrap="square" lIns="0" tIns="0" rIns="0" bIns="0" rtlCol="0">
            <a:noAutofit/>
          </a:bodyPr>
          <a:lstStyle/>
          <a:p/>
        </p:txBody>
      </p:sp>
      <p:sp>
        <p:nvSpPr>
          <p:cNvPr id="37" name="object 37"/>
          <p:cNvSpPr/>
          <p:nvPr/>
        </p:nvSpPr>
        <p:spPr>
          <a:xfrm>
            <a:off x="2133600" y="6263640"/>
            <a:ext cx="287019" cy="241299"/>
          </a:xfrm>
          <a:prstGeom prst="rect">
            <a:avLst/>
          </a:prstGeom>
          <a:blipFill>
            <a:blip r:embed="rId23" cstate="print"/>
            <a:stretch>
              <a:fillRect/>
            </a:stretch>
          </a:blipFill>
        </p:spPr>
        <p:txBody>
          <a:bodyPr wrap="square" lIns="0" tIns="0" rIns="0" bIns="0" rtlCol="0">
            <a:noAutofit/>
          </a:bodyPr>
          <a:lstStyle/>
          <a:p/>
        </p:txBody>
      </p:sp>
      <p:sp>
        <p:nvSpPr>
          <p:cNvPr id="38" name="object 38"/>
          <p:cNvSpPr/>
          <p:nvPr/>
        </p:nvSpPr>
        <p:spPr>
          <a:xfrm>
            <a:off x="2277745" y="6288836"/>
            <a:ext cx="142874" cy="144030"/>
          </a:xfrm>
          <a:prstGeom prst="rect">
            <a:avLst/>
          </a:prstGeom>
          <a:blipFill>
            <a:blip r:embed="rId24" cstate="print"/>
            <a:stretch>
              <a:fillRect/>
            </a:stretch>
          </a:blipFill>
        </p:spPr>
        <p:txBody>
          <a:bodyPr wrap="square" lIns="0" tIns="0" rIns="0" bIns="0" rtlCol="0">
            <a:noAutofit/>
          </a:bodyPr>
          <a:lstStyle/>
          <a:p/>
        </p:txBody>
      </p:sp>
      <p:sp>
        <p:nvSpPr>
          <p:cNvPr id="39" name="object 39"/>
          <p:cNvSpPr/>
          <p:nvPr/>
        </p:nvSpPr>
        <p:spPr>
          <a:xfrm>
            <a:off x="2181543" y="6289238"/>
            <a:ext cx="190894" cy="143797"/>
          </a:xfrm>
          <a:custGeom>
            <a:avLst/>
            <a:gdLst/>
            <a:ahLst/>
            <a:cxnLst/>
            <a:rect l="l" t="t" r="r" b="b"/>
            <a:pathLst>
              <a:path w="190894" h="143797">
                <a:moveTo>
                  <a:pt x="0" y="71792"/>
                </a:moveTo>
                <a:lnTo>
                  <a:pt x="20607" y="27215"/>
                </a:lnTo>
                <a:lnTo>
                  <a:pt x="57369" y="5854"/>
                </a:lnTo>
                <a:lnTo>
                  <a:pt x="88509" y="0"/>
                </a:lnTo>
                <a:lnTo>
                  <a:pt x="106220" y="895"/>
                </a:lnTo>
                <a:lnTo>
                  <a:pt x="151406" y="13886"/>
                </a:lnTo>
                <a:lnTo>
                  <a:pt x="181406" y="39136"/>
                </a:lnTo>
                <a:lnTo>
                  <a:pt x="190894" y="60747"/>
                </a:lnTo>
                <a:lnTo>
                  <a:pt x="189958" y="75330"/>
                </a:lnTo>
                <a:lnTo>
                  <a:pt x="173471" y="111675"/>
                </a:lnTo>
                <a:lnTo>
                  <a:pt x="140683" y="135223"/>
                </a:lnTo>
                <a:lnTo>
                  <a:pt x="97013" y="143797"/>
                </a:lnTo>
                <a:lnTo>
                  <a:pt x="80380" y="142758"/>
                </a:lnTo>
                <a:lnTo>
                  <a:pt x="37096" y="128536"/>
                </a:lnTo>
                <a:lnTo>
                  <a:pt x="8412" y="101278"/>
                </a:lnTo>
                <a:lnTo>
                  <a:pt x="0" y="71792"/>
                </a:lnTo>
                <a:close/>
              </a:path>
            </a:pathLst>
          </a:custGeom>
          <a:ln w="9525">
            <a:solidFill>
              <a:srgbClr val="4A7EBB"/>
            </a:solidFill>
          </a:ln>
        </p:spPr>
        <p:txBody>
          <a:bodyPr wrap="square" lIns="0" tIns="0" rIns="0" bIns="0" rtlCol="0">
            <a:noAutofit/>
          </a:bodyPr>
          <a:lstStyle/>
          <a:p/>
        </p:txBody>
      </p:sp>
      <p:sp>
        <p:nvSpPr>
          <p:cNvPr id="40" name="object 40"/>
          <p:cNvSpPr/>
          <p:nvPr/>
        </p:nvSpPr>
        <p:spPr>
          <a:xfrm>
            <a:off x="1917699" y="5359399"/>
            <a:ext cx="640079" cy="520699"/>
          </a:xfrm>
          <a:prstGeom prst="rect">
            <a:avLst/>
          </a:prstGeom>
          <a:blipFill>
            <a:blip r:embed="rId25" cstate="print"/>
            <a:stretch>
              <a:fillRect/>
            </a:stretch>
          </a:blipFill>
        </p:spPr>
        <p:txBody>
          <a:bodyPr wrap="square" lIns="0" tIns="0" rIns="0" bIns="0" rtlCol="0">
            <a:noAutofit/>
          </a:bodyPr>
          <a:lstStyle/>
          <a:p/>
        </p:txBody>
      </p:sp>
      <p:sp>
        <p:nvSpPr>
          <p:cNvPr id="41" name="object 41"/>
          <p:cNvSpPr/>
          <p:nvPr/>
        </p:nvSpPr>
        <p:spPr>
          <a:xfrm>
            <a:off x="1969566" y="5391377"/>
            <a:ext cx="536295" cy="414680"/>
          </a:xfrm>
          <a:custGeom>
            <a:avLst/>
            <a:gdLst/>
            <a:ahLst/>
            <a:cxnLst/>
            <a:rect l="l" t="t" r="r" b="b"/>
            <a:pathLst>
              <a:path w="536295" h="414680">
                <a:moveTo>
                  <a:pt x="0" y="0"/>
                </a:moveTo>
                <a:lnTo>
                  <a:pt x="536295" y="414680"/>
                </a:lnTo>
              </a:path>
            </a:pathLst>
          </a:custGeom>
          <a:ln w="25400">
            <a:solidFill>
              <a:srgbClr val="4F81BD"/>
            </a:solidFill>
          </a:ln>
        </p:spPr>
        <p:txBody>
          <a:bodyPr wrap="square" lIns="0" tIns="0" rIns="0" bIns="0" rtlCol="0">
            <a:noAutofit/>
          </a:bodyPr>
          <a:lstStyle/>
          <a:p/>
        </p:txBody>
      </p:sp>
      <p:sp>
        <p:nvSpPr>
          <p:cNvPr id="42" name="object 42"/>
          <p:cNvSpPr/>
          <p:nvPr/>
        </p:nvSpPr>
        <p:spPr>
          <a:xfrm>
            <a:off x="2583179" y="5864859"/>
            <a:ext cx="375919" cy="495299"/>
          </a:xfrm>
          <a:prstGeom prst="rect">
            <a:avLst/>
          </a:prstGeom>
          <a:blipFill>
            <a:blip r:embed="rId26" cstate="print"/>
            <a:stretch>
              <a:fillRect/>
            </a:stretch>
          </a:blipFill>
        </p:spPr>
        <p:txBody>
          <a:bodyPr wrap="square" lIns="0" tIns="0" rIns="0" bIns="0" rtlCol="0">
            <a:noAutofit/>
          </a:bodyPr>
          <a:lstStyle/>
          <a:p/>
        </p:txBody>
      </p:sp>
      <p:sp>
        <p:nvSpPr>
          <p:cNvPr id="43" name="object 43"/>
          <p:cNvSpPr/>
          <p:nvPr/>
        </p:nvSpPr>
        <p:spPr>
          <a:xfrm>
            <a:off x="2636815" y="5894933"/>
            <a:ext cx="268147" cy="394093"/>
          </a:xfrm>
          <a:custGeom>
            <a:avLst/>
            <a:gdLst/>
            <a:ahLst/>
            <a:cxnLst/>
            <a:rect l="l" t="t" r="r" b="b"/>
            <a:pathLst>
              <a:path w="268147" h="394093">
                <a:moveTo>
                  <a:pt x="0" y="0"/>
                </a:moveTo>
                <a:lnTo>
                  <a:pt x="268147" y="394093"/>
                </a:lnTo>
              </a:path>
            </a:pathLst>
          </a:custGeom>
          <a:ln w="25400">
            <a:solidFill>
              <a:srgbClr val="4F81BD"/>
            </a:solidFill>
          </a:ln>
        </p:spPr>
        <p:txBody>
          <a:bodyPr wrap="square" lIns="0" tIns="0" rIns="0" bIns="0" rtlCol="0">
            <a:noAutofit/>
          </a:bodyPr>
          <a:lstStyle/>
          <a:p/>
        </p:txBody>
      </p:sp>
      <p:sp>
        <p:nvSpPr>
          <p:cNvPr id="44" name="object 44"/>
          <p:cNvSpPr/>
          <p:nvPr/>
        </p:nvSpPr>
        <p:spPr>
          <a:xfrm>
            <a:off x="2222499" y="5877559"/>
            <a:ext cx="337819" cy="480059"/>
          </a:xfrm>
          <a:prstGeom prst="rect">
            <a:avLst/>
          </a:prstGeom>
          <a:blipFill>
            <a:blip r:embed="rId27" cstate="print"/>
            <a:stretch>
              <a:fillRect/>
            </a:stretch>
          </a:blipFill>
        </p:spPr>
        <p:txBody>
          <a:bodyPr wrap="square" lIns="0" tIns="0" rIns="0" bIns="0" rtlCol="0">
            <a:noAutofit/>
          </a:bodyPr>
          <a:lstStyle/>
          <a:p/>
        </p:txBody>
      </p:sp>
      <p:sp>
        <p:nvSpPr>
          <p:cNvPr id="45" name="object 45"/>
          <p:cNvSpPr/>
          <p:nvPr/>
        </p:nvSpPr>
        <p:spPr>
          <a:xfrm>
            <a:off x="2277554" y="5907891"/>
            <a:ext cx="228307" cy="381127"/>
          </a:xfrm>
          <a:custGeom>
            <a:avLst/>
            <a:gdLst/>
            <a:ahLst/>
            <a:cxnLst/>
            <a:rect l="l" t="t" r="r" b="b"/>
            <a:pathLst>
              <a:path w="228307" h="381126">
                <a:moveTo>
                  <a:pt x="228307" y="0"/>
                </a:moveTo>
                <a:lnTo>
                  <a:pt x="0" y="381126"/>
                </a:lnTo>
              </a:path>
            </a:pathLst>
          </a:custGeom>
          <a:ln w="25400">
            <a:solidFill>
              <a:srgbClr val="4F81BD"/>
            </a:solidFill>
          </a:ln>
        </p:spPr>
        <p:txBody>
          <a:bodyPr wrap="square" lIns="0" tIns="0" rIns="0" bIns="0" rtlCol="0">
            <a:noAutofit/>
          </a:bodyPr>
          <a:lstStyle/>
          <a:p/>
        </p:txBody>
      </p:sp>
      <p:sp>
        <p:nvSpPr>
          <p:cNvPr id="46" name="object 46"/>
          <p:cNvSpPr/>
          <p:nvPr/>
        </p:nvSpPr>
        <p:spPr>
          <a:xfrm>
            <a:off x="1437639" y="5359399"/>
            <a:ext cx="449579" cy="518159"/>
          </a:xfrm>
          <a:prstGeom prst="rect">
            <a:avLst/>
          </a:prstGeom>
          <a:blipFill>
            <a:blip r:embed="rId28" cstate="print"/>
            <a:stretch>
              <a:fillRect/>
            </a:stretch>
          </a:blipFill>
        </p:spPr>
        <p:txBody>
          <a:bodyPr wrap="square" lIns="0" tIns="0" rIns="0" bIns="0" rtlCol="0">
            <a:noAutofit/>
          </a:bodyPr>
          <a:lstStyle/>
          <a:p/>
        </p:txBody>
      </p:sp>
      <p:sp>
        <p:nvSpPr>
          <p:cNvPr id="47" name="object 47"/>
          <p:cNvSpPr/>
          <p:nvPr/>
        </p:nvSpPr>
        <p:spPr>
          <a:xfrm>
            <a:off x="1489516" y="5391377"/>
            <a:ext cx="344271" cy="414680"/>
          </a:xfrm>
          <a:custGeom>
            <a:avLst/>
            <a:gdLst/>
            <a:ahLst/>
            <a:cxnLst/>
            <a:rect l="l" t="t" r="r" b="b"/>
            <a:pathLst>
              <a:path w="344271" h="414680">
                <a:moveTo>
                  <a:pt x="344271" y="0"/>
                </a:moveTo>
                <a:lnTo>
                  <a:pt x="0" y="414680"/>
                </a:lnTo>
              </a:path>
            </a:pathLst>
          </a:custGeom>
          <a:ln w="25400">
            <a:solidFill>
              <a:srgbClr val="4F81BD"/>
            </a:solidFill>
          </a:ln>
        </p:spPr>
        <p:txBody>
          <a:bodyPr wrap="square" lIns="0" tIns="0" rIns="0" bIns="0" rtlCol="0">
            <a:noAutofit/>
          </a:bodyPr>
          <a:lstStyle/>
          <a:p/>
        </p:txBody>
      </p:sp>
      <p:sp>
        <p:nvSpPr>
          <p:cNvPr id="48" name="object 48"/>
          <p:cNvSpPr/>
          <p:nvPr/>
        </p:nvSpPr>
        <p:spPr>
          <a:xfrm>
            <a:off x="1435100" y="5877559"/>
            <a:ext cx="327647" cy="480059"/>
          </a:xfrm>
          <a:prstGeom prst="rect">
            <a:avLst/>
          </a:prstGeom>
          <a:blipFill>
            <a:blip r:embed="rId29" cstate="print"/>
            <a:stretch>
              <a:fillRect/>
            </a:stretch>
          </a:blipFill>
        </p:spPr>
        <p:txBody>
          <a:bodyPr wrap="square" lIns="0" tIns="0" rIns="0" bIns="0" rtlCol="0">
            <a:noAutofit/>
          </a:bodyPr>
          <a:lstStyle/>
          <a:p/>
        </p:txBody>
      </p:sp>
      <p:sp>
        <p:nvSpPr>
          <p:cNvPr id="49" name="object 49"/>
          <p:cNvSpPr/>
          <p:nvPr/>
        </p:nvSpPr>
        <p:spPr>
          <a:xfrm>
            <a:off x="1489513" y="5907891"/>
            <a:ext cx="220141" cy="381127"/>
          </a:xfrm>
          <a:custGeom>
            <a:avLst/>
            <a:gdLst/>
            <a:ahLst/>
            <a:cxnLst/>
            <a:rect l="l" t="t" r="r" b="b"/>
            <a:pathLst>
              <a:path w="220141" h="381126">
                <a:moveTo>
                  <a:pt x="0" y="0"/>
                </a:moveTo>
                <a:lnTo>
                  <a:pt x="220141" y="381126"/>
                </a:lnTo>
              </a:path>
            </a:pathLst>
          </a:custGeom>
          <a:ln w="25400">
            <a:solidFill>
              <a:srgbClr val="4F81BD"/>
            </a:solidFill>
          </a:ln>
        </p:spPr>
        <p:txBody>
          <a:bodyPr wrap="square" lIns="0" tIns="0" rIns="0" bIns="0" rtlCol="0">
            <a:noAutofit/>
          </a:bodyPr>
          <a:lstStyle/>
          <a:p/>
        </p:txBody>
      </p:sp>
      <p:sp>
        <p:nvSpPr>
          <p:cNvPr id="50" name="object 50"/>
          <p:cNvSpPr/>
          <p:nvPr/>
        </p:nvSpPr>
        <p:spPr>
          <a:xfrm>
            <a:off x="1953260" y="5311140"/>
            <a:ext cx="3423907" cy="607059"/>
          </a:xfrm>
          <a:prstGeom prst="rect">
            <a:avLst/>
          </a:prstGeom>
          <a:blipFill>
            <a:blip r:embed="rId30" cstate="print"/>
            <a:stretch>
              <a:fillRect/>
            </a:stretch>
          </a:blipFill>
        </p:spPr>
        <p:txBody>
          <a:bodyPr wrap="square" lIns="0" tIns="0" rIns="0" bIns="0" rtlCol="0">
            <a:noAutofit/>
          </a:bodyPr>
          <a:lstStyle/>
          <a:p/>
        </p:txBody>
      </p:sp>
      <p:sp>
        <p:nvSpPr>
          <p:cNvPr id="51" name="object 51"/>
          <p:cNvSpPr/>
          <p:nvPr/>
        </p:nvSpPr>
        <p:spPr>
          <a:xfrm>
            <a:off x="1997688" y="5340460"/>
            <a:ext cx="3196082" cy="429818"/>
          </a:xfrm>
          <a:custGeom>
            <a:avLst/>
            <a:gdLst/>
            <a:ahLst/>
            <a:cxnLst/>
            <a:rect l="l" t="t" r="r" b="b"/>
            <a:pathLst>
              <a:path w="3196081" h="429818">
                <a:moveTo>
                  <a:pt x="0" y="0"/>
                </a:moveTo>
                <a:lnTo>
                  <a:pt x="3196082" y="429818"/>
                </a:lnTo>
              </a:path>
            </a:pathLst>
          </a:custGeom>
          <a:ln w="12700">
            <a:solidFill>
              <a:srgbClr val="4F81BD"/>
            </a:solidFill>
            <a:prstDash val="dash"/>
          </a:ln>
        </p:spPr>
        <p:txBody>
          <a:bodyPr wrap="square" lIns="0" tIns="0" rIns="0" bIns="0" rtlCol="0">
            <a:noAutofit/>
          </a:bodyPr>
          <a:lstStyle/>
          <a:p/>
        </p:txBody>
      </p:sp>
      <p:sp>
        <p:nvSpPr>
          <p:cNvPr id="52" name="object 52"/>
          <p:cNvSpPr/>
          <p:nvPr/>
        </p:nvSpPr>
        <p:spPr>
          <a:xfrm>
            <a:off x="5176106" y="5730818"/>
            <a:ext cx="80594" cy="75514"/>
          </a:xfrm>
          <a:custGeom>
            <a:avLst/>
            <a:gdLst/>
            <a:ahLst/>
            <a:cxnLst/>
            <a:rect l="l" t="t" r="r" b="b"/>
            <a:pathLst>
              <a:path w="80594" h="75514">
                <a:moveTo>
                  <a:pt x="10160" y="0"/>
                </a:moveTo>
                <a:lnTo>
                  <a:pt x="0" y="75514"/>
                </a:lnTo>
                <a:lnTo>
                  <a:pt x="80594" y="47917"/>
                </a:lnTo>
                <a:lnTo>
                  <a:pt x="10160" y="0"/>
                </a:lnTo>
                <a:close/>
              </a:path>
            </a:pathLst>
          </a:custGeom>
          <a:solidFill>
            <a:srgbClr val="4F81BD"/>
          </a:solidFill>
        </p:spPr>
        <p:txBody>
          <a:bodyPr wrap="square" lIns="0" tIns="0" rIns="0" bIns="0" rtlCol="0">
            <a:noAutofit/>
          </a:bodyPr>
          <a:lstStyle/>
          <a:p/>
        </p:txBody>
      </p:sp>
      <p:sp>
        <p:nvSpPr>
          <p:cNvPr id="53" name="object 53"/>
          <p:cNvSpPr/>
          <p:nvPr/>
        </p:nvSpPr>
        <p:spPr>
          <a:xfrm>
            <a:off x="2900679" y="6182359"/>
            <a:ext cx="2174239" cy="241299"/>
          </a:xfrm>
          <a:prstGeom prst="rect">
            <a:avLst/>
          </a:prstGeom>
          <a:blipFill>
            <a:blip r:embed="rId31" cstate="print"/>
            <a:stretch>
              <a:fillRect/>
            </a:stretch>
          </a:blipFill>
        </p:spPr>
        <p:txBody>
          <a:bodyPr wrap="square" lIns="0" tIns="0" rIns="0" bIns="0" rtlCol="0">
            <a:noAutofit/>
          </a:bodyPr>
          <a:lstStyle/>
          <a:p/>
        </p:txBody>
      </p:sp>
      <p:sp>
        <p:nvSpPr>
          <p:cNvPr id="54" name="object 54"/>
          <p:cNvSpPr/>
          <p:nvPr/>
        </p:nvSpPr>
        <p:spPr>
          <a:xfrm>
            <a:off x="2943732" y="6284056"/>
            <a:ext cx="1947202" cy="38569"/>
          </a:xfrm>
          <a:custGeom>
            <a:avLst/>
            <a:gdLst/>
            <a:ahLst/>
            <a:cxnLst/>
            <a:rect l="l" t="t" r="r" b="b"/>
            <a:pathLst>
              <a:path w="1947202" h="38569">
                <a:moveTo>
                  <a:pt x="0" y="38569"/>
                </a:moveTo>
                <a:lnTo>
                  <a:pt x="1947202" y="0"/>
                </a:lnTo>
              </a:path>
            </a:pathLst>
          </a:custGeom>
          <a:ln w="12700">
            <a:solidFill>
              <a:srgbClr val="4F81BD"/>
            </a:solidFill>
            <a:prstDash val="dash"/>
          </a:ln>
        </p:spPr>
        <p:txBody>
          <a:bodyPr wrap="square" lIns="0" tIns="0" rIns="0" bIns="0" rtlCol="0">
            <a:noAutofit/>
          </a:bodyPr>
          <a:lstStyle/>
          <a:p/>
        </p:txBody>
      </p:sp>
      <p:sp>
        <p:nvSpPr>
          <p:cNvPr id="55" name="object 55"/>
          <p:cNvSpPr/>
          <p:nvPr/>
        </p:nvSpPr>
        <p:spPr>
          <a:xfrm>
            <a:off x="4877487" y="6246211"/>
            <a:ext cx="76936" cy="76187"/>
          </a:xfrm>
          <a:custGeom>
            <a:avLst/>
            <a:gdLst/>
            <a:ahLst/>
            <a:cxnLst/>
            <a:rect l="l" t="t" r="r" b="b"/>
            <a:pathLst>
              <a:path w="76936" h="76187">
                <a:moveTo>
                  <a:pt x="0" y="0"/>
                </a:moveTo>
                <a:lnTo>
                  <a:pt x="1511" y="76187"/>
                </a:lnTo>
                <a:lnTo>
                  <a:pt x="76936" y="36576"/>
                </a:lnTo>
                <a:lnTo>
                  <a:pt x="0" y="0"/>
                </a:lnTo>
                <a:close/>
              </a:path>
            </a:pathLst>
          </a:custGeom>
          <a:solidFill>
            <a:srgbClr val="4F81BD"/>
          </a:solidFill>
        </p:spPr>
        <p:txBody>
          <a:bodyPr wrap="square" lIns="0" tIns="0" rIns="0" bIns="0" rtlCol="0">
            <a:noAutofit/>
          </a:bodyPr>
          <a:lstStyle/>
          <a:p/>
        </p:txBody>
      </p:sp>
      <p:sp>
        <p:nvSpPr>
          <p:cNvPr id="56" name="object 56"/>
          <p:cNvSpPr/>
          <p:nvPr/>
        </p:nvSpPr>
        <p:spPr>
          <a:xfrm>
            <a:off x="1473199" y="5781039"/>
            <a:ext cx="5054598" cy="238759"/>
          </a:xfrm>
          <a:prstGeom prst="rect">
            <a:avLst/>
          </a:prstGeom>
          <a:blipFill>
            <a:blip r:embed="rId32" cstate="print"/>
            <a:stretch>
              <a:fillRect/>
            </a:stretch>
          </a:blipFill>
        </p:spPr>
        <p:txBody>
          <a:bodyPr wrap="square" lIns="0" tIns="0" rIns="0" bIns="0" rtlCol="0">
            <a:noAutofit/>
          </a:bodyPr>
          <a:lstStyle/>
          <a:p/>
        </p:txBody>
      </p:sp>
      <p:sp>
        <p:nvSpPr>
          <p:cNvPr id="57" name="object 57"/>
          <p:cNvSpPr/>
          <p:nvPr/>
        </p:nvSpPr>
        <p:spPr>
          <a:xfrm>
            <a:off x="1517634" y="5856975"/>
            <a:ext cx="4827701" cy="23291"/>
          </a:xfrm>
          <a:custGeom>
            <a:avLst/>
            <a:gdLst/>
            <a:ahLst/>
            <a:cxnLst/>
            <a:rect l="l" t="t" r="r" b="b"/>
            <a:pathLst>
              <a:path w="4827701" h="23291">
                <a:moveTo>
                  <a:pt x="0" y="0"/>
                </a:moveTo>
                <a:lnTo>
                  <a:pt x="4827701" y="23291"/>
                </a:lnTo>
              </a:path>
            </a:pathLst>
          </a:custGeom>
          <a:ln w="12700">
            <a:solidFill>
              <a:srgbClr val="4F81BD"/>
            </a:solidFill>
            <a:prstDash val="dash"/>
          </a:ln>
        </p:spPr>
        <p:txBody>
          <a:bodyPr wrap="square" lIns="0" tIns="0" rIns="0" bIns="0" rtlCol="0">
            <a:noAutofit/>
          </a:bodyPr>
          <a:lstStyle/>
          <a:p/>
        </p:txBody>
      </p:sp>
      <p:sp>
        <p:nvSpPr>
          <p:cNvPr id="58" name="object 58"/>
          <p:cNvSpPr/>
          <p:nvPr/>
        </p:nvSpPr>
        <p:spPr>
          <a:xfrm>
            <a:off x="6332452" y="5842101"/>
            <a:ext cx="76377" cy="76200"/>
          </a:xfrm>
          <a:custGeom>
            <a:avLst/>
            <a:gdLst/>
            <a:ahLst/>
            <a:cxnLst/>
            <a:rect l="l" t="t" r="r" b="b"/>
            <a:pathLst>
              <a:path w="76377" h="76200">
                <a:moveTo>
                  <a:pt x="368" y="0"/>
                </a:moveTo>
                <a:lnTo>
                  <a:pt x="0" y="76200"/>
                </a:lnTo>
                <a:lnTo>
                  <a:pt x="76377" y="38468"/>
                </a:lnTo>
                <a:lnTo>
                  <a:pt x="368" y="0"/>
                </a:lnTo>
                <a:close/>
              </a:path>
            </a:pathLst>
          </a:custGeom>
          <a:solidFill>
            <a:srgbClr val="4F81BD"/>
          </a:solidFill>
        </p:spPr>
        <p:txBody>
          <a:bodyPr wrap="square" lIns="0" tIns="0" rIns="0" bIns="0" rtlCol="0">
            <a:noAutofit/>
          </a:bodyPr>
          <a:lstStyle/>
          <a:p/>
        </p:txBody>
      </p:sp>
      <p:sp>
        <p:nvSpPr>
          <p:cNvPr id="59" name="object 59"/>
          <p:cNvSpPr txBox="1"/>
          <p:nvPr/>
        </p:nvSpPr>
        <p:spPr>
          <a:xfrm>
            <a:off x="922383" y="4869960"/>
            <a:ext cx="1412240" cy="273685"/>
          </a:xfrm>
          <a:prstGeom prst="rect">
            <a:avLst/>
          </a:prstGeom>
        </p:spPr>
        <p:txBody>
          <a:bodyPr wrap="square" lIns="0" tIns="0" rIns="0" bIns="0" rtlCol="0" vert="horz">
            <a:noAutofit/>
          </a:bodyPr>
          <a:lstStyle/>
          <a:p>
            <a:pPr marL="12700">
              <a:lnSpc>
                <a:spcPts val="2155"/>
              </a:lnSpc>
            </a:pPr>
            <a:r>
              <a:rPr dirty="0" smtClean="0" sz="1800" spc="15">
                <a:solidFill>
                  <a:srgbClr val="4F81BD"/>
                </a:solidFill>
                <a:latin typeface="Microsoft JhengHei"/>
                <a:cs typeface="Microsoft JhengHei"/>
              </a:rPr>
              <a:t>中文体系结构</a:t>
            </a:r>
            <a:endParaRPr sz="1800">
              <a:latin typeface="Microsoft JhengHei"/>
              <a:cs typeface="Microsoft JhengHei"/>
            </a:endParaRPr>
          </a:p>
        </p:txBody>
      </p:sp>
      <p:sp>
        <p:nvSpPr>
          <p:cNvPr id="60" name="object 60"/>
          <p:cNvSpPr txBox="1"/>
          <p:nvPr/>
        </p:nvSpPr>
        <p:spPr>
          <a:xfrm>
            <a:off x="4354938" y="4875521"/>
            <a:ext cx="1412240" cy="273685"/>
          </a:xfrm>
          <a:prstGeom prst="rect">
            <a:avLst/>
          </a:prstGeom>
        </p:spPr>
        <p:txBody>
          <a:bodyPr wrap="square" lIns="0" tIns="0" rIns="0" bIns="0" rtlCol="0" vert="horz">
            <a:noAutofit/>
          </a:bodyPr>
          <a:lstStyle/>
          <a:p>
            <a:pPr marL="12700">
              <a:lnSpc>
                <a:spcPts val="2155"/>
              </a:lnSpc>
            </a:pPr>
            <a:r>
              <a:rPr dirty="0" smtClean="0" sz="1800" spc="15">
                <a:solidFill>
                  <a:srgbClr val="FF0000"/>
                </a:solidFill>
                <a:latin typeface="Microsoft JhengHei"/>
                <a:cs typeface="Microsoft JhengHei"/>
              </a:rPr>
              <a:t>英文体系结构</a:t>
            </a:r>
            <a:endParaRPr sz="1800">
              <a:latin typeface="Microsoft JhengHei"/>
              <a:cs typeface="Microsoft JhengHei"/>
            </a:endParaRPr>
          </a:p>
        </p:txBody>
      </p:sp>
      <p:sp>
        <p:nvSpPr>
          <p:cNvPr id="61" name="object 61"/>
          <p:cNvSpPr/>
          <p:nvPr/>
        </p:nvSpPr>
        <p:spPr>
          <a:xfrm>
            <a:off x="843648" y="854450"/>
            <a:ext cx="2984494" cy="828668"/>
          </a:xfrm>
          <a:prstGeom prst="rect">
            <a:avLst/>
          </a:prstGeom>
          <a:blipFill>
            <a:blip r:embed="rId33" cstate="print"/>
            <a:stretch>
              <a:fillRect/>
            </a:stretch>
          </a:blipFill>
        </p:spPr>
        <p:txBody>
          <a:bodyPr wrap="square" lIns="0" tIns="0" rIns="0" bIns="0" rtlCol="0">
            <a:noAutofit/>
          </a:bodyPr>
          <a:lstStyle/>
          <a:p/>
        </p:txBody>
      </p:sp>
      <p:sp>
        <p:nvSpPr>
          <p:cNvPr id="62" name="object 62"/>
          <p:cNvSpPr/>
          <p:nvPr/>
        </p:nvSpPr>
        <p:spPr>
          <a:xfrm>
            <a:off x="815416" y="1610912"/>
            <a:ext cx="3047987" cy="2962268"/>
          </a:xfrm>
          <a:prstGeom prst="rect">
            <a:avLst/>
          </a:prstGeom>
          <a:blipFill>
            <a:blip r:embed="rId34" cstate="print"/>
            <a:stretch>
              <a:fillRect/>
            </a:stretch>
          </a:blipFill>
        </p:spPr>
        <p:txBody>
          <a:bodyPr wrap="square" lIns="0" tIns="0" rIns="0" bIns="0" rtlCol="0">
            <a:noAutofit/>
          </a:bodyPr>
          <a:lstStyle/>
          <a:p/>
        </p:txBody>
      </p:sp>
      <p:sp>
        <p:nvSpPr>
          <p:cNvPr id="63" name="object 63"/>
          <p:cNvSpPr/>
          <p:nvPr/>
        </p:nvSpPr>
        <p:spPr>
          <a:xfrm>
            <a:off x="4271797" y="842755"/>
            <a:ext cx="7077456" cy="3591399"/>
          </a:xfrm>
          <a:prstGeom prst="rect">
            <a:avLst/>
          </a:prstGeom>
          <a:blipFill>
            <a:blip r:embed="rId35" cstate="print"/>
            <a:stretch>
              <a:fillRect/>
            </a:stretch>
          </a:blipFill>
        </p:spPr>
        <p:txBody>
          <a:bodyPr wrap="square" lIns="0" tIns="0" rIns="0" bIns="0" rtlCol="0">
            <a:noAutofit/>
          </a:bodyPr>
          <a:lstStyle/>
          <a:p/>
        </p:txBody>
      </p:sp>
      <p:sp>
        <p:nvSpPr>
          <p:cNvPr id="64" name="object 64"/>
          <p:cNvSpPr/>
          <p:nvPr/>
        </p:nvSpPr>
        <p:spPr>
          <a:xfrm>
            <a:off x="143344" y="4708385"/>
            <a:ext cx="672071" cy="690638"/>
          </a:xfrm>
          <a:prstGeom prst="rect">
            <a:avLst/>
          </a:prstGeom>
          <a:blipFill>
            <a:blip r:embed="rId36" cstate="print"/>
            <a:stretch>
              <a:fillRect/>
            </a:stretch>
          </a:blipFill>
        </p:spPr>
        <p:txBody>
          <a:bodyPr wrap="square" lIns="0" tIns="0" rIns="0" bIns="0" rtlCol="0">
            <a:noAutofit/>
          </a:bodyPr>
          <a:lstStyle/>
          <a:p/>
        </p:txBody>
      </p:sp>
      <p:sp>
        <p:nvSpPr>
          <p:cNvPr id="65" name="object 65"/>
          <p:cNvSpPr/>
          <p:nvPr/>
        </p:nvSpPr>
        <p:spPr>
          <a:xfrm>
            <a:off x="143427" y="4255389"/>
            <a:ext cx="671988" cy="537006"/>
          </a:xfrm>
          <a:prstGeom prst="rect">
            <a:avLst/>
          </a:prstGeom>
          <a:blipFill>
            <a:blip r:embed="rId37" cstate="print"/>
            <a:stretch>
              <a:fillRect/>
            </a:stretch>
          </a:blipFill>
        </p:spPr>
        <p:txBody>
          <a:bodyPr wrap="square" lIns="0" tIns="0" rIns="0" bIns="0" rtlCol="0">
            <a:noAutofit/>
          </a:bodyPr>
          <a:lstStyle/>
          <a:p/>
        </p:txBody>
      </p:sp>
      <p:sp>
        <p:nvSpPr>
          <p:cNvPr id="66" name="object 66"/>
          <p:cNvSpPr/>
          <p:nvPr/>
        </p:nvSpPr>
        <p:spPr>
          <a:xfrm>
            <a:off x="143338" y="4255391"/>
            <a:ext cx="672071" cy="1143635"/>
          </a:xfrm>
          <a:custGeom>
            <a:avLst/>
            <a:gdLst/>
            <a:ahLst/>
            <a:cxnLst/>
            <a:rect l="l" t="t" r="r" b="b"/>
            <a:pathLst>
              <a:path w="672071" h="1143635">
                <a:moveTo>
                  <a:pt x="0" y="452996"/>
                </a:moveTo>
                <a:lnTo>
                  <a:pt x="6101" y="514078"/>
                </a:lnTo>
                <a:lnTo>
                  <a:pt x="23935" y="572975"/>
                </a:lnTo>
                <a:lnTo>
                  <a:pt x="52794" y="629071"/>
                </a:lnTo>
                <a:lnTo>
                  <a:pt x="91969" y="681750"/>
                </a:lnTo>
                <a:lnTo>
                  <a:pt x="140754" y="730397"/>
                </a:lnTo>
                <a:lnTo>
                  <a:pt x="198440" y="774396"/>
                </a:lnTo>
                <a:lnTo>
                  <a:pt x="264320" y="813132"/>
                </a:lnTo>
                <a:lnTo>
                  <a:pt x="300112" y="830334"/>
                </a:lnTo>
                <a:lnTo>
                  <a:pt x="337687" y="845989"/>
                </a:lnTo>
                <a:lnTo>
                  <a:pt x="376957" y="860020"/>
                </a:lnTo>
                <a:lnTo>
                  <a:pt x="417833" y="872351"/>
                </a:lnTo>
                <a:lnTo>
                  <a:pt x="460227" y="882904"/>
                </a:lnTo>
                <a:lnTo>
                  <a:pt x="504050" y="891603"/>
                </a:lnTo>
                <a:lnTo>
                  <a:pt x="504050" y="807593"/>
                </a:lnTo>
                <a:lnTo>
                  <a:pt x="672071" y="990003"/>
                </a:lnTo>
                <a:lnTo>
                  <a:pt x="504050" y="1143635"/>
                </a:lnTo>
                <a:lnTo>
                  <a:pt x="504050" y="1059624"/>
                </a:lnTo>
                <a:lnTo>
                  <a:pt x="460227" y="1050925"/>
                </a:lnTo>
                <a:lnTo>
                  <a:pt x="417833" y="1040372"/>
                </a:lnTo>
                <a:lnTo>
                  <a:pt x="376957" y="1028041"/>
                </a:lnTo>
                <a:lnTo>
                  <a:pt x="337687" y="1014010"/>
                </a:lnTo>
                <a:lnTo>
                  <a:pt x="300112" y="998355"/>
                </a:lnTo>
                <a:lnTo>
                  <a:pt x="264320" y="981153"/>
                </a:lnTo>
                <a:lnTo>
                  <a:pt x="230400" y="962482"/>
                </a:lnTo>
                <a:lnTo>
                  <a:pt x="168528" y="921037"/>
                </a:lnTo>
                <a:lnTo>
                  <a:pt x="115204" y="874637"/>
                </a:lnTo>
                <a:lnTo>
                  <a:pt x="71136" y="823897"/>
                </a:lnTo>
                <a:lnTo>
                  <a:pt x="37031" y="769432"/>
                </a:lnTo>
                <a:lnTo>
                  <a:pt x="13596" y="711859"/>
                </a:lnTo>
                <a:lnTo>
                  <a:pt x="1540" y="651793"/>
                </a:lnTo>
                <a:lnTo>
                  <a:pt x="0" y="621017"/>
                </a:lnTo>
                <a:lnTo>
                  <a:pt x="0" y="452996"/>
                </a:lnTo>
                <a:lnTo>
                  <a:pt x="8796" y="379519"/>
                </a:lnTo>
                <a:lnTo>
                  <a:pt x="34263" y="309816"/>
                </a:lnTo>
                <a:lnTo>
                  <a:pt x="75016" y="244820"/>
                </a:lnTo>
                <a:lnTo>
                  <a:pt x="100692" y="214379"/>
                </a:lnTo>
                <a:lnTo>
                  <a:pt x="129672" y="185465"/>
                </a:lnTo>
                <a:lnTo>
                  <a:pt x="161781" y="158193"/>
                </a:lnTo>
                <a:lnTo>
                  <a:pt x="196846" y="132681"/>
                </a:lnTo>
                <a:lnTo>
                  <a:pt x="234696" y="109046"/>
                </a:lnTo>
                <a:lnTo>
                  <a:pt x="275156" y="87403"/>
                </a:lnTo>
                <a:lnTo>
                  <a:pt x="318054" y="67870"/>
                </a:lnTo>
                <a:lnTo>
                  <a:pt x="363217" y="50563"/>
                </a:lnTo>
                <a:lnTo>
                  <a:pt x="410472" y="35599"/>
                </a:lnTo>
                <a:lnTo>
                  <a:pt x="459646" y="23094"/>
                </a:lnTo>
                <a:lnTo>
                  <a:pt x="510566" y="13165"/>
                </a:lnTo>
                <a:lnTo>
                  <a:pt x="563058" y="5929"/>
                </a:lnTo>
                <a:lnTo>
                  <a:pt x="616951" y="1501"/>
                </a:lnTo>
                <a:lnTo>
                  <a:pt x="672071" y="0"/>
                </a:lnTo>
                <a:lnTo>
                  <a:pt x="672071" y="168021"/>
                </a:lnTo>
                <a:lnTo>
                  <a:pt x="623968" y="169171"/>
                </a:lnTo>
                <a:lnTo>
                  <a:pt x="576680" y="172574"/>
                </a:lnTo>
                <a:lnTo>
                  <a:pt x="530336" y="178158"/>
                </a:lnTo>
                <a:lnTo>
                  <a:pt x="485065" y="185850"/>
                </a:lnTo>
                <a:lnTo>
                  <a:pt x="440994" y="195580"/>
                </a:lnTo>
                <a:lnTo>
                  <a:pt x="398253" y="207274"/>
                </a:lnTo>
                <a:lnTo>
                  <a:pt x="356971" y="220861"/>
                </a:lnTo>
                <a:lnTo>
                  <a:pt x="317277" y="236269"/>
                </a:lnTo>
                <a:lnTo>
                  <a:pt x="279299" y="253426"/>
                </a:lnTo>
                <a:lnTo>
                  <a:pt x="243166" y="272261"/>
                </a:lnTo>
                <a:lnTo>
                  <a:pt x="209008" y="292700"/>
                </a:lnTo>
                <a:lnTo>
                  <a:pt x="176952" y="314672"/>
                </a:lnTo>
                <a:lnTo>
                  <a:pt x="119663" y="362928"/>
                </a:lnTo>
                <a:lnTo>
                  <a:pt x="72331" y="416453"/>
                </a:lnTo>
                <a:lnTo>
                  <a:pt x="35986" y="474671"/>
                </a:lnTo>
                <a:lnTo>
                  <a:pt x="22255" y="505360"/>
                </a:lnTo>
                <a:lnTo>
                  <a:pt x="11658" y="537006"/>
                </a:lnTo>
              </a:path>
            </a:pathLst>
          </a:custGeom>
          <a:ln w="6350">
            <a:solidFill>
              <a:srgbClr val="00B38A"/>
            </a:solidFill>
          </a:ln>
        </p:spPr>
        <p:txBody>
          <a:bodyPr wrap="square" lIns="0" tIns="0" rIns="0" bIns="0" rtlCol="0">
            <a:noAutofit/>
          </a:bodyPr>
          <a:lstStyle/>
          <a:p/>
        </p:txBody>
      </p:sp>
      <p:sp>
        <p:nvSpPr>
          <p:cNvPr id="67" name="object 67"/>
          <p:cNvSpPr/>
          <p:nvPr/>
        </p:nvSpPr>
        <p:spPr>
          <a:xfrm>
            <a:off x="7248131" y="4706061"/>
            <a:ext cx="3360369" cy="1923139"/>
          </a:xfrm>
          <a:prstGeom prst="rect">
            <a:avLst/>
          </a:prstGeom>
          <a:blipFill>
            <a:blip r:embed="rId38" cstate="print"/>
            <a:stretch>
              <a:fillRect/>
            </a:stretch>
          </a:blipFill>
        </p:spPr>
        <p:txBody>
          <a:bodyPr wrap="square" lIns="0" tIns="0" rIns="0" bIns="0" rtlCol="0">
            <a:noAutofit/>
          </a:bodyPr>
          <a:lstStyle/>
          <a:p/>
        </p:txBody>
      </p:sp>
      <p:sp>
        <p:nvSpPr>
          <p:cNvPr id="68" name="object 68"/>
          <p:cNvSpPr txBox="1"/>
          <p:nvPr/>
        </p:nvSpPr>
        <p:spPr>
          <a:xfrm>
            <a:off x="8959050" y="5528142"/>
            <a:ext cx="990600" cy="317500"/>
          </a:xfrm>
          <a:prstGeom prst="rect">
            <a:avLst/>
          </a:prstGeom>
        </p:spPr>
        <p:txBody>
          <a:bodyPr wrap="square" lIns="0" tIns="0" rIns="0" bIns="0" rtlCol="0" vert="horz">
            <a:noAutofit/>
          </a:bodyPr>
          <a:lstStyle/>
          <a:p>
            <a:pPr marL="12700">
              <a:lnSpc>
                <a:spcPct val="100000"/>
              </a:lnSpc>
            </a:pPr>
            <a:r>
              <a:rPr dirty="0" smtClean="0" sz="2000" spc="5" b="1">
                <a:solidFill>
                  <a:srgbClr val="0070C0"/>
                </a:solidFill>
                <a:latin typeface="Microsoft YaHei UI"/>
                <a:cs typeface="Microsoft YaHei UI"/>
              </a:rPr>
              <a:t>I</a:t>
            </a:r>
            <a:r>
              <a:rPr dirty="0" smtClean="0" sz="2000" spc="-25" b="1">
                <a:solidFill>
                  <a:srgbClr val="0070C0"/>
                </a:solidFill>
                <a:latin typeface="Microsoft YaHei UI"/>
                <a:cs typeface="Microsoft YaHei UI"/>
              </a:rPr>
              <a:t>C</a:t>
            </a:r>
            <a:r>
              <a:rPr dirty="0" smtClean="0" sz="2000" spc="-25" b="1">
                <a:solidFill>
                  <a:srgbClr val="0070C0"/>
                </a:solidFill>
                <a:latin typeface="Microsoft YaHei UI"/>
                <a:cs typeface="Microsoft YaHei UI"/>
              </a:rPr>
              <a:t>D</a:t>
            </a:r>
            <a:r>
              <a:rPr dirty="0" smtClean="0" sz="2000" spc="0" b="1">
                <a:solidFill>
                  <a:srgbClr val="0070C0"/>
                </a:solidFill>
                <a:latin typeface="Microsoft YaHei UI"/>
                <a:cs typeface="Microsoft YaHei UI"/>
              </a:rPr>
              <a:t>编码</a:t>
            </a:r>
            <a:endParaRPr sz="2000">
              <a:latin typeface="Microsoft YaHei UI"/>
              <a:cs typeface="Microsoft YaHei UI"/>
            </a:endParaRPr>
          </a:p>
        </p:txBody>
      </p:sp>
      <p:sp>
        <p:nvSpPr>
          <p:cNvPr id="69" name="object 69"/>
          <p:cNvSpPr txBox="1">
            <a:spLocks noGrp="1"/>
          </p:cNvSpPr>
          <p:nvPr>
            <p:ph type="title"/>
          </p:nvPr>
        </p:nvSpPr>
        <p:spPr>
          <a:prstGeom prst="rect"/>
        </p:spPr>
        <p:txBody>
          <a:bodyPr wrap="square" lIns="0" tIns="98733" rIns="0" bIns="0" rtlCol="0" vert="horz">
            <a:noAutofit/>
          </a:bodyPr>
          <a:lstStyle/>
          <a:p>
            <a:pPr marL="485775">
              <a:lnSpc>
                <a:spcPct val="100000"/>
              </a:lnSpc>
            </a:pPr>
            <a:r>
              <a:rPr dirty="0" smtClean="0" sz="2800" b="1">
                <a:solidFill>
                  <a:srgbClr val="313131"/>
                </a:solidFill>
                <a:latin typeface="Microsoft YaHei UI"/>
                <a:cs typeface="Microsoft YaHei UI"/>
              </a:rPr>
              <a:t>知识融合：跨语言融合</a:t>
            </a:r>
            <a:endParaRPr sz="2800">
              <a:latin typeface="Microsoft YaHei UI"/>
              <a:cs typeface="Microsoft YaHei U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88389" y="2143664"/>
            <a:ext cx="2534970" cy="0"/>
          </a:xfrm>
          <a:custGeom>
            <a:avLst/>
            <a:gdLst/>
            <a:ahLst/>
            <a:cxnLst/>
            <a:rect l="l" t="t" r="r" b="b"/>
            <a:pathLst>
              <a:path w="2534970" h="0">
                <a:moveTo>
                  <a:pt x="0" y="0"/>
                </a:moveTo>
                <a:lnTo>
                  <a:pt x="2534970" y="0"/>
                </a:lnTo>
              </a:path>
            </a:pathLst>
          </a:custGeom>
          <a:ln w="25867">
            <a:solidFill>
              <a:srgbClr val="3434FB"/>
            </a:solidFill>
          </a:ln>
        </p:spPr>
        <p:txBody>
          <a:bodyPr wrap="square" lIns="0" tIns="0" rIns="0" bIns="0" rtlCol="0">
            <a:noAutofit/>
          </a:bodyPr>
          <a:lstStyle/>
          <a:p/>
        </p:txBody>
      </p:sp>
      <p:sp>
        <p:nvSpPr>
          <p:cNvPr id="3" name="object 3"/>
          <p:cNvSpPr/>
          <p:nvPr/>
        </p:nvSpPr>
        <p:spPr>
          <a:xfrm>
            <a:off x="3940412" y="1846053"/>
            <a:ext cx="965702" cy="0"/>
          </a:xfrm>
          <a:custGeom>
            <a:avLst/>
            <a:gdLst/>
            <a:ahLst/>
            <a:cxnLst/>
            <a:rect l="l" t="t" r="r" b="b"/>
            <a:pathLst>
              <a:path w="965702" h="0">
                <a:moveTo>
                  <a:pt x="0" y="0"/>
                </a:moveTo>
                <a:lnTo>
                  <a:pt x="965702" y="0"/>
                </a:lnTo>
              </a:path>
            </a:pathLst>
          </a:custGeom>
          <a:ln w="8622">
            <a:solidFill>
              <a:srgbClr val="000000"/>
            </a:solidFill>
          </a:ln>
        </p:spPr>
        <p:txBody>
          <a:bodyPr wrap="square" lIns="0" tIns="0" rIns="0" bIns="0" rtlCol="0">
            <a:noAutofit/>
          </a:bodyPr>
          <a:lstStyle/>
          <a:p/>
        </p:txBody>
      </p:sp>
      <p:sp>
        <p:nvSpPr>
          <p:cNvPr id="4" name="object 4"/>
          <p:cNvSpPr/>
          <p:nvPr/>
        </p:nvSpPr>
        <p:spPr>
          <a:xfrm>
            <a:off x="8837907" y="1846053"/>
            <a:ext cx="931213" cy="0"/>
          </a:xfrm>
          <a:custGeom>
            <a:avLst/>
            <a:gdLst/>
            <a:ahLst/>
            <a:cxnLst/>
            <a:rect l="l" t="t" r="r" b="b"/>
            <a:pathLst>
              <a:path w="931213" h="0">
                <a:moveTo>
                  <a:pt x="0" y="0"/>
                </a:moveTo>
                <a:lnTo>
                  <a:pt x="931213" y="0"/>
                </a:lnTo>
              </a:path>
            </a:pathLst>
          </a:custGeom>
          <a:ln w="8622">
            <a:solidFill>
              <a:srgbClr val="000000"/>
            </a:solidFill>
          </a:ln>
        </p:spPr>
        <p:txBody>
          <a:bodyPr wrap="square" lIns="0" tIns="0" rIns="0" bIns="0" rtlCol="0">
            <a:noAutofit/>
          </a:bodyPr>
          <a:lstStyle/>
          <a:p/>
        </p:txBody>
      </p:sp>
      <p:sp>
        <p:nvSpPr>
          <p:cNvPr id="5" name="object 5"/>
          <p:cNvSpPr/>
          <p:nvPr/>
        </p:nvSpPr>
        <p:spPr>
          <a:xfrm>
            <a:off x="8139496" y="2389516"/>
            <a:ext cx="1750336" cy="0"/>
          </a:xfrm>
          <a:custGeom>
            <a:avLst/>
            <a:gdLst/>
            <a:ahLst/>
            <a:cxnLst/>
            <a:rect l="l" t="t" r="r" b="b"/>
            <a:pathLst>
              <a:path w="1750336" h="0">
                <a:moveTo>
                  <a:pt x="0" y="0"/>
                </a:moveTo>
                <a:lnTo>
                  <a:pt x="1750336" y="0"/>
                </a:lnTo>
              </a:path>
            </a:pathLst>
          </a:custGeom>
          <a:ln w="17244">
            <a:solidFill>
              <a:srgbClr val="D4D4D4"/>
            </a:solidFill>
          </a:ln>
        </p:spPr>
        <p:txBody>
          <a:bodyPr wrap="square" lIns="0" tIns="0" rIns="0" bIns="0" rtlCol="0">
            <a:noAutofit/>
          </a:bodyPr>
          <a:lstStyle/>
          <a:p/>
        </p:txBody>
      </p:sp>
      <p:sp>
        <p:nvSpPr>
          <p:cNvPr id="6" name="object 6"/>
          <p:cNvSpPr/>
          <p:nvPr/>
        </p:nvSpPr>
        <p:spPr>
          <a:xfrm>
            <a:off x="2371145" y="3562709"/>
            <a:ext cx="2267677" cy="0"/>
          </a:xfrm>
          <a:custGeom>
            <a:avLst/>
            <a:gdLst/>
            <a:ahLst/>
            <a:cxnLst/>
            <a:rect l="l" t="t" r="r" b="b"/>
            <a:pathLst>
              <a:path w="2267677" h="0">
                <a:moveTo>
                  <a:pt x="0" y="0"/>
                </a:moveTo>
                <a:lnTo>
                  <a:pt x="2267677" y="0"/>
                </a:lnTo>
              </a:path>
            </a:pathLst>
          </a:custGeom>
          <a:ln w="8622">
            <a:solidFill>
              <a:srgbClr val="B8B8B8"/>
            </a:solidFill>
          </a:ln>
        </p:spPr>
        <p:txBody>
          <a:bodyPr wrap="square" lIns="0" tIns="0" rIns="0" bIns="0" rtlCol="0">
            <a:noAutofit/>
          </a:bodyPr>
          <a:lstStyle/>
          <a:p/>
        </p:txBody>
      </p:sp>
      <p:sp>
        <p:nvSpPr>
          <p:cNvPr id="7" name="object 7"/>
          <p:cNvSpPr/>
          <p:nvPr/>
        </p:nvSpPr>
        <p:spPr>
          <a:xfrm>
            <a:off x="2409945" y="3269411"/>
            <a:ext cx="0" cy="767750"/>
          </a:xfrm>
          <a:custGeom>
            <a:avLst/>
            <a:gdLst/>
            <a:ahLst/>
            <a:cxnLst/>
            <a:rect l="l" t="t" r="r" b="b"/>
            <a:pathLst>
              <a:path w="0" h="767750">
                <a:moveTo>
                  <a:pt x="0" y="767750"/>
                </a:moveTo>
                <a:lnTo>
                  <a:pt x="0" y="0"/>
                </a:lnTo>
              </a:path>
            </a:pathLst>
          </a:custGeom>
          <a:ln w="8622">
            <a:solidFill>
              <a:srgbClr val="B3B3B3"/>
            </a:solidFill>
          </a:ln>
        </p:spPr>
        <p:txBody>
          <a:bodyPr wrap="square" lIns="0" tIns="0" rIns="0" bIns="0" rtlCol="0">
            <a:noAutofit/>
          </a:bodyPr>
          <a:lstStyle/>
          <a:p/>
        </p:txBody>
      </p:sp>
      <p:sp>
        <p:nvSpPr>
          <p:cNvPr id="8" name="object 8"/>
          <p:cNvSpPr/>
          <p:nvPr/>
        </p:nvSpPr>
        <p:spPr>
          <a:xfrm>
            <a:off x="5328611" y="3968150"/>
            <a:ext cx="1543400" cy="0"/>
          </a:xfrm>
          <a:custGeom>
            <a:avLst/>
            <a:gdLst/>
            <a:ahLst/>
            <a:cxnLst/>
            <a:rect l="l" t="t" r="r" b="b"/>
            <a:pathLst>
              <a:path w="1543400" h="0">
                <a:moveTo>
                  <a:pt x="0" y="0"/>
                </a:moveTo>
                <a:lnTo>
                  <a:pt x="1543400" y="0"/>
                </a:lnTo>
              </a:path>
            </a:pathLst>
          </a:custGeom>
          <a:ln w="8622">
            <a:solidFill>
              <a:srgbClr val="000000"/>
            </a:solidFill>
          </a:ln>
        </p:spPr>
        <p:txBody>
          <a:bodyPr wrap="square" lIns="0" tIns="0" rIns="0" bIns="0" rtlCol="0">
            <a:noAutofit/>
          </a:bodyPr>
          <a:lstStyle/>
          <a:p/>
        </p:txBody>
      </p:sp>
      <p:sp>
        <p:nvSpPr>
          <p:cNvPr id="12" name="object 12"/>
          <p:cNvSpPr txBox="1"/>
          <p:nvPr/>
        </p:nvSpPr>
        <p:spPr>
          <a:xfrm>
            <a:off x="987492" y="283234"/>
            <a:ext cx="3224530" cy="466090"/>
          </a:xfrm>
          <a:prstGeom prst="rect">
            <a:avLst/>
          </a:prstGeom>
        </p:spPr>
        <p:txBody>
          <a:bodyPr wrap="square" lIns="0" tIns="0" rIns="0" bIns="0" rtlCol="0" vert="horz">
            <a:noAutofit/>
          </a:bodyPr>
          <a:lstStyle/>
          <a:p>
            <a:pPr marL="12700">
              <a:lnSpc>
                <a:spcPct val="100000"/>
              </a:lnSpc>
            </a:pPr>
            <a:r>
              <a:rPr dirty="0" smtClean="0" sz="3000" spc="60">
                <a:solidFill>
                  <a:srgbClr val="2A2A2D"/>
                </a:solidFill>
                <a:latin typeface="Arial"/>
                <a:cs typeface="Arial"/>
              </a:rPr>
              <a:t>Dbpedia</a:t>
            </a:r>
            <a:r>
              <a:rPr dirty="0" smtClean="0" sz="3000" spc="310">
                <a:solidFill>
                  <a:srgbClr val="2A2A2D"/>
                </a:solidFill>
                <a:latin typeface="Arial"/>
                <a:cs typeface="Arial"/>
              </a:rPr>
              <a:t> </a:t>
            </a:r>
            <a:r>
              <a:rPr dirty="0" smtClean="0" sz="3000" spc="130">
                <a:solidFill>
                  <a:srgbClr val="2A2A2D"/>
                </a:solidFill>
                <a:latin typeface="Arial"/>
                <a:cs typeface="Arial"/>
              </a:rPr>
              <a:t>Mapping</a:t>
            </a:r>
            <a:endParaRPr sz="3000">
              <a:latin typeface="Arial"/>
              <a:cs typeface="Arial"/>
            </a:endParaRPr>
          </a:p>
        </p:txBody>
      </p:sp>
      <p:sp>
        <p:nvSpPr>
          <p:cNvPr id="13" name="object 13"/>
          <p:cNvSpPr txBox="1"/>
          <p:nvPr/>
        </p:nvSpPr>
        <p:spPr>
          <a:xfrm>
            <a:off x="2410179" y="1257419"/>
            <a:ext cx="3018790" cy="292735"/>
          </a:xfrm>
          <a:prstGeom prst="rect">
            <a:avLst/>
          </a:prstGeom>
        </p:spPr>
        <p:txBody>
          <a:bodyPr wrap="square" lIns="0" tIns="0" rIns="0" bIns="0" rtlCol="0" vert="horz">
            <a:noAutofit/>
          </a:bodyPr>
          <a:lstStyle/>
          <a:p>
            <a:pPr marL="12700">
              <a:lnSpc>
                <a:spcPct val="100000"/>
              </a:lnSpc>
            </a:pPr>
            <a:r>
              <a:rPr dirty="0" smtClean="0" sz="1850" spc="110">
                <a:solidFill>
                  <a:srgbClr val="2A2A2D"/>
                </a:solidFill>
                <a:latin typeface="Arial"/>
                <a:cs typeface="Arial"/>
              </a:rPr>
              <a:t>Mapping</a:t>
            </a:r>
            <a:r>
              <a:rPr dirty="0" smtClean="0" sz="1850" spc="165">
                <a:solidFill>
                  <a:srgbClr val="2A2A2D"/>
                </a:solidFill>
                <a:latin typeface="Arial"/>
                <a:cs typeface="Arial"/>
              </a:rPr>
              <a:t> </a:t>
            </a:r>
            <a:r>
              <a:rPr dirty="0" smtClean="0" sz="1850" spc="110">
                <a:solidFill>
                  <a:srgbClr val="2A2A2D"/>
                </a:solidFill>
                <a:latin typeface="Arial"/>
                <a:cs typeface="Arial"/>
              </a:rPr>
              <a:t>e</a:t>
            </a:r>
            <a:r>
              <a:rPr dirty="0" smtClean="0" sz="1850" spc="270">
                <a:solidFill>
                  <a:srgbClr val="2A2A2D"/>
                </a:solidFill>
                <a:latin typeface="Arial"/>
                <a:cs typeface="Arial"/>
              </a:rPr>
              <a:t>n</a:t>
            </a:r>
            <a:r>
              <a:rPr dirty="0" smtClean="0" sz="1850" spc="90">
                <a:solidFill>
                  <a:srgbClr val="483426"/>
                </a:solidFill>
                <a:latin typeface="Arial"/>
                <a:cs typeface="Arial"/>
              </a:rPr>
              <a:t>:</a:t>
            </a:r>
            <a:r>
              <a:rPr dirty="0" smtClean="0" sz="1850" spc="95">
                <a:solidFill>
                  <a:srgbClr val="2A2A2D"/>
                </a:solidFill>
                <a:latin typeface="Arial"/>
                <a:cs typeface="Arial"/>
              </a:rPr>
              <a:t>lnfob</a:t>
            </a:r>
            <a:r>
              <a:rPr dirty="0" smtClean="0" sz="1850" spc="130">
                <a:solidFill>
                  <a:srgbClr val="2A2A2D"/>
                </a:solidFill>
                <a:latin typeface="Arial"/>
                <a:cs typeface="Arial"/>
              </a:rPr>
              <a:t>o</a:t>
            </a:r>
            <a:r>
              <a:rPr dirty="0" smtClean="0" sz="1850" spc="35">
                <a:solidFill>
                  <a:srgbClr val="4B464D"/>
                </a:solidFill>
                <a:latin typeface="Arial"/>
                <a:cs typeface="Arial"/>
              </a:rPr>
              <a:t>x</a:t>
            </a:r>
            <a:r>
              <a:rPr dirty="0" smtClean="0" sz="1850" spc="35">
                <a:solidFill>
                  <a:srgbClr val="4B464D"/>
                </a:solidFill>
                <a:latin typeface="Arial"/>
                <a:cs typeface="Arial"/>
              </a:rPr>
              <a:t> </a:t>
            </a:r>
            <a:r>
              <a:rPr dirty="0" smtClean="0" sz="1850" spc="-229">
                <a:solidFill>
                  <a:srgbClr val="4B464D"/>
                </a:solidFill>
                <a:latin typeface="Arial"/>
                <a:cs typeface="Arial"/>
              </a:rPr>
              <a:t> </a:t>
            </a:r>
            <a:r>
              <a:rPr dirty="0" smtClean="0" sz="1850" spc="120">
                <a:solidFill>
                  <a:srgbClr val="2A2A2D"/>
                </a:solidFill>
                <a:latin typeface="Arial"/>
                <a:cs typeface="Arial"/>
              </a:rPr>
              <a:t>book</a:t>
            </a:r>
            <a:endParaRPr sz="1850">
              <a:latin typeface="Arial"/>
              <a:cs typeface="Arial"/>
            </a:endParaRPr>
          </a:p>
        </p:txBody>
      </p:sp>
      <p:sp>
        <p:nvSpPr>
          <p:cNvPr id="14" name="object 14"/>
          <p:cNvSpPr txBox="1"/>
          <p:nvPr/>
        </p:nvSpPr>
        <p:spPr>
          <a:xfrm>
            <a:off x="7307672" y="1257419"/>
            <a:ext cx="2160270" cy="292735"/>
          </a:xfrm>
          <a:prstGeom prst="rect">
            <a:avLst/>
          </a:prstGeom>
        </p:spPr>
        <p:txBody>
          <a:bodyPr wrap="square" lIns="0" tIns="0" rIns="0" bIns="0" rtlCol="0" vert="horz">
            <a:noAutofit/>
          </a:bodyPr>
          <a:lstStyle/>
          <a:p>
            <a:pPr marL="12700">
              <a:lnSpc>
                <a:spcPct val="100000"/>
              </a:lnSpc>
            </a:pPr>
            <a:r>
              <a:rPr dirty="0" smtClean="0" sz="1850" spc="110">
                <a:solidFill>
                  <a:srgbClr val="2A2A2D"/>
                </a:solidFill>
                <a:latin typeface="Arial"/>
                <a:cs typeface="Arial"/>
              </a:rPr>
              <a:t>Mapping</a:t>
            </a:r>
            <a:r>
              <a:rPr dirty="0" smtClean="0" sz="1850" spc="165">
                <a:solidFill>
                  <a:srgbClr val="2A2A2D"/>
                </a:solidFill>
                <a:latin typeface="Arial"/>
                <a:cs typeface="Arial"/>
              </a:rPr>
              <a:t> </a:t>
            </a:r>
            <a:r>
              <a:rPr dirty="0" smtClean="0" sz="1850" spc="130">
                <a:solidFill>
                  <a:srgbClr val="2A2A2D"/>
                </a:solidFill>
                <a:latin typeface="Arial"/>
                <a:cs typeface="Arial"/>
              </a:rPr>
              <a:t>e</a:t>
            </a:r>
            <a:r>
              <a:rPr dirty="0" smtClean="0" sz="1850" spc="185">
                <a:solidFill>
                  <a:srgbClr val="2A2A2D"/>
                </a:solidFill>
                <a:latin typeface="Arial"/>
                <a:cs typeface="Arial"/>
              </a:rPr>
              <a:t>l</a:t>
            </a:r>
            <a:r>
              <a:rPr dirty="0" smtClean="0" sz="1850" spc="90">
                <a:solidFill>
                  <a:srgbClr val="66646E"/>
                </a:solidFill>
                <a:latin typeface="Arial"/>
                <a:cs typeface="Arial"/>
              </a:rPr>
              <a:t>:</a:t>
            </a:r>
            <a:r>
              <a:rPr dirty="0" smtClean="0" sz="1850" spc="80">
                <a:solidFill>
                  <a:srgbClr val="151318"/>
                </a:solidFill>
                <a:latin typeface="Arial"/>
                <a:cs typeface="Arial"/>
              </a:rPr>
              <a:t>Blßλ{o</a:t>
            </a:r>
            <a:endParaRPr sz="1850">
              <a:latin typeface="Arial"/>
              <a:cs typeface="Arial"/>
            </a:endParaRPr>
          </a:p>
        </p:txBody>
      </p:sp>
      <p:sp>
        <p:nvSpPr>
          <p:cNvPr id="15" name="object 15"/>
          <p:cNvSpPr txBox="1"/>
          <p:nvPr/>
        </p:nvSpPr>
        <p:spPr>
          <a:xfrm>
            <a:off x="2367067" y="1622244"/>
            <a:ext cx="110489" cy="587375"/>
          </a:xfrm>
          <a:prstGeom prst="rect">
            <a:avLst/>
          </a:prstGeom>
        </p:spPr>
        <p:txBody>
          <a:bodyPr wrap="square" lIns="0" tIns="0" rIns="0" bIns="0" rtlCol="0" vert="horz">
            <a:noAutofit/>
          </a:bodyPr>
          <a:lstStyle/>
          <a:p>
            <a:pPr marL="12700">
              <a:lnSpc>
                <a:spcPct val="100000"/>
              </a:lnSpc>
            </a:pPr>
            <a:r>
              <a:rPr dirty="0" smtClean="0" sz="3800" spc="-180">
                <a:solidFill>
                  <a:srgbClr val="1618FB"/>
                </a:solidFill>
                <a:latin typeface="Arial"/>
                <a:cs typeface="Arial"/>
              </a:rPr>
              <a:t>i</a:t>
            </a:r>
            <a:endParaRPr sz="3800">
              <a:latin typeface="Arial"/>
              <a:cs typeface="Arial"/>
            </a:endParaRPr>
          </a:p>
        </p:txBody>
      </p:sp>
      <p:sp>
        <p:nvSpPr>
          <p:cNvPr id="16" name="object 16"/>
          <p:cNvSpPr txBox="1"/>
          <p:nvPr/>
        </p:nvSpPr>
        <p:spPr>
          <a:xfrm>
            <a:off x="3151701" y="1946094"/>
            <a:ext cx="101600" cy="202565"/>
          </a:xfrm>
          <a:prstGeom prst="rect">
            <a:avLst/>
          </a:prstGeom>
        </p:spPr>
        <p:txBody>
          <a:bodyPr wrap="square" lIns="0" tIns="0" rIns="0" bIns="0" rtlCol="0" vert="horz">
            <a:noAutofit/>
          </a:bodyPr>
          <a:lstStyle/>
          <a:p>
            <a:pPr marL="12700">
              <a:lnSpc>
                <a:spcPct val="100000"/>
              </a:lnSpc>
            </a:pPr>
            <a:r>
              <a:rPr dirty="0" smtClean="0" sz="1250" spc="110">
                <a:solidFill>
                  <a:srgbClr val="66646E"/>
                </a:solidFill>
                <a:latin typeface="Times New Roman"/>
                <a:cs typeface="Times New Roman"/>
              </a:rPr>
              <a:t>s</a:t>
            </a:r>
            <a:endParaRPr sz="1250">
              <a:latin typeface="Times New Roman"/>
              <a:cs typeface="Times New Roman"/>
            </a:endParaRPr>
          </a:p>
        </p:txBody>
      </p:sp>
      <p:sp>
        <p:nvSpPr>
          <p:cNvPr id="17" name="object 17"/>
          <p:cNvSpPr txBox="1"/>
          <p:nvPr/>
        </p:nvSpPr>
        <p:spPr>
          <a:xfrm>
            <a:off x="4893416" y="1518847"/>
            <a:ext cx="465455" cy="730885"/>
          </a:xfrm>
          <a:prstGeom prst="rect">
            <a:avLst/>
          </a:prstGeom>
        </p:spPr>
        <p:txBody>
          <a:bodyPr wrap="square" lIns="0" tIns="0" rIns="0" bIns="0" rtlCol="0" vert="horz">
            <a:noAutofit/>
          </a:bodyPr>
          <a:lstStyle/>
          <a:p>
            <a:pPr marL="12700">
              <a:lnSpc>
                <a:spcPct val="100000"/>
              </a:lnSpc>
            </a:pPr>
            <a:r>
              <a:rPr dirty="0" smtClean="0" sz="4750" spc="1875">
                <a:solidFill>
                  <a:srgbClr val="181859"/>
                </a:solidFill>
                <a:latin typeface="Arial"/>
                <a:cs typeface="Arial"/>
              </a:rPr>
              <a:t>r</a:t>
            </a:r>
            <a:endParaRPr sz="4750">
              <a:latin typeface="Arial"/>
              <a:cs typeface="Arial"/>
            </a:endParaRPr>
          </a:p>
        </p:txBody>
      </p:sp>
      <p:sp>
        <p:nvSpPr>
          <p:cNvPr id="18" name="object 18"/>
          <p:cNvSpPr txBox="1"/>
          <p:nvPr/>
        </p:nvSpPr>
        <p:spPr>
          <a:xfrm>
            <a:off x="7273184" y="1894337"/>
            <a:ext cx="2526030" cy="205104"/>
          </a:xfrm>
          <a:prstGeom prst="rect">
            <a:avLst/>
          </a:prstGeom>
        </p:spPr>
        <p:txBody>
          <a:bodyPr wrap="square" lIns="0" tIns="0" rIns="0" bIns="0" rtlCol="0" vert="horz">
            <a:noAutofit/>
          </a:bodyPr>
          <a:lstStyle/>
          <a:p>
            <a:pPr marL="12700">
              <a:lnSpc>
                <a:spcPct val="100000"/>
              </a:lnSpc>
              <a:tabLst>
                <a:tab pos="1616075" algn="l"/>
                <a:tab pos="2512695" algn="l"/>
              </a:tabLst>
            </a:pPr>
            <a:r>
              <a:rPr dirty="0" smtClean="0" sz="1250" spc="90" u="heavy">
                <a:solidFill>
                  <a:srgbClr val="66646E"/>
                </a:solidFill>
                <a:latin typeface="Times New Roman"/>
                <a:cs typeface="Times New Roman"/>
              </a:rPr>
              <a:t> </a:t>
            </a:r>
            <a:r>
              <a:rPr dirty="0" smtClean="0" sz="1250" spc="-25" u="heavy">
                <a:solidFill>
                  <a:srgbClr val="66646E"/>
                </a:solidFill>
                <a:latin typeface="Times New Roman"/>
                <a:cs typeface="Times New Roman"/>
              </a:rPr>
              <a:t>map</a:t>
            </a:r>
            <a:r>
              <a:rPr dirty="0" smtClean="0" sz="1250" spc="90" u="heavy">
                <a:solidFill>
                  <a:srgbClr val="66646E"/>
                </a:solidFill>
                <a:latin typeface="Times New Roman"/>
                <a:cs typeface="Times New Roman"/>
              </a:rPr>
              <a:t> </a:t>
            </a:r>
            <a:r>
              <a:rPr dirty="0" smtClean="0" sz="1250" spc="0" u="heavy">
                <a:solidFill>
                  <a:srgbClr val="66646E"/>
                </a:solidFill>
                <a:latin typeface="Times New Roman"/>
                <a:cs typeface="Times New Roman"/>
              </a:rPr>
              <a:t>to</a:t>
            </a:r>
            <a:r>
              <a:rPr dirty="0" smtClean="0" sz="1250" spc="-15" u="heavy">
                <a:solidFill>
                  <a:srgbClr val="66646E"/>
                </a:solidFill>
                <a:latin typeface="Times New Roman"/>
                <a:cs typeface="Times New Roman"/>
              </a:rPr>
              <a:t> </a:t>
            </a:r>
            <a:r>
              <a:rPr dirty="0" smtClean="0" sz="1250" spc="-20" u="heavy">
                <a:solidFill>
                  <a:srgbClr val="66646E"/>
                </a:solidFill>
                <a:latin typeface="Times New Roman"/>
                <a:cs typeface="Times New Roman"/>
              </a:rPr>
              <a:t>c</a:t>
            </a:r>
            <a:r>
              <a:rPr dirty="0" smtClean="0" sz="1250" spc="-85" u="heavy">
                <a:solidFill>
                  <a:srgbClr val="757C87"/>
                </a:solidFill>
                <a:latin typeface="Times New Roman"/>
                <a:cs typeface="Times New Roman"/>
              </a:rPr>
              <a:t>l</a:t>
            </a:r>
            <a:r>
              <a:rPr dirty="0" smtClean="0" sz="1250" spc="30" u="heavy">
                <a:solidFill>
                  <a:srgbClr val="66646E"/>
                </a:solidFill>
                <a:latin typeface="Times New Roman"/>
                <a:cs typeface="Times New Roman"/>
              </a:rPr>
              <a:t>ass</a:t>
            </a:r>
            <a:r>
              <a:rPr dirty="0" smtClean="0" sz="1250" spc="30" u="heavy">
                <a:solidFill>
                  <a:srgbClr val="66646E"/>
                </a:solidFill>
                <a:latin typeface="Times New Roman"/>
                <a:cs typeface="Times New Roman"/>
              </a:rPr>
              <a:t> 	</a:t>
            </a:r>
            <a:r>
              <a:rPr dirty="0" smtClean="0" sz="1000" spc="80" u="heavy">
                <a:solidFill>
                  <a:srgbClr val="9780C1"/>
                </a:solidFill>
                <a:latin typeface="Courier New"/>
                <a:cs typeface="Courier New"/>
              </a:rPr>
              <a:t>80</a:t>
            </a:r>
            <a:r>
              <a:rPr dirty="0" smtClean="0" sz="1000" spc="-140" u="heavy">
                <a:solidFill>
                  <a:srgbClr val="9780C1"/>
                </a:solidFill>
                <a:latin typeface="Courier New"/>
                <a:cs typeface="Courier New"/>
              </a:rPr>
              <a:t>0</a:t>
            </a:r>
            <a:r>
              <a:rPr dirty="0" smtClean="0" sz="1150" spc="-265" u="heavy">
                <a:solidFill>
                  <a:srgbClr val="9780C1"/>
                </a:solidFill>
                <a:latin typeface="Segoe UI Light"/>
                <a:cs typeface="Segoe UI Light"/>
              </a:rPr>
              <a:t>1&lt;</a:t>
            </a:r>
            <a:r>
              <a:rPr dirty="0" smtClean="0" sz="1150" spc="254" u="heavy">
                <a:solidFill>
                  <a:srgbClr val="9780C1"/>
                </a:solidFill>
                <a:latin typeface="Segoe UI Light"/>
                <a:cs typeface="Segoe UI Light"/>
              </a:rPr>
              <a:t> </a:t>
            </a:r>
            <a:r>
              <a:rPr dirty="0" smtClean="0" sz="1150" spc="254" u="heavy">
                <a:solidFill>
                  <a:srgbClr val="9780C1"/>
                </a:solidFill>
                <a:latin typeface="Segoe UI Light"/>
                <a:cs typeface="Segoe UI Light"/>
              </a:rPr>
              <a:t>	</a:t>
            </a:r>
            <a:endParaRPr sz="1150">
              <a:latin typeface="Segoe UI Light"/>
              <a:cs typeface="Segoe UI Light"/>
            </a:endParaRPr>
          </a:p>
        </p:txBody>
      </p:sp>
      <p:sp>
        <p:nvSpPr>
          <p:cNvPr id="19" name="object 19"/>
          <p:cNvSpPr txBox="1"/>
          <p:nvPr/>
        </p:nvSpPr>
        <p:spPr>
          <a:xfrm>
            <a:off x="2401557" y="2096458"/>
            <a:ext cx="976630" cy="318135"/>
          </a:xfrm>
          <a:prstGeom prst="rect">
            <a:avLst/>
          </a:prstGeom>
        </p:spPr>
        <p:txBody>
          <a:bodyPr wrap="square" lIns="0" tIns="0" rIns="0" bIns="0" rtlCol="0" vert="horz">
            <a:noAutofit/>
          </a:bodyPr>
          <a:lstStyle/>
          <a:p>
            <a:pPr marL="12700">
              <a:lnSpc>
                <a:spcPct val="100000"/>
              </a:lnSpc>
            </a:pPr>
            <a:r>
              <a:rPr dirty="0" smtClean="0" sz="1900" spc="-140">
                <a:solidFill>
                  <a:srgbClr val="2A2A2D"/>
                </a:solidFill>
                <a:latin typeface="Courier New"/>
                <a:cs typeface="Courier New"/>
              </a:rPr>
              <a:t>Mapp</a:t>
            </a:r>
            <a:r>
              <a:rPr dirty="0" smtClean="0" sz="1900" spc="-944">
                <a:solidFill>
                  <a:srgbClr val="2A2A2D"/>
                </a:solidFill>
                <a:latin typeface="Courier New"/>
                <a:cs typeface="Courier New"/>
              </a:rPr>
              <a:t> </a:t>
            </a:r>
            <a:r>
              <a:rPr dirty="0" smtClean="0" sz="1900" spc="-540">
                <a:solidFill>
                  <a:srgbClr val="623F36"/>
                </a:solidFill>
                <a:latin typeface="Courier New"/>
                <a:cs typeface="Courier New"/>
              </a:rPr>
              <a:t>i</a:t>
            </a:r>
            <a:r>
              <a:rPr dirty="0" smtClean="0" sz="1900" spc="-530">
                <a:solidFill>
                  <a:srgbClr val="623F36"/>
                </a:solidFill>
                <a:latin typeface="Courier New"/>
                <a:cs typeface="Courier New"/>
              </a:rPr>
              <a:t>n</a:t>
            </a:r>
            <a:r>
              <a:rPr dirty="0" smtClean="0" sz="1900" spc="-195">
                <a:solidFill>
                  <a:srgbClr val="2A2A2D"/>
                </a:solidFill>
                <a:latin typeface="Courier New"/>
                <a:cs typeface="Courier New"/>
              </a:rPr>
              <a:t>g</a:t>
            </a:r>
            <a:r>
              <a:rPr dirty="0" smtClean="0" sz="1900" spc="-35">
                <a:solidFill>
                  <a:srgbClr val="4B464D"/>
                </a:solidFill>
                <a:latin typeface="Courier New"/>
                <a:cs typeface="Courier New"/>
              </a:rPr>
              <a:t>s</a:t>
            </a:r>
            <a:endParaRPr sz="1900">
              <a:latin typeface="Courier New"/>
              <a:cs typeface="Courier New"/>
            </a:endParaRPr>
          </a:p>
        </p:txBody>
      </p:sp>
      <p:sp>
        <p:nvSpPr>
          <p:cNvPr id="20" name="object 20"/>
          <p:cNvSpPr txBox="1"/>
          <p:nvPr/>
        </p:nvSpPr>
        <p:spPr>
          <a:xfrm>
            <a:off x="4910660" y="2027208"/>
            <a:ext cx="415925" cy="1106170"/>
          </a:xfrm>
          <a:prstGeom prst="rect">
            <a:avLst/>
          </a:prstGeom>
        </p:spPr>
        <p:txBody>
          <a:bodyPr wrap="square" lIns="0" tIns="0" rIns="0" bIns="0" rtlCol="0" vert="horz">
            <a:noAutofit/>
          </a:bodyPr>
          <a:lstStyle/>
          <a:p>
            <a:pPr marL="12700">
              <a:lnSpc>
                <a:spcPct val="100000"/>
              </a:lnSpc>
            </a:pPr>
            <a:r>
              <a:rPr dirty="0" smtClean="0" sz="7200" spc="-3265">
                <a:solidFill>
                  <a:srgbClr val="E86D6D"/>
                </a:solidFill>
                <a:latin typeface="Times New Roman"/>
                <a:cs typeface="Times New Roman"/>
              </a:rPr>
              <a:t>1</a:t>
            </a:r>
            <a:r>
              <a:rPr dirty="0" smtClean="0" sz="7200" spc="720">
                <a:solidFill>
                  <a:srgbClr val="151318"/>
                </a:solidFill>
                <a:latin typeface="Times New Roman"/>
                <a:cs typeface="Times New Roman"/>
              </a:rPr>
              <a:t>/</a:t>
            </a:r>
            <a:endParaRPr sz="7200">
              <a:latin typeface="Times New Roman"/>
              <a:cs typeface="Times New Roman"/>
            </a:endParaRPr>
          </a:p>
        </p:txBody>
      </p:sp>
      <p:sp>
        <p:nvSpPr>
          <p:cNvPr id="21" name="object 21"/>
          <p:cNvSpPr txBox="1"/>
          <p:nvPr/>
        </p:nvSpPr>
        <p:spPr>
          <a:xfrm>
            <a:off x="2427424" y="2446427"/>
            <a:ext cx="1661795" cy="202565"/>
          </a:xfrm>
          <a:prstGeom prst="rect">
            <a:avLst/>
          </a:prstGeom>
        </p:spPr>
        <p:txBody>
          <a:bodyPr wrap="square" lIns="0" tIns="0" rIns="0" bIns="0" rtlCol="0" vert="horz">
            <a:noAutofit/>
          </a:bodyPr>
          <a:lstStyle/>
          <a:p>
            <a:pPr marL="12700">
              <a:lnSpc>
                <a:spcPct val="100000"/>
              </a:lnSpc>
            </a:pPr>
            <a:r>
              <a:rPr dirty="0" smtClean="0" sz="1250" spc="60">
                <a:solidFill>
                  <a:srgbClr val="151318"/>
                </a:solidFill>
                <a:latin typeface="Times New Roman"/>
                <a:cs typeface="Times New Roman"/>
              </a:rPr>
              <a:t>Prope</a:t>
            </a:r>
            <a:r>
              <a:rPr dirty="0" smtClean="0" sz="1250" spc="60">
                <a:solidFill>
                  <a:srgbClr val="151318"/>
                </a:solidFill>
                <a:latin typeface="Times New Roman"/>
                <a:cs typeface="Times New Roman"/>
              </a:rPr>
              <a:t>  </a:t>
            </a:r>
            <a:r>
              <a:rPr dirty="0" smtClean="0" sz="1250" spc="5">
                <a:solidFill>
                  <a:srgbClr val="151318"/>
                </a:solidFill>
                <a:latin typeface="Times New Roman"/>
                <a:cs typeface="Times New Roman"/>
              </a:rPr>
              <a:t> </a:t>
            </a:r>
            <a:r>
              <a:rPr dirty="0" smtClean="0" sz="1250" spc="-15">
                <a:solidFill>
                  <a:srgbClr val="151318"/>
                </a:solidFill>
                <a:latin typeface="Times New Roman"/>
                <a:cs typeface="Times New Roman"/>
              </a:rPr>
              <a:t>y</a:t>
            </a:r>
            <a:r>
              <a:rPr dirty="0" smtClean="0" sz="1250" spc="90">
                <a:solidFill>
                  <a:srgbClr val="151318"/>
                </a:solidFill>
                <a:latin typeface="Times New Roman"/>
                <a:cs typeface="Times New Roman"/>
              </a:rPr>
              <a:t> </a:t>
            </a:r>
            <a:r>
              <a:rPr dirty="0" smtClean="0" sz="1250" spc="10">
                <a:solidFill>
                  <a:srgbClr val="151318"/>
                </a:solidFill>
                <a:latin typeface="Times New Roman"/>
                <a:cs typeface="Times New Roman"/>
              </a:rPr>
              <a:t>Mapplng</a:t>
            </a:r>
            <a:r>
              <a:rPr dirty="0" smtClean="0" sz="1250" spc="10">
                <a:solidFill>
                  <a:srgbClr val="151318"/>
                </a:solidFill>
                <a:latin typeface="Times New Roman"/>
                <a:cs typeface="Times New Roman"/>
              </a:rPr>
              <a:t> </a:t>
            </a:r>
            <a:r>
              <a:rPr dirty="0" smtClean="0" sz="1250" spc="-114">
                <a:solidFill>
                  <a:srgbClr val="151318"/>
                </a:solidFill>
                <a:latin typeface="Times New Roman"/>
                <a:cs typeface="Times New Roman"/>
              </a:rPr>
              <a:t> </a:t>
            </a:r>
            <a:r>
              <a:rPr dirty="0" smtClean="0" sz="1250" spc="-145">
                <a:solidFill>
                  <a:srgbClr val="4B464D"/>
                </a:solidFill>
                <a:latin typeface="Times New Roman"/>
                <a:cs typeface="Times New Roman"/>
              </a:rPr>
              <a:t>(</a:t>
            </a:r>
            <a:r>
              <a:rPr dirty="0" smtClean="0" sz="1250" spc="-20">
                <a:solidFill>
                  <a:srgbClr val="3B57C6"/>
                </a:solidFill>
                <a:latin typeface="Times New Roman"/>
                <a:cs typeface="Times New Roman"/>
              </a:rPr>
              <a:t>h.l</a:t>
            </a:r>
            <a:r>
              <a:rPr dirty="0" smtClean="0" sz="1250" spc="15">
                <a:solidFill>
                  <a:srgbClr val="3B57C6"/>
                </a:solidFill>
                <a:latin typeface="Times New Roman"/>
                <a:cs typeface="Times New Roman"/>
              </a:rPr>
              <a:t>p</a:t>
            </a:r>
            <a:r>
              <a:rPr dirty="0" smtClean="0" sz="1250" spc="-95">
                <a:solidFill>
                  <a:srgbClr val="4B464D"/>
                </a:solidFill>
                <a:latin typeface="Times New Roman"/>
                <a:cs typeface="Times New Roman"/>
              </a:rPr>
              <a:t>)</a:t>
            </a:r>
            <a:endParaRPr sz="1250">
              <a:latin typeface="Times New Roman"/>
              <a:cs typeface="Times New Roman"/>
            </a:endParaRPr>
          </a:p>
        </p:txBody>
      </p:sp>
      <p:sp>
        <p:nvSpPr>
          <p:cNvPr id="22" name="object 22"/>
          <p:cNvSpPr txBox="1"/>
          <p:nvPr/>
        </p:nvSpPr>
        <p:spPr>
          <a:xfrm>
            <a:off x="2427424" y="3274562"/>
            <a:ext cx="1661795" cy="711835"/>
          </a:xfrm>
          <a:prstGeom prst="rect">
            <a:avLst/>
          </a:prstGeom>
        </p:spPr>
        <p:txBody>
          <a:bodyPr wrap="square" lIns="0" tIns="0" rIns="0" bIns="0" rtlCol="0" vert="horz">
            <a:noAutofit/>
          </a:bodyPr>
          <a:lstStyle/>
          <a:p>
            <a:pPr marL="12700">
              <a:lnSpc>
                <a:spcPct val="100000"/>
              </a:lnSpc>
            </a:pPr>
            <a:r>
              <a:rPr dirty="0" smtClean="0" sz="1250" spc="60">
                <a:solidFill>
                  <a:srgbClr val="151318"/>
                </a:solidFill>
                <a:latin typeface="Times New Roman"/>
                <a:cs typeface="Times New Roman"/>
              </a:rPr>
              <a:t>Prope</a:t>
            </a:r>
            <a:r>
              <a:rPr dirty="0" smtClean="0" sz="1250" spc="60">
                <a:solidFill>
                  <a:srgbClr val="151318"/>
                </a:solidFill>
                <a:latin typeface="Times New Roman"/>
                <a:cs typeface="Times New Roman"/>
              </a:rPr>
              <a:t>  </a:t>
            </a:r>
            <a:r>
              <a:rPr dirty="0" smtClean="0" sz="1250" spc="5">
                <a:solidFill>
                  <a:srgbClr val="151318"/>
                </a:solidFill>
                <a:latin typeface="Times New Roman"/>
                <a:cs typeface="Times New Roman"/>
              </a:rPr>
              <a:t> </a:t>
            </a:r>
            <a:r>
              <a:rPr dirty="0" smtClean="0" sz="1250" spc="-15">
                <a:solidFill>
                  <a:srgbClr val="151318"/>
                </a:solidFill>
                <a:latin typeface="Times New Roman"/>
                <a:cs typeface="Times New Roman"/>
              </a:rPr>
              <a:t>y</a:t>
            </a:r>
            <a:r>
              <a:rPr dirty="0" smtClean="0" sz="1250" spc="90">
                <a:solidFill>
                  <a:srgbClr val="151318"/>
                </a:solidFill>
                <a:latin typeface="Times New Roman"/>
                <a:cs typeface="Times New Roman"/>
              </a:rPr>
              <a:t> </a:t>
            </a:r>
            <a:r>
              <a:rPr dirty="0" smtClean="0" sz="1250" spc="10">
                <a:solidFill>
                  <a:srgbClr val="151318"/>
                </a:solidFill>
                <a:latin typeface="Times New Roman"/>
                <a:cs typeface="Times New Roman"/>
              </a:rPr>
              <a:t>Mapplng</a:t>
            </a:r>
            <a:r>
              <a:rPr dirty="0" smtClean="0" sz="1250" spc="10">
                <a:solidFill>
                  <a:srgbClr val="151318"/>
                </a:solidFill>
                <a:latin typeface="Times New Roman"/>
                <a:cs typeface="Times New Roman"/>
              </a:rPr>
              <a:t> </a:t>
            </a:r>
            <a:r>
              <a:rPr dirty="0" smtClean="0" sz="1250" spc="-114">
                <a:solidFill>
                  <a:srgbClr val="151318"/>
                </a:solidFill>
                <a:latin typeface="Times New Roman"/>
                <a:cs typeface="Times New Roman"/>
              </a:rPr>
              <a:t> </a:t>
            </a:r>
            <a:r>
              <a:rPr dirty="0" smtClean="0" sz="1250" spc="-145">
                <a:solidFill>
                  <a:srgbClr val="4B464D"/>
                </a:solidFill>
                <a:latin typeface="Times New Roman"/>
                <a:cs typeface="Times New Roman"/>
              </a:rPr>
              <a:t>(</a:t>
            </a:r>
            <a:r>
              <a:rPr dirty="0" smtClean="0" sz="1250" spc="-20">
                <a:solidFill>
                  <a:srgbClr val="3B57C6"/>
                </a:solidFill>
                <a:latin typeface="Times New Roman"/>
                <a:cs typeface="Times New Roman"/>
              </a:rPr>
              <a:t>h.l</a:t>
            </a:r>
            <a:r>
              <a:rPr dirty="0" smtClean="0" sz="1250" spc="15">
                <a:solidFill>
                  <a:srgbClr val="3B57C6"/>
                </a:solidFill>
                <a:latin typeface="Times New Roman"/>
                <a:cs typeface="Times New Roman"/>
              </a:rPr>
              <a:t>p</a:t>
            </a:r>
            <a:r>
              <a:rPr dirty="0" smtClean="0" sz="1250" spc="-95">
                <a:solidFill>
                  <a:srgbClr val="4B464D"/>
                </a:solidFill>
                <a:latin typeface="Times New Roman"/>
                <a:cs typeface="Times New Roman"/>
              </a:rPr>
              <a:t>)</a:t>
            </a:r>
            <a:endParaRPr sz="1250">
              <a:latin typeface="Times New Roman"/>
              <a:cs typeface="Times New Roman"/>
            </a:endParaRPr>
          </a:p>
          <a:p>
            <a:pPr marL="12700" marR="687705" indent="249554">
              <a:lnSpc>
                <a:spcPct val="122300"/>
              </a:lnSpc>
              <a:spcBef>
                <a:spcPts val="340"/>
              </a:spcBef>
              <a:tabLst>
                <a:tab pos="486409" algn="l"/>
              </a:tabLst>
            </a:pPr>
            <a:r>
              <a:rPr dirty="0" smtClean="0" sz="1250" spc="-5">
                <a:solidFill>
                  <a:srgbClr val="66646E"/>
                </a:solidFill>
                <a:latin typeface="Times New Roman"/>
                <a:cs typeface="Times New Roman"/>
              </a:rPr>
              <a:t>plate</a:t>
            </a:r>
            <a:r>
              <a:rPr dirty="0" smtClean="0" sz="1250" spc="45">
                <a:solidFill>
                  <a:srgbClr val="66646E"/>
                </a:solidFill>
                <a:latin typeface="Times New Roman"/>
                <a:cs typeface="Times New Roman"/>
              </a:rPr>
              <a:t> </a:t>
            </a:r>
            <a:r>
              <a:rPr dirty="0" smtClean="0" sz="1250" spc="-15">
                <a:solidFill>
                  <a:srgbClr val="66646E"/>
                </a:solidFill>
                <a:latin typeface="Times New Roman"/>
                <a:cs typeface="Times New Roman"/>
              </a:rPr>
              <a:t>prope</a:t>
            </a:r>
            <a:r>
              <a:rPr dirty="0" smtClean="0" sz="1250" spc="-10">
                <a:solidFill>
                  <a:srgbClr val="66646E"/>
                </a:solidFill>
                <a:latin typeface="Times New Roman"/>
                <a:cs typeface="Times New Roman"/>
              </a:rPr>
              <a:t> </a:t>
            </a:r>
            <a:r>
              <a:rPr dirty="0" smtClean="0" sz="1250" spc="-30">
                <a:solidFill>
                  <a:srgbClr val="66646E"/>
                </a:solidFill>
                <a:latin typeface="Times New Roman"/>
                <a:cs typeface="Times New Roman"/>
              </a:rPr>
              <a:t>ontol</a:t>
            </a:r>
            <a:r>
              <a:rPr dirty="0" smtClean="0" sz="1250" spc="-30">
                <a:solidFill>
                  <a:srgbClr val="66646E"/>
                </a:solidFill>
                <a:latin typeface="Times New Roman"/>
                <a:cs typeface="Times New Roman"/>
              </a:rPr>
              <a:t>	</a:t>
            </a:r>
            <a:r>
              <a:rPr dirty="0" smtClean="0" sz="1250" spc="-150">
                <a:solidFill>
                  <a:srgbClr val="66646E"/>
                </a:solidFill>
                <a:latin typeface="Times New Roman"/>
                <a:cs typeface="Times New Roman"/>
              </a:rPr>
              <a:t>y</a:t>
            </a:r>
            <a:r>
              <a:rPr dirty="0" smtClean="0" sz="1250" spc="95">
                <a:solidFill>
                  <a:srgbClr val="66646E"/>
                </a:solidFill>
                <a:latin typeface="Times New Roman"/>
                <a:cs typeface="Times New Roman"/>
              </a:rPr>
              <a:t> </a:t>
            </a:r>
            <a:r>
              <a:rPr dirty="0" smtClean="0" sz="1250" spc="-15">
                <a:solidFill>
                  <a:srgbClr val="66646E"/>
                </a:solidFill>
                <a:latin typeface="Times New Roman"/>
                <a:cs typeface="Times New Roman"/>
              </a:rPr>
              <a:t>prope</a:t>
            </a:r>
            <a:endParaRPr sz="1250">
              <a:latin typeface="Times New Roman"/>
              <a:cs typeface="Times New Roman"/>
            </a:endParaRPr>
          </a:p>
        </p:txBody>
      </p:sp>
      <p:sp>
        <p:nvSpPr>
          <p:cNvPr id="23" name="object 23"/>
          <p:cNvSpPr txBox="1"/>
          <p:nvPr/>
        </p:nvSpPr>
        <p:spPr>
          <a:xfrm>
            <a:off x="3306903" y="4413250"/>
            <a:ext cx="1444625" cy="1223645"/>
          </a:xfrm>
          <a:prstGeom prst="rect">
            <a:avLst/>
          </a:prstGeom>
        </p:spPr>
        <p:txBody>
          <a:bodyPr wrap="square" lIns="0" tIns="0" rIns="0" bIns="0" rtlCol="0" vert="horz">
            <a:noAutofit/>
          </a:bodyPr>
          <a:lstStyle/>
          <a:p>
            <a:pPr algn="just" marL="193675" marR="222885">
              <a:lnSpc>
                <a:spcPct val="100000"/>
              </a:lnSpc>
            </a:pPr>
            <a:r>
              <a:rPr dirty="0" smtClean="0" sz="1250" spc="75">
                <a:solidFill>
                  <a:srgbClr val="66646E"/>
                </a:solidFill>
                <a:latin typeface="Times New Roman"/>
                <a:cs typeface="Times New Roman"/>
              </a:rPr>
              <a:t>{</a:t>
            </a:r>
            <a:r>
              <a:rPr dirty="0" smtClean="0" sz="1250" spc="-70">
                <a:solidFill>
                  <a:srgbClr val="66646E"/>
                </a:solidFill>
                <a:latin typeface="Times New Roman"/>
                <a:cs typeface="Times New Roman"/>
              </a:rPr>
              <a:t>{</a:t>
            </a:r>
            <a:r>
              <a:rPr dirty="0" smtClean="0" sz="1250" spc="120">
                <a:solidFill>
                  <a:srgbClr val="4B464D"/>
                </a:solidFill>
                <a:latin typeface="Times New Roman"/>
                <a:cs typeface="Times New Roman"/>
              </a:rPr>
              <a:t>I</a:t>
            </a:r>
            <a:r>
              <a:rPr dirty="0" smtClean="0" sz="1250" spc="-25">
                <a:solidFill>
                  <a:srgbClr val="66646E"/>
                </a:solidFill>
                <a:latin typeface="Times New Roman"/>
                <a:cs typeface="Times New Roman"/>
              </a:rPr>
              <a:t>nfobox</a:t>
            </a:r>
            <a:r>
              <a:rPr dirty="0" smtClean="0" sz="1250" spc="-25">
                <a:solidFill>
                  <a:srgbClr val="66646E"/>
                </a:solidFill>
                <a:latin typeface="Times New Roman"/>
                <a:cs typeface="Times New Roman"/>
              </a:rPr>
              <a:t> </a:t>
            </a:r>
            <a:r>
              <a:rPr dirty="0" smtClean="0" sz="1250" spc="45">
                <a:solidFill>
                  <a:srgbClr val="66646E"/>
                </a:solidFill>
                <a:latin typeface="Times New Roman"/>
                <a:cs typeface="Times New Roman"/>
              </a:rPr>
              <a:t> </a:t>
            </a:r>
            <a:r>
              <a:rPr dirty="0" smtClean="0" sz="1250" spc="-65">
                <a:solidFill>
                  <a:srgbClr val="66646E"/>
                </a:solidFill>
                <a:latin typeface="Times New Roman"/>
                <a:cs typeface="Times New Roman"/>
              </a:rPr>
              <a:t>book</a:t>
            </a:r>
            <a:endParaRPr sz="1250">
              <a:latin typeface="Times New Roman"/>
              <a:cs typeface="Times New Roman"/>
            </a:endParaRPr>
          </a:p>
          <a:p>
            <a:pPr algn="ctr" marR="0">
              <a:lnSpc>
                <a:spcPts val="1460"/>
              </a:lnSpc>
              <a:tabLst>
                <a:tab pos="1318895" algn="l"/>
              </a:tabLst>
            </a:pPr>
            <a:r>
              <a:rPr dirty="0" smtClean="0" sz="1350" spc="550">
                <a:solidFill>
                  <a:srgbClr val="F60805"/>
                </a:solidFill>
                <a:latin typeface="Arial"/>
                <a:cs typeface="Arial"/>
              </a:rPr>
              <a:t>i</a:t>
            </a:r>
            <a:r>
              <a:rPr dirty="0" smtClean="0" sz="1350" spc="550">
                <a:solidFill>
                  <a:srgbClr val="F60805"/>
                </a:solidFill>
                <a:latin typeface="Arial"/>
                <a:cs typeface="Arial"/>
              </a:rPr>
              <a:t> </a:t>
            </a:r>
            <a:r>
              <a:rPr dirty="0" smtClean="0" sz="1350" spc="-45">
                <a:solidFill>
                  <a:srgbClr val="F60805"/>
                </a:solidFill>
                <a:latin typeface="Arial"/>
                <a:cs typeface="Arial"/>
              </a:rPr>
              <a:t> </a:t>
            </a:r>
            <a:r>
              <a:rPr dirty="0" smtClean="0" sz="1400" spc="190">
                <a:solidFill>
                  <a:srgbClr val="66646E"/>
                </a:solidFill>
                <a:latin typeface="Arial"/>
                <a:cs typeface="Arial"/>
              </a:rPr>
              <a:t>I</a:t>
            </a:r>
            <a:r>
              <a:rPr dirty="0" smtClean="0" sz="1400" spc="40">
                <a:solidFill>
                  <a:srgbClr val="66646E"/>
                </a:solidFill>
                <a:latin typeface="Arial"/>
                <a:cs typeface="Arial"/>
              </a:rPr>
              <a:t> </a:t>
            </a:r>
            <a:r>
              <a:rPr dirty="0" smtClean="0" sz="1250" spc="45">
                <a:solidFill>
                  <a:srgbClr val="66646E"/>
                </a:solidFill>
                <a:latin typeface="Times New Roman"/>
                <a:cs typeface="Times New Roman"/>
              </a:rPr>
              <a:t>author</a:t>
            </a:r>
            <a:r>
              <a:rPr dirty="0" smtClean="0" sz="1250" spc="45">
                <a:solidFill>
                  <a:srgbClr val="66646E"/>
                </a:solidFill>
                <a:latin typeface="Times New Roman"/>
                <a:cs typeface="Times New Roman"/>
              </a:rPr>
              <a:t>	</a:t>
            </a:r>
            <a:r>
              <a:rPr dirty="0" smtClean="0" sz="1250" spc="275">
                <a:solidFill>
                  <a:srgbClr val="66646E"/>
                </a:solidFill>
                <a:latin typeface="Times New Roman"/>
                <a:cs typeface="Times New Roman"/>
              </a:rPr>
              <a:t>"</a:t>
            </a:r>
            <a:endParaRPr sz="1250">
              <a:latin typeface="Times New Roman"/>
              <a:cs typeface="Times New Roman"/>
            </a:endParaRPr>
          </a:p>
          <a:p>
            <a:pPr algn="just" marL="210820" marR="28575">
              <a:lnSpc>
                <a:spcPts val="1210"/>
              </a:lnSpc>
            </a:pPr>
            <a:r>
              <a:rPr dirty="0" smtClean="0" sz="1250" spc="235">
                <a:solidFill>
                  <a:srgbClr val="66646E"/>
                </a:solidFill>
                <a:latin typeface="Arial"/>
                <a:cs typeface="Arial"/>
              </a:rPr>
              <a:t>I</a:t>
            </a:r>
            <a:r>
              <a:rPr dirty="0" smtClean="0" sz="1250" spc="80">
                <a:solidFill>
                  <a:srgbClr val="66646E"/>
                </a:solidFill>
                <a:latin typeface="Arial"/>
                <a:cs typeface="Arial"/>
              </a:rPr>
              <a:t> </a:t>
            </a:r>
            <a:r>
              <a:rPr dirty="0" smtClean="0" sz="1250" spc="190">
                <a:solidFill>
                  <a:srgbClr val="66646E"/>
                </a:solidFill>
                <a:latin typeface="Times New Roman"/>
                <a:cs typeface="Times New Roman"/>
              </a:rPr>
              <a:t>Utl</a:t>
            </a:r>
            <a:r>
              <a:rPr dirty="0" smtClean="0" sz="1250" spc="170">
                <a:solidFill>
                  <a:srgbClr val="66646E"/>
                </a:solidFill>
                <a:latin typeface="Times New Roman"/>
                <a:cs typeface="Times New Roman"/>
              </a:rPr>
              <a:t>e</a:t>
            </a:r>
            <a:r>
              <a:rPr dirty="0" smtClean="0" sz="1250" spc="-20">
                <a:solidFill>
                  <a:srgbClr val="B5B5B5"/>
                </a:solidFill>
                <a:latin typeface="Times New Roman"/>
                <a:cs typeface="Times New Roman"/>
              </a:rPr>
              <a:t>_</a:t>
            </a:r>
            <a:r>
              <a:rPr dirty="0" smtClean="0" sz="1250" spc="50">
                <a:solidFill>
                  <a:srgbClr val="66646E"/>
                </a:solidFill>
                <a:latin typeface="Times New Roman"/>
                <a:cs typeface="Times New Roman"/>
              </a:rPr>
              <a:t>o</a:t>
            </a:r>
            <a:r>
              <a:rPr dirty="0" smtClean="0" sz="1250" spc="90">
                <a:solidFill>
                  <a:srgbClr val="66646E"/>
                </a:solidFill>
                <a:latin typeface="Segoe UI Light"/>
                <a:cs typeface="Segoe UI Light"/>
              </a:rPr>
              <a:t>n</a:t>
            </a:r>
            <a:r>
              <a:rPr dirty="0" smtClean="0" sz="1250" spc="35">
                <a:solidFill>
                  <a:srgbClr val="66646E"/>
                </a:solidFill>
                <a:latin typeface="Segoe UI Light"/>
                <a:cs typeface="Segoe UI Light"/>
              </a:rPr>
              <a:t>.</a:t>
            </a:r>
            <a:r>
              <a:rPr dirty="0" smtClean="0" sz="1250" spc="-40">
                <a:solidFill>
                  <a:srgbClr val="66646E"/>
                </a:solidFill>
                <a:latin typeface="Times New Roman"/>
                <a:cs typeface="Times New Roman"/>
              </a:rPr>
              <a:t>g</a:t>
            </a:r>
            <a:r>
              <a:rPr dirty="0" smtClean="0" sz="1250" spc="-40">
                <a:solidFill>
                  <a:srgbClr val="66646E"/>
                </a:solidFill>
                <a:latin typeface="Times New Roman"/>
                <a:cs typeface="Times New Roman"/>
              </a:rPr>
              <a:t>     </a:t>
            </a:r>
            <a:r>
              <a:rPr dirty="0" smtClean="0" sz="1250" spc="45">
                <a:solidFill>
                  <a:srgbClr val="66646E"/>
                </a:solidFill>
                <a:latin typeface="Times New Roman"/>
                <a:cs typeface="Times New Roman"/>
              </a:rPr>
              <a:t> </a:t>
            </a:r>
            <a:r>
              <a:rPr dirty="0" smtClean="0" sz="1000" spc="70">
                <a:solidFill>
                  <a:srgbClr val="66646E"/>
                </a:solidFill>
                <a:latin typeface="Arial"/>
                <a:cs typeface="Arial"/>
              </a:rPr>
              <a:t>=</a:t>
            </a:r>
            <a:endParaRPr sz="1000">
              <a:latin typeface="Arial"/>
              <a:cs typeface="Arial"/>
            </a:endParaRPr>
          </a:p>
          <a:p>
            <a:pPr algn="just" marL="210820" marR="12700">
              <a:lnSpc>
                <a:spcPct val="79400"/>
              </a:lnSpc>
              <a:spcBef>
                <a:spcPts val="30"/>
              </a:spcBef>
            </a:pPr>
            <a:r>
              <a:rPr dirty="0" smtClean="0" sz="1400" spc="190">
                <a:solidFill>
                  <a:srgbClr val="66646E"/>
                </a:solidFill>
                <a:latin typeface="Arial"/>
                <a:cs typeface="Arial"/>
              </a:rPr>
              <a:t>I</a:t>
            </a:r>
            <a:r>
              <a:rPr dirty="0" smtClean="0" sz="1400" spc="40">
                <a:solidFill>
                  <a:srgbClr val="66646E"/>
                </a:solidFill>
                <a:latin typeface="Arial"/>
                <a:cs typeface="Arial"/>
              </a:rPr>
              <a:t> </a:t>
            </a:r>
            <a:r>
              <a:rPr dirty="0" smtClean="0" sz="1250" spc="95">
                <a:solidFill>
                  <a:srgbClr val="66646E"/>
                </a:solidFill>
                <a:latin typeface="Times New Roman"/>
                <a:cs typeface="Times New Roman"/>
              </a:rPr>
              <a:t>translator</a:t>
            </a:r>
            <a:r>
              <a:rPr dirty="0" smtClean="0" sz="1250" spc="95">
                <a:solidFill>
                  <a:srgbClr val="66646E"/>
                </a:solidFill>
                <a:latin typeface="Times New Roman"/>
                <a:cs typeface="Times New Roman"/>
              </a:rPr>
              <a:t>      </a:t>
            </a:r>
            <a:r>
              <a:rPr dirty="0" smtClean="0" sz="1250" spc="-135">
                <a:solidFill>
                  <a:srgbClr val="66646E"/>
                </a:solidFill>
                <a:latin typeface="Times New Roman"/>
                <a:cs typeface="Times New Roman"/>
              </a:rPr>
              <a:t> </a:t>
            </a:r>
            <a:r>
              <a:rPr dirty="0" smtClean="0" sz="1250" spc="325">
                <a:solidFill>
                  <a:srgbClr val="8A8987"/>
                </a:solidFill>
                <a:latin typeface="Times New Roman"/>
                <a:cs typeface="Times New Roman"/>
              </a:rPr>
              <a:t>•</a:t>
            </a:r>
            <a:r>
              <a:rPr dirty="0" smtClean="0" sz="1250" spc="229">
                <a:solidFill>
                  <a:srgbClr val="8A8987"/>
                </a:solidFill>
                <a:latin typeface="Times New Roman"/>
                <a:cs typeface="Times New Roman"/>
              </a:rPr>
              <a:t> </a:t>
            </a:r>
            <a:r>
              <a:rPr dirty="0" smtClean="0" sz="1400" spc="190">
                <a:solidFill>
                  <a:srgbClr val="66646E"/>
                </a:solidFill>
                <a:latin typeface="Arial"/>
                <a:cs typeface="Arial"/>
              </a:rPr>
              <a:t>I</a:t>
            </a:r>
            <a:r>
              <a:rPr dirty="0" smtClean="0" sz="1400" spc="190">
                <a:solidFill>
                  <a:srgbClr val="66646E"/>
                </a:solidFill>
                <a:latin typeface="Arial"/>
                <a:cs typeface="Arial"/>
              </a:rPr>
              <a:t>  </a:t>
            </a:r>
            <a:r>
              <a:rPr dirty="0" smtClean="0" sz="1400" spc="-125">
                <a:solidFill>
                  <a:srgbClr val="66646E"/>
                </a:solidFill>
                <a:latin typeface="Arial"/>
                <a:cs typeface="Arial"/>
              </a:rPr>
              <a:t> </a:t>
            </a:r>
            <a:r>
              <a:rPr dirty="0" smtClean="0" sz="1250" spc="110">
                <a:solidFill>
                  <a:srgbClr val="66646E"/>
                </a:solidFill>
                <a:latin typeface="Times New Roman"/>
                <a:cs typeface="Times New Roman"/>
              </a:rPr>
              <a:t>Hust</a:t>
            </a:r>
            <a:r>
              <a:rPr dirty="0" smtClean="0" sz="1250" spc="-90">
                <a:solidFill>
                  <a:srgbClr val="66646E"/>
                </a:solidFill>
                <a:latin typeface="Times New Roman"/>
                <a:cs typeface="Times New Roman"/>
              </a:rPr>
              <a:t> </a:t>
            </a:r>
            <a:r>
              <a:rPr dirty="0" smtClean="0" sz="1250" spc="70">
                <a:solidFill>
                  <a:srgbClr val="66646E"/>
                </a:solidFill>
                <a:latin typeface="Times New Roman"/>
                <a:cs typeface="Times New Roman"/>
              </a:rPr>
              <a:t>rator</a:t>
            </a:r>
            <a:r>
              <a:rPr dirty="0" smtClean="0" sz="1250" spc="70">
                <a:solidFill>
                  <a:srgbClr val="66646E"/>
                </a:solidFill>
                <a:latin typeface="Times New Roman"/>
                <a:cs typeface="Times New Roman"/>
              </a:rPr>
              <a:t>    </a:t>
            </a:r>
            <a:r>
              <a:rPr dirty="0" smtClean="0" sz="1250" spc="-160">
                <a:solidFill>
                  <a:srgbClr val="66646E"/>
                </a:solidFill>
                <a:latin typeface="Times New Roman"/>
                <a:cs typeface="Times New Roman"/>
              </a:rPr>
              <a:t> </a:t>
            </a:r>
            <a:r>
              <a:rPr dirty="0" smtClean="0" sz="1250" spc="275">
                <a:solidFill>
                  <a:srgbClr val="66646E"/>
                </a:solidFill>
                <a:latin typeface="Times New Roman"/>
                <a:cs typeface="Times New Roman"/>
              </a:rPr>
              <a:t>"</a:t>
            </a:r>
            <a:r>
              <a:rPr dirty="0" smtClean="0" sz="1250" spc="165">
                <a:solidFill>
                  <a:srgbClr val="66646E"/>
                </a:solidFill>
                <a:latin typeface="Times New Roman"/>
                <a:cs typeface="Times New Roman"/>
              </a:rPr>
              <a:t> </a:t>
            </a:r>
            <a:r>
              <a:rPr dirty="0" smtClean="0" sz="1450" spc="180">
                <a:solidFill>
                  <a:srgbClr val="66646E"/>
                </a:solidFill>
                <a:latin typeface="Arial"/>
                <a:cs typeface="Arial"/>
              </a:rPr>
              <a:t>I</a:t>
            </a:r>
            <a:r>
              <a:rPr dirty="0" smtClean="0" sz="1450" spc="95">
                <a:solidFill>
                  <a:srgbClr val="66646E"/>
                </a:solidFill>
                <a:latin typeface="Arial"/>
                <a:cs typeface="Arial"/>
              </a:rPr>
              <a:t> </a:t>
            </a:r>
            <a:r>
              <a:rPr dirty="0" smtClean="0" sz="1250" spc="50">
                <a:solidFill>
                  <a:srgbClr val="66646E"/>
                </a:solidFill>
                <a:latin typeface="Times New Roman"/>
                <a:cs typeface="Times New Roman"/>
              </a:rPr>
              <a:t>subject</a:t>
            </a:r>
            <a:r>
              <a:rPr dirty="0" smtClean="0" sz="1250" spc="50">
                <a:solidFill>
                  <a:srgbClr val="66646E"/>
                </a:solidFill>
                <a:latin typeface="Times New Roman"/>
                <a:cs typeface="Times New Roman"/>
              </a:rPr>
              <a:t>           </a:t>
            </a:r>
            <a:r>
              <a:rPr dirty="0" smtClean="0" sz="1250" spc="60">
                <a:solidFill>
                  <a:srgbClr val="66646E"/>
                </a:solidFill>
                <a:latin typeface="Times New Roman"/>
                <a:cs typeface="Times New Roman"/>
              </a:rPr>
              <a:t> </a:t>
            </a:r>
            <a:r>
              <a:rPr dirty="0" smtClean="0" sz="1250" spc="275">
                <a:solidFill>
                  <a:srgbClr val="66646E"/>
                </a:solidFill>
                <a:latin typeface="Times New Roman"/>
                <a:cs typeface="Times New Roman"/>
              </a:rPr>
              <a:t>"</a:t>
            </a:r>
            <a:endParaRPr sz="1250">
              <a:latin typeface="Times New Roman"/>
              <a:cs typeface="Times New Roman"/>
            </a:endParaRPr>
          </a:p>
          <a:p>
            <a:pPr algn="just" marL="210820" marR="12700">
              <a:lnSpc>
                <a:spcPts val="1280"/>
              </a:lnSpc>
            </a:pPr>
            <a:r>
              <a:rPr dirty="0" smtClean="0" sz="1400" spc="190">
                <a:solidFill>
                  <a:srgbClr val="66646E"/>
                </a:solidFill>
                <a:latin typeface="Arial"/>
                <a:cs typeface="Arial"/>
              </a:rPr>
              <a:t>I</a:t>
            </a:r>
            <a:r>
              <a:rPr dirty="0" smtClean="0" sz="1400" spc="40">
                <a:solidFill>
                  <a:srgbClr val="66646E"/>
                </a:solidFill>
                <a:latin typeface="Arial"/>
                <a:cs typeface="Arial"/>
              </a:rPr>
              <a:t> </a:t>
            </a:r>
            <a:r>
              <a:rPr dirty="0" smtClean="0" sz="1250" spc="25">
                <a:solidFill>
                  <a:srgbClr val="66646E"/>
                </a:solidFill>
                <a:latin typeface="Times New Roman"/>
                <a:cs typeface="Times New Roman"/>
              </a:rPr>
              <a:t>genre</a:t>
            </a:r>
            <a:r>
              <a:rPr dirty="0" smtClean="0" sz="1250" spc="25">
                <a:solidFill>
                  <a:srgbClr val="66646E"/>
                </a:solidFill>
                <a:latin typeface="Times New Roman"/>
                <a:cs typeface="Times New Roman"/>
              </a:rPr>
              <a:t>               </a:t>
            </a:r>
            <a:r>
              <a:rPr dirty="0" smtClean="0" sz="1250" spc="-135">
                <a:solidFill>
                  <a:srgbClr val="66646E"/>
                </a:solidFill>
                <a:latin typeface="Times New Roman"/>
                <a:cs typeface="Times New Roman"/>
              </a:rPr>
              <a:t> </a:t>
            </a:r>
            <a:r>
              <a:rPr dirty="0" smtClean="0" sz="1250" spc="275">
                <a:solidFill>
                  <a:srgbClr val="66646E"/>
                </a:solidFill>
                <a:latin typeface="Times New Roman"/>
                <a:cs typeface="Times New Roman"/>
              </a:rPr>
              <a:t>"</a:t>
            </a:r>
            <a:endParaRPr sz="1250">
              <a:latin typeface="Times New Roman"/>
              <a:cs typeface="Times New Roman"/>
            </a:endParaRPr>
          </a:p>
        </p:txBody>
      </p:sp>
      <p:sp>
        <p:nvSpPr>
          <p:cNvPr id="24" name="object 24"/>
          <p:cNvSpPr txBox="1"/>
          <p:nvPr/>
        </p:nvSpPr>
        <p:spPr>
          <a:xfrm>
            <a:off x="3332770" y="5476695"/>
            <a:ext cx="327660" cy="464820"/>
          </a:xfrm>
          <a:prstGeom prst="rect">
            <a:avLst/>
          </a:prstGeom>
        </p:spPr>
        <p:txBody>
          <a:bodyPr wrap="square" lIns="0" tIns="0" rIns="0" bIns="0" rtlCol="0" vert="horz">
            <a:noAutofit/>
          </a:bodyPr>
          <a:lstStyle/>
          <a:p>
            <a:pPr marL="12700">
              <a:lnSpc>
                <a:spcPct val="100000"/>
              </a:lnSpc>
            </a:pPr>
            <a:r>
              <a:rPr dirty="0" smtClean="0" baseline="-22222" sz="3375" spc="-112">
                <a:solidFill>
                  <a:srgbClr val="AFC6DB"/>
                </a:solidFill>
                <a:latin typeface="Arial"/>
                <a:cs typeface="Arial"/>
              </a:rPr>
              <a:t>.</a:t>
            </a:r>
            <a:r>
              <a:rPr dirty="0" smtClean="0" baseline="-22222" sz="3375" spc="60">
                <a:solidFill>
                  <a:srgbClr val="AFC6DB"/>
                </a:solidFill>
                <a:latin typeface="Arial"/>
                <a:cs typeface="Arial"/>
              </a:rPr>
              <a:t> </a:t>
            </a:r>
            <a:r>
              <a:rPr dirty="0" smtClean="0" sz="1100" spc="204">
                <a:solidFill>
                  <a:srgbClr val="66646E"/>
                </a:solidFill>
                <a:latin typeface="Arial"/>
                <a:cs typeface="Arial"/>
              </a:rPr>
              <a:t>}}</a:t>
            </a:r>
            <a:endParaRPr sz="1100">
              <a:latin typeface="Arial"/>
              <a:cs typeface="Arial"/>
            </a:endParaRPr>
          </a:p>
        </p:txBody>
      </p:sp>
      <p:sp>
        <p:nvSpPr>
          <p:cNvPr id="25" name="object 25"/>
          <p:cNvSpPr txBox="1"/>
          <p:nvPr/>
        </p:nvSpPr>
        <p:spPr>
          <a:xfrm>
            <a:off x="3575848" y="5795273"/>
            <a:ext cx="1375410" cy="172085"/>
          </a:xfrm>
          <a:prstGeom prst="rect">
            <a:avLst/>
          </a:prstGeom>
        </p:spPr>
        <p:txBody>
          <a:bodyPr wrap="square" lIns="0" tIns="0" rIns="0" bIns="0" rtlCol="0" vert="horz">
            <a:noAutofit/>
          </a:bodyPr>
          <a:lstStyle/>
          <a:p>
            <a:pPr marL="12700">
              <a:lnSpc>
                <a:spcPct val="100000"/>
              </a:lnSpc>
            </a:pPr>
            <a:r>
              <a:rPr dirty="0" smtClean="0" sz="1100" spc="390">
                <a:solidFill>
                  <a:srgbClr val="97B5D3"/>
                </a:solidFill>
                <a:latin typeface="Segoe UI Light"/>
                <a:cs typeface="Segoe UI Light"/>
              </a:rPr>
              <a:t>...........</a:t>
            </a:r>
            <a:r>
              <a:rPr dirty="0" smtClean="0" sz="1100" spc="254">
                <a:solidFill>
                  <a:srgbClr val="97B5D3"/>
                </a:solidFill>
                <a:latin typeface="Segoe UI Light"/>
                <a:cs typeface="Segoe UI Light"/>
              </a:rPr>
              <a:t>.</a:t>
            </a:r>
            <a:r>
              <a:rPr dirty="0" smtClean="0" sz="1100" spc="155">
                <a:solidFill>
                  <a:srgbClr val="AFC6DB"/>
                </a:solidFill>
                <a:latin typeface="Segoe UI Light"/>
                <a:cs typeface="Segoe UI Light"/>
              </a:rPr>
              <a:t>_..</a:t>
            </a:r>
            <a:r>
              <a:rPr dirty="0" smtClean="0" sz="1100" spc="95">
                <a:solidFill>
                  <a:srgbClr val="AFC6DB"/>
                </a:solidFill>
                <a:latin typeface="Segoe UI Light"/>
                <a:cs typeface="Segoe UI Light"/>
              </a:rPr>
              <a:t>.</a:t>
            </a:r>
            <a:r>
              <a:rPr dirty="0" smtClean="0" sz="1050" spc="5">
                <a:solidFill>
                  <a:srgbClr val="AFC6DB"/>
                </a:solidFill>
                <a:latin typeface="Segoe UI Light"/>
                <a:cs typeface="Segoe UI Light"/>
              </a:rPr>
              <a:t>....1</a:t>
            </a:r>
            <a:endParaRPr sz="1050">
              <a:latin typeface="Segoe UI Light"/>
              <a:cs typeface="Segoe UI Light"/>
            </a:endParaRPr>
          </a:p>
        </p:txBody>
      </p:sp>
      <p:sp>
        <p:nvSpPr>
          <p:cNvPr id="26" name="object 26"/>
          <p:cNvSpPr txBox="1"/>
          <p:nvPr/>
        </p:nvSpPr>
        <p:spPr>
          <a:xfrm>
            <a:off x="8594856" y="3916477"/>
            <a:ext cx="158750" cy="158750"/>
          </a:xfrm>
          <a:prstGeom prst="rect">
            <a:avLst/>
          </a:prstGeom>
        </p:spPr>
        <p:txBody>
          <a:bodyPr wrap="square" lIns="0" tIns="0" rIns="0" bIns="0" rtlCol="0" vert="eaVert">
            <a:noAutofit/>
          </a:bodyPr>
          <a:lstStyle/>
          <a:p>
            <a:pPr marL="12700">
              <a:lnSpc>
                <a:spcPct val="85000"/>
              </a:lnSpc>
            </a:pPr>
            <a:r>
              <a:rPr dirty="0" smtClean="0" sz="1050">
                <a:solidFill>
                  <a:srgbClr val="151318"/>
                </a:solidFill>
                <a:latin typeface="Segoe UI Light"/>
                <a:cs typeface="Segoe UI Light"/>
              </a:rPr>
              <a:t>A</a:t>
            </a:r>
            <a:endParaRPr sz="1050">
              <a:latin typeface="Segoe UI Light"/>
              <a:cs typeface="Segoe UI Light"/>
            </a:endParaRPr>
          </a:p>
        </p:txBody>
      </p:sp>
      <p:sp>
        <p:nvSpPr>
          <p:cNvPr id="27" name="object 27"/>
          <p:cNvSpPr txBox="1"/>
          <p:nvPr/>
        </p:nvSpPr>
        <p:spPr>
          <a:xfrm>
            <a:off x="8530009" y="4110963"/>
            <a:ext cx="438150" cy="438150"/>
          </a:xfrm>
          <a:prstGeom prst="rect">
            <a:avLst/>
          </a:prstGeom>
        </p:spPr>
        <p:txBody>
          <a:bodyPr wrap="square" lIns="0" tIns="0" rIns="0" bIns="0" rtlCol="0" vert="eaVert">
            <a:noAutofit/>
          </a:bodyPr>
          <a:lstStyle/>
          <a:p>
            <a:pPr marL="12700">
              <a:lnSpc>
                <a:spcPct val="80000"/>
              </a:lnSpc>
            </a:pPr>
            <a:r>
              <a:rPr dirty="0" smtClean="0" sz="3250">
                <a:solidFill>
                  <a:srgbClr val="151318"/>
                </a:solidFill>
                <a:latin typeface="Segoe UI Light"/>
                <a:cs typeface="Segoe UI Light"/>
              </a:rPr>
              <a:t>'</a:t>
            </a:r>
            <a:endParaRPr sz="3250">
              <a:latin typeface="Segoe UI Light"/>
              <a:cs typeface="Segoe UI Light"/>
            </a:endParaRPr>
          </a:p>
        </p:txBody>
      </p:sp>
      <p:sp>
        <p:nvSpPr>
          <p:cNvPr id="28" name="object 28"/>
          <p:cNvSpPr txBox="1"/>
          <p:nvPr/>
        </p:nvSpPr>
        <p:spPr>
          <a:xfrm>
            <a:off x="7437008" y="4453625"/>
            <a:ext cx="626110" cy="165100"/>
          </a:xfrm>
          <a:prstGeom prst="rect">
            <a:avLst/>
          </a:prstGeom>
        </p:spPr>
        <p:txBody>
          <a:bodyPr wrap="square" lIns="0" tIns="0" rIns="0" bIns="0" rtlCol="0" vert="horz">
            <a:noAutofit/>
          </a:bodyPr>
          <a:lstStyle/>
          <a:p>
            <a:pPr marL="12700">
              <a:lnSpc>
                <a:spcPct val="100000"/>
              </a:lnSpc>
            </a:pPr>
            <a:r>
              <a:rPr dirty="0" smtClean="0" sz="1000" spc="150">
                <a:solidFill>
                  <a:srgbClr val="66646E"/>
                </a:solidFill>
                <a:latin typeface="Times New Roman"/>
                <a:cs typeface="Times New Roman"/>
              </a:rPr>
              <a:t>{{8\</a:t>
            </a:r>
            <a:r>
              <a:rPr dirty="0" smtClean="0" sz="1000" spc="-10">
                <a:solidFill>
                  <a:srgbClr val="66646E"/>
                </a:solidFill>
                <a:latin typeface="Times New Roman"/>
                <a:cs typeface="Times New Roman"/>
              </a:rPr>
              <a:t>ß</a:t>
            </a:r>
            <a:r>
              <a:rPr dirty="0" smtClean="0" sz="900" spc="320">
                <a:solidFill>
                  <a:srgbClr val="66646E"/>
                </a:solidFill>
                <a:latin typeface="Segoe UI Light"/>
                <a:cs typeface="Segoe UI Light"/>
              </a:rPr>
              <a:t>)</a:t>
            </a:r>
            <a:r>
              <a:rPr dirty="0" smtClean="0" sz="900" spc="-85">
                <a:solidFill>
                  <a:srgbClr val="66646E"/>
                </a:solidFill>
                <a:latin typeface="Segoe UI Light"/>
                <a:cs typeface="Segoe UI Light"/>
              </a:rPr>
              <a:t> </a:t>
            </a:r>
            <a:r>
              <a:rPr dirty="0" smtClean="0" sz="900" spc="160">
                <a:solidFill>
                  <a:srgbClr val="66646E"/>
                </a:solidFill>
                <a:latin typeface="Arial"/>
                <a:cs typeface="Arial"/>
              </a:rPr>
              <a:t>(o</a:t>
            </a:r>
            <a:endParaRPr sz="900">
              <a:latin typeface="Arial"/>
              <a:cs typeface="Arial"/>
            </a:endParaRPr>
          </a:p>
        </p:txBody>
      </p:sp>
      <p:sp>
        <p:nvSpPr>
          <p:cNvPr id="29" name="object 29"/>
          <p:cNvSpPr txBox="1"/>
          <p:nvPr/>
        </p:nvSpPr>
        <p:spPr>
          <a:xfrm>
            <a:off x="7247317" y="4420797"/>
            <a:ext cx="317500" cy="544195"/>
          </a:xfrm>
          <a:prstGeom prst="rect">
            <a:avLst/>
          </a:prstGeom>
        </p:spPr>
        <p:txBody>
          <a:bodyPr wrap="square" lIns="0" tIns="0" rIns="0" bIns="0" rtlCol="0" vert="horz">
            <a:noAutofit/>
          </a:bodyPr>
          <a:lstStyle/>
          <a:p>
            <a:pPr marL="12700">
              <a:lnSpc>
                <a:spcPct val="100000"/>
              </a:lnSpc>
            </a:pPr>
            <a:r>
              <a:rPr dirty="0" smtClean="0" sz="3500" spc="-229">
                <a:solidFill>
                  <a:srgbClr val="C82831"/>
                </a:solidFill>
                <a:latin typeface="Times New Roman"/>
                <a:cs typeface="Times New Roman"/>
              </a:rPr>
              <a:t>H</a:t>
            </a:r>
            <a:endParaRPr sz="3500">
              <a:latin typeface="Times New Roman"/>
              <a:cs typeface="Times New Roman"/>
            </a:endParaRPr>
          </a:p>
        </p:txBody>
      </p:sp>
      <p:sp>
        <p:nvSpPr>
          <p:cNvPr id="30" name="object 30"/>
          <p:cNvSpPr txBox="1"/>
          <p:nvPr/>
        </p:nvSpPr>
        <p:spPr>
          <a:xfrm>
            <a:off x="8100930" y="4719247"/>
            <a:ext cx="100330" cy="186690"/>
          </a:xfrm>
          <a:prstGeom prst="rect">
            <a:avLst/>
          </a:prstGeom>
        </p:spPr>
        <p:txBody>
          <a:bodyPr wrap="square" lIns="0" tIns="0" rIns="0" bIns="0" rtlCol="0" vert="horz">
            <a:noAutofit/>
          </a:bodyPr>
          <a:lstStyle/>
          <a:p>
            <a:pPr marL="12700">
              <a:lnSpc>
                <a:spcPct val="100000"/>
              </a:lnSpc>
            </a:pPr>
            <a:r>
              <a:rPr dirty="0" smtClean="0" sz="1150" spc="265">
                <a:solidFill>
                  <a:srgbClr val="66646E"/>
                </a:solidFill>
                <a:latin typeface="Arial"/>
                <a:cs typeface="Arial"/>
              </a:rPr>
              <a:t>t</a:t>
            </a:r>
            <a:endParaRPr sz="1150">
              <a:latin typeface="Arial"/>
              <a:cs typeface="Arial"/>
            </a:endParaRPr>
          </a:p>
        </p:txBody>
      </p:sp>
      <p:sp>
        <p:nvSpPr>
          <p:cNvPr id="31" name="object 31"/>
          <p:cNvSpPr txBox="1"/>
          <p:nvPr/>
        </p:nvSpPr>
        <p:spPr>
          <a:xfrm>
            <a:off x="7454253" y="4920412"/>
            <a:ext cx="891540" cy="560705"/>
          </a:xfrm>
          <a:prstGeom prst="rect">
            <a:avLst/>
          </a:prstGeom>
        </p:spPr>
        <p:txBody>
          <a:bodyPr wrap="square" lIns="0" tIns="0" rIns="0" bIns="0" rtlCol="0" vert="horz">
            <a:noAutofit/>
          </a:bodyPr>
          <a:lstStyle/>
          <a:p>
            <a:pPr marL="12700">
              <a:lnSpc>
                <a:spcPts val="1620"/>
              </a:lnSpc>
            </a:pPr>
            <a:r>
              <a:rPr dirty="0" smtClean="0" sz="1400" spc="190">
                <a:solidFill>
                  <a:srgbClr val="757C87"/>
                </a:solidFill>
                <a:latin typeface="Arial"/>
                <a:cs typeface="Arial"/>
              </a:rPr>
              <a:t>I</a:t>
            </a:r>
            <a:r>
              <a:rPr dirty="0" smtClean="0" sz="1400" spc="40">
                <a:solidFill>
                  <a:srgbClr val="757C87"/>
                </a:solidFill>
                <a:latin typeface="Arial"/>
                <a:cs typeface="Arial"/>
              </a:rPr>
              <a:t> </a:t>
            </a:r>
            <a:r>
              <a:rPr dirty="0" smtClean="0" sz="1050" spc="-25">
                <a:solidFill>
                  <a:srgbClr val="66646E"/>
                </a:solidFill>
                <a:latin typeface="Courier New"/>
                <a:cs typeface="Courier New"/>
              </a:rPr>
              <a:t>f</a:t>
            </a:r>
            <a:r>
              <a:rPr dirty="0" smtClean="0" sz="1050" spc="-95">
                <a:solidFill>
                  <a:srgbClr val="4B464D"/>
                </a:solidFill>
                <a:latin typeface="Courier New"/>
                <a:cs typeface="Courier New"/>
              </a:rPr>
              <a:t>K</a:t>
            </a:r>
            <a:r>
              <a:rPr dirty="0" smtClean="0" sz="1050" spc="-210">
                <a:solidFill>
                  <a:srgbClr val="66646E"/>
                </a:solidFill>
                <a:latin typeface="Courier New"/>
                <a:cs typeface="Courier New"/>
              </a:rPr>
              <a:t>ÔÓτ11&lt;;</a:t>
            </a:r>
            <a:endParaRPr sz="1050">
              <a:latin typeface="Courier New"/>
              <a:cs typeface="Courier New"/>
            </a:endParaRPr>
          </a:p>
          <a:p>
            <a:pPr marL="12700">
              <a:lnSpc>
                <a:spcPts val="1325"/>
              </a:lnSpc>
              <a:tabLst>
                <a:tab pos="357505" algn="l"/>
              </a:tabLst>
            </a:pPr>
            <a:r>
              <a:rPr dirty="0" smtClean="0" sz="1400" spc="190">
                <a:solidFill>
                  <a:srgbClr val="757C87"/>
                </a:solidFill>
                <a:latin typeface="Arial"/>
                <a:cs typeface="Arial"/>
              </a:rPr>
              <a:t>I</a:t>
            </a:r>
            <a:r>
              <a:rPr dirty="0" smtClean="0" sz="1400" spc="-25">
                <a:solidFill>
                  <a:srgbClr val="757C87"/>
                </a:solidFill>
                <a:latin typeface="Arial"/>
                <a:cs typeface="Arial"/>
              </a:rPr>
              <a:t> </a:t>
            </a:r>
            <a:r>
              <a:rPr dirty="0" smtClean="0" sz="1050" spc="105">
                <a:solidFill>
                  <a:srgbClr val="66646E"/>
                </a:solidFill>
                <a:latin typeface="Courier New"/>
                <a:cs typeface="Courier New"/>
              </a:rPr>
              <a:t>n</a:t>
            </a:r>
            <a:r>
              <a:rPr dirty="0" smtClean="0" sz="1050" spc="105">
                <a:solidFill>
                  <a:srgbClr val="66646E"/>
                </a:solidFill>
                <a:latin typeface="Courier New"/>
                <a:cs typeface="Courier New"/>
              </a:rPr>
              <a:t>	</a:t>
            </a:r>
            <a:r>
              <a:rPr dirty="0" smtClean="0" sz="1050" spc="-204">
                <a:solidFill>
                  <a:srgbClr val="66646E"/>
                </a:solidFill>
                <a:latin typeface="Courier New"/>
                <a:cs typeface="Courier New"/>
              </a:rPr>
              <a:t>11</a:t>
            </a:r>
            <a:r>
              <a:rPr dirty="0" smtClean="0" sz="1050" spc="-340">
                <a:solidFill>
                  <a:srgbClr val="66646E"/>
                </a:solidFill>
                <a:latin typeface="Courier New"/>
                <a:cs typeface="Courier New"/>
              </a:rPr>
              <a:t>1</a:t>
            </a:r>
            <a:r>
              <a:rPr dirty="0" smtClean="0" sz="1050" spc="45">
                <a:solidFill>
                  <a:srgbClr val="B5B5B5"/>
                </a:solidFill>
                <a:latin typeface="Courier New"/>
                <a:cs typeface="Courier New"/>
              </a:rPr>
              <a:t>_</a:t>
            </a:r>
            <a:r>
              <a:rPr dirty="0" smtClean="0" sz="1050" spc="-65">
                <a:solidFill>
                  <a:srgbClr val="66646E"/>
                </a:solidFill>
                <a:latin typeface="Courier New"/>
                <a:cs typeface="Courier New"/>
              </a:rPr>
              <a:t>ÉKÔO</a:t>
            </a:r>
            <a:endParaRPr sz="1050">
              <a:latin typeface="Courier New"/>
              <a:cs typeface="Courier New"/>
            </a:endParaRPr>
          </a:p>
          <a:p>
            <a:pPr marL="12700">
              <a:lnSpc>
                <a:spcPts val="1385"/>
              </a:lnSpc>
            </a:pPr>
            <a:r>
              <a:rPr dirty="0" smtClean="0" sz="1400" spc="190">
                <a:solidFill>
                  <a:srgbClr val="757C87"/>
                </a:solidFill>
                <a:latin typeface="Arial"/>
                <a:cs typeface="Arial"/>
              </a:rPr>
              <a:t>I</a:t>
            </a:r>
            <a:r>
              <a:rPr dirty="0" smtClean="0" sz="1400" spc="40">
                <a:solidFill>
                  <a:srgbClr val="757C87"/>
                </a:solidFill>
                <a:latin typeface="Arial"/>
                <a:cs typeface="Arial"/>
              </a:rPr>
              <a:t> </a:t>
            </a:r>
            <a:r>
              <a:rPr dirty="0" smtClean="0" sz="1200" spc="-40">
                <a:solidFill>
                  <a:srgbClr val="66646E"/>
                </a:solidFill>
                <a:latin typeface="Times New Roman"/>
                <a:cs typeface="Times New Roman"/>
              </a:rPr>
              <a:t>IS</a:t>
            </a:r>
            <a:r>
              <a:rPr dirty="0" smtClean="0" sz="1200" spc="-120">
                <a:solidFill>
                  <a:srgbClr val="66646E"/>
                </a:solidFill>
                <a:latin typeface="Times New Roman"/>
                <a:cs typeface="Times New Roman"/>
              </a:rPr>
              <a:t>B</a:t>
            </a:r>
            <a:r>
              <a:rPr dirty="0" smtClean="0" sz="1200" spc="-340">
                <a:solidFill>
                  <a:srgbClr val="4B464D"/>
                </a:solidFill>
                <a:latin typeface="Times New Roman"/>
                <a:cs typeface="Times New Roman"/>
              </a:rPr>
              <a:t>N</a:t>
            </a:r>
            <a:endParaRPr sz="1200">
              <a:latin typeface="Times New Roman"/>
              <a:cs typeface="Times New Roman"/>
            </a:endParaRPr>
          </a:p>
        </p:txBody>
      </p:sp>
      <p:sp>
        <p:nvSpPr>
          <p:cNvPr id="32" name="object 32"/>
          <p:cNvSpPr txBox="1"/>
          <p:nvPr/>
        </p:nvSpPr>
        <p:spPr>
          <a:xfrm>
            <a:off x="7454253" y="5405766"/>
            <a:ext cx="1127125" cy="232410"/>
          </a:xfrm>
          <a:prstGeom prst="rect">
            <a:avLst/>
          </a:prstGeom>
        </p:spPr>
        <p:txBody>
          <a:bodyPr wrap="square" lIns="0" tIns="0" rIns="0" bIns="0" rtlCol="0" vert="horz">
            <a:noAutofit/>
          </a:bodyPr>
          <a:lstStyle/>
          <a:p>
            <a:pPr marL="12700">
              <a:lnSpc>
                <a:spcPct val="100000"/>
              </a:lnSpc>
              <a:tabLst>
                <a:tab pos="1029969" algn="l"/>
              </a:tabLst>
            </a:pPr>
            <a:r>
              <a:rPr dirty="0" smtClean="0" sz="1450" spc="180">
                <a:solidFill>
                  <a:srgbClr val="757C87"/>
                </a:solidFill>
                <a:latin typeface="Arial"/>
                <a:cs typeface="Arial"/>
              </a:rPr>
              <a:t>I</a:t>
            </a:r>
            <a:r>
              <a:rPr dirty="0" smtClean="0" sz="1450" spc="25">
                <a:solidFill>
                  <a:srgbClr val="757C87"/>
                </a:solidFill>
                <a:latin typeface="Arial"/>
                <a:cs typeface="Arial"/>
              </a:rPr>
              <a:t> </a:t>
            </a:r>
            <a:r>
              <a:rPr dirty="0" smtClean="0" sz="1050" spc="-45">
                <a:solidFill>
                  <a:srgbClr val="66646E"/>
                </a:solidFill>
                <a:latin typeface="Courier New"/>
                <a:cs typeface="Courier New"/>
              </a:rPr>
              <a:t>t</a:t>
            </a:r>
            <a:r>
              <a:rPr dirty="0" smtClean="0" sz="1050" spc="5">
                <a:solidFill>
                  <a:srgbClr val="66646E"/>
                </a:solidFill>
                <a:latin typeface="Courier New"/>
                <a:cs typeface="Courier New"/>
              </a:rPr>
              <a:t>\</a:t>
            </a:r>
            <a:r>
              <a:rPr dirty="0" smtClean="0" sz="1050" spc="-160">
                <a:solidFill>
                  <a:srgbClr val="4B464D"/>
                </a:solidFill>
                <a:latin typeface="Courier New"/>
                <a:cs typeface="Courier New"/>
              </a:rPr>
              <a:t>K</a:t>
            </a:r>
            <a:r>
              <a:rPr dirty="0" smtClean="0" sz="1050" spc="-40">
                <a:solidFill>
                  <a:srgbClr val="66646E"/>
                </a:solidFill>
                <a:latin typeface="Courier New"/>
                <a:cs typeface="Courier New"/>
              </a:rPr>
              <a:t>OVOYpå</a:t>
            </a:r>
            <a:r>
              <a:rPr dirty="0" smtClean="0" sz="1050" spc="-40">
                <a:solidFill>
                  <a:srgbClr val="66646E"/>
                </a:solidFill>
                <a:latin typeface="Courier New"/>
                <a:cs typeface="Courier New"/>
              </a:rPr>
              <a:t>	</a:t>
            </a:r>
            <a:r>
              <a:rPr dirty="0" smtClean="0" sz="950" spc="130">
                <a:solidFill>
                  <a:srgbClr val="66646E"/>
                </a:solidFill>
                <a:latin typeface="Arial"/>
                <a:cs typeface="Arial"/>
              </a:rPr>
              <a:t>q</a:t>
            </a:r>
            <a:endParaRPr sz="950">
              <a:latin typeface="Arial"/>
              <a:cs typeface="Arial"/>
            </a:endParaRPr>
          </a:p>
        </p:txBody>
      </p:sp>
      <p:sp>
        <p:nvSpPr>
          <p:cNvPr id="33" name="object 33"/>
          <p:cNvSpPr txBox="1"/>
          <p:nvPr/>
        </p:nvSpPr>
        <p:spPr>
          <a:xfrm>
            <a:off x="7376651" y="5614118"/>
            <a:ext cx="1981200" cy="344805"/>
          </a:xfrm>
          <a:prstGeom prst="rect">
            <a:avLst/>
          </a:prstGeom>
        </p:spPr>
        <p:txBody>
          <a:bodyPr wrap="square" lIns="0" tIns="0" rIns="0" bIns="0" rtlCol="0" vert="horz">
            <a:noAutofit/>
          </a:bodyPr>
          <a:lstStyle/>
          <a:p>
            <a:pPr marL="73025">
              <a:lnSpc>
                <a:spcPct val="100000"/>
              </a:lnSpc>
            </a:pPr>
            <a:r>
              <a:rPr dirty="0" smtClean="0" sz="1100" spc="105">
                <a:solidFill>
                  <a:srgbClr val="66646E"/>
                </a:solidFill>
                <a:latin typeface="Times New Roman"/>
                <a:cs typeface="Times New Roman"/>
              </a:rPr>
              <a:t>}}</a:t>
            </a:r>
            <a:endParaRPr sz="1100">
              <a:latin typeface="Times New Roman"/>
              <a:cs typeface="Times New Roman"/>
            </a:endParaRPr>
          </a:p>
          <a:p>
            <a:pPr marL="12700">
              <a:lnSpc>
                <a:spcPct val="100000"/>
              </a:lnSpc>
              <a:spcBef>
                <a:spcPts val="35"/>
              </a:spcBef>
            </a:pPr>
            <a:r>
              <a:rPr dirty="0" smtClean="0" sz="1100" spc="495">
                <a:solidFill>
                  <a:srgbClr val="AFC6DB"/>
                </a:solidFill>
                <a:latin typeface="Segoe UI Light"/>
                <a:cs typeface="Segoe UI Light"/>
              </a:rPr>
              <a:t>.</a:t>
            </a:r>
            <a:r>
              <a:rPr dirty="0" smtClean="0" sz="1100" spc="-140">
                <a:solidFill>
                  <a:srgbClr val="AFC6DB"/>
                </a:solidFill>
                <a:latin typeface="Segoe UI Light"/>
                <a:cs typeface="Segoe UI Light"/>
              </a:rPr>
              <a:t>-</a:t>
            </a:r>
            <a:r>
              <a:rPr dirty="0" smtClean="0" sz="1100" spc="-140">
                <a:solidFill>
                  <a:srgbClr val="AFC6DB"/>
                </a:solidFill>
                <a:latin typeface="Segoe UI Light"/>
                <a:cs typeface="Segoe UI Light"/>
              </a:rPr>
              <a:t> </a:t>
            </a:r>
            <a:r>
              <a:rPr dirty="0" smtClean="0" sz="1100" spc="-95">
                <a:solidFill>
                  <a:srgbClr val="AFC6DB"/>
                </a:solidFill>
                <a:latin typeface="Segoe UI Light"/>
                <a:cs typeface="Segoe UI Light"/>
              </a:rPr>
              <a:t> </a:t>
            </a:r>
            <a:r>
              <a:rPr dirty="0" smtClean="0" sz="1100" spc="635">
                <a:solidFill>
                  <a:srgbClr val="AFC6DB"/>
                </a:solidFill>
                <a:latin typeface="Segoe UI Light"/>
                <a:cs typeface="Segoe UI Light"/>
              </a:rPr>
              <a:t>.</a:t>
            </a:r>
            <a:r>
              <a:rPr dirty="0" smtClean="0" sz="1100" spc="20">
                <a:solidFill>
                  <a:srgbClr val="AFC6DB"/>
                </a:solidFill>
                <a:latin typeface="Segoe UI Light"/>
                <a:cs typeface="Segoe UI Light"/>
              </a:rPr>
              <a:t>.</a:t>
            </a:r>
            <a:r>
              <a:rPr dirty="0" smtClean="0" sz="1100" spc="-235">
                <a:latin typeface="Segoe UI Light"/>
                <a:cs typeface="Segoe UI Light"/>
              </a:rPr>
              <a:t>"</a:t>
            </a:r>
            <a:r>
              <a:rPr dirty="0" smtClean="0" sz="1100" spc="-35">
                <a:latin typeface="Segoe UI Light"/>
                <a:cs typeface="Segoe UI Light"/>
              </a:rPr>
              <a:t> </a:t>
            </a:r>
            <a:r>
              <a:rPr dirty="0" smtClean="0" sz="1100" spc="100">
                <a:solidFill>
                  <a:srgbClr val="AFC6DB"/>
                </a:solidFill>
                <a:latin typeface="Segoe UI Light"/>
                <a:cs typeface="Segoe UI Light"/>
              </a:rPr>
              <a:t>.._......._..._..._..._._....._</a:t>
            </a:r>
            <a:endParaRPr sz="1100">
              <a:latin typeface="Segoe UI Light"/>
              <a:cs typeface="Segoe UI Light"/>
            </a:endParaRPr>
          </a:p>
        </p:txBody>
      </p:sp>
      <p:sp>
        <p:nvSpPr>
          <p:cNvPr id="34" name="object 34"/>
          <p:cNvSpPr txBox="1"/>
          <p:nvPr/>
        </p:nvSpPr>
        <p:spPr>
          <a:xfrm>
            <a:off x="9092499" y="4634781"/>
            <a:ext cx="109220" cy="163830"/>
          </a:xfrm>
          <a:prstGeom prst="rect">
            <a:avLst/>
          </a:prstGeom>
        </p:spPr>
        <p:txBody>
          <a:bodyPr wrap="square" lIns="0" tIns="0" rIns="0" bIns="0" rtlCol="0" vert="horz">
            <a:noAutofit/>
          </a:bodyPr>
          <a:lstStyle/>
          <a:p>
            <a:pPr marL="12700">
              <a:lnSpc>
                <a:spcPct val="100000"/>
              </a:lnSpc>
            </a:pPr>
            <a:r>
              <a:rPr dirty="0" smtClean="0" sz="1000" spc="70">
                <a:solidFill>
                  <a:srgbClr val="66646E"/>
                </a:solidFill>
                <a:latin typeface="Arial"/>
                <a:cs typeface="Arial"/>
              </a:rPr>
              <a:t>=</a:t>
            </a:r>
            <a:endParaRPr sz="1000">
              <a:latin typeface="Arial"/>
              <a:cs typeface="Arial"/>
            </a:endParaRPr>
          </a:p>
        </p:txBody>
      </p:sp>
      <p:sp>
        <p:nvSpPr>
          <p:cNvPr id="35" name="object 35"/>
          <p:cNvSpPr txBox="1"/>
          <p:nvPr/>
        </p:nvSpPr>
        <p:spPr>
          <a:xfrm>
            <a:off x="9092499" y="4962584"/>
            <a:ext cx="121920" cy="513715"/>
          </a:xfrm>
          <a:prstGeom prst="rect">
            <a:avLst/>
          </a:prstGeom>
        </p:spPr>
        <p:txBody>
          <a:bodyPr wrap="square" lIns="0" tIns="0" rIns="0" bIns="0" rtlCol="0" vert="horz">
            <a:noAutofit/>
          </a:bodyPr>
          <a:lstStyle/>
          <a:p>
            <a:pPr marL="12700">
              <a:lnSpc>
                <a:spcPct val="100000"/>
              </a:lnSpc>
            </a:pPr>
            <a:r>
              <a:rPr dirty="0" smtClean="0" sz="1000" spc="70">
                <a:solidFill>
                  <a:srgbClr val="66646E"/>
                </a:solidFill>
                <a:latin typeface="Arial"/>
                <a:cs typeface="Arial"/>
              </a:rPr>
              <a:t>=</a:t>
            </a:r>
            <a:endParaRPr sz="1000">
              <a:latin typeface="Arial"/>
              <a:cs typeface="Arial"/>
            </a:endParaRPr>
          </a:p>
          <a:p>
            <a:pPr marL="12700">
              <a:lnSpc>
                <a:spcPts val="1565"/>
              </a:lnSpc>
            </a:pPr>
            <a:r>
              <a:rPr dirty="0" smtClean="0" sz="1450" spc="245">
                <a:solidFill>
                  <a:srgbClr val="757C87"/>
                </a:solidFill>
                <a:latin typeface="Arial"/>
                <a:cs typeface="Arial"/>
              </a:rPr>
              <a:t>•</a:t>
            </a:r>
            <a:endParaRPr sz="1450">
              <a:latin typeface="Arial"/>
              <a:cs typeface="Arial"/>
            </a:endParaRPr>
          </a:p>
          <a:p>
            <a:pPr marL="12700">
              <a:lnSpc>
                <a:spcPts val="1195"/>
              </a:lnSpc>
            </a:pPr>
            <a:r>
              <a:rPr dirty="0" smtClean="0" sz="1200" spc="-50">
                <a:solidFill>
                  <a:srgbClr val="66646E"/>
                </a:solidFill>
                <a:latin typeface="Arial"/>
                <a:cs typeface="Arial"/>
              </a:rPr>
              <a:t>=</a:t>
            </a:r>
            <a:endParaRPr sz="1200">
              <a:latin typeface="Arial"/>
              <a:cs typeface="Arial"/>
            </a:endParaRPr>
          </a:p>
        </p:txBody>
      </p:sp>
      <p:sp>
        <p:nvSpPr>
          <p:cNvPr id="36" name="object 36"/>
          <p:cNvSpPr txBox="1"/>
          <p:nvPr/>
        </p:nvSpPr>
        <p:spPr>
          <a:xfrm>
            <a:off x="6997269" y="6159500"/>
            <a:ext cx="2684145" cy="318135"/>
          </a:xfrm>
          <a:prstGeom prst="rect">
            <a:avLst/>
          </a:prstGeom>
        </p:spPr>
        <p:txBody>
          <a:bodyPr wrap="square" lIns="0" tIns="0" rIns="0" bIns="0" rtlCol="0" vert="horz">
            <a:noAutofit/>
          </a:bodyPr>
          <a:lstStyle/>
          <a:p>
            <a:pPr marL="12700">
              <a:lnSpc>
                <a:spcPct val="100000"/>
              </a:lnSpc>
            </a:pPr>
            <a:r>
              <a:rPr dirty="0" smtClean="0" sz="1900" spc="-425">
                <a:solidFill>
                  <a:srgbClr val="2A2A2D"/>
                </a:solidFill>
                <a:latin typeface="Courier New"/>
                <a:cs typeface="Courier New"/>
                <a:hlinkClick r:id="rId2"/>
              </a:rPr>
              <a:t>http://mappings.</a:t>
            </a:r>
            <a:r>
              <a:rPr dirty="0" smtClean="0" sz="1900" spc="-890">
                <a:solidFill>
                  <a:srgbClr val="2A2A2D"/>
                </a:solidFill>
                <a:latin typeface="Courier New"/>
                <a:cs typeface="Courier New"/>
                <a:hlinkClick r:id="rId2"/>
              </a:rPr>
              <a:t> </a:t>
            </a:r>
            <a:r>
              <a:rPr dirty="0" smtClean="0" sz="1900" spc="-365">
                <a:solidFill>
                  <a:srgbClr val="2A2A2D"/>
                </a:solidFill>
                <a:latin typeface="Courier New"/>
                <a:cs typeface="Courier New"/>
              </a:rPr>
              <a:t>dbpedia</a:t>
            </a:r>
            <a:r>
              <a:rPr dirty="0" smtClean="0" sz="1900" spc="-390">
                <a:solidFill>
                  <a:srgbClr val="2A2A2D"/>
                </a:solidFill>
                <a:latin typeface="Courier New"/>
                <a:cs typeface="Courier New"/>
              </a:rPr>
              <a:t>.</a:t>
            </a:r>
            <a:r>
              <a:rPr dirty="0" smtClean="0" sz="1900" spc="-390">
                <a:solidFill>
                  <a:srgbClr val="2A2A2D"/>
                </a:solidFill>
                <a:latin typeface="Courier New"/>
                <a:cs typeface="Courier New"/>
              </a:rPr>
              <a:t>org/</a:t>
            </a:r>
            <a:endParaRPr sz="1900">
              <a:latin typeface="Courier New"/>
              <a:cs typeface="Courier New"/>
            </a:endParaRPr>
          </a:p>
        </p:txBody>
      </p:sp>
      <p:sp>
        <p:nvSpPr>
          <p:cNvPr id="37" name="object 37"/>
          <p:cNvSpPr txBox="1"/>
          <p:nvPr/>
        </p:nvSpPr>
        <p:spPr>
          <a:xfrm>
            <a:off x="10756613" y="429284"/>
            <a:ext cx="1015365" cy="292735"/>
          </a:xfrm>
          <a:prstGeom prst="rect">
            <a:avLst/>
          </a:prstGeom>
        </p:spPr>
        <p:txBody>
          <a:bodyPr wrap="square" lIns="0" tIns="0" rIns="0" bIns="0" rtlCol="0" vert="horz">
            <a:noAutofit/>
          </a:bodyPr>
          <a:lstStyle/>
          <a:p>
            <a:pPr marL="12700">
              <a:lnSpc>
                <a:spcPct val="100000"/>
              </a:lnSpc>
            </a:pPr>
            <a:r>
              <a:rPr dirty="0" smtClean="0" sz="1850" spc="-50">
                <a:solidFill>
                  <a:srgbClr val="1C9C82"/>
                </a:solidFill>
                <a:latin typeface="Arial"/>
                <a:cs typeface="Arial"/>
              </a:rPr>
              <a:t>PlantData</a:t>
            </a:r>
            <a:endParaRPr sz="1850">
              <a:latin typeface="Arial"/>
              <a:cs typeface="Arial"/>
            </a:endParaRPr>
          </a:p>
        </p:txBody>
      </p:sp>
      <p:graphicFrame>
        <p:nvGraphicFramePr>
          <p:cNvPr id="9" name="object 9"/>
          <p:cNvGraphicFramePr>
            <a:graphicFrameLocks noGrp="1"/>
          </p:cNvGraphicFramePr>
          <p:nvPr/>
        </p:nvGraphicFramePr>
        <p:xfrm>
          <a:off x="5332921" y="1690779"/>
          <a:ext cx="1573579" cy="2247172"/>
        </p:xfrm>
        <a:graphic>
          <a:graphicData uri="http://schemas.openxmlformats.org/drawingml/2006/table">
            <a:tbl>
              <a:tblPr firstRow="1" bandRow="1">
                <a:tableStyleId>{2D5ABB26-0587-4C30-8999-92F81FD0307C}</a:tableStyleId>
              </a:tblPr>
              <a:tblGrid>
                <a:gridCol w="1534778"/>
              </a:tblGrid>
              <a:tr h="150962">
                <a:tc>
                  <a:txBody>
                    <a:bodyPr/>
                    <a:lstStyle/>
                    <a:p>
                      <a:pPr marL="73025">
                        <a:lnSpc>
                          <a:spcPts val="1285"/>
                        </a:lnSpc>
                      </a:pPr>
                      <a:r>
                        <a:rPr dirty="0" smtClean="0" sz="1250" spc="50">
                          <a:solidFill>
                            <a:srgbClr val="4B464D"/>
                          </a:solidFill>
                          <a:latin typeface="Times New Roman"/>
                          <a:cs typeface="Times New Roman"/>
                        </a:rPr>
                        <a:t>C</a:t>
                      </a:r>
                      <a:r>
                        <a:rPr dirty="0" smtClean="0" sz="1250" spc="0">
                          <a:solidFill>
                            <a:srgbClr val="151318"/>
                          </a:solidFill>
                          <a:latin typeface="Times New Roman"/>
                          <a:cs typeface="Times New Roman"/>
                        </a:rPr>
                        <a:t>l</a:t>
                      </a:r>
                      <a:r>
                        <a:rPr dirty="0" smtClean="0" sz="1250" spc="-30">
                          <a:solidFill>
                            <a:srgbClr val="151318"/>
                          </a:solidFill>
                          <a:latin typeface="Times New Roman"/>
                          <a:cs typeface="Times New Roman"/>
                        </a:rPr>
                        <a:t>a</a:t>
                      </a:r>
                      <a:r>
                        <a:rPr dirty="0" smtClean="0" sz="1250" spc="0">
                          <a:solidFill>
                            <a:srgbClr val="4B464D"/>
                          </a:solidFill>
                          <a:latin typeface="Times New Roman"/>
                          <a:cs typeface="Times New Roman"/>
                        </a:rPr>
                        <a:t>ss</a:t>
                      </a:r>
                      <a:r>
                        <a:rPr dirty="0" smtClean="0" sz="1250" spc="-45">
                          <a:solidFill>
                            <a:srgbClr val="4B464D"/>
                          </a:solidFill>
                          <a:latin typeface="Times New Roman"/>
                          <a:cs typeface="Times New Roman"/>
                        </a:rPr>
                        <a:t> </a:t>
                      </a:r>
                      <a:r>
                        <a:rPr dirty="0" smtClean="0" sz="1250" spc="0" i="1">
                          <a:solidFill>
                            <a:srgbClr val="2A2A2D"/>
                          </a:solidFill>
                          <a:latin typeface="Arial"/>
                          <a:cs typeface="Arial"/>
                        </a:rPr>
                        <a:t>Book</a:t>
                      </a:r>
                      <a:r>
                        <a:rPr dirty="0" smtClean="0" sz="1250" spc="-145" i="1">
                          <a:solidFill>
                            <a:srgbClr val="2A2A2D"/>
                          </a:solidFill>
                          <a:latin typeface="Arial"/>
                          <a:cs typeface="Arial"/>
                        </a:rPr>
                        <a:t> </a:t>
                      </a:r>
                      <a:r>
                        <a:rPr dirty="0" smtClean="0" sz="1250" spc="0" i="1">
                          <a:solidFill>
                            <a:srgbClr val="66646E"/>
                          </a:solidFill>
                          <a:latin typeface="Arial"/>
                          <a:cs typeface="Arial"/>
                        </a:rPr>
                        <a:t>:</a:t>
                      </a:r>
                      <a:endParaRPr sz="1250">
                        <a:latin typeface="Arial"/>
                        <a:cs typeface="Arial"/>
                      </a:endParaRPr>
                    </a:p>
                  </a:txBody>
                  <a:tcPr marL="0" marR="0" marB="0" marT="0">
                    <a:lnL w="25867">
                      <a:solidFill>
                        <a:srgbClr val="4F67C3"/>
                      </a:solidFill>
                      <a:prstDash val="solid"/>
                    </a:lnL>
                    <a:lnR w="25867">
                      <a:solidFill>
                        <a:srgbClr val="1C1CE8"/>
                      </a:solidFill>
                      <a:prstDash val="solid"/>
                    </a:lnR>
                    <a:lnT w="8622">
                      <a:solidFill>
                        <a:srgbClr val="0000FB"/>
                      </a:solidFill>
                      <a:prstDash val="solid"/>
                    </a:lnT>
                    <a:lnB w="8622">
                      <a:solidFill>
                        <a:srgbClr val="575480"/>
                      </a:solidFill>
                      <a:prstDash val="solid"/>
                    </a:lnB>
                  </a:tcPr>
                </a:tc>
              </a:tr>
              <a:tr h="310550">
                <a:tc>
                  <a:txBody>
                    <a:bodyPr/>
                    <a:lstStyle/>
                    <a:p>
                      <a:pPr marL="12700">
                        <a:lnSpc>
                          <a:spcPct val="100000"/>
                        </a:lnSpc>
                      </a:pPr>
                      <a:r>
                        <a:rPr dirty="0" smtClean="0" sz="1200">
                          <a:solidFill>
                            <a:srgbClr val="151318"/>
                          </a:solidFill>
                          <a:latin typeface="Segoe UI Light"/>
                          <a:cs typeface="Segoe UI Light"/>
                        </a:rPr>
                        <a:t>Pr</a:t>
                      </a:r>
                      <a:r>
                        <a:rPr dirty="0" smtClean="0" sz="1200" spc="-10">
                          <a:solidFill>
                            <a:srgbClr val="151318"/>
                          </a:solidFill>
                          <a:latin typeface="Segoe UI Light"/>
                          <a:cs typeface="Segoe UI Light"/>
                        </a:rPr>
                        <a:t>o</a:t>
                      </a:r>
                      <a:r>
                        <a:rPr dirty="0" smtClean="0" sz="1250" spc="0">
                          <a:solidFill>
                            <a:srgbClr val="151318"/>
                          </a:solidFill>
                          <a:latin typeface="Times New Roman"/>
                          <a:cs typeface="Times New Roman"/>
                        </a:rPr>
                        <a:t>perties</a:t>
                      </a:r>
                      <a:endParaRPr sz="1250">
                        <a:latin typeface="Times New Roman"/>
                        <a:cs typeface="Times New Roman"/>
                      </a:endParaRPr>
                    </a:p>
                  </a:txBody>
                  <a:tcPr marL="0" marR="0" marB="0" marT="0">
                    <a:lnL w="25867">
                      <a:solidFill>
                        <a:srgbClr val="4F67C3"/>
                      </a:solidFill>
                      <a:prstDash val="solid"/>
                    </a:lnL>
                    <a:lnR w="17244">
                      <a:solidFill>
                        <a:srgbClr val="3F74A0"/>
                      </a:solidFill>
                      <a:prstDash val="solid"/>
                    </a:lnR>
                    <a:lnT w="8622">
                      <a:solidFill>
                        <a:srgbClr val="575480"/>
                      </a:solidFill>
                      <a:prstDash val="solid"/>
                    </a:lnT>
                    <a:lnB w="17244">
                      <a:solidFill>
                        <a:srgbClr val="08FB08"/>
                      </a:solidFill>
                      <a:prstDash val="solid"/>
                    </a:lnB>
                  </a:tcPr>
                </a:tc>
              </a:tr>
              <a:tr h="500331">
                <a:tc>
                  <a:txBody>
                    <a:bodyPr/>
                    <a:lstStyle/>
                    <a:p>
                      <a:pPr marL="25400" marR="659765" indent="-8890">
                        <a:lnSpc>
                          <a:spcPct val="131300"/>
                        </a:lnSpc>
                      </a:pPr>
                      <a:r>
                        <a:rPr dirty="0" smtClean="0" sz="1250">
                          <a:solidFill>
                            <a:srgbClr val="66646E"/>
                          </a:solidFill>
                          <a:latin typeface="Times New Roman"/>
                          <a:cs typeface="Times New Roman"/>
                        </a:rPr>
                        <a:t>auth</a:t>
                      </a:r>
                      <a:r>
                        <a:rPr dirty="0" smtClean="0" sz="1250" spc="10">
                          <a:solidFill>
                            <a:srgbClr val="66646E"/>
                          </a:solidFill>
                          <a:latin typeface="Times New Roman"/>
                          <a:cs typeface="Times New Roman"/>
                        </a:rPr>
                        <a:t>o</a:t>
                      </a:r>
                      <a:r>
                        <a:rPr dirty="0" smtClean="0" sz="1250" spc="0">
                          <a:solidFill>
                            <a:srgbClr val="4B464D"/>
                          </a:solidFill>
                          <a:latin typeface="Times New Roman"/>
                          <a:cs typeface="Times New Roman"/>
                        </a:rPr>
                        <a:t>r</a:t>
                      </a:r>
                      <a:r>
                        <a:rPr dirty="0" smtClean="0" sz="1250" spc="0">
                          <a:solidFill>
                            <a:srgbClr val="4B464D"/>
                          </a:solidFill>
                          <a:latin typeface="Times New Roman"/>
                          <a:cs typeface="Times New Roman"/>
                        </a:rPr>
                        <a:t> </a:t>
                      </a:r>
                      <a:r>
                        <a:rPr dirty="0" smtClean="0" sz="1250" spc="0">
                          <a:solidFill>
                            <a:srgbClr val="66646E"/>
                          </a:solidFill>
                          <a:latin typeface="Times New Roman"/>
                          <a:cs typeface="Times New Roman"/>
                        </a:rPr>
                        <a:t>cov</a:t>
                      </a:r>
                      <a:r>
                        <a:rPr dirty="0" smtClean="0" sz="1250" spc="30">
                          <a:solidFill>
                            <a:srgbClr val="66646E"/>
                          </a:solidFill>
                          <a:latin typeface="Times New Roman"/>
                          <a:cs typeface="Times New Roman"/>
                        </a:rPr>
                        <a:t>e</a:t>
                      </a:r>
                      <a:r>
                        <a:rPr dirty="0" smtClean="0" sz="1250" spc="-65">
                          <a:solidFill>
                            <a:srgbClr val="4B464D"/>
                          </a:solidFill>
                          <a:latin typeface="Times New Roman"/>
                          <a:cs typeface="Times New Roman"/>
                        </a:rPr>
                        <a:t>r</a:t>
                      </a:r>
                      <a:r>
                        <a:rPr dirty="0" smtClean="0" sz="1100" spc="0">
                          <a:solidFill>
                            <a:srgbClr val="66646E"/>
                          </a:solidFill>
                          <a:latin typeface="Segoe UI Light"/>
                          <a:cs typeface="Segoe UI Light"/>
                        </a:rPr>
                        <a:t>Art</a:t>
                      </a:r>
                      <a:r>
                        <a:rPr dirty="0" smtClean="0" sz="1100" spc="-5">
                          <a:solidFill>
                            <a:srgbClr val="66646E"/>
                          </a:solidFill>
                          <a:latin typeface="Segoe UI Light"/>
                          <a:cs typeface="Segoe UI Light"/>
                        </a:rPr>
                        <a:t>l</a:t>
                      </a:r>
                      <a:r>
                        <a:rPr dirty="0" smtClean="0" sz="1250" spc="0">
                          <a:solidFill>
                            <a:srgbClr val="66646E"/>
                          </a:solidFill>
                          <a:latin typeface="Times New Roman"/>
                          <a:cs typeface="Times New Roman"/>
                        </a:rPr>
                        <a:t>st</a:t>
                      </a:r>
                      <a:endParaRPr sz="1250">
                        <a:latin typeface="Times New Roman"/>
                        <a:cs typeface="Times New Roman"/>
                      </a:endParaRPr>
                    </a:p>
                  </a:txBody>
                  <a:tcPr marL="0" marR="0" marB="0" marT="0">
                    <a:lnL w="17244">
                      <a:solidFill>
                        <a:srgbClr val="709797"/>
                      </a:solidFill>
                      <a:prstDash val="solid"/>
                    </a:lnL>
                    <a:lnR w="25867">
                      <a:solidFill>
                        <a:srgbClr val="80A080"/>
                      </a:solidFill>
                      <a:prstDash val="solid"/>
                    </a:lnR>
                    <a:lnT w="17244">
                      <a:solidFill>
                        <a:srgbClr val="08FB08"/>
                      </a:solidFill>
                      <a:prstDash val="solid"/>
                    </a:lnT>
                    <a:lnB w="17244">
                      <a:solidFill>
                        <a:srgbClr val="A3A3AC"/>
                      </a:solidFill>
                      <a:prstDash val="solid"/>
                    </a:lnB>
                  </a:tcPr>
                </a:tc>
              </a:tr>
              <a:tr h="301924">
                <a:tc>
                  <a:txBody>
                    <a:bodyPr/>
                    <a:lstStyle/>
                    <a:p>
                      <a:pPr marL="25400">
                        <a:lnSpc>
                          <a:spcPct val="100000"/>
                        </a:lnSpc>
                      </a:pPr>
                      <a:r>
                        <a:rPr dirty="0" smtClean="0" sz="1250">
                          <a:solidFill>
                            <a:srgbClr val="66646E"/>
                          </a:solidFill>
                          <a:latin typeface="Times New Roman"/>
                          <a:cs typeface="Times New Roman"/>
                        </a:rPr>
                        <a:t>firs</a:t>
                      </a:r>
                      <a:r>
                        <a:rPr dirty="0" smtClean="0" sz="1250" spc="60">
                          <a:solidFill>
                            <a:srgbClr val="66646E"/>
                          </a:solidFill>
                          <a:latin typeface="Times New Roman"/>
                          <a:cs typeface="Times New Roman"/>
                        </a:rPr>
                        <a:t>t</a:t>
                      </a:r>
                      <a:r>
                        <a:rPr dirty="0" smtClean="0" sz="1250" spc="10">
                          <a:solidFill>
                            <a:srgbClr val="4B464D"/>
                          </a:solidFill>
                          <a:latin typeface="Times New Roman"/>
                          <a:cs typeface="Times New Roman"/>
                        </a:rPr>
                        <a:t>P</a:t>
                      </a:r>
                      <a:r>
                        <a:rPr dirty="0" smtClean="0" sz="1250" spc="0">
                          <a:solidFill>
                            <a:srgbClr val="66646E"/>
                          </a:solidFill>
                          <a:latin typeface="Times New Roman"/>
                          <a:cs typeface="Times New Roman"/>
                        </a:rPr>
                        <a:t>ublicationDate</a:t>
                      </a:r>
                      <a:endParaRPr sz="1250">
                        <a:latin typeface="Times New Roman"/>
                        <a:cs typeface="Times New Roman"/>
                      </a:endParaRPr>
                    </a:p>
                  </a:txBody>
                  <a:tcPr marL="0" marR="0" marB="0" marT="0">
                    <a:lnL w="17244">
                      <a:solidFill>
                        <a:srgbClr val="709797"/>
                      </a:solidFill>
                      <a:prstDash val="solid"/>
                    </a:lnL>
                    <a:lnR w="25867">
                      <a:solidFill>
                        <a:srgbClr val="80A080"/>
                      </a:solidFill>
                      <a:prstDash val="solid"/>
                    </a:lnR>
                    <a:lnT w="17244">
                      <a:solidFill>
                        <a:srgbClr val="A3A3AC"/>
                      </a:solidFill>
                      <a:prstDash val="solid"/>
                    </a:lnT>
                    <a:lnB w="8622">
                      <a:solidFill>
                        <a:srgbClr val="A3A3A8"/>
                      </a:solidFill>
                      <a:prstDash val="solid"/>
                    </a:lnB>
                  </a:tcPr>
                </a:tc>
              </a:tr>
              <a:tr h="207034">
                <a:tc>
                  <a:txBody>
                    <a:bodyPr/>
                    <a:lstStyle/>
                    <a:p>
                      <a:pPr marL="17145">
                        <a:lnSpc>
                          <a:spcPct val="100000"/>
                        </a:lnSpc>
                      </a:pPr>
                      <a:r>
                        <a:rPr dirty="0" smtClean="0" sz="1250">
                          <a:solidFill>
                            <a:srgbClr val="66646E"/>
                          </a:solidFill>
                          <a:latin typeface="Times New Roman"/>
                          <a:cs typeface="Times New Roman"/>
                        </a:rPr>
                        <a:t>illu</a:t>
                      </a:r>
                      <a:r>
                        <a:rPr dirty="0" smtClean="0" sz="1250" spc="15">
                          <a:solidFill>
                            <a:srgbClr val="66646E"/>
                          </a:solidFill>
                          <a:latin typeface="Times New Roman"/>
                          <a:cs typeface="Times New Roman"/>
                        </a:rPr>
                        <a:t>s</a:t>
                      </a:r>
                      <a:r>
                        <a:rPr dirty="0" smtClean="0" sz="1250" spc="0">
                          <a:solidFill>
                            <a:srgbClr val="4B464D"/>
                          </a:solidFill>
                          <a:latin typeface="Times New Roman"/>
                          <a:cs typeface="Times New Roman"/>
                        </a:rPr>
                        <a:t>tr</a:t>
                      </a:r>
                      <a:r>
                        <a:rPr dirty="0" smtClean="0" sz="1250" spc="0">
                          <a:solidFill>
                            <a:srgbClr val="4B464D"/>
                          </a:solidFill>
                          <a:latin typeface="Times New Roman"/>
                          <a:cs typeface="Times New Roman"/>
                        </a:rPr>
                        <a:t> </a:t>
                      </a:r>
                      <a:r>
                        <a:rPr dirty="0" smtClean="0" sz="1250" spc="125">
                          <a:solidFill>
                            <a:srgbClr val="4B464D"/>
                          </a:solidFill>
                          <a:latin typeface="Times New Roman"/>
                          <a:cs typeface="Times New Roman"/>
                        </a:rPr>
                        <a:t> </a:t>
                      </a:r>
                      <a:r>
                        <a:rPr dirty="0" smtClean="0" sz="1250" spc="-10">
                          <a:solidFill>
                            <a:srgbClr val="4B464D"/>
                          </a:solidFill>
                          <a:latin typeface="Times New Roman"/>
                          <a:cs typeface="Times New Roman"/>
                        </a:rPr>
                        <a:t>t</a:t>
                      </a:r>
                      <a:r>
                        <a:rPr dirty="0" smtClean="0" sz="1250" spc="0">
                          <a:solidFill>
                            <a:srgbClr val="66646E"/>
                          </a:solidFill>
                          <a:latin typeface="Times New Roman"/>
                          <a:cs typeface="Times New Roman"/>
                        </a:rPr>
                        <a:t>or</a:t>
                      </a:r>
                      <a:endParaRPr sz="1250">
                        <a:latin typeface="Times New Roman"/>
                        <a:cs typeface="Times New Roman"/>
                      </a:endParaRPr>
                    </a:p>
                  </a:txBody>
                  <a:tcPr marL="0" marR="0" marB="0" marT="0">
                    <a:lnL w="17244">
                      <a:solidFill>
                        <a:srgbClr val="709797"/>
                      </a:solidFill>
                      <a:prstDash val="solid"/>
                    </a:lnL>
                    <a:lnR w="25867">
                      <a:solidFill>
                        <a:srgbClr val="80A080"/>
                      </a:solidFill>
                      <a:prstDash val="solid"/>
                    </a:lnR>
                    <a:lnT w="8622">
                      <a:solidFill>
                        <a:srgbClr val="A3A3A8"/>
                      </a:solidFill>
                      <a:prstDash val="solid"/>
                    </a:lnT>
                    <a:lnB w="17244">
                      <a:solidFill>
                        <a:srgbClr val="97979C"/>
                      </a:solidFill>
                      <a:prstDash val="solid"/>
                    </a:lnB>
                  </a:tcPr>
                </a:tc>
              </a:tr>
              <a:tr h="250165">
                <a:tc>
                  <a:txBody>
                    <a:bodyPr/>
                    <a:lstStyle/>
                    <a:p>
                      <a:pPr marL="17145">
                        <a:lnSpc>
                          <a:spcPct val="100000"/>
                        </a:lnSpc>
                      </a:pPr>
                      <a:r>
                        <a:rPr dirty="0" smtClean="0" sz="1250">
                          <a:solidFill>
                            <a:srgbClr val="66646E"/>
                          </a:solidFill>
                          <a:latin typeface="Times New Roman"/>
                          <a:cs typeface="Times New Roman"/>
                        </a:rPr>
                        <a:t>i</a:t>
                      </a:r>
                      <a:r>
                        <a:rPr dirty="0" smtClean="0" sz="1250" spc="-25">
                          <a:solidFill>
                            <a:srgbClr val="66646E"/>
                          </a:solidFill>
                          <a:latin typeface="Times New Roman"/>
                          <a:cs typeface="Times New Roman"/>
                        </a:rPr>
                        <a:t>s</a:t>
                      </a:r>
                      <a:r>
                        <a:rPr dirty="0" smtClean="0" sz="1250" spc="-35">
                          <a:solidFill>
                            <a:srgbClr val="4B464D"/>
                          </a:solidFill>
                          <a:latin typeface="Times New Roman"/>
                          <a:cs typeface="Times New Roman"/>
                        </a:rPr>
                        <a:t>b</a:t>
                      </a:r>
                      <a:r>
                        <a:rPr dirty="0" smtClean="0" sz="1250" spc="0">
                          <a:solidFill>
                            <a:srgbClr val="66646E"/>
                          </a:solidFill>
                          <a:latin typeface="Times New Roman"/>
                          <a:cs typeface="Times New Roman"/>
                        </a:rPr>
                        <a:t>n</a:t>
                      </a:r>
                      <a:endParaRPr sz="1250">
                        <a:latin typeface="Times New Roman"/>
                        <a:cs typeface="Times New Roman"/>
                      </a:endParaRPr>
                    </a:p>
                  </a:txBody>
                  <a:tcPr marL="0" marR="0" marB="0" marT="0">
                    <a:lnL w="17244">
                      <a:solidFill>
                        <a:srgbClr val="709797"/>
                      </a:solidFill>
                      <a:prstDash val="solid"/>
                    </a:lnL>
                    <a:lnR w="25867">
                      <a:solidFill>
                        <a:srgbClr val="80A080"/>
                      </a:solidFill>
                      <a:prstDash val="solid"/>
                    </a:lnR>
                    <a:lnT w="17244">
                      <a:solidFill>
                        <a:srgbClr val="97979C"/>
                      </a:solidFill>
                      <a:prstDash val="solid"/>
                    </a:lnT>
                    <a:lnB w="17244">
                      <a:solidFill>
                        <a:srgbClr val="9C9CA0"/>
                      </a:solidFill>
                      <a:prstDash val="solid"/>
                    </a:lnB>
                  </a:tcPr>
                </a:tc>
              </a:tr>
              <a:tr h="258792">
                <a:tc>
                  <a:txBody>
                    <a:bodyPr/>
                    <a:lstStyle/>
                    <a:p>
                      <a:pPr marL="25400">
                        <a:lnSpc>
                          <a:spcPct val="100000"/>
                        </a:lnSpc>
                      </a:pPr>
                      <a:r>
                        <a:rPr dirty="0" smtClean="0" sz="1250">
                          <a:solidFill>
                            <a:srgbClr val="66646E"/>
                          </a:solidFill>
                          <a:latin typeface="Times New Roman"/>
                          <a:cs typeface="Times New Roman"/>
                        </a:rPr>
                        <a:t>las</a:t>
                      </a:r>
                      <a:r>
                        <a:rPr dirty="0" smtClean="0" sz="1250" spc="-80">
                          <a:solidFill>
                            <a:srgbClr val="66646E"/>
                          </a:solidFill>
                          <a:latin typeface="Times New Roman"/>
                          <a:cs typeface="Times New Roman"/>
                        </a:rPr>
                        <a:t>t</a:t>
                      </a:r>
                      <a:r>
                        <a:rPr dirty="0" smtClean="0" sz="1250" spc="5">
                          <a:solidFill>
                            <a:srgbClr val="4B464D"/>
                          </a:solidFill>
                          <a:latin typeface="Times New Roman"/>
                          <a:cs typeface="Times New Roman"/>
                        </a:rPr>
                        <a:t>P</a:t>
                      </a:r>
                      <a:r>
                        <a:rPr dirty="0" smtClean="0" sz="1250" spc="0">
                          <a:solidFill>
                            <a:srgbClr val="66646E"/>
                          </a:solidFill>
                          <a:latin typeface="Times New Roman"/>
                          <a:cs typeface="Times New Roman"/>
                        </a:rPr>
                        <a:t>ubllcatlo</a:t>
                      </a:r>
                      <a:r>
                        <a:rPr dirty="0" smtClean="0" sz="1250" spc="-160">
                          <a:solidFill>
                            <a:srgbClr val="66646E"/>
                          </a:solidFill>
                          <a:latin typeface="Times New Roman"/>
                          <a:cs typeface="Times New Roman"/>
                        </a:rPr>
                        <a:t> </a:t>
                      </a:r>
                      <a:r>
                        <a:rPr dirty="0" smtClean="0" sz="1250" spc="0">
                          <a:solidFill>
                            <a:srgbClr val="66646E"/>
                          </a:solidFill>
                          <a:latin typeface="Segoe UI Light"/>
                          <a:cs typeface="Segoe UI Light"/>
                        </a:rPr>
                        <a:t>n</a:t>
                      </a:r>
                      <a:r>
                        <a:rPr dirty="0" smtClean="0" sz="1250" spc="-25">
                          <a:solidFill>
                            <a:srgbClr val="66646E"/>
                          </a:solidFill>
                          <a:latin typeface="Segoe UI Light"/>
                          <a:cs typeface="Segoe UI Light"/>
                        </a:rPr>
                        <a:t>D</a:t>
                      </a:r>
                      <a:r>
                        <a:rPr dirty="0" smtClean="0" sz="1250" spc="0">
                          <a:solidFill>
                            <a:srgbClr val="66646E"/>
                          </a:solidFill>
                          <a:latin typeface="Times New Roman"/>
                          <a:cs typeface="Times New Roman"/>
                        </a:rPr>
                        <a:t>ate</a:t>
                      </a:r>
                      <a:endParaRPr sz="1250">
                        <a:latin typeface="Times New Roman"/>
                        <a:cs typeface="Times New Roman"/>
                      </a:endParaRPr>
                    </a:p>
                  </a:txBody>
                  <a:tcPr marL="0" marR="0" marB="0" marT="0">
                    <a:lnL w="17244">
                      <a:solidFill>
                        <a:srgbClr val="709797"/>
                      </a:solidFill>
                      <a:prstDash val="solid"/>
                    </a:lnL>
                    <a:lnR w="25867">
                      <a:solidFill>
                        <a:srgbClr val="80A080"/>
                      </a:solidFill>
                      <a:prstDash val="solid"/>
                    </a:lnR>
                    <a:lnT w="17244">
                      <a:solidFill>
                        <a:srgbClr val="9C9CA0"/>
                      </a:solidFill>
                      <a:prstDash val="solid"/>
                    </a:lnT>
                    <a:lnB w="17244">
                      <a:solidFill>
                        <a:srgbClr val="A0A0A8"/>
                      </a:solidFill>
                      <a:prstDash val="solid"/>
                    </a:lnB>
                  </a:tcPr>
                </a:tc>
              </a:tr>
              <a:tr h="250165">
                <a:tc>
                  <a:txBody>
                    <a:bodyPr/>
                    <a:lstStyle/>
                    <a:p>
                      <a:pPr/>
                      <a:endParaRPr sz="1250">
                        <a:latin typeface="Times New Roman"/>
                        <a:cs typeface="Times New Roman"/>
                      </a:endParaRPr>
                    </a:p>
                  </a:txBody>
                  <a:tcPr marL="0" marR="0" marB="0" marT="0">
                    <a:lnL w="17244">
                      <a:solidFill>
                        <a:srgbClr val="709797"/>
                      </a:solidFill>
                      <a:prstDash val="solid"/>
                    </a:lnL>
                    <a:lnR w="25867">
                      <a:solidFill>
                        <a:srgbClr val="80A080"/>
                      </a:solidFill>
                      <a:prstDash val="solid"/>
                    </a:lnR>
                    <a:lnT w="17244">
                      <a:solidFill>
                        <a:srgbClr val="A0A0A8"/>
                      </a:solidFill>
                      <a:prstDash val="solid"/>
                    </a:lnT>
                  </a:tcPr>
                </a:tc>
              </a:tr>
            </a:tbl>
          </a:graphicData>
        </a:graphic>
      </p:graphicFrame>
      <p:graphicFrame>
        <p:nvGraphicFramePr>
          <p:cNvPr id="10" name="object 10"/>
          <p:cNvGraphicFramePr>
            <a:graphicFrameLocks noGrp="1"/>
          </p:cNvGraphicFramePr>
          <p:nvPr/>
        </p:nvGraphicFramePr>
        <p:xfrm>
          <a:off x="2388390" y="2380890"/>
          <a:ext cx="2562993" cy="780688"/>
        </p:xfrm>
        <a:graphic>
          <a:graphicData uri="http://schemas.openxmlformats.org/drawingml/2006/table">
            <a:tbl>
              <a:tblPr firstRow="1" bandRow="1">
                <a:tableStyleId>{2D5ABB26-0587-4C30-8999-92F81FD0307C}</a:tableStyleId>
              </a:tblPr>
              <a:tblGrid>
                <a:gridCol w="1556334"/>
                <a:gridCol w="967858"/>
              </a:tblGrid>
              <a:tr h="267418">
                <a:tc gridSpan="2">
                  <a:txBody>
                    <a:bodyPr/>
                    <a:lstStyle/>
                    <a:p>
                      <a:pPr/>
                      <a:endParaRPr sz="1250">
                        <a:latin typeface="Times New Roman"/>
                        <a:cs typeface="Times New Roman"/>
                      </a:endParaRPr>
                    </a:p>
                  </a:txBody>
                  <a:tcPr marL="0" marR="0" marB="0" marT="0">
                    <a:lnL w="25867">
                      <a:solidFill>
                        <a:srgbClr val="D84B38"/>
                      </a:solidFill>
                      <a:prstDash val="solid"/>
                    </a:lnL>
                    <a:lnR w="25867">
                      <a:solidFill>
                        <a:srgbClr val="A08748"/>
                      </a:solidFill>
                      <a:prstDash val="solid"/>
                    </a:lnR>
                    <a:lnB w="8622">
                      <a:solidFill>
                        <a:srgbClr val="544F5B"/>
                      </a:solidFill>
                      <a:prstDash val="solid"/>
                    </a:lnB>
                  </a:tcPr>
                </a:tc>
                <a:tc hMerge="1">
                  <a:txBody>
                    <a:bodyPr/>
                    <a:lstStyle/>
                    <a:p>
                      <a:pPr/>
                    </a:p>
                  </a:txBody>
                  <a:tcPr marL="0" marR="0" marB="0" marT="0"/>
                </a:tc>
              </a:tr>
              <a:tr h="323490">
                <a:tc>
                  <a:txBody>
                    <a:bodyPr/>
                    <a:lstStyle/>
                    <a:p>
                      <a:pPr marL="25400">
                        <a:lnSpc>
                          <a:spcPct val="100000"/>
                        </a:lnSpc>
                      </a:pPr>
                      <a:r>
                        <a:rPr dirty="0" smtClean="0" sz="1250">
                          <a:solidFill>
                            <a:srgbClr val="66646E"/>
                          </a:solidFill>
                          <a:latin typeface="Times New Roman"/>
                          <a:cs typeface="Times New Roman"/>
                        </a:rPr>
                        <a:t>template</a:t>
                      </a:r>
                      <a:r>
                        <a:rPr dirty="0" smtClean="0" sz="1250" spc="55">
                          <a:solidFill>
                            <a:srgbClr val="66646E"/>
                          </a:solidFill>
                          <a:latin typeface="Times New Roman"/>
                          <a:cs typeface="Times New Roman"/>
                        </a:rPr>
                        <a:t> </a:t>
                      </a:r>
                      <a:r>
                        <a:rPr dirty="0" smtClean="0" sz="1250" spc="0">
                          <a:solidFill>
                            <a:srgbClr val="66646E"/>
                          </a:solidFill>
                          <a:latin typeface="Times New Roman"/>
                          <a:cs typeface="Times New Roman"/>
                        </a:rPr>
                        <a:t>prope</a:t>
                      </a:r>
                      <a:r>
                        <a:rPr dirty="0" smtClean="0" sz="1250" spc="0">
                          <a:solidFill>
                            <a:srgbClr val="66646E"/>
                          </a:solidFill>
                          <a:latin typeface="Times New Roman"/>
                          <a:cs typeface="Times New Roman"/>
                        </a:rPr>
                        <a:t>  </a:t>
                      </a:r>
                      <a:r>
                        <a:rPr dirty="0" smtClean="0" sz="1250" spc="-160">
                          <a:solidFill>
                            <a:srgbClr val="66646E"/>
                          </a:solidFill>
                          <a:latin typeface="Times New Roman"/>
                          <a:cs typeface="Times New Roman"/>
                        </a:rPr>
                        <a:t> </a:t>
                      </a:r>
                      <a:r>
                        <a:rPr dirty="0" smtClean="0" sz="1250" spc="0">
                          <a:solidFill>
                            <a:srgbClr val="66646E"/>
                          </a:solidFill>
                          <a:latin typeface="Times New Roman"/>
                          <a:cs typeface="Times New Roman"/>
                        </a:rPr>
                        <a:t>y</a:t>
                      </a:r>
                      <a:endParaRPr sz="1250">
                        <a:latin typeface="Times New Roman"/>
                        <a:cs typeface="Times New Roman"/>
                      </a:endParaRPr>
                    </a:p>
                  </a:txBody>
                  <a:tcPr marL="0" marR="0" marB="0" marT="0">
                    <a:lnL w="25867">
                      <a:solidFill>
                        <a:srgbClr val="D84B38"/>
                      </a:solidFill>
                      <a:prstDash val="solid"/>
                    </a:lnL>
                    <a:lnR w="25867">
                      <a:solidFill>
                        <a:srgbClr val="A3A383"/>
                      </a:solidFill>
                      <a:prstDash val="solid"/>
                    </a:lnR>
                    <a:lnT w="8622">
                      <a:solidFill>
                        <a:srgbClr val="544F5B"/>
                      </a:solidFill>
                      <a:prstDash val="solid"/>
                    </a:lnT>
                    <a:lnB w="43111">
                      <a:solidFill>
                        <a:srgbClr val="808003"/>
                      </a:solidFill>
                      <a:prstDash val="solid"/>
                    </a:lnB>
                  </a:tcPr>
                </a:tc>
                <a:tc>
                  <a:txBody>
                    <a:bodyPr/>
                    <a:lstStyle/>
                    <a:p>
                      <a:pPr marL="20955">
                        <a:lnSpc>
                          <a:spcPct val="100000"/>
                        </a:lnSpc>
                      </a:pPr>
                      <a:r>
                        <a:rPr dirty="0" smtClean="0" sz="1250">
                          <a:solidFill>
                            <a:srgbClr val="66646E"/>
                          </a:solidFill>
                          <a:latin typeface="Times New Roman"/>
                          <a:cs typeface="Times New Roman"/>
                        </a:rPr>
                        <a:t>author</a:t>
                      </a:r>
                      <a:endParaRPr sz="1250">
                        <a:latin typeface="Times New Roman"/>
                        <a:cs typeface="Times New Roman"/>
                      </a:endParaRPr>
                    </a:p>
                  </a:txBody>
                  <a:tcPr marL="0" marR="0" marB="0" marT="0">
                    <a:lnL w="25867">
                      <a:solidFill>
                        <a:srgbClr val="A3A383"/>
                      </a:solidFill>
                      <a:prstDash val="solid"/>
                    </a:lnL>
                    <a:lnR w="25867">
                      <a:solidFill>
                        <a:srgbClr val="977728"/>
                      </a:solidFill>
                      <a:prstDash val="solid"/>
                    </a:lnR>
                    <a:lnT w="8622">
                      <a:solidFill>
                        <a:srgbClr val="544F5B"/>
                      </a:solidFill>
                      <a:prstDash val="solid"/>
                    </a:lnT>
                    <a:lnB w="43111">
                      <a:solidFill>
                        <a:srgbClr val="808003"/>
                      </a:solidFill>
                      <a:prstDash val="solid"/>
                    </a:lnB>
                  </a:tcPr>
                </a:tc>
              </a:tr>
              <a:tr h="185468">
                <a:tc>
                  <a:txBody>
                    <a:bodyPr/>
                    <a:lstStyle/>
                    <a:p>
                      <a:pPr marL="25400">
                        <a:lnSpc>
                          <a:spcPct val="100000"/>
                        </a:lnSpc>
                      </a:pPr>
                      <a:r>
                        <a:rPr dirty="0" smtClean="0" sz="1250">
                          <a:solidFill>
                            <a:srgbClr val="66646E"/>
                          </a:solidFill>
                          <a:latin typeface="Times New Roman"/>
                          <a:cs typeface="Times New Roman"/>
                        </a:rPr>
                        <a:t>ont</a:t>
                      </a:r>
                      <a:r>
                        <a:rPr dirty="0" smtClean="0" sz="1250" spc="15">
                          <a:solidFill>
                            <a:srgbClr val="66646E"/>
                          </a:solidFill>
                          <a:latin typeface="Times New Roman"/>
                          <a:cs typeface="Times New Roman"/>
                        </a:rPr>
                        <a:t>o</a:t>
                      </a:r>
                      <a:r>
                        <a:rPr dirty="0" smtClean="0" sz="1250" spc="-40">
                          <a:solidFill>
                            <a:srgbClr val="757C87"/>
                          </a:solidFill>
                          <a:latin typeface="Times New Roman"/>
                          <a:cs typeface="Times New Roman"/>
                        </a:rPr>
                        <a:t>l</a:t>
                      </a:r>
                      <a:r>
                        <a:rPr dirty="0" smtClean="0" sz="1250" spc="0">
                          <a:solidFill>
                            <a:srgbClr val="66646E"/>
                          </a:solidFill>
                          <a:latin typeface="Times New Roman"/>
                          <a:cs typeface="Times New Roman"/>
                        </a:rPr>
                        <a:t>ogy</a:t>
                      </a:r>
                      <a:r>
                        <a:rPr dirty="0" smtClean="0" sz="1250" spc="75">
                          <a:solidFill>
                            <a:srgbClr val="66646E"/>
                          </a:solidFill>
                          <a:latin typeface="Times New Roman"/>
                          <a:cs typeface="Times New Roman"/>
                        </a:rPr>
                        <a:t> </a:t>
                      </a:r>
                      <a:r>
                        <a:rPr dirty="0" smtClean="0" sz="1250" spc="0">
                          <a:solidFill>
                            <a:srgbClr val="66646E"/>
                          </a:solidFill>
                          <a:latin typeface="Times New Roman"/>
                          <a:cs typeface="Times New Roman"/>
                        </a:rPr>
                        <a:t>prope</a:t>
                      </a:r>
                      <a:r>
                        <a:rPr dirty="0" smtClean="0" sz="1250" spc="0">
                          <a:solidFill>
                            <a:srgbClr val="66646E"/>
                          </a:solidFill>
                          <a:latin typeface="Times New Roman"/>
                          <a:cs typeface="Times New Roman"/>
                        </a:rPr>
                        <a:t>  </a:t>
                      </a:r>
                      <a:r>
                        <a:rPr dirty="0" smtClean="0" sz="1250" spc="-90">
                          <a:solidFill>
                            <a:srgbClr val="66646E"/>
                          </a:solidFill>
                          <a:latin typeface="Times New Roman"/>
                          <a:cs typeface="Times New Roman"/>
                        </a:rPr>
                        <a:t> </a:t>
                      </a:r>
                      <a:r>
                        <a:rPr dirty="0" smtClean="0" sz="1250" spc="0">
                          <a:solidFill>
                            <a:srgbClr val="66646E"/>
                          </a:solidFill>
                          <a:latin typeface="Times New Roman"/>
                          <a:cs typeface="Times New Roman"/>
                        </a:rPr>
                        <a:t>y</a:t>
                      </a:r>
                      <a:endParaRPr sz="1250">
                        <a:latin typeface="Times New Roman"/>
                        <a:cs typeface="Times New Roman"/>
                      </a:endParaRPr>
                    </a:p>
                  </a:txBody>
                  <a:tcPr marL="0" marR="0" marB="0" marT="0">
                    <a:lnL w="25867">
                      <a:solidFill>
                        <a:srgbClr val="44CF18"/>
                      </a:solidFill>
                      <a:prstDash val="solid"/>
                    </a:lnL>
                    <a:lnR w="25867">
                      <a:solidFill>
                        <a:srgbClr val="A3A383"/>
                      </a:solidFill>
                      <a:prstDash val="solid"/>
                    </a:lnR>
                    <a:lnT w="43111">
                      <a:solidFill>
                        <a:srgbClr val="808003"/>
                      </a:solidFill>
                      <a:prstDash val="solid"/>
                    </a:lnT>
                    <a:lnB w="8622">
                      <a:solidFill>
                        <a:srgbClr val="5BB364"/>
                      </a:solidFill>
                      <a:prstDash val="solid"/>
                    </a:lnB>
                  </a:tcPr>
                </a:tc>
                <a:tc>
                  <a:txBody>
                    <a:bodyPr/>
                    <a:lstStyle/>
                    <a:p>
                      <a:pPr marL="20955">
                        <a:lnSpc>
                          <a:spcPts val="1490"/>
                        </a:lnSpc>
                      </a:pPr>
                      <a:r>
                        <a:rPr dirty="0" smtClean="0" sz="1250">
                          <a:solidFill>
                            <a:srgbClr val="9780C1"/>
                          </a:solidFill>
                          <a:latin typeface="Times New Roman"/>
                          <a:cs typeface="Times New Roman"/>
                        </a:rPr>
                        <a:t>author</a:t>
                      </a:r>
                      <a:endParaRPr sz="1250">
                        <a:latin typeface="Times New Roman"/>
                        <a:cs typeface="Times New Roman"/>
                      </a:endParaRPr>
                    </a:p>
                  </a:txBody>
                  <a:tcPr marL="0" marR="0" marB="0" marT="0">
                    <a:lnL w="25867">
                      <a:solidFill>
                        <a:srgbClr val="A3A383"/>
                      </a:solidFill>
                      <a:prstDash val="solid"/>
                    </a:lnL>
                    <a:lnR w="25867">
                      <a:solidFill>
                        <a:srgbClr val="977728"/>
                      </a:solidFill>
                      <a:prstDash val="solid"/>
                    </a:lnR>
                    <a:lnT w="43111">
                      <a:solidFill>
                        <a:srgbClr val="808003"/>
                      </a:solidFill>
                      <a:prstDash val="solid"/>
                    </a:lnT>
                    <a:lnB w="8622">
                      <a:solidFill>
                        <a:srgbClr val="80CC83"/>
                      </a:solidFill>
                      <a:prstDash val="solid"/>
                    </a:lnB>
                  </a:tcPr>
                </a:tc>
              </a:tr>
            </a:tbl>
          </a:graphicData>
        </a:graphic>
      </p:graphicFrame>
      <p:graphicFrame>
        <p:nvGraphicFramePr>
          <p:cNvPr id="11" name="object 11"/>
          <p:cNvGraphicFramePr>
            <a:graphicFrameLocks noGrp="1"/>
          </p:cNvGraphicFramePr>
          <p:nvPr/>
        </p:nvGraphicFramePr>
        <p:xfrm>
          <a:off x="7285883" y="2415396"/>
          <a:ext cx="2526348" cy="767748"/>
        </p:xfrm>
        <a:graphic>
          <a:graphicData uri="http://schemas.openxmlformats.org/drawingml/2006/table">
            <a:tbl>
              <a:tblPr firstRow="1" bandRow="1">
                <a:tableStyleId>{2D5ABB26-0587-4C30-8999-92F81FD0307C}</a:tableStyleId>
              </a:tblPr>
              <a:tblGrid>
                <a:gridCol w="1553344"/>
                <a:gridCol w="934203"/>
              </a:tblGrid>
              <a:tr h="250165">
                <a:tc gridSpan="2">
                  <a:txBody>
                    <a:bodyPr/>
                    <a:lstStyle/>
                    <a:p>
                      <a:pPr marL="25400">
                        <a:lnSpc>
                          <a:spcPct val="100000"/>
                        </a:lnSpc>
                      </a:pPr>
                      <a:r>
                        <a:rPr dirty="0" smtClean="0" sz="1250">
                          <a:solidFill>
                            <a:srgbClr val="151318"/>
                          </a:solidFill>
                          <a:latin typeface="Times New Roman"/>
                          <a:cs typeface="Times New Roman"/>
                        </a:rPr>
                        <a:t>Property</a:t>
                      </a:r>
                      <a:r>
                        <a:rPr dirty="0" smtClean="0" sz="1250" spc="135">
                          <a:solidFill>
                            <a:srgbClr val="151318"/>
                          </a:solidFill>
                          <a:latin typeface="Times New Roman"/>
                          <a:cs typeface="Times New Roman"/>
                        </a:rPr>
                        <a:t> </a:t>
                      </a:r>
                      <a:r>
                        <a:rPr dirty="0" smtClean="0" sz="1250" spc="0">
                          <a:solidFill>
                            <a:srgbClr val="151318"/>
                          </a:solidFill>
                          <a:latin typeface="Times New Roman"/>
                          <a:cs typeface="Times New Roman"/>
                        </a:rPr>
                        <a:t>Mapplng</a:t>
                      </a:r>
                      <a:r>
                        <a:rPr dirty="0" smtClean="0" sz="1250" spc="0">
                          <a:solidFill>
                            <a:srgbClr val="151318"/>
                          </a:solidFill>
                          <a:latin typeface="Times New Roman"/>
                          <a:cs typeface="Times New Roman"/>
                        </a:rPr>
                        <a:t> </a:t>
                      </a:r>
                      <a:r>
                        <a:rPr dirty="0" smtClean="0" sz="1250" spc="-114">
                          <a:solidFill>
                            <a:srgbClr val="151318"/>
                          </a:solidFill>
                          <a:latin typeface="Times New Roman"/>
                          <a:cs typeface="Times New Roman"/>
                        </a:rPr>
                        <a:t> </a:t>
                      </a:r>
                      <a:r>
                        <a:rPr dirty="0" smtClean="0" sz="1250" spc="30">
                          <a:solidFill>
                            <a:srgbClr val="4B464D"/>
                          </a:solidFill>
                          <a:latin typeface="Times New Roman"/>
                          <a:cs typeface="Times New Roman"/>
                        </a:rPr>
                        <a:t>(</a:t>
                      </a:r>
                      <a:r>
                        <a:rPr dirty="0" smtClean="0" sz="1250" spc="0">
                          <a:solidFill>
                            <a:srgbClr val="3B57C6"/>
                          </a:solidFill>
                          <a:latin typeface="Times New Roman"/>
                          <a:cs typeface="Times New Roman"/>
                        </a:rPr>
                        <a:t>Ml</a:t>
                      </a:r>
                      <a:r>
                        <a:rPr dirty="0" smtClean="0" sz="1250" spc="45">
                          <a:solidFill>
                            <a:srgbClr val="3B57C6"/>
                          </a:solidFill>
                          <a:latin typeface="Times New Roman"/>
                          <a:cs typeface="Times New Roman"/>
                        </a:rPr>
                        <a:t>p</a:t>
                      </a:r>
                      <a:r>
                        <a:rPr dirty="0" smtClean="0" sz="1250" spc="0">
                          <a:solidFill>
                            <a:srgbClr val="4B464D"/>
                          </a:solidFill>
                          <a:latin typeface="Times New Roman"/>
                          <a:cs typeface="Times New Roman"/>
                        </a:rPr>
                        <a:t>)</a:t>
                      </a:r>
                      <a:endParaRPr sz="1250">
                        <a:latin typeface="Times New Roman"/>
                        <a:cs typeface="Times New Roman"/>
                      </a:endParaRPr>
                    </a:p>
                  </a:txBody>
                  <a:tcPr marL="0" marR="0" marB="0" marT="0">
                    <a:lnL w="25867">
                      <a:solidFill>
                        <a:srgbClr val="D8543B"/>
                      </a:solidFill>
                      <a:prstDash val="solid"/>
                    </a:lnL>
                    <a:lnB w="17244">
                      <a:solidFill>
                        <a:srgbClr val="FB2B2B"/>
                      </a:solidFill>
                      <a:prstDash val="solid"/>
                    </a:lnB>
                  </a:tcPr>
                </a:tc>
                <a:tc hMerge="1">
                  <a:txBody>
                    <a:bodyPr/>
                    <a:lstStyle/>
                    <a:p>
                      <a:pPr/>
                    </a:p>
                  </a:txBody>
                  <a:tcPr marL="0" marR="0" marB="0" marT="0"/>
                </a:tc>
              </a:tr>
              <a:tr h="276044">
                <a:tc>
                  <a:txBody>
                    <a:bodyPr/>
                    <a:lstStyle/>
                    <a:p>
                      <a:pPr marL="25400">
                        <a:lnSpc>
                          <a:spcPct val="100000"/>
                        </a:lnSpc>
                      </a:pPr>
                      <a:r>
                        <a:rPr dirty="0" smtClean="0" sz="1250">
                          <a:solidFill>
                            <a:srgbClr val="66646E"/>
                          </a:solidFill>
                          <a:latin typeface="Times New Roman"/>
                          <a:cs typeface="Times New Roman"/>
                        </a:rPr>
                        <a:t>template</a:t>
                      </a:r>
                      <a:r>
                        <a:rPr dirty="0" smtClean="0" sz="1250" spc="55">
                          <a:solidFill>
                            <a:srgbClr val="66646E"/>
                          </a:solidFill>
                          <a:latin typeface="Times New Roman"/>
                          <a:cs typeface="Times New Roman"/>
                        </a:rPr>
                        <a:t> </a:t>
                      </a:r>
                      <a:r>
                        <a:rPr dirty="0" smtClean="0" sz="1250" spc="0">
                          <a:solidFill>
                            <a:srgbClr val="66646E"/>
                          </a:solidFill>
                          <a:latin typeface="Times New Roman"/>
                          <a:cs typeface="Times New Roman"/>
                        </a:rPr>
                        <a:t>property</a:t>
                      </a:r>
                      <a:endParaRPr sz="1250">
                        <a:latin typeface="Times New Roman"/>
                        <a:cs typeface="Times New Roman"/>
                      </a:endParaRPr>
                    </a:p>
                  </a:txBody>
                  <a:tcPr marL="0" marR="0" marB="0" marT="0">
                    <a:lnL w="25867">
                      <a:solidFill>
                        <a:srgbClr val="D8543B"/>
                      </a:solidFill>
                      <a:prstDash val="solid"/>
                    </a:lnL>
                    <a:lnR w="22377">
                      <a:solidFill>
                        <a:srgbClr val="E6E6ED"/>
                      </a:solidFill>
                      <a:prstDash val="solid"/>
                    </a:lnR>
                    <a:lnT w="17244">
                      <a:solidFill>
                        <a:srgbClr val="FB2B2B"/>
                      </a:solidFill>
                      <a:prstDash val="solid"/>
                    </a:lnT>
                    <a:lnB w="51734">
                      <a:solidFill>
                        <a:srgbClr val="809013"/>
                      </a:solidFill>
                      <a:prstDash val="solid"/>
                    </a:lnB>
                  </a:tcPr>
                </a:tc>
                <a:tc>
                  <a:txBody>
                    <a:bodyPr/>
                    <a:lstStyle/>
                    <a:p>
                      <a:pPr>
                        <a:lnSpc>
                          <a:spcPct val="100000"/>
                        </a:lnSpc>
                      </a:pPr>
                      <a:r>
                        <a:rPr dirty="0" smtClean="0" sz="1250">
                          <a:solidFill>
                            <a:srgbClr val="B5B5B5"/>
                          </a:solidFill>
                          <a:latin typeface="Times New Roman"/>
                          <a:cs typeface="Times New Roman"/>
                        </a:rPr>
                        <a:t>l</a:t>
                      </a:r>
                      <a:r>
                        <a:rPr dirty="0" smtClean="0" sz="1250" spc="-135">
                          <a:solidFill>
                            <a:srgbClr val="B5B5B5"/>
                          </a:solidFill>
                          <a:latin typeface="Times New Roman"/>
                          <a:cs typeface="Times New Roman"/>
                        </a:rPr>
                        <a:t> </a:t>
                      </a:r>
                      <a:r>
                        <a:rPr dirty="0" smtClean="0" sz="1250" spc="0">
                          <a:solidFill>
                            <a:srgbClr val="66646E"/>
                          </a:solidFill>
                          <a:latin typeface="Times New Roman"/>
                          <a:cs typeface="Times New Roman"/>
                        </a:rPr>
                        <a:t>ouyypa</a:t>
                      </a:r>
                      <a:r>
                        <a:rPr dirty="0" smtClean="0" sz="1250" spc="0">
                          <a:solidFill>
                            <a:srgbClr val="66646E"/>
                          </a:solidFill>
                          <a:latin typeface="Times New Roman"/>
                          <a:cs typeface="Times New Roman"/>
                        </a:rPr>
                        <a:t> </a:t>
                      </a:r>
                      <a:r>
                        <a:rPr dirty="0" smtClean="0" sz="1250" spc="75">
                          <a:solidFill>
                            <a:srgbClr val="66646E"/>
                          </a:solidFill>
                          <a:latin typeface="Times New Roman"/>
                          <a:cs typeface="Times New Roman"/>
                        </a:rPr>
                        <a:t> </a:t>
                      </a:r>
                      <a:r>
                        <a:rPr dirty="0" smtClean="0" sz="1250" spc="-5">
                          <a:solidFill>
                            <a:srgbClr val="757C87"/>
                          </a:solidFill>
                          <a:latin typeface="Times New Roman"/>
                          <a:cs typeface="Times New Roman"/>
                        </a:rPr>
                        <a:t>é</a:t>
                      </a:r>
                      <a:r>
                        <a:rPr dirty="0" smtClean="0" sz="1250" spc="0">
                          <a:solidFill>
                            <a:srgbClr val="66646E"/>
                          </a:solidFill>
                          <a:latin typeface="Times New Roman"/>
                          <a:cs typeface="Times New Roman"/>
                        </a:rPr>
                        <a:t>aç</a:t>
                      </a:r>
                      <a:endParaRPr sz="1250">
                        <a:latin typeface="Times New Roman"/>
                        <a:cs typeface="Times New Roman"/>
                      </a:endParaRPr>
                    </a:p>
                  </a:txBody>
                  <a:tcPr marL="0" marR="0" marB="0" marT="0">
                    <a:lnL w="22377">
                      <a:solidFill>
                        <a:srgbClr val="E6E6ED"/>
                      </a:solidFill>
                      <a:prstDash val="solid"/>
                    </a:lnL>
                    <a:lnT w="17244">
                      <a:solidFill>
                        <a:srgbClr val="FB2B2B"/>
                      </a:solidFill>
                      <a:prstDash val="solid"/>
                    </a:lnT>
                    <a:lnB w="51734">
                      <a:solidFill>
                        <a:srgbClr val="809013"/>
                      </a:solidFill>
                      <a:prstDash val="solid"/>
                    </a:lnB>
                  </a:tcPr>
                </a:tc>
              </a:tr>
              <a:tr h="237227">
                <a:tc>
                  <a:txBody>
                    <a:bodyPr/>
                    <a:lstStyle/>
                    <a:p>
                      <a:pPr marL="20955">
                        <a:lnSpc>
                          <a:spcPct val="100000"/>
                        </a:lnSpc>
                        <a:tabLst>
                          <a:tab pos="495300" algn="l"/>
                        </a:tabLst>
                      </a:pPr>
                      <a:r>
                        <a:rPr dirty="0" smtClean="0" sz="1250">
                          <a:solidFill>
                            <a:srgbClr val="66646E"/>
                          </a:solidFill>
                          <a:latin typeface="Times New Roman"/>
                          <a:cs typeface="Times New Roman"/>
                        </a:rPr>
                        <a:t>ontol</a:t>
                      </a:r>
                      <a:r>
                        <a:rPr dirty="0" smtClean="0" sz="1250">
                          <a:solidFill>
                            <a:srgbClr val="66646E"/>
                          </a:solidFill>
                          <a:latin typeface="Times New Roman"/>
                          <a:cs typeface="Times New Roman"/>
                        </a:rPr>
                        <a:t>	</a:t>
                      </a:r>
                      <a:r>
                        <a:rPr dirty="0" smtClean="0" sz="1250">
                          <a:solidFill>
                            <a:srgbClr val="66646E"/>
                          </a:solidFill>
                          <a:latin typeface="Times New Roman"/>
                          <a:cs typeface="Times New Roman"/>
                        </a:rPr>
                        <a:t>y</a:t>
                      </a:r>
                      <a:r>
                        <a:rPr dirty="0" smtClean="0" sz="1250" spc="90">
                          <a:solidFill>
                            <a:srgbClr val="66646E"/>
                          </a:solidFill>
                          <a:latin typeface="Times New Roman"/>
                          <a:cs typeface="Times New Roman"/>
                        </a:rPr>
                        <a:t> </a:t>
                      </a:r>
                      <a:r>
                        <a:rPr dirty="0" smtClean="0" sz="1250" spc="0">
                          <a:solidFill>
                            <a:srgbClr val="66646E"/>
                          </a:solidFill>
                          <a:latin typeface="Times New Roman"/>
                          <a:cs typeface="Times New Roman"/>
                        </a:rPr>
                        <a:t>prope</a:t>
                      </a:r>
                      <a:r>
                        <a:rPr dirty="0" smtClean="0" sz="1250" spc="0">
                          <a:solidFill>
                            <a:srgbClr val="66646E"/>
                          </a:solidFill>
                          <a:latin typeface="Times New Roman"/>
                          <a:cs typeface="Times New Roman"/>
                        </a:rPr>
                        <a:t>  </a:t>
                      </a:r>
                      <a:r>
                        <a:rPr dirty="0" smtClean="0" sz="1250" spc="-160">
                          <a:solidFill>
                            <a:srgbClr val="66646E"/>
                          </a:solidFill>
                          <a:latin typeface="Times New Roman"/>
                          <a:cs typeface="Times New Roman"/>
                        </a:rPr>
                        <a:t> </a:t>
                      </a:r>
                      <a:r>
                        <a:rPr dirty="0" smtClean="0" sz="1250" spc="0">
                          <a:solidFill>
                            <a:srgbClr val="66646E"/>
                          </a:solidFill>
                          <a:latin typeface="Times New Roman"/>
                          <a:cs typeface="Times New Roman"/>
                        </a:rPr>
                        <a:t>Y</a:t>
                      </a:r>
                      <a:endParaRPr sz="1250">
                        <a:latin typeface="Times New Roman"/>
                        <a:cs typeface="Times New Roman"/>
                      </a:endParaRPr>
                    </a:p>
                  </a:txBody>
                  <a:tcPr marL="0" marR="0" marB="0" marT="0">
                    <a:lnL w="17244">
                      <a:solidFill>
                        <a:srgbClr val="1FD418"/>
                      </a:solidFill>
                      <a:prstDash val="solid"/>
                    </a:lnL>
                    <a:lnR w="22377">
                      <a:solidFill>
                        <a:srgbClr val="E6E6ED"/>
                      </a:solidFill>
                      <a:prstDash val="solid"/>
                    </a:lnR>
                    <a:lnT w="51734">
                      <a:solidFill>
                        <a:srgbClr val="809013"/>
                      </a:solidFill>
                      <a:prstDash val="solid"/>
                    </a:lnT>
                    <a:lnB w="8622">
                      <a:solidFill>
                        <a:srgbClr val="44F748"/>
                      </a:solidFill>
                      <a:prstDash val="solid"/>
                    </a:lnB>
                  </a:tcPr>
                </a:tc>
                <a:tc>
                  <a:txBody>
                    <a:bodyPr/>
                    <a:lstStyle/>
                    <a:p>
                      <a:pPr>
                        <a:lnSpc>
                          <a:spcPct val="100000"/>
                        </a:lnSpc>
                      </a:pPr>
                      <a:r>
                        <a:rPr dirty="0" smtClean="0" sz="1250">
                          <a:solidFill>
                            <a:srgbClr val="B5B5B5"/>
                          </a:solidFill>
                          <a:latin typeface="Times New Roman"/>
                          <a:cs typeface="Times New Roman"/>
                        </a:rPr>
                        <a:t>l</a:t>
                      </a:r>
                      <a:r>
                        <a:rPr dirty="0" smtClean="0" sz="1250" spc="-135">
                          <a:solidFill>
                            <a:srgbClr val="B5B5B5"/>
                          </a:solidFill>
                          <a:latin typeface="Times New Roman"/>
                          <a:cs typeface="Times New Roman"/>
                        </a:rPr>
                        <a:t> </a:t>
                      </a:r>
                      <a:r>
                        <a:rPr dirty="0" smtClean="0" sz="1250" spc="0">
                          <a:solidFill>
                            <a:srgbClr val="9780C1"/>
                          </a:solidFill>
                          <a:latin typeface="Times New Roman"/>
                          <a:cs typeface="Times New Roman"/>
                        </a:rPr>
                        <a:t>author</a:t>
                      </a:r>
                      <a:endParaRPr sz="1250">
                        <a:latin typeface="Times New Roman"/>
                        <a:cs typeface="Times New Roman"/>
                      </a:endParaRPr>
                    </a:p>
                  </a:txBody>
                  <a:tcPr marL="0" marR="0" marB="0" marT="0">
                    <a:lnL w="22377">
                      <a:solidFill>
                        <a:srgbClr val="E6E6ED"/>
                      </a:solidFill>
                      <a:prstDash val="solid"/>
                    </a:lnL>
                    <a:lnT w="51734">
                      <a:solidFill>
                        <a:srgbClr val="809013"/>
                      </a:solidFill>
                      <a:prstDash val="solid"/>
                    </a:lnT>
                    <a:lnB w="8622">
                      <a:solidFill>
                        <a:srgbClr val="44F748"/>
                      </a:solidFill>
                      <a:prstDash val="solid"/>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46128" y="1484352"/>
            <a:ext cx="6863719" cy="3492028"/>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3246127" y="2520340"/>
            <a:ext cx="2632575" cy="2393996"/>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3293097" y="3762209"/>
            <a:ext cx="7936189" cy="1969579"/>
          </a:xfrm>
          <a:prstGeom prst="rect">
            <a:avLst/>
          </a:prstGeom>
          <a:blipFill>
            <a:blip r:embed="rId4" cstate="print"/>
            <a:stretch>
              <a:fillRect/>
            </a:stretch>
          </a:blipFill>
        </p:spPr>
        <p:txBody>
          <a:bodyPr wrap="square" lIns="0" tIns="0" rIns="0" bIns="0" rtlCol="0">
            <a:noAutofit/>
          </a:bodyPr>
          <a:lstStyle/>
          <a:p/>
        </p:txBody>
      </p:sp>
      <p:sp>
        <p:nvSpPr>
          <p:cNvPr id="5" name="object 5"/>
          <p:cNvSpPr/>
          <p:nvPr/>
        </p:nvSpPr>
        <p:spPr>
          <a:xfrm>
            <a:off x="3197085" y="5634418"/>
            <a:ext cx="8420099" cy="933446"/>
          </a:xfrm>
          <a:prstGeom prst="rect">
            <a:avLst/>
          </a:prstGeom>
          <a:blipFill>
            <a:blip r:embed="rId5" cstate="print"/>
            <a:stretch>
              <a:fillRect/>
            </a:stretch>
          </a:blipFill>
        </p:spPr>
        <p:txBody>
          <a:bodyPr wrap="square" lIns="0" tIns="0" rIns="0" bIns="0" rtlCol="0">
            <a:noAutofit/>
          </a:bodyPr>
          <a:lstStyle/>
          <a:p/>
        </p:txBody>
      </p:sp>
      <p:sp>
        <p:nvSpPr>
          <p:cNvPr id="6" name="object 6"/>
          <p:cNvSpPr/>
          <p:nvPr/>
        </p:nvSpPr>
        <p:spPr>
          <a:xfrm>
            <a:off x="7287161" y="868756"/>
            <a:ext cx="2822686" cy="589196"/>
          </a:xfrm>
          <a:prstGeom prst="rect">
            <a:avLst/>
          </a:prstGeom>
          <a:blipFill>
            <a:blip r:embed="rId6" cstate="print"/>
            <a:stretch>
              <a:fillRect/>
            </a:stretch>
          </a:blipFill>
        </p:spPr>
        <p:txBody>
          <a:bodyPr wrap="square" lIns="0" tIns="0" rIns="0" bIns="0" rtlCol="0">
            <a:noAutofit/>
          </a:bodyPr>
          <a:lstStyle/>
          <a:p/>
        </p:txBody>
      </p:sp>
      <p:sp>
        <p:nvSpPr>
          <p:cNvPr id="7" name="object 7"/>
          <p:cNvSpPr/>
          <p:nvPr/>
        </p:nvSpPr>
        <p:spPr>
          <a:xfrm>
            <a:off x="412775" y="1745984"/>
            <a:ext cx="2784309" cy="360045"/>
          </a:xfrm>
          <a:custGeom>
            <a:avLst/>
            <a:gdLst/>
            <a:ahLst/>
            <a:cxnLst/>
            <a:rect l="l" t="t" r="r" b="b"/>
            <a:pathLst>
              <a:path w="2784309" h="360045">
                <a:moveTo>
                  <a:pt x="2604287" y="0"/>
                </a:moveTo>
                <a:lnTo>
                  <a:pt x="0" y="0"/>
                </a:lnTo>
                <a:lnTo>
                  <a:pt x="0" y="360045"/>
                </a:lnTo>
                <a:lnTo>
                  <a:pt x="2604287" y="360045"/>
                </a:lnTo>
                <a:lnTo>
                  <a:pt x="2784309" y="180022"/>
                </a:lnTo>
                <a:lnTo>
                  <a:pt x="2604287" y="0"/>
                </a:lnTo>
                <a:close/>
              </a:path>
            </a:pathLst>
          </a:custGeom>
          <a:solidFill>
            <a:srgbClr val="00B38A"/>
          </a:solidFill>
        </p:spPr>
        <p:txBody>
          <a:bodyPr wrap="square" lIns="0" tIns="0" rIns="0" bIns="0" rtlCol="0">
            <a:noAutofit/>
          </a:bodyPr>
          <a:lstStyle/>
          <a:p/>
        </p:txBody>
      </p:sp>
      <p:sp>
        <p:nvSpPr>
          <p:cNvPr id="8" name="object 8"/>
          <p:cNvSpPr txBox="1"/>
          <p:nvPr/>
        </p:nvSpPr>
        <p:spPr>
          <a:xfrm>
            <a:off x="1482779" y="1784083"/>
            <a:ext cx="551180" cy="287020"/>
          </a:xfrm>
          <a:prstGeom prst="rect">
            <a:avLst/>
          </a:prstGeom>
        </p:spPr>
        <p:txBody>
          <a:bodyPr wrap="square" lIns="0" tIns="0" rIns="0" bIns="0" rtlCol="0" vert="horz">
            <a:noAutofit/>
          </a:bodyPr>
          <a:lstStyle/>
          <a:p>
            <a:pPr marL="12700">
              <a:lnSpc>
                <a:spcPct val="100000"/>
              </a:lnSpc>
            </a:pPr>
            <a:r>
              <a:rPr dirty="0" smtClean="0" sz="1800" b="1">
                <a:solidFill>
                  <a:srgbClr val="FFFFFF"/>
                </a:solidFill>
                <a:latin typeface="Microsoft YaHei UI"/>
                <a:cs typeface="Microsoft YaHei UI"/>
              </a:rPr>
              <a:t>标 签</a:t>
            </a:r>
            <a:endParaRPr sz="1800">
              <a:latin typeface="Microsoft YaHei UI"/>
              <a:cs typeface="Microsoft YaHei UI"/>
            </a:endParaRPr>
          </a:p>
        </p:txBody>
      </p:sp>
      <p:sp>
        <p:nvSpPr>
          <p:cNvPr id="9" name="object 9"/>
          <p:cNvSpPr/>
          <p:nvPr/>
        </p:nvSpPr>
        <p:spPr>
          <a:xfrm>
            <a:off x="412775" y="4194256"/>
            <a:ext cx="2784309" cy="360044"/>
          </a:xfrm>
          <a:custGeom>
            <a:avLst/>
            <a:gdLst/>
            <a:ahLst/>
            <a:cxnLst/>
            <a:rect l="l" t="t" r="r" b="b"/>
            <a:pathLst>
              <a:path w="2784309" h="360045">
                <a:moveTo>
                  <a:pt x="2604287" y="0"/>
                </a:moveTo>
                <a:lnTo>
                  <a:pt x="0" y="0"/>
                </a:lnTo>
                <a:lnTo>
                  <a:pt x="0" y="360045"/>
                </a:lnTo>
                <a:lnTo>
                  <a:pt x="2604287" y="360045"/>
                </a:lnTo>
                <a:lnTo>
                  <a:pt x="2784309" y="180022"/>
                </a:lnTo>
                <a:lnTo>
                  <a:pt x="2604287" y="0"/>
                </a:lnTo>
                <a:close/>
              </a:path>
            </a:pathLst>
          </a:custGeom>
          <a:solidFill>
            <a:srgbClr val="00B38A"/>
          </a:solidFill>
        </p:spPr>
        <p:txBody>
          <a:bodyPr wrap="square" lIns="0" tIns="0" rIns="0" bIns="0" rtlCol="0">
            <a:noAutofit/>
          </a:bodyPr>
          <a:lstStyle/>
          <a:p/>
        </p:txBody>
      </p:sp>
      <p:sp>
        <p:nvSpPr>
          <p:cNvPr id="10" name="object 10"/>
          <p:cNvSpPr/>
          <p:nvPr/>
        </p:nvSpPr>
        <p:spPr>
          <a:xfrm>
            <a:off x="412775" y="5096055"/>
            <a:ext cx="2784309" cy="360044"/>
          </a:xfrm>
          <a:custGeom>
            <a:avLst/>
            <a:gdLst/>
            <a:ahLst/>
            <a:cxnLst/>
            <a:rect l="l" t="t" r="r" b="b"/>
            <a:pathLst>
              <a:path w="2784309" h="360045">
                <a:moveTo>
                  <a:pt x="2604287" y="0"/>
                </a:moveTo>
                <a:lnTo>
                  <a:pt x="0" y="0"/>
                </a:lnTo>
                <a:lnTo>
                  <a:pt x="0" y="360045"/>
                </a:lnTo>
                <a:lnTo>
                  <a:pt x="2604287" y="360045"/>
                </a:lnTo>
                <a:lnTo>
                  <a:pt x="2784309" y="180022"/>
                </a:lnTo>
                <a:lnTo>
                  <a:pt x="2604287" y="0"/>
                </a:lnTo>
                <a:close/>
              </a:path>
            </a:pathLst>
          </a:custGeom>
          <a:solidFill>
            <a:srgbClr val="00B38A"/>
          </a:solidFill>
        </p:spPr>
        <p:txBody>
          <a:bodyPr wrap="square" lIns="0" tIns="0" rIns="0" bIns="0" rtlCol="0">
            <a:noAutofit/>
          </a:bodyPr>
          <a:lstStyle/>
          <a:p/>
        </p:txBody>
      </p:sp>
      <p:sp>
        <p:nvSpPr>
          <p:cNvPr id="11" name="object 11"/>
          <p:cNvSpPr/>
          <p:nvPr/>
        </p:nvSpPr>
        <p:spPr>
          <a:xfrm>
            <a:off x="412775" y="5994455"/>
            <a:ext cx="2784309" cy="360045"/>
          </a:xfrm>
          <a:custGeom>
            <a:avLst/>
            <a:gdLst/>
            <a:ahLst/>
            <a:cxnLst/>
            <a:rect l="l" t="t" r="r" b="b"/>
            <a:pathLst>
              <a:path w="2784309" h="360045">
                <a:moveTo>
                  <a:pt x="2604287" y="0"/>
                </a:moveTo>
                <a:lnTo>
                  <a:pt x="0" y="0"/>
                </a:lnTo>
                <a:lnTo>
                  <a:pt x="0" y="360044"/>
                </a:lnTo>
                <a:lnTo>
                  <a:pt x="2604287" y="360044"/>
                </a:lnTo>
                <a:lnTo>
                  <a:pt x="2784309" y="180022"/>
                </a:lnTo>
                <a:lnTo>
                  <a:pt x="2604287" y="0"/>
                </a:lnTo>
                <a:close/>
              </a:path>
            </a:pathLst>
          </a:custGeom>
          <a:solidFill>
            <a:srgbClr val="00B38A"/>
          </a:solidFill>
        </p:spPr>
        <p:txBody>
          <a:bodyPr wrap="square" lIns="0" tIns="0" rIns="0" bIns="0" rtlCol="0">
            <a:noAutofit/>
          </a:bodyPr>
          <a:lstStyle/>
          <a:p/>
        </p:txBody>
      </p:sp>
      <p:sp>
        <p:nvSpPr>
          <p:cNvPr id="12" name="object 12"/>
          <p:cNvSpPr/>
          <p:nvPr/>
        </p:nvSpPr>
        <p:spPr>
          <a:xfrm>
            <a:off x="412775" y="5994455"/>
            <a:ext cx="2784309" cy="360045"/>
          </a:xfrm>
          <a:custGeom>
            <a:avLst/>
            <a:gdLst/>
            <a:ahLst/>
            <a:cxnLst/>
            <a:rect l="l" t="t" r="r" b="b"/>
            <a:pathLst>
              <a:path w="2784309" h="360045">
                <a:moveTo>
                  <a:pt x="0" y="0"/>
                </a:moveTo>
                <a:lnTo>
                  <a:pt x="2604287" y="0"/>
                </a:lnTo>
                <a:lnTo>
                  <a:pt x="2784309" y="180022"/>
                </a:lnTo>
                <a:lnTo>
                  <a:pt x="2604287" y="360044"/>
                </a:lnTo>
                <a:lnTo>
                  <a:pt x="0" y="360044"/>
                </a:lnTo>
                <a:lnTo>
                  <a:pt x="0" y="0"/>
                </a:lnTo>
                <a:close/>
              </a:path>
            </a:pathLst>
          </a:custGeom>
          <a:ln w="19049">
            <a:solidFill>
              <a:srgbClr val="FFFFFF"/>
            </a:solidFill>
          </a:ln>
        </p:spPr>
        <p:txBody>
          <a:bodyPr wrap="square" lIns="0" tIns="0" rIns="0" bIns="0" rtlCol="0">
            <a:noAutofit/>
          </a:bodyPr>
          <a:lstStyle/>
          <a:p/>
        </p:txBody>
      </p:sp>
      <p:sp>
        <p:nvSpPr>
          <p:cNvPr id="13" name="object 13"/>
          <p:cNvSpPr txBox="1"/>
          <p:nvPr/>
        </p:nvSpPr>
        <p:spPr>
          <a:xfrm>
            <a:off x="1335427" y="4232356"/>
            <a:ext cx="848360" cy="2087245"/>
          </a:xfrm>
          <a:prstGeom prst="rect">
            <a:avLst/>
          </a:prstGeom>
        </p:spPr>
        <p:txBody>
          <a:bodyPr wrap="square" lIns="0" tIns="0" rIns="0" bIns="0" rtlCol="0" vert="horz">
            <a:noAutofit/>
          </a:bodyPr>
          <a:lstStyle/>
          <a:p>
            <a:pPr algn="ctr" marR="1905">
              <a:lnSpc>
                <a:spcPct val="100000"/>
              </a:lnSpc>
            </a:pPr>
            <a:r>
              <a:rPr dirty="0" smtClean="0" sz="1800" b="1">
                <a:solidFill>
                  <a:srgbClr val="FFFFFF"/>
                </a:solidFill>
                <a:latin typeface="Microsoft YaHei UI"/>
                <a:cs typeface="Microsoft YaHei UI"/>
              </a:rPr>
              <a:t>摘 要</a:t>
            </a:r>
            <a:endParaRPr sz="1800">
              <a:latin typeface="Microsoft YaHei UI"/>
              <a:cs typeface="Microsoft YaHei UI"/>
            </a:endParaRPr>
          </a:p>
          <a:p>
            <a:pPr algn="ctr" marL="12700" marR="12700" indent="0">
              <a:lnSpc>
                <a:spcPct val="327500"/>
              </a:lnSpc>
              <a:spcBef>
                <a:spcPts val="25"/>
              </a:spcBef>
            </a:pPr>
            <a:r>
              <a:rPr dirty="0" smtClean="0" sz="1800" b="1">
                <a:solidFill>
                  <a:srgbClr val="FFFFFF"/>
                </a:solidFill>
                <a:latin typeface="Microsoft YaHei UI"/>
                <a:cs typeface="Microsoft YaHei UI"/>
              </a:rPr>
              <a:t>信 息 框</a:t>
            </a:r>
            <a:r>
              <a:rPr dirty="0" smtClean="0" sz="1800" b="1">
                <a:solidFill>
                  <a:srgbClr val="FFFFFF"/>
                </a:solidFill>
                <a:latin typeface="Microsoft YaHei UI"/>
                <a:cs typeface="Microsoft YaHei UI"/>
              </a:rPr>
              <a:t> 主 题</a:t>
            </a:r>
            <a:endParaRPr sz="1800">
              <a:latin typeface="Microsoft YaHei UI"/>
              <a:cs typeface="Microsoft YaHei UI"/>
            </a:endParaRPr>
          </a:p>
        </p:txBody>
      </p:sp>
      <p:sp>
        <p:nvSpPr>
          <p:cNvPr id="14" name="object 14"/>
          <p:cNvSpPr txBox="1">
            <a:spLocks noGrp="1"/>
          </p:cNvSpPr>
          <p:nvPr>
            <p:ph type="title"/>
          </p:nvPr>
        </p:nvSpPr>
        <p:spPr>
          <a:prstGeom prst="rect"/>
        </p:spPr>
        <p:txBody>
          <a:bodyPr wrap="square" lIns="0" tIns="139899" rIns="0" bIns="0" rtlCol="0" vert="horz">
            <a:noAutofit/>
          </a:bodyPr>
          <a:lstStyle/>
          <a:p>
            <a:pPr marL="419100">
              <a:lnSpc>
                <a:spcPct val="100000"/>
              </a:lnSpc>
            </a:pPr>
            <a:r>
              <a:rPr dirty="0" smtClean="0" sz="2800" b="1">
                <a:solidFill>
                  <a:srgbClr val="303030"/>
                </a:solidFill>
                <a:latin typeface="Microsoft YaHei UI"/>
                <a:cs typeface="Microsoft YaHei UI"/>
              </a:rPr>
              <a:t>识别</a:t>
            </a:r>
            <a:r>
              <a:rPr dirty="0" smtClean="0" sz="2800" spc="-20" b="1">
                <a:solidFill>
                  <a:srgbClr val="303030"/>
                </a:solidFill>
                <a:latin typeface="Microsoft YaHei UI"/>
                <a:cs typeface="Microsoft YaHei UI"/>
              </a:rPr>
              <a:t>s</a:t>
            </a:r>
            <a:r>
              <a:rPr dirty="0" smtClean="0" sz="2800" spc="-20" b="1">
                <a:solidFill>
                  <a:srgbClr val="303030"/>
                </a:solidFill>
                <a:latin typeface="Microsoft YaHei UI"/>
                <a:cs typeface="Microsoft YaHei UI"/>
              </a:rPr>
              <a:t>a</a:t>
            </a:r>
            <a:r>
              <a:rPr dirty="0" smtClean="0" sz="2800" spc="-35" b="1">
                <a:solidFill>
                  <a:srgbClr val="303030"/>
                </a:solidFill>
                <a:latin typeface="Microsoft YaHei UI"/>
                <a:cs typeface="Microsoft YaHei UI"/>
              </a:rPr>
              <a:t>meA</a:t>
            </a:r>
            <a:r>
              <a:rPr dirty="0" smtClean="0" sz="2800" spc="-20" b="1">
                <a:solidFill>
                  <a:srgbClr val="303030"/>
                </a:solidFill>
                <a:latin typeface="Microsoft YaHei UI"/>
                <a:cs typeface="Microsoft YaHei UI"/>
              </a:rPr>
              <a:t>s</a:t>
            </a:r>
            <a:r>
              <a:rPr dirty="0" smtClean="0" sz="2800" spc="0" b="1">
                <a:solidFill>
                  <a:srgbClr val="303030"/>
                </a:solidFill>
                <a:latin typeface="Microsoft YaHei UI"/>
                <a:cs typeface="Microsoft YaHei UI"/>
              </a:rPr>
              <a:t>关系</a:t>
            </a:r>
            <a:endParaRPr sz="2800">
              <a:latin typeface="Microsoft YaHei UI"/>
              <a:cs typeface="Microsoft YaHei U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98733" rIns="0" bIns="0" rtlCol="0" vert="horz">
            <a:noAutofit/>
          </a:bodyPr>
          <a:lstStyle/>
          <a:p>
            <a:pPr marL="485775">
              <a:lnSpc>
                <a:spcPct val="100000"/>
              </a:lnSpc>
            </a:pPr>
            <a:r>
              <a:rPr dirty="0" smtClean="0" sz="2800" spc="-20" b="1">
                <a:solidFill>
                  <a:srgbClr val="313131"/>
                </a:solidFill>
                <a:latin typeface="Microsoft YaHei UI"/>
                <a:cs typeface="Microsoft YaHei UI"/>
              </a:rPr>
              <a:t>K</a:t>
            </a:r>
            <a:r>
              <a:rPr dirty="0" smtClean="0" sz="2800" spc="-15" b="1">
                <a:solidFill>
                  <a:srgbClr val="313131"/>
                </a:solidFill>
                <a:latin typeface="Microsoft YaHei UI"/>
                <a:cs typeface="Microsoft YaHei UI"/>
              </a:rPr>
              <a:t>n</a:t>
            </a:r>
            <a:r>
              <a:rPr dirty="0" smtClean="0" sz="2800" spc="-5" b="1">
                <a:solidFill>
                  <a:srgbClr val="313131"/>
                </a:solidFill>
                <a:latin typeface="Microsoft YaHei UI"/>
                <a:cs typeface="Microsoft YaHei UI"/>
              </a:rPr>
              <a:t>o</a:t>
            </a:r>
            <a:r>
              <a:rPr dirty="0" smtClean="0" sz="2800" spc="-30" b="1">
                <a:solidFill>
                  <a:srgbClr val="313131"/>
                </a:solidFill>
                <a:latin typeface="Microsoft YaHei UI"/>
                <a:cs typeface="Microsoft YaHei UI"/>
              </a:rPr>
              <a:t>w</a:t>
            </a:r>
            <a:r>
              <a:rPr dirty="0" smtClean="0" sz="2800" spc="-25" b="1">
                <a:solidFill>
                  <a:srgbClr val="313131"/>
                </a:solidFill>
                <a:latin typeface="Microsoft YaHei UI"/>
                <a:cs typeface="Microsoft YaHei UI"/>
              </a:rPr>
              <a:t>le</a:t>
            </a:r>
            <a:r>
              <a:rPr dirty="0" smtClean="0" sz="2800" spc="-25" b="1">
                <a:solidFill>
                  <a:srgbClr val="313131"/>
                </a:solidFill>
                <a:latin typeface="Microsoft YaHei UI"/>
                <a:cs typeface="Microsoft YaHei UI"/>
              </a:rPr>
              <a:t>d</a:t>
            </a:r>
            <a:r>
              <a:rPr dirty="0" smtClean="0" sz="2800" spc="-25" b="1">
                <a:solidFill>
                  <a:srgbClr val="313131"/>
                </a:solidFill>
                <a:latin typeface="Microsoft YaHei UI"/>
                <a:cs typeface="Microsoft YaHei UI"/>
              </a:rPr>
              <a:t>g</a:t>
            </a:r>
            <a:r>
              <a:rPr dirty="0" smtClean="0" sz="2800" spc="0" b="1">
                <a:solidFill>
                  <a:srgbClr val="313131"/>
                </a:solidFill>
                <a:latin typeface="Microsoft YaHei UI"/>
                <a:cs typeface="Microsoft YaHei UI"/>
              </a:rPr>
              <a:t>e</a:t>
            </a:r>
            <a:r>
              <a:rPr dirty="0" smtClean="0" sz="2800" spc="10" b="1">
                <a:solidFill>
                  <a:srgbClr val="313131"/>
                </a:solidFill>
                <a:latin typeface="Microsoft YaHei UI"/>
                <a:cs typeface="Microsoft YaHei UI"/>
              </a:rPr>
              <a:t> </a:t>
            </a:r>
            <a:r>
              <a:rPr dirty="0" smtClean="0" sz="2800" spc="-245" b="1">
                <a:solidFill>
                  <a:srgbClr val="313131"/>
                </a:solidFill>
                <a:latin typeface="Microsoft YaHei UI"/>
                <a:cs typeface="Microsoft YaHei UI"/>
              </a:rPr>
              <a:t>V</a:t>
            </a:r>
            <a:r>
              <a:rPr dirty="0" smtClean="0" sz="2800" spc="-20" b="1">
                <a:solidFill>
                  <a:srgbClr val="313131"/>
                </a:solidFill>
                <a:latin typeface="Microsoft YaHei UI"/>
                <a:cs typeface="Microsoft YaHei UI"/>
              </a:rPr>
              <a:t>a</a:t>
            </a:r>
            <a:r>
              <a:rPr dirty="0" smtClean="0" sz="2800" spc="-15" b="1">
                <a:solidFill>
                  <a:srgbClr val="313131"/>
                </a:solidFill>
                <a:latin typeface="Microsoft YaHei UI"/>
                <a:cs typeface="Microsoft YaHei UI"/>
              </a:rPr>
              <a:t>u</a:t>
            </a:r>
            <a:r>
              <a:rPr dirty="0" smtClean="0" sz="2800" spc="-20" b="1">
                <a:solidFill>
                  <a:srgbClr val="313131"/>
                </a:solidFill>
                <a:latin typeface="Microsoft YaHei UI"/>
                <a:cs typeface="Microsoft YaHei UI"/>
              </a:rPr>
              <a:t>l</a:t>
            </a:r>
            <a:r>
              <a:rPr dirty="0" smtClean="0" sz="2800" spc="-15" b="1">
                <a:solidFill>
                  <a:srgbClr val="313131"/>
                </a:solidFill>
                <a:latin typeface="Microsoft YaHei UI"/>
                <a:cs typeface="Microsoft YaHei UI"/>
              </a:rPr>
              <a:t>t</a:t>
            </a:r>
            <a:r>
              <a:rPr dirty="0" smtClean="0" sz="2800" spc="-15" b="1">
                <a:solidFill>
                  <a:srgbClr val="313131"/>
                </a:solidFill>
                <a:latin typeface="Microsoft YaHei UI"/>
                <a:cs typeface="Microsoft YaHei UI"/>
              </a:rPr>
              <a:t>：</a:t>
            </a:r>
            <a:r>
              <a:rPr dirty="0" smtClean="0" sz="2800" spc="-5" b="1">
                <a:solidFill>
                  <a:srgbClr val="313131"/>
                </a:solidFill>
                <a:latin typeface="Microsoft YaHei UI"/>
                <a:cs typeface="Microsoft YaHei UI"/>
              </a:rPr>
              <a:t>G</a:t>
            </a:r>
            <a:r>
              <a:rPr dirty="0" smtClean="0" sz="2800" spc="0" b="1">
                <a:solidFill>
                  <a:srgbClr val="313131"/>
                </a:solidFill>
                <a:latin typeface="Microsoft YaHei UI"/>
                <a:cs typeface="Microsoft YaHei UI"/>
              </a:rPr>
              <a:t>oo</a:t>
            </a:r>
            <a:r>
              <a:rPr dirty="0" smtClean="0" sz="2800" spc="-5" b="1">
                <a:solidFill>
                  <a:srgbClr val="313131"/>
                </a:solidFill>
                <a:latin typeface="Microsoft YaHei UI"/>
                <a:cs typeface="Microsoft YaHei UI"/>
              </a:rPr>
              <a:t>g</a:t>
            </a:r>
            <a:r>
              <a:rPr dirty="0" smtClean="0" sz="2800" spc="-20" b="1">
                <a:solidFill>
                  <a:srgbClr val="313131"/>
                </a:solidFill>
                <a:latin typeface="Microsoft YaHei UI"/>
                <a:cs typeface="Microsoft YaHei UI"/>
              </a:rPr>
              <a:t>l</a:t>
            </a:r>
            <a:r>
              <a:rPr dirty="0" smtClean="0" sz="2800" spc="0" b="1">
                <a:solidFill>
                  <a:srgbClr val="313131"/>
                </a:solidFill>
                <a:latin typeface="Microsoft YaHei UI"/>
                <a:cs typeface="Microsoft YaHei UI"/>
              </a:rPr>
              <a:t>e</a:t>
            </a:r>
            <a:r>
              <a:rPr dirty="0" smtClean="0" sz="2800" spc="-25" b="1">
                <a:solidFill>
                  <a:srgbClr val="313131"/>
                </a:solidFill>
                <a:latin typeface="Microsoft YaHei UI"/>
                <a:cs typeface="Microsoft YaHei UI"/>
              </a:rPr>
              <a:t> </a:t>
            </a:r>
            <a:r>
              <a:rPr dirty="0" smtClean="0" sz="2800" spc="0" b="1">
                <a:solidFill>
                  <a:srgbClr val="313131"/>
                </a:solidFill>
                <a:latin typeface="Microsoft YaHei UI"/>
                <a:cs typeface="Microsoft YaHei UI"/>
              </a:rPr>
              <a:t>将建全球最大知识库</a:t>
            </a:r>
            <a:endParaRPr sz="2800">
              <a:latin typeface="Microsoft YaHei UI"/>
              <a:cs typeface="Microsoft YaHei UI"/>
            </a:endParaRPr>
          </a:p>
        </p:txBody>
      </p:sp>
      <p:sp>
        <p:nvSpPr>
          <p:cNvPr id="3" name="object 3"/>
          <p:cNvSpPr txBox="1"/>
          <p:nvPr/>
        </p:nvSpPr>
        <p:spPr>
          <a:xfrm>
            <a:off x="798142" y="1300099"/>
            <a:ext cx="5793740" cy="3548379"/>
          </a:xfrm>
          <a:prstGeom prst="rect">
            <a:avLst/>
          </a:prstGeom>
        </p:spPr>
        <p:txBody>
          <a:bodyPr wrap="square" lIns="0" tIns="0" rIns="0" bIns="0" rtlCol="0" vert="horz">
            <a:noAutofit/>
          </a:bodyPr>
          <a:lstStyle/>
          <a:p>
            <a:pPr marL="355600" marR="86360" indent="-342900">
              <a:lnSpc>
                <a:spcPct val="120000"/>
              </a:lnSpc>
              <a:buClr>
                <a:srgbClr val="23AB8C"/>
              </a:buClr>
              <a:buFont typeface="Tahoma"/>
              <a:buChar char=""/>
              <a:tabLst>
                <a:tab pos="354965" algn="l"/>
              </a:tabLst>
            </a:pPr>
            <a:r>
              <a:rPr dirty="0" smtClean="0" sz="2000" spc="-25">
                <a:solidFill>
                  <a:srgbClr val="303030"/>
                </a:solidFill>
                <a:latin typeface="Microsoft YaHei UI"/>
                <a:cs typeface="Microsoft YaHei UI"/>
              </a:rPr>
              <a:t>K</a:t>
            </a:r>
            <a:r>
              <a:rPr dirty="0" smtClean="0" sz="2000" spc="-10">
                <a:solidFill>
                  <a:srgbClr val="303030"/>
                </a:solidFill>
                <a:latin typeface="Microsoft YaHei UI"/>
                <a:cs typeface="Microsoft YaHei UI"/>
              </a:rPr>
              <a:t>no</a:t>
            </a:r>
            <a:r>
              <a:rPr dirty="0" smtClean="0" sz="2000" spc="-20">
                <a:solidFill>
                  <a:srgbClr val="303030"/>
                </a:solidFill>
                <a:latin typeface="Microsoft YaHei UI"/>
                <a:cs typeface="Microsoft YaHei UI"/>
              </a:rPr>
              <a:t>w</a:t>
            </a:r>
            <a:r>
              <a:rPr dirty="0" smtClean="0" sz="2000" spc="5">
                <a:solidFill>
                  <a:srgbClr val="303030"/>
                </a:solidFill>
                <a:latin typeface="Microsoft YaHei UI"/>
                <a:cs typeface="Microsoft YaHei UI"/>
              </a:rPr>
              <a:t>le</a:t>
            </a:r>
            <a:r>
              <a:rPr dirty="0" smtClean="0" sz="2000" spc="-15">
                <a:solidFill>
                  <a:srgbClr val="303030"/>
                </a:solidFill>
                <a:latin typeface="Microsoft YaHei UI"/>
                <a:cs typeface="Microsoft YaHei UI"/>
              </a:rPr>
              <a:t>dg</a:t>
            </a:r>
            <a:r>
              <a:rPr dirty="0" smtClean="0" sz="2000" spc="-15">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155">
                <a:solidFill>
                  <a:srgbClr val="303030"/>
                </a:solidFill>
                <a:latin typeface="Microsoft YaHei UI"/>
                <a:cs typeface="Microsoft YaHei UI"/>
              </a:rPr>
              <a:t>V</a:t>
            </a:r>
            <a:r>
              <a:rPr dirty="0" smtClean="0" sz="2000" spc="-25">
                <a:solidFill>
                  <a:srgbClr val="303030"/>
                </a:solidFill>
                <a:latin typeface="Microsoft YaHei UI"/>
                <a:cs typeface="Microsoft YaHei UI"/>
              </a:rPr>
              <a:t>a</a:t>
            </a:r>
            <a:r>
              <a:rPr dirty="0" smtClean="0" sz="2000" spc="-5">
                <a:solidFill>
                  <a:srgbClr val="303030"/>
                </a:solidFill>
                <a:latin typeface="Microsoft YaHei UI"/>
                <a:cs typeface="Microsoft YaHei UI"/>
              </a:rPr>
              <a:t>ul</a:t>
            </a:r>
            <a:r>
              <a:rPr dirty="0" smtClean="0" sz="2000" spc="-20">
                <a:solidFill>
                  <a:srgbClr val="303030"/>
                </a:solidFill>
                <a:latin typeface="Microsoft YaHei UI"/>
                <a:cs typeface="Microsoft YaHei UI"/>
              </a:rPr>
              <a:t>t</a:t>
            </a:r>
            <a:r>
              <a:rPr dirty="0" smtClean="0" sz="2000" spc="0">
                <a:solidFill>
                  <a:srgbClr val="303030"/>
                </a:solidFill>
                <a:latin typeface="Microsoft YaHei UI"/>
                <a:cs typeface="Microsoft YaHei UI"/>
              </a:rPr>
              <a:t>是一种以</a:t>
            </a:r>
            <a:r>
              <a:rPr dirty="0" smtClean="0" sz="2000" spc="0">
                <a:solidFill>
                  <a:srgbClr val="23AB8C"/>
                </a:solidFill>
                <a:latin typeface="Microsoft YaHei UI"/>
                <a:cs typeface="Microsoft YaHei UI"/>
              </a:rPr>
              <a:t>互联网信息</a:t>
            </a:r>
            <a:r>
              <a:rPr dirty="0" smtClean="0" sz="2000" spc="0">
                <a:solidFill>
                  <a:srgbClr val="303030"/>
                </a:solidFill>
                <a:latin typeface="Microsoft YaHei UI"/>
                <a:cs typeface="Microsoft YaHei UI"/>
              </a:rPr>
              <a:t>为基础的</a:t>
            </a:r>
            <a:r>
              <a:rPr dirty="0" smtClean="0" sz="2000" spc="0">
                <a:solidFill>
                  <a:srgbClr val="303030"/>
                </a:solidFill>
                <a:latin typeface="Microsoft YaHei UI"/>
                <a:cs typeface="Microsoft YaHei UI"/>
              </a:rPr>
              <a:t> </a:t>
            </a:r>
            <a:r>
              <a:rPr dirty="0" smtClean="0" sz="2000" spc="245">
                <a:solidFill>
                  <a:srgbClr val="303030"/>
                </a:solidFill>
                <a:latin typeface="Microsoft YaHei UI"/>
                <a:cs typeface="Microsoft YaHei UI"/>
              </a:rPr>
              <a:t>数据库，即“知识库”</a:t>
            </a:r>
            <a:r>
              <a:rPr dirty="0" smtClean="0" sz="2000" spc="245">
                <a:solidFill>
                  <a:srgbClr val="303030"/>
                </a:solidFill>
                <a:latin typeface="Microsoft YaHei UI"/>
                <a:cs typeface="Microsoft YaHei UI"/>
              </a:rPr>
              <a:t>。</a:t>
            </a:r>
            <a:endParaRPr sz="2000">
              <a:latin typeface="Microsoft YaHei UI"/>
              <a:cs typeface="Microsoft YaHei UI"/>
            </a:endParaRPr>
          </a:p>
          <a:p>
            <a:pPr>
              <a:lnSpc>
                <a:spcPts val="950"/>
              </a:lnSpc>
              <a:spcBef>
                <a:spcPts val="10"/>
              </a:spcBef>
              <a:buClr>
                <a:srgbClr val="23AB8C"/>
              </a:buClr>
              <a:buFont typeface="Tahoma"/>
              <a:buChar char=""/>
            </a:pPr>
            <a:endParaRPr sz="950"/>
          </a:p>
          <a:p>
            <a:pPr marL="355600" indent="-342900">
              <a:lnSpc>
                <a:spcPct val="100000"/>
              </a:lnSpc>
              <a:buClr>
                <a:srgbClr val="23AB8C"/>
              </a:buClr>
              <a:buFont typeface="Tahoma"/>
              <a:buChar char=""/>
              <a:tabLst>
                <a:tab pos="354965" algn="l"/>
              </a:tabLst>
            </a:pPr>
            <a:r>
              <a:rPr dirty="0" smtClean="0" sz="2000">
                <a:solidFill>
                  <a:srgbClr val="303030"/>
                </a:solidFill>
                <a:latin typeface="Microsoft YaHei UI"/>
                <a:cs typeface="Microsoft YaHei UI"/>
              </a:rPr>
              <a:t>知识来源：</a:t>
            </a:r>
            <a:r>
              <a:rPr dirty="0" smtClean="0" sz="2000" spc="-25">
                <a:solidFill>
                  <a:srgbClr val="303030"/>
                </a:solidFill>
                <a:latin typeface="Microsoft YaHei UI"/>
                <a:cs typeface="Microsoft YaHei UI"/>
              </a:rPr>
              <a:t>G</a:t>
            </a:r>
            <a:r>
              <a:rPr dirty="0" smtClean="0" sz="2000" spc="-15">
                <a:solidFill>
                  <a:srgbClr val="303030"/>
                </a:solidFill>
                <a:latin typeface="Microsoft YaHei UI"/>
                <a:cs typeface="Microsoft YaHei UI"/>
              </a:rPr>
              <a:t>m</a:t>
            </a:r>
            <a:r>
              <a:rPr dirty="0" smtClean="0" sz="2000" spc="-25">
                <a:solidFill>
                  <a:srgbClr val="303030"/>
                </a:solidFill>
                <a:latin typeface="Microsoft YaHei UI"/>
                <a:cs typeface="Microsoft YaHei UI"/>
              </a:rPr>
              <a:t>a</a:t>
            </a:r>
            <a:r>
              <a:rPr dirty="0" smtClean="0" sz="2000" spc="5">
                <a:solidFill>
                  <a:srgbClr val="303030"/>
                </a:solidFill>
                <a:latin typeface="Microsoft YaHei UI"/>
                <a:cs typeface="Microsoft YaHei UI"/>
              </a:rPr>
              <a:t>i</a:t>
            </a:r>
            <a:r>
              <a:rPr dirty="0" smtClean="0" sz="2000" spc="5">
                <a:solidFill>
                  <a:srgbClr val="303030"/>
                </a:solidFill>
                <a:latin typeface="Microsoft YaHei UI"/>
                <a:cs typeface="Microsoft YaHei UI"/>
              </a:rPr>
              <a:t>l</a:t>
            </a:r>
            <a:r>
              <a:rPr dirty="0" smtClean="0" sz="2000" spc="0">
                <a:solidFill>
                  <a:srgbClr val="303030"/>
                </a:solidFill>
                <a:latin typeface="Microsoft YaHei UI"/>
                <a:cs typeface="Microsoft YaHei UI"/>
              </a:rPr>
              <a:t>、</a:t>
            </a:r>
            <a:r>
              <a:rPr dirty="0" smtClean="0" sz="2000" spc="-25">
                <a:solidFill>
                  <a:srgbClr val="303030"/>
                </a:solidFill>
                <a:latin typeface="Microsoft YaHei UI"/>
                <a:cs typeface="Microsoft YaHei UI"/>
              </a:rPr>
              <a:t>G</a:t>
            </a:r>
            <a:r>
              <a:rPr dirty="0" smtClean="0" sz="2000" spc="-10">
                <a:solidFill>
                  <a:srgbClr val="303030"/>
                </a:solidFill>
                <a:latin typeface="Microsoft YaHei UI"/>
                <a:cs typeface="Microsoft YaHei UI"/>
              </a:rPr>
              <a:t>oo</a:t>
            </a:r>
            <a:r>
              <a:rPr dirty="0" smtClean="0" sz="2000" spc="-15">
                <a:solidFill>
                  <a:srgbClr val="303030"/>
                </a:solidFill>
                <a:latin typeface="Microsoft YaHei UI"/>
                <a:cs typeface="Microsoft YaHei UI"/>
              </a:rPr>
              <a:t>g</a:t>
            </a:r>
            <a:r>
              <a:rPr dirty="0" smtClean="0" sz="2000" spc="5">
                <a:solidFill>
                  <a:srgbClr val="303030"/>
                </a:solidFill>
                <a:latin typeface="Microsoft YaHei UI"/>
                <a:cs typeface="Microsoft YaHei UI"/>
              </a:rPr>
              <a:t>le</a:t>
            </a:r>
            <a:r>
              <a:rPr dirty="0" smtClean="0" sz="2000" spc="-20">
                <a:solidFill>
                  <a:srgbClr val="303030"/>
                </a:solidFill>
                <a:latin typeface="Microsoft YaHei UI"/>
                <a:cs typeface="Microsoft YaHei UI"/>
              </a:rPr>
              <a:t>+</a:t>
            </a:r>
            <a:r>
              <a:rPr dirty="0" smtClean="0" sz="2000" spc="0">
                <a:solidFill>
                  <a:srgbClr val="303030"/>
                </a:solidFill>
                <a:latin typeface="Microsoft YaHei UI"/>
                <a:cs typeface="Microsoft YaHei UI"/>
              </a:rPr>
              <a:t>、</a:t>
            </a:r>
            <a:r>
              <a:rPr dirty="0" smtClean="0" sz="2000" spc="-204">
                <a:solidFill>
                  <a:srgbClr val="303030"/>
                </a:solidFill>
                <a:latin typeface="Microsoft YaHei UI"/>
                <a:cs typeface="Microsoft YaHei UI"/>
              </a:rPr>
              <a:t>Y</a:t>
            </a:r>
            <a:r>
              <a:rPr dirty="0" smtClean="0" sz="2000" spc="-10">
                <a:solidFill>
                  <a:srgbClr val="303030"/>
                </a:solidFill>
                <a:latin typeface="Microsoft YaHei UI"/>
                <a:cs typeface="Microsoft YaHei UI"/>
              </a:rPr>
              <a:t>ou</a:t>
            </a:r>
            <a:r>
              <a:rPr dirty="0" smtClean="0" sz="2000" spc="-15">
                <a:solidFill>
                  <a:srgbClr val="303030"/>
                </a:solidFill>
                <a:latin typeface="Microsoft YaHei UI"/>
                <a:cs typeface="Microsoft YaHei UI"/>
              </a:rPr>
              <a:t>t</a:t>
            </a:r>
            <a:r>
              <a:rPr dirty="0" smtClean="0" sz="2000" spc="-10">
                <a:solidFill>
                  <a:srgbClr val="303030"/>
                </a:solidFill>
                <a:latin typeface="Microsoft YaHei UI"/>
                <a:cs typeface="Microsoft YaHei UI"/>
              </a:rPr>
              <a:t>u</a:t>
            </a:r>
            <a:r>
              <a:rPr dirty="0" smtClean="0" sz="2000" spc="-15">
                <a:solidFill>
                  <a:srgbClr val="303030"/>
                </a:solidFill>
                <a:latin typeface="Microsoft YaHei UI"/>
                <a:cs typeface="Microsoft YaHei UI"/>
              </a:rPr>
              <a:t>b</a:t>
            </a:r>
            <a:r>
              <a:rPr dirty="0" smtClean="0" sz="2000" spc="-15">
                <a:solidFill>
                  <a:srgbClr val="303030"/>
                </a:solidFill>
                <a:latin typeface="Microsoft YaHei UI"/>
                <a:cs typeface="Microsoft YaHei UI"/>
              </a:rPr>
              <a:t>e</a:t>
            </a:r>
            <a:endParaRPr sz="2000">
              <a:latin typeface="Microsoft YaHei UI"/>
              <a:cs typeface="Microsoft YaHei UI"/>
            </a:endParaRPr>
          </a:p>
          <a:p>
            <a:pPr marL="355600" marR="104139" indent="-342900">
              <a:lnSpc>
                <a:spcPct val="120000"/>
              </a:lnSpc>
              <a:spcBef>
                <a:spcPts val="480"/>
              </a:spcBef>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通过特定算法</a:t>
            </a:r>
            <a:r>
              <a:rPr dirty="0" smtClean="0" sz="2000">
                <a:solidFill>
                  <a:srgbClr val="23AB8C"/>
                </a:solidFill>
                <a:latin typeface="Microsoft YaHei UI"/>
                <a:cs typeface="Microsoft YaHei UI"/>
              </a:rPr>
              <a:t>自动搜集整编互联网信息</a:t>
            </a:r>
            <a:r>
              <a:rPr dirty="0" smtClean="0" sz="2000">
                <a:solidFill>
                  <a:srgbClr val="303030"/>
                </a:solidFill>
                <a:latin typeface="Microsoft YaHei UI"/>
                <a:cs typeface="Microsoft YaHei UI"/>
              </a:rPr>
              <a:t>，再将其</a:t>
            </a:r>
            <a:r>
              <a:rPr dirty="0" smtClean="0" sz="2000">
                <a:solidFill>
                  <a:srgbClr val="303030"/>
                </a:solidFill>
                <a:latin typeface="Microsoft YaHei UI"/>
                <a:cs typeface="Microsoft YaHei UI"/>
              </a:rPr>
              <a:t> 存入数据库中。</a:t>
            </a:r>
            <a:endParaRPr sz="2000">
              <a:latin typeface="Microsoft YaHei UI"/>
              <a:cs typeface="Microsoft YaHei UI"/>
            </a:endParaRPr>
          </a:p>
          <a:p>
            <a:pPr marL="355600" marR="160020" indent="-342900">
              <a:lnSpc>
                <a:spcPct val="120000"/>
              </a:lnSpc>
              <a:spcBef>
                <a:spcPts val="480"/>
              </a:spcBef>
              <a:buClr>
                <a:srgbClr val="23AB8C"/>
              </a:buClr>
              <a:buFont typeface="Tahoma"/>
              <a:buChar char=""/>
              <a:tabLst>
                <a:tab pos="354965" algn="l"/>
              </a:tabLst>
            </a:pPr>
            <a:r>
              <a:rPr dirty="0" smtClean="0" sz="2000" spc="-25">
                <a:solidFill>
                  <a:srgbClr val="303030"/>
                </a:solidFill>
                <a:latin typeface="Microsoft YaHei UI"/>
                <a:cs typeface="Microsoft YaHei UI"/>
              </a:rPr>
              <a:t>K</a:t>
            </a:r>
            <a:r>
              <a:rPr dirty="0" smtClean="0" sz="2000" spc="-10">
                <a:solidFill>
                  <a:srgbClr val="303030"/>
                </a:solidFill>
                <a:latin typeface="Microsoft YaHei UI"/>
                <a:cs typeface="Microsoft YaHei UI"/>
              </a:rPr>
              <a:t>no</a:t>
            </a:r>
            <a:r>
              <a:rPr dirty="0" smtClean="0" sz="2000" spc="-20">
                <a:solidFill>
                  <a:srgbClr val="303030"/>
                </a:solidFill>
                <a:latin typeface="Microsoft YaHei UI"/>
                <a:cs typeface="Microsoft YaHei UI"/>
              </a:rPr>
              <a:t>w</a:t>
            </a:r>
            <a:r>
              <a:rPr dirty="0" smtClean="0" sz="2000" spc="5">
                <a:solidFill>
                  <a:srgbClr val="303030"/>
                </a:solidFill>
                <a:latin typeface="Microsoft YaHei UI"/>
                <a:cs typeface="Microsoft YaHei UI"/>
              </a:rPr>
              <a:t>le</a:t>
            </a:r>
            <a:r>
              <a:rPr dirty="0" smtClean="0" sz="2000" spc="-15">
                <a:solidFill>
                  <a:srgbClr val="303030"/>
                </a:solidFill>
                <a:latin typeface="Microsoft YaHei UI"/>
                <a:cs typeface="Microsoft YaHei UI"/>
              </a:rPr>
              <a:t>dg</a:t>
            </a:r>
            <a:r>
              <a:rPr dirty="0" smtClean="0" sz="2000" spc="-15">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155">
                <a:solidFill>
                  <a:srgbClr val="303030"/>
                </a:solidFill>
                <a:latin typeface="Microsoft YaHei UI"/>
                <a:cs typeface="Microsoft YaHei UI"/>
              </a:rPr>
              <a:t>V</a:t>
            </a:r>
            <a:r>
              <a:rPr dirty="0" smtClean="0" sz="2000" spc="-25">
                <a:solidFill>
                  <a:srgbClr val="303030"/>
                </a:solidFill>
                <a:latin typeface="Microsoft YaHei UI"/>
                <a:cs typeface="Microsoft YaHei UI"/>
              </a:rPr>
              <a:t>a</a:t>
            </a:r>
            <a:r>
              <a:rPr dirty="0" smtClean="0" sz="2000" spc="-5">
                <a:solidFill>
                  <a:srgbClr val="303030"/>
                </a:solidFill>
                <a:latin typeface="Microsoft YaHei UI"/>
                <a:cs typeface="Microsoft YaHei UI"/>
              </a:rPr>
              <a:t>ul</a:t>
            </a:r>
            <a:r>
              <a:rPr dirty="0" smtClean="0" sz="2000" spc="-20">
                <a:solidFill>
                  <a:srgbClr val="303030"/>
                </a:solidFill>
                <a:latin typeface="Microsoft YaHei UI"/>
                <a:cs typeface="Microsoft YaHei UI"/>
              </a:rPr>
              <a:t>t</a:t>
            </a:r>
            <a:r>
              <a:rPr dirty="0" smtClean="0" sz="2000" spc="0">
                <a:solidFill>
                  <a:srgbClr val="303030"/>
                </a:solidFill>
                <a:latin typeface="Microsoft YaHei UI"/>
                <a:cs typeface="Microsoft YaHei UI"/>
              </a:rPr>
              <a:t>的入库信息已达</a:t>
            </a:r>
            <a:r>
              <a:rPr dirty="0" smtClean="0" sz="2000" spc="5">
                <a:solidFill>
                  <a:srgbClr val="303030"/>
                </a:solidFill>
                <a:latin typeface="Microsoft YaHei UI"/>
                <a:cs typeface="Microsoft YaHei UI"/>
              </a:rPr>
              <a:t>16</a:t>
            </a:r>
            <a:r>
              <a:rPr dirty="0" smtClean="0" sz="2000" spc="0">
                <a:solidFill>
                  <a:srgbClr val="303030"/>
                </a:solidFill>
                <a:latin typeface="Microsoft YaHei UI"/>
                <a:cs typeface="Microsoft YaHei UI"/>
              </a:rPr>
              <a:t>亿条（至</a:t>
            </a:r>
            <a:r>
              <a:rPr dirty="0" smtClean="0" sz="2000" spc="0">
                <a:solidFill>
                  <a:srgbClr val="303030"/>
                </a:solidFill>
                <a:latin typeface="Microsoft YaHei UI"/>
                <a:cs typeface="Microsoft YaHei UI"/>
              </a:rPr>
              <a:t> </a:t>
            </a:r>
            <a:r>
              <a:rPr dirty="0" smtClean="0" sz="2000" spc="5">
                <a:solidFill>
                  <a:srgbClr val="303030"/>
                </a:solidFill>
                <a:latin typeface="Microsoft YaHei UI"/>
                <a:cs typeface="Microsoft YaHei UI"/>
              </a:rPr>
              <a:t>201</a:t>
            </a:r>
            <a:r>
              <a:rPr dirty="0" smtClean="0" sz="2000" spc="0">
                <a:solidFill>
                  <a:srgbClr val="303030"/>
                </a:solidFill>
                <a:latin typeface="Microsoft YaHei UI"/>
                <a:cs typeface="Microsoft YaHei UI"/>
              </a:rPr>
              <a:t>4</a:t>
            </a:r>
            <a:r>
              <a:rPr dirty="0" smtClean="0" sz="2000" spc="0">
                <a:solidFill>
                  <a:srgbClr val="303030"/>
                </a:solidFill>
                <a:latin typeface="Microsoft YaHei UI"/>
                <a:cs typeface="Microsoft YaHei UI"/>
              </a:rPr>
              <a:t>年），其中</a:t>
            </a:r>
            <a:r>
              <a:rPr dirty="0" smtClean="0" sz="2000" spc="5">
                <a:solidFill>
                  <a:srgbClr val="303030"/>
                </a:solidFill>
                <a:latin typeface="Microsoft YaHei UI"/>
                <a:cs typeface="Microsoft YaHei UI"/>
              </a:rPr>
              <a:t>2</a:t>
            </a:r>
            <a:r>
              <a:rPr dirty="0" smtClean="0" sz="2000" spc="-5">
                <a:solidFill>
                  <a:srgbClr val="303030"/>
                </a:solidFill>
                <a:latin typeface="Microsoft YaHei UI"/>
                <a:cs typeface="Microsoft YaHei UI"/>
              </a:rPr>
              <a:t>.</a:t>
            </a:r>
            <a:r>
              <a:rPr dirty="0" smtClean="0" sz="2000" spc="5">
                <a:solidFill>
                  <a:srgbClr val="303030"/>
                </a:solidFill>
                <a:latin typeface="Microsoft YaHei UI"/>
                <a:cs typeface="Microsoft YaHei UI"/>
              </a:rPr>
              <a:t>7</a:t>
            </a:r>
            <a:r>
              <a:rPr dirty="0" smtClean="0" sz="2000" spc="275">
                <a:solidFill>
                  <a:srgbClr val="303030"/>
                </a:solidFill>
                <a:latin typeface="Microsoft YaHei UI"/>
                <a:cs typeface="Microsoft YaHei UI"/>
              </a:rPr>
              <a:t>亿条内容为“事实”</a:t>
            </a:r>
            <a:r>
              <a:rPr dirty="0" smtClean="0" sz="2000" spc="275">
                <a:solidFill>
                  <a:srgbClr val="303030"/>
                </a:solidFill>
                <a:latin typeface="Microsoft YaHei UI"/>
                <a:cs typeface="Microsoft YaHei UI"/>
              </a:rPr>
              <a:t>（真实</a:t>
            </a:r>
            <a:r>
              <a:rPr dirty="0" smtClean="0" sz="2000" spc="275">
                <a:solidFill>
                  <a:srgbClr val="303030"/>
                </a:solidFill>
                <a:latin typeface="Microsoft YaHei UI"/>
                <a:cs typeface="Microsoft YaHei UI"/>
              </a:rPr>
              <a:t> 性在</a:t>
            </a:r>
            <a:r>
              <a:rPr dirty="0" smtClean="0" sz="2000" spc="5">
                <a:solidFill>
                  <a:srgbClr val="303030"/>
                </a:solidFill>
                <a:latin typeface="Microsoft YaHei UI"/>
                <a:cs typeface="Microsoft YaHei UI"/>
              </a:rPr>
              <a:t>90</a:t>
            </a:r>
            <a:r>
              <a:rPr dirty="0" smtClean="0" sz="2000" spc="-5">
                <a:solidFill>
                  <a:srgbClr val="303030"/>
                </a:solidFill>
                <a:latin typeface="Microsoft YaHei UI"/>
                <a:cs typeface="Microsoft YaHei UI"/>
              </a:rPr>
              <a:t>%</a:t>
            </a:r>
            <a:r>
              <a:rPr dirty="0" smtClean="0" sz="2000" spc="0">
                <a:solidFill>
                  <a:srgbClr val="303030"/>
                </a:solidFill>
                <a:latin typeface="Microsoft YaHei UI"/>
                <a:cs typeface="Microsoft YaHei UI"/>
              </a:rPr>
              <a:t>以上）。</a:t>
            </a:r>
            <a:endParaRPr sz="2000">
              <a:latin typeface="Microsoft YaHei UI"/>
              <a:cs typeface="Microsoft YaHei UI"/>
            </a:endParaRPr>
          </a:p>
          <a:p>
            <a:pPr>
              <a:lnSpc>
                <a:spcPts val="950"/>
              </a:lnSpc>
              <a:spcBef>
                <a:spcPts val="10"/>
              </a:spcBef>
              <a:buClr>
                <a:srgbClr val="23AB8C"/>
              </a:buClr>
              <a:buFont typeface="Tahoma"/>
              <a:buChar char=""/>
            </a:pPr>
            <a:endParaRPr sz="950"/>
          </a:p>
          <a:p>
            <a:pPr marL="355600" indent="-342900">
              <a:lnSpc>
                <a:spcPct val="100000"/>
              </a:lnSpc>
              <a:buClr>
                <a:srgbClr val="23AB8C"/>
              </a:buClr>
              <a:buFont typeface="Tahoma"/>
              <a:buChar char=""/>
              <a:tabLst>
                <a:tab pos="354965" algn="l"/>
              </a:tabLst>
            </a:pPr>
            <a:r>
              <a:rPr dirty="0" smtClean="0" sz="2000" spc="-25">
                <a:solidFill>
                  <a:srgbClr val="303030"/>
                </a:solidFill>
                <a:latin typeface="Microsoft YaHei UI"/>
                <a:cs typeface="Microsoft YaHei UI"/>
              </a:rPr>
              <a:t>K</a:t>
            </a:r>
            <a:r>
              <a:rPr dirty="0" smtClean="0" sz="2000" spc="-10">
                <a:solidFill>
                  <a:srgbClr val="303030"/>
                </a:solidFill>
                <a:latin typeface="Microsoft YaHei UI"/>
                <a:cs typeface="Microsoft YaHei UI"/>
              </a:rPr>
              <a:t>no</a:t>
            </a:r>
            <a:r>
              <a:rPr dirty="0" smtClean="0" sz="2000" spc="-20">
                <a:solidFill>
                  <a:srgbClr val="303030"/>
                </a:solidFill>
                <a:latin typeface="Microsoft YaHei UI"/>
                <a:cs typeface="Microsoft YaHei UI"/>
              </a:rPr>
              <a:t>w</a:t>
            </a:r>
            <a:r>
              <a:rPr dirty="0" smtClean="0" sz="2000" spc="5">
                <a:solidFill>
                  <a:srgbClr val="303030"/>
                </a:solidFill>
                <a:latin typeface="Microsoft YaHei UI"/>
                <a:cs typeface="Microsoft YaHei UI"/>
              </a:rPr>
              <a:t>le</a:t>
            </a:r>
            <a:r>
              <a:rPr dirty="0" smtClean="0" sz="2000" spc="-15">
                <a:solidFill>
                  <a:srgbClr val="303030"/>
                </a:solidFill>
                <a:latin typeface="Microsoft YaHei UI"/>
                <a:cs typeface="Microsoft YaHei UI"/>
              </a:rPr>
              <a:t>dg</a:t>
            </a:r>
            <a:r>
              <a:rPr dirty="0" smtClean="0" sz="2000" spc="-15">
                <a:solidFill>
                  <a:srgbClr val="303030"/>
                </a:solidFill>
                <a:latin typeface="Microsoft YaHei UI"/>
                <a:cs typeface="Microsoft YaHei UI"/>
              </a:rPr>
              <a:t>e</a:t>
            </a:r>
            <a:r>
              <a:rPr dirty="0" smtClean="0" sz="2000" spc="-10">
                <a:solidFill>
                  <a:srgbClr val="303030"/>
                </a:solidFill>
                <a:latin typeface="Microsoft YaHei UI"/>
                <a:cs typeface="Microsoft YaHei UI"/>
              </a:rPr>
              <a:t> </a:t>
            </a:r>
            <a:r>
              <a:rPr dirty="0" smtClean="0" sz="2000" spc="-155">
                <a:solidFill>
                  <a:srgbClr val="303030"/>
                </a:solidFill>
                <a:latin typeface="Microsoft YaHei UI"/>
                <a:cs typeface="Microsoft YaHei UI"/>
              </a:rPr>
              <a:t>V</a:t>
            </a:r>
            <a:r>
              <a:rPr dirty="0" smtClean="0" sz="2000" spc="-25">
                <a:solidFill>
                  <a:srgbClr val="303030"/>
                </a:solidFill>
                <a:latin typeface="Microsoft YaHei UI"/>
                <a:cs typeface="Microsoft YaHei UI"/>
              </a:rPr>
              <a:t>a</a:t>
            </a:r>
            <a:r>
              <a:rPr dirty="0" smtClean="0" sz="2000" spc="-5">
                <a:solidFill>
                  <a:srgbClr val="303030"/>
                </a:solidFill>
                <a:latin typeface="Microsoft YaHei UI"/>
                <a:cs typeface="Microsoft YaHei UI"/>
              </a:rPr>
              <a:t>ul</a:t>
            </a:r>
            <a:r>
              <a:rPr dirty="0" smtClean="0" sz="2000" spc="-10">
                <a:solidFill>
                  <a:srgbClr val="303030"/>
                </a:solidFill>
                <a:latin typeface="Microsoft YaHei UI"/>
                <a:cs typeface="Microsoft YaHei UI"/>
              </a:rPr>
              <a:t>t</a:t>
            </a:r>
            <a:r>
              <a:rPr dirty="0" smtClean="0" sz="2000" spc="-20">
                <a:solidFill>
                  <a:srgbClr val="303030"/>
                </a:solidFill>
                <a:latin typeface="Microsoft YaHei UI"/>
                <a:cs typeface="Microsoft YaHei UI"/>
              </a:rPr>
              <a:t> </a:t>
            </a:r>
            <a:r>
              <a:rPr dirty="0" smtClean="0" sz="2000" spc="0">
                <a:solidFill>
                  <a:srgbClr val="303030"/>
                </a:solidFill>
                <a:latin typeface="Microsoft YaHei UI"/>
                <a:cs typeface="Microsoft YaHei UI"/>
              </a:rPr>
              <a:t>能够建立</a:t>
            </a:r>
            <a:r>
              <a:rPr dirty="0" smtClean="0" sz="2000" spc="0">
                <a:solidFill>
                  <a:srgbClr val="23AB8C"/>
                </a:solidFill>
                <a:latin typeface="Microsoft YaHei UI"/>
                <a:cs typeface="Microsoft YaHei UI"/>
              </a:rPr>
              <a:t>历史和社会</a:t>
            </a:r>
            <a:r>
              <a:rPr dirty="0" smtClean="0" sz="2000" spc="0">
                <a:solidFill>
                  <a:srgbClr val="303030"/>
                </a:solidFill>
                <a:latin typeface="Microsoft YaHei UI"/>
                <a:cs typeface="Microsoft YaHei UI"/>
              </a:rPr>
              <a:t>的模型。</a:t>
            </a:r>
            <a:endParaRPr sz="2000">
              <a:latin typeface="Microsoft YaHei UI"/>
              <a:cs typeface="Microsoft YaHei UI"/>
            </a:endParaRPr>
          </a:p>
        </p:txBody>
      </p:sp>
      <p:sp>
        <p:nvSpPr>
          <p:cNvPr id="4" name="object 4"/>
          <p:cNvSpPr/>
          <p:nvPr/>
        </p:nvSpPr>
        <p:spPr>
          <a:xfrm>
            <a:off x="6916571" y="3433560"/>
            <a:ext cx="4800600" cy="3048000"/>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7237293" y="1247773"/>
            <a:ext cx="3886200" cy="2181225"/>
          </a:xfrm>
          <a:prstGeom prst="rect">
            <a:avLst/>
          </a:prstGeom>
          <a:blipFill>
            <a:blip r:embed="rId3" cstate="print"/>
            <a:stretch>
              <a:fillRect/>
            </a:stretch>
          </a:blipFill>
        </p:spPr>
        <p:txBody>
          <a:bodyPr wrap="square" lIns="0" tIns="0" rIns="0" bIns="0" rtlCol="0">
            <a:noAutofit/>
          </a:bodyPr>
          <a:lstStyle/>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83921"/>
            <a:ext cx="39370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知识融合关键技术与难点</a:t>
            </a:r>
            <a:endParaRPr sz="2800">
              <a:latin typeface="Microsoft YaHei UI"/>
              <a:cs typeface="Microsoft YaHei UI"/>
            </a:endParaRPr>
          </a:p>
        </p:txBody>
      </p:sp>
      <p:sp>
        <p:nvSpPr>
          <p:cNvPr id="3" name="object 3"/>
          <p:cNvSpPr txBox="1"/>
          <p:nvPr/>
        </p:nvSpPr>
        <p:spPr>
          <a:xfrm>
            <a:off x="798142" y="1433350"/>
            <a:ext cx="5245100" cy="367030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实现不同来源、不同形态数据的融合</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海量数据的高效融合</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新增知识的实时整合</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多语言的融合</a:t>
            </a:r>
            <a:endParaRPr sz="2400">
              <a:latin typeface="Microsoft YaHei UI"/>
              <a:cs typeface="Microsoft YaHei UI"/>
            </a:endParaRPr>
          </a:p>
        </p:txBody>
      </p:sp>
      <p:sp>
        <p:nvSpPr>
          <p:cNvPr id="4" name="object 4"/>
          <p:cNvSpPr/>
          <p:nvPr/>
        </p:nvSpPr>
        <p:spPr>
          <a:xfrm>
            <a:off x="6118593" y="2705504"/>
            <a:ext cx="5331410" cy="3530514"/>
          </a:xfrm>
          <a:prstGeom prst="rect">
            <a:avLst/>
          </a:prstGeom>
          <a:blipFill>
            <a:blip r:embed="rId2" cstate="print"/>
            <a:stretch>
              <a:fillRect/>
            </a:stretch>
          </a:blipFill>
        </p:spPr>
        <p:txBody>
          <a:bodyPr wrap="square" lIns="0" tIns="0" rIns="0" bIns="0" rtlCol="0">
            <a:noAutofit/>
          </a:bodyPr>
          <a:lstStyle/>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8134" y="253310"/>
            <a:ext cx="2402840" cy="560705"/>
          </a:xfrm>
          <a:prstGeom prst="rect">
            <a:avLst/>
          </a:prstGeom>
        </p:spPr>
        <p:txBody>
          <a:bodyPr wrap="square" lIns="0" tIns="0" rIns="0" bIns="0" rtlCol="0" vert="horz">
            <a:noAutofit/>
          </a:bodyPr>
          <a:lstStyle/>
          <a:p>
            <a:pPr marL="12700">
              <a:lnSpc>
                <a:spcPct val="100000"/>
              </a:lnSpc>
            </a:pPr>
            <a:r>
              <a:rPr dirty="0" smtClean="0" sz="3600" spc="-20" b="1">
                <a:solidFill>
                  <a:srgbClr val="303030"/>
                </a:solidFill>
                <a:latin typeface="Microsoft YaHei UI"/>
                <a:cs typeface="Microsoft YaHei UI"/>
              </a:rPr>
              <a:t>4.</a:t>
            </a:r>
            <a:r>
              <a:rPr dirty="0" smtClean="0" sz="3600" spc="-5" b="1">
                <a:solidFill>
                  <a:srgbClr val="303030"/>
                </a:solidFill>
                <a:latin typeface="Microsoft YaHei UI"/>
                <a:cs typeface="Microsoft YaHei UI"/>
              </a:rPr>
              <a:t> </a:t>
            </a:r>
            <a:r>
              <a:rPr dirty="0" smtClean="0" sz="3600" spc="0" b="1">
                <a:solidFill>
                  <a:srgbClr val="303030"/>
                </a:solidFill>
                <a:latin typeface="Microsoft YaHei UI"/>
                <a:cs typeface="Microsoft YaHei UI"/>
              </a:rPr>
              <a:t>知识存储</a:t>
            </a:r>
            <a:endParaRPr sz="3600">
              <a:latin typeface="Microsoft YaHei UI"/>
              <a:cs typeface="Microsoft YaHei UI"/>
            </a:endParaRPr>
          </a:p>
        </p:txBody>
      </p:sp>
      <p:sp>
        <p:nvSpPr>
          <p:cNvPr id="3" name="object 3"/>
          <p:cNvSpPr txBox="1"/>
          <p:nvPr/>
        </p:nvSpPr>
        <p:spPr>
          <a:xfrm>
            <a:off x="798142" y="1433350"/>
            <a:ext cx="6464300" cy="45059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知识图谱数据存储需要完成的基本数据存储：</a:t>
            </a:r>
            <a:endParaRPr sz="2400">
              <a:latin typeface="Microsoft YaHei UI"/>
              <a:cs typeface="Microsoft YaHei UI"/>
            </a:endParaRPr>
          </a:p>
          <a:p>
            <a:pPr>
              <a:lnSpc>
                <a:spcPts val="1200"/>
              </a:lnSpc>
              <a:spcBef>
                <a:spcPts val="99"/>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三元组知识的存储</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事件信息的存储</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时态信息的存储</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使用知识图谱组织的数据的存储</a:t>
            </a:r>
            <a:endParaRPr sz="2000">
              <a:latin typeface="Microsoft YaHei UI"/>
              <a:cs typeface="Microsoft YaHei UI"/>
            </a:endParaRPr>
          </a:p>
          <a:p>
            <a:pPr>
              <a:lnSpc>
                <a:spcPts val="800"/>
              </a:lnSpc>
            </a:pPr>
            <a:endParaRPr sz="8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知识图谱上层应用需要支持：</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知识推理</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知识快速查询</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图实时计算</a:t>
            </a:r>
            <a:endParaRPr sz="2000">
              <a:latin typeface="Microsoft YaHei UI"/>
              <a:cs typeface="Microsoft YaHei U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83921"/>
            <a:ext cx="39370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知识存储关键技术与难点</a:t>
            </a:r>
            <a:endParaRPr sz="2800">
              <a:latin typeface="Microsoft YaHei UI"/>
              <a:cs typeface="Microsoft YaHei UI"/>
            </a:endParaRPr>
          </a:p>
        </p:txBody>
      </p:sp>
      <p:sp>
        <p:nvSpPr>
          <p:cNvPr id="3" name="object 3"/>
          <p:cNvSpPr txBox="1"/>
          <p:nvPr/>
        </p:nvSpPr>
        <p:spPr>
          <a:xfrm>
            <a:off x="798142" y="1433350"/>
            <a:ext cx="4330700" cy="367030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大规模三元组数据的存储</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知识图谱组织的大数据的存储</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事件与时态信息的存储</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快速推理与图计算的支持</a:t>
            </a:r>
            <a:endParaRPr sz="2400">
              <a:latin typeface="Microsoft YaHei UI"/>
              <a:cs typeface="Microsoft YaHei U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69730" y="1952091"/>
            <a:ext cx="2294369" cy="2848508"/>
          </a:xfrm>
          <a:custGeom>
            <a:avLst/>
            <a:gdLst/>
            <a:ahLst/>
            <a:cxnLst/>
            <a:rect l="l" t="t" r="r" b="b"/>
            <a:pathLst>
              <a:path w="2294369" h="2848508">
                <a:moveTo>
                  <a:pt x="0" y="0"/>
                </a:moveTo>
                <a:lnTo>
                  <a:pt x="2294369" y="0"/>
                </a:lnTo>
                <a:lnTo>
                  <a:pt x="2294369" y="2848508"/>
                </a:lnTo>
                <a:lnTo>
                  <a:pt x="0" y="2848508"/>
                </a:lnTo>
                <a:lnTo>
                  <a:pt x="0" y="0"/>
                </a:lnTo>
                <a:close/>
              </a:path>
            </a:pathLst>
          </a:custGeom>
          <a:solidFill>
            <a:srgbClr val="23AB8C"/>
          </a:solidFill>
        </p:spPr>
        <p:txBody>
          <a:bodyPr wrap="square" lIns="0" tIns="0" rIns="0" bIns="0" rtlCol="0">
            <a:noAutofit/>
          </a:bodyPr>
          <a:lstStyle/>
          <a:p/>
        </p:txBody>
      </p:sp>
      <p:sp>
        <p:nvSpPr>
          <p:cNvPr id="3" name="object 3"/>
          <p:cNvSpPr txBox="1"/>
          <p:nvPr/>
        </p:nvSpPr>
        <p:spPr>
          <a:xfrm>
            <a:off x="10017759" y="6442393"/>
            <a:ext cx="114935" cy="195580"/>
          </a:xfrm>
          <a:prstGeom prst="rect">
            <a:avLst/>
          </a:prstGeom>
        </p:spPr>
        <p:txBody>
          <a:bodyPr wrap="square" lIns="0" tIns="0" rIns="0" bIns="0" rtlCol="0" vert="horz">
            <a:noAutofit/>
          </a:bodyPr>
          <a:lstStyle/>
          <a:p>
            <a:pPr marL="12700">
              <a:lnSpc>
                <a:spcPct val="100000"/>
              </a:lnSpc>
            </a:pPr>
            <a:r>
              <a:rPr dirty="0" smtClean="0" sz="1200">
                <a:solidFill>
                  <a:srgbClr val="8A8A8A"/>
                </a:solidFill>
                <a:latin typeface="Microsoft YaHei UI"/>
                <a:cs typeface="Microsoft YaHei UI"/>
              </a:rPr>
              <a:t>7</a:t>
            </a:r>
            <a:endParaRPr sz="1200">
              <a:latin typeface="Microsoft YaHei UI"/>
              <a:cs typeface="Microsoft YaHei UI"/>
            </a:endParaRPr>
          </a:p>
        </p:txBody>
      </p:sp>
      <p:sp>
        <p:nvSpPr>
          <p:cNvPr id="4" name="object 4"/>
          <p:cNvSpPr txBox="1"/>
          <p:nvPr/>
        </p:nvSpPr>
        <p:spPr>
          <a:xfrm>
            <a:off x="5273898" y="1838209"/>
            <a:ext cx="3896360" cy="548005"/>
          </a:xfrm>
          <a:prstGeom prst="rect">
            <a:avLst/>
          </a:prstGeom>
        </p:spPr>
        <p:txBody>
          <a:bodyPr wrap="square" lIns="0" tIns="0" rIns="0" bIns="0" rtlCol="0" vert="horz">
            <a:noAutofit/>
          </a:bodyPr>
          <a:lstStyle/>
          <a:p>
            <a:pPr marL="12700">
              <a:lnSpc>
                <a:spcPts val="4315"/>
              </a:lnSpc>
            </a:pPr>
            <a:r>
              <a:rPr dirty="0" smtClean="0" sz="2800">
                <a:solidFill>
                  <a:srgbClr val="23AB8C"/>
                </a:solidFill>
                <a:latin typeface="Microsoft YaHei UI"/>
                <a:cs typeface="Microsoft YaHei UI"/>
              </a:rPr>
              <a:t>▍</a:t>
            </a:r>
            <a:r>
              <a:rPr dirty="0" smtClean="0" sz="3600" b="1">
                <a:solidFill>
                  <a:srgbClr val="23AB8C"/>
                </a:solidFill>
                <a:latin typeface="Microsoft YaHei UI"/>
                <a:cs typeface="Microsoft YaHei UI"/>
              </a:rPr>
              <a:t>行业知识图谱简介</a:t>
            </a:r>
            <a:endParaRPr sz="3600">
              <a:latin typeface="Microsoft YaHei UI"/>
              <a:cs typeface="Microsoft YaHei UI"/>
            </a:endParaRPr>
          </a:p>
        </p:txBody>
      </p:sp>
      <p:sp>
        <p:nvSpPr>
          <p:cNvPr id="5" name="object 5"/>
          <p:cNvSpPr txBox="1"/>
          <p:nvPr/>
        </p:nvSpPr>
        <p:spPr>
          <a:xfrm>
            <a:off x="5273898" y="2752609"/>
            <a:ext cx="3083560" cy="426720"/>
          </a:xfrm>
          <a:prstGeom prst="rect">
            <a:avLst/>
          </a:prstGeom>
        </p:spPr>
        <p:txBody>
          <a:bodyPr wrap="square" lIns="0" tIns="0" rIns="0" bIns="0" rtlCol="0" vert="horz">
            <a:noAutofit/>
          </a:bodyPr>
          <a:lstStyle/>
          <a:p>
            <a:pPr marL="12700">
              <a:lnSpc>
                <a:spcPts val="3354"/>
              </a:lnSpc>
            </a:pPr>
            <a:r>
              <a:rPr dirty="0" smtClean="0" sz="2800" b="1">
                <a:solidFill>
                  <a:srgbClr val="7B7B7B"/>
                </a:solidFill>
                <a:latin typeface="Microsoft YaHei UI"/>
                <a:cs typeface="Microsoft YaHei UI"/>
              </a:rPr>
              <a:t>▍</a:t>
            </a:r>
            <a:r>
              <a:rPr dirty="0" smtClean="0" sz="2800">
                <a:solidFill>
                  <a:srgbClr val="7B7B7B"/>
                </a:solidFill>
                <a:latin typeface="Microsoft YaHei UI"/>
                <a:cs typeface="Microsoft YaHei UI"/>
              </a:rPr>
              <a:t>行业知识图谱应用</a:t>
            </a:r>
            <a:endParaRPr sz="2800">
              <a:latin typeface="Microsoft YaHei UI"/>
              <a:cs typeface="Microsoft YaHei UI"/>
            </a:endParaRPr>
          </a:p>
        </p:txBody>
      </p:sp>
      <p:sp>
        <p:nvSpPr>
          <p:cNvPr id="6" name="object 6"/>
          <p:cNvSpPr txBox="1"/>
          <p:nvPr/>
        </p:nvSpPr>
        <p:spPr>
          <a:xfrm>
            <a:off x="5273898" y="3519638"/>
            <a:ext cx="2134235" cy="439420"/>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a:t>
            </a:r>
            <a:r>
              <a:rPr dirty="0" smtClean="0" sz="2800" spc="-160">
                <a:solidFill>
                  <a:srgbClr val="7B7B7B"/>
                </a:solidFill>
                <a:latin typeface="Microsoft YaHei UI"/>
                <a:cs typeface="Microsoft YaHei UI"/>
              </a:rPr>
              <a:t>K</a:t>
            </a:r>
            <a:r>
              <a:rPr dirty="0" smtClean="0" sz="2800" spc="-30">
                <a:solidFill>
                  <a:srgbClr val="7B7B7B"/>
                </a:solidFill>
                <a:latin typeface="Microsoft YaHei UI"/>
                <a:cs typeface="Microsoft YaHei UI"/>
              </a:rPr>
              <a:t>G</a:t>
            </a:r>
            <a:r>
              <a:rPr dirty="0" smtClean="0" sz="2800" spc="0">
                <a:solidFill>
                  <a:srgbClr val="7B7B7B"/>
                </a:solidFill>
                <a:latin typeface="Microsoft YaHei UI"/>
                <a:cs typeface="Microsoft YaHei UI"/>
              </a:rPr>
              <a:t>应用挑战</a:t>
            </a:r>
            <a:endParaRPr sz="2800">
              <a:latin typeface="Microsoft YaHei UI"/>
              <a:cs typeface="Microsoft YaHei UI"/>
            </a:endParaRPr>
          </a:p>
        </p:txBody>
      </p:sp>
      <p:sp>
        <p:nvSpPr>
          <p:cNvPr id="7" name="object 7"/>
          <p:cNvSpPr txBox="1"/>
          <p:nvPr/>
        </p:nvSpPr>
        <p:spPr>
          <a:xfrm>
            <a:off x="5273898" y="4286667"/>
            <a:ext cx="3794760" cy="439420"/>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▍行业知识图谱生命周期</a:t>
            </a:r>
            <a:endParaRPr sz="2800">
              <a:latin typeface="Microsoft YaHei UI"/>
              <a:cs typeface="Microsoft YaHei UI"/>
            </a:endParaRPr>
          </a:p>
        </p:txBody>
      </p:sp>
      <p:sp>
        <p:nvSpPr>
          <p:cNvPr id="8" name="object 8"/>
          <p:cNvSpPr txBox="1"/>
          <p:nvPr/>
        </p:nvSpPr>
        <p:spPr>
          <a:xfrm>
            <a:off x="2866017" y="2746926"/>
            <a:ext cx="1651000" cy="987425"/>
          </a:xfrm>
          <a:prstGeom prst="rect">
            <a:avLst/>
          </a:prstGeom>
        </p:spPr>
        <p:txBody>
          <a:bodyPr wrap="square" lIns="0" tIns="0" rIns="0" bIns="0" rtlCol="0" vert="horz">
            <a:noAutofit/>
          </a:bodyPr>
          <a:lstStyle/>
          <a:p>
            <a:pPr marL="12700" marR="12700">
              <a:lnSpc>
                <a:spcPct val="100000"/>
              </a:lnSpc>
            </a:pPr>
            <a:r>
              <a:rPr dirty="0" smtClean="0" sz="3200" b="1">
                <a:solidFill>
                  <a:srgbClr val="FFFFFF"/>
                </a:solidFill>
                <a:latin typeface="Microsoft YaHei UI"/>
                <a:cs typeface="Microsoft YaHei UI"/>
              </a:rPr>
              <a:t>行业知识</a:t>
            </a:r>
            <a:r>
              <a:rPr dirty="0" smtClean="0" sz="3200" b="1">
                <a:solidFill>
                  <a:srgbClr val="FFFFFF"/>
                </a:solidFill>
                <a:latin typeface="Microsoft YaHei UI"/>
                <a:cs typeface="Microsoft YaHei UI"/>
              </a:rPr>
              <a:t> 图谱概述</a:t>
            </a:r>
            <a:endParaRPr sz="3200">
              <a:latin typeface="Microsoft YaHei UI"/>
              <a:cs typeface="Microsoft YaHei U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8134" y="253310"/>
            <a:ext cx="2402840" cy="560705"/>
          </a:xfrm>
          <a:prstGeom prst="rect">
            <a:avLst/>
          </a:prstGeom>
        </p:spPr>
        <p:txBody>
          <a:bodyPr wrap="square" lIns="0" tIns="0" rIns="0" bIns="0" rtlCol="0" vert="horz">
            <a:noAutofit/>
          </a:bodyPr>
          <a:lstStyle/>
          <a:p>
            <a:pPr marL="12700">
              <a:lnSpc>
                <a:spcPct val="100000"/>
              </a:lnSpc>
            </a:pPr>
            <a:r>
              <a:rPr dirty="0" smtClean="0" sz="3600" spc="-20" b="1">
                <a:solidFill>
                  <a:srgbClr val="303030"/>
                </a:solidFill>
                <a:latin typeface="Microsoft YaHei UI"/>
                <a:cs typeface="Microsoft YaHei UI"/>
              </a:rPr>
              <a:t>5.</a:t>
            </a:r>
            <a:r>
              <a:rPr dirty="0" smtClean="0" sz="3600" spc="-5" b="1">
                <a:solidFill>
                  <a:srgbClr val="303030"/>
                </a:solidFill>
                <a:latin typeface="Microsoft YaHei UI"/>
                <a:cs typeface="Microsoft YaHei UI"/>
              </a:rPr>
              <a:t> </a:t>
            </a:r>
            <a:r>
              <a:rPr dirty="0" smtClean="0" sz="3600" spc="0" b="1">
                <a:solidFill>
                  <a:srgbClr val="303030"/>
                </a:solidFill>
                <a:latin typeface="Microsoft YaHei UI"/>
                <a:cs typeface="Microsoft YaHei UI"/>
              </a:rPr>
              <a:t>知识计算</a:t>
            </a:r>
            <a:endParaRPr sz="3600">
              <a:latin typeface="Microsoft YaHei UI"/>
              <a:cs typeface="Microsoft YaHei UI"/>
            </a:endParaRPr>
          </a:p>
        </p:txBody>
      </p:sp>
      <p:sp>
        <p:nvSpPr>
          <p:cNvPr id="3" name="object 3"/>
          <p:cNvSpPr txBox="1"/>
          <p:nvPr/>
        </p:nvSpPr>
        <p:spPr>
          <a:xfrm>
            <a:off x="798142" y="1433350"/>
            <a:ext cx="10426700" cy="31216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图挖掘计算：基于图论的相关算法，实现对图谱的探索和挖掘。</a:t>
            </a:r>
            <a:endParaRPr sz="2400">
              <a:latin typeface="Microsoft YaHei UI"/>
              <a:cs typeface="Microsoft YaHei UI"/>
            </a:endParaRPr>
          </a:p>
          <a:p>
            <a:pPr>
              <a:lnSpc>
                <a:spcPts val="750"/>
              </a:lnSpc>
              <a:spcBef>
                <a:spcPts val="9"/>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本体推理：使用本体推理进行新知识发现或冲突检测。</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300"/>
              </a:lnSpc>
              <a:spcBef>
                <a:spcPts val="19"/>
              </a:spcBef>
            </a:pPr>
            <a:endParaRPr sz="1300"/>
          </a:p>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基于规则的推理：使用规则引擎，编写相应的业务规则，通过推理辅助业务</a:t>
            </a:r>
            <a:r>
              <a:rPr dirty="0" smtClean="0" sz="2400" spc="0">
                <a:solidFill>
                  <a:srgbClr val="303030"/>
                </a:solidFill>
                <a:latin typeface="Microsoft YaHei UI"/>
                <a:cs typeface="Microsoft YaHei UI"/>
              </a:rPr>
              <a:t> 决策。</a:t>
            </a:r>
            <a:endParaRPr sz="2400">
              <a:latin typeface="Microsoft YaHei UI"/>
              <a:cs typeface="Microsoft YaHei U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83921"/>
            <a:ext cx="25146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关键技术与难点</a:t>
            </a:r>
            <a:endParaRPr sz="2800">
              <a:latin typeface="Microsoft YaHei UI"/>
              <a:cs typeface="Microsoft YaHei UI"/>
            </a:endParaRPr>
          </a:p>
        </p:txBody>
      </p:sp>
      <p:sp>
        <p:nvSpPr>
          <p:cNvPr id="3" name="object 3"/>
          <p:cNvSpPr txBox="1"/>
          <p:nvPr/>
        </p:nvSpPr>
        <p:spPr>
          <a:xfrm>
            <a:off x="798142" y="1433350"/>
            <a:ext cx="4381500" cy="276860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图挖掘计算</a:t>
            </a:r>
            <a:endParaRPr sz="2400">
              <a:latin typeface="Microsoft YaHei UI"/>
              <a:cs typeface="Microsoft YaHei UI"/>
            </a:endParaRPr>
          </a:p>
          <a:p>
            <a:pPr>
              <a:lnSpc>
                <a:spcPts val="1200"/>
              </a:lnSpc>
              <a:spcBef>
                <a:spcPts val="99"/>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大规模图算法的效率</a:t>
            </a:r>
            <a:endParaRPr sz="2000">
              <a:latin typeface="Microsoft YaHei UI"/>
              <a:cs typeface="Microsoft YaHei UI"/>
            </a:endParaRPr>
          </a:p>
          <a:p>
            <a:pPr>
              <a:lnSpc>
                <a:spcPts val="900"/>
              </a:lnSpc>
              <a:spcBef>
                <a:spcPts val="39"/>
              </a:spcBef>
            </a:pPr>
            <a:endParaRPr sz="9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本体推理与规则推理</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大数据量下的快速推理</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对于增量知识和规则的快速加载</a:t>
            </a:r>
            <a:endParaRPr sz="2000">
              <a:latin typeface="Microsoft YaHei UI"/>
              <a:cs typeface="Microsoft YaHei U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3234" y="494610"/>
            <a:ext cx="2402840" cy="548005"/>
          </a:xfrm>
          <a:prstGeom prst="rect">
            <a:avLst/>
          </a:prstGeom>
        </p:spPr>
        <p:txBody>
          <a:bodyPr wrap="square" lIns="0" tIns="0" rIns="0" bIns="0" rtlCol="0" vert="horz">
            <a:noAutofit/>
          </a:bodyPr>
          <a:lstStyle/>
          <a:p>
            <a:pPr marL="12700">
              <a:lnSpc>
                <a:spcPts val="4315"/>
              </a:lnSpc>
            </a:pPr>
            <a:r>
              <a:rPr dirty="0" smtClean="0" sz="3600" spc="-20" b="1">
                <a:solidFill>
                  <a:srgbClr val="303030"/>
                </a:solidFill>
                <a:latin typeface="Microsoft YaHei UI"/>
                <a:cs typeface="Microsoft YaHei UI"/>
              </a:rPr>
              <a:t>6.</a:t>
            </a:r>
            <a:r>
              <a:rPr dirty="0" smtClean="0" sz="3600" spc="-5" b="1">
                <a:solidFill>
                  <a:srgbClr val="303030"/>
                </a:solidFill>
                <a:latin typeface="Microsoft YaHei UI"/>
                <a:cs typeface="Microsoft YaHei UI"/>
              </a:rPr>
              <a:t> </a:t>
            </a:r>
            <a:r>
              <a:rPr dirty="0" smtClean="0" sz="3600" spc="0" b="1">
                <a:solidFill>
                  <a:srgbClr val="303030"/>
                </a:solidFill>
                <a:latin typeface="Microsoft YaHei UI"/>
                <a:cs typeface="Microsoft YaHei UI"/>
              </a:rPr>
              <a:t>知识应用</a:t>
            </a:r>
            <a:endParaRPr sz="3600">
              <a:latin typeface="Microsoft YaHei UI"/>
              <a:cs typeface="Microsoft YaHei UI"/>
            </a:endParaRPr>
          </a:p>
        </p:txBody>
      </p:sp>
      <p:sp>
        <p:nvSpPr>
          <p:cNvPr id="3" name="object 3"/>
          <p:cNvSpPr txBox="1"/>
          <p:nvPr/>
        </p:nvSpPr>
        <p:spPr>
          <a:xfrm>
            <a:off x="798142" y="1250470"/>
            <a:ext cx="10426700" cy="4401820"/>
          </a:xfrm>
          <a:prstGeom prst="rect">
            <a:avLst/>
          </a:prstGeom>
        </p:spPr>
        <p:txBody>
          <a:bodyPr wrap="square" lIns="0" tIns="0" rIns="0" bIns="0" rtlCol="0" vert="horz">
            <a:noAutofit/>
          </a:bodyPr>
          <a:lstStyle/>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语义搜索：基于知识图谱中的知识，解决传统搜索中遇到的关键字语义多样</a:t>
            </a:r>
            <a:r>
              <a:rPr dirty="0" smtClean="0" sz="2400" spc="0">
                <a:solidFill>
                  <a:srgbClr val="303030"/>
                </a:solidFill>
                <a:latin typeface="Microsoft YaHei UI"/>
                <a:cs typeface="Microsoft YaHei UI"/>
              </a:rPr>
              <a:t> 性及语义消歧的难题；通过实体链接实现知识与文档的混合检索。</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300"/>
              </a:lnSpc>
              <a:spcBef>
                <a:spcPts val="19"/>
              </a:spcBef>
            </a:pPr>
            <a:endParaRPr sz="1300"/>
          </a:p>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智能问答：针对用户输入的自然语言进行理解，从知识图谱中或目标数据中</a:t>
            </a:r>
            <a:r>
              <a:rPr dirty="0" smtClean="0" sz="2400" spc="0">
                <a:solidFill>
                  <a:srgbClr val="303030"/>
                </a:solidFill>
                <a:latin typeface="Microsoft YaHei UI"/>
                <a:cs typeface="Microsoft YaHei UI"/>
              </a:rPr>
              <a:t> 给出用户问题的答案。</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300"/>
              </a:lnSpc>
              <a:spcBef>
                <a:spcPts val="19"/>
              </a:spcBef>
            </a:pPr>
            <a:endParaRPr sz="1300"/>
          </a:p>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可视化决策支持：通过提供统一的图形接口，结合可视化、推理、检索等，</a:t>
            </a:r>
            <a:r>
              <a:rPr dirty="0" smtClean="0" sz="2400" spc="0">
                <a:solidFill>
                  <a:srgbClr val="303030"/>
                </a:solidFill>
                <a:latin typeface="Microsoft YaHei UI"/>
                <a:cs typeface="Microsoft YaHei UI"/>
              </a:rPr>
              <a:t> 为用户提供信息获取的入口。</a:t>
            </a:r>
            <a:endParaRPr sz="2400">
              <a:latin typeface="Microsoft YaHei UI"/>
              <a:cs typeface="Microsoft YaHei U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83921"/>
            <a:ext cx="25146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关键技术与难点</a:t>
            </a:r>
            <a:endParaRPr sz="2800">
              <a:latin typeface="Microsoft YaHei UI"/>
              <a:cs typeface="Microsoft YaHei UI"/>
            </a:endParaRPr>
          </a:p>
        </p:txBody>
      </p:sp>
      <p:sp>
        <p:nvSpPr>
          <p:cNvPr id="3" name="object 3"/>
          <p:cNvSpPr txBox="1"/>
          <p:nvPr/>
        </p:nvSpPr>
        <p:spPr>
          <a:xfrm>
            <a:off x="798142" y="1433350"/>
            <a:ext cx="5651500" cy="514604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语义检索</a:t>
            </a:r>
            <a:endParaRPr sz="2400">
              <a:latin typeface="Microsoft YaHei UI"/>
              <a:cs typeface="Microsoft YaHei UI"/>
            </a:endParaRPr>
          </a:p>
          <a:p>
            <a:pPr>
              <a:lnSpc>
                <a:spcPts val="1200"/>
              </a:lnSpc>
              <a:spcBef>
                <a:spcPts val="99"/>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自然语言的表达多样性问题</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自然语言的的歧义问题</a:t>
            </a:r>
            <a:endParaRPr sz="2000">
              <a:latin typeface="Microsoft YaHei UI"/>
              <a:cs typeface="Microsoft YaHei UI"/>
            </a:endParaRPr>
          </a:p>
          <a:p>
            <a:pPr>
              <a:lnSpc>
                <a:spcPts val="1300"/>
              </a:lnSpc>
              <a:spcBef>
                <a:spcPts val="39"/>
              </a:spcBef>
            </a:pPr>
            <a:endParaRPr sz="13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智能问答</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准确的语义解析</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正确理解用户的真实意图</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答案确定与排序</a:t>
            </a:r>
            <a:endParaRPr sz="2000">
              <a:latin typeface="Microsoft YaHei UI"/>
              <a:cs typeface="Microsoft YaHei UI"/>
            </a:endParaRPr>
          </a:p>
          <a:p>
            <a:pPr>
              <a:lnSpc>
                <a:spcPts val="1300"/>
              </a:lnSpc>
              <a:spcBef>
                <a:spcPts val="40"/>
              </a:spcBef>
            </a:pPr>
            <a:endParaRPr sz="13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可视化决策支持</a:t>
            </a:r>
            <a:endParaRPr sz="2400">
              <a:latin typeface="Microsoft YaHei UI"/>
              <a:cs typeface="Microsoft YaHei UI"/>
            </a:endParaRPr>
          </a:p>
          <a:p>
            <a:pPr>
              <a:lnSpc>
                <a:spcPts val="1200"/>
              </a:lnSpc>
              <a:spcBef>
                <a:spcPts val="99"/>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通过可视化方式辅助用户模式快速发现</a:t>
            </a:r>
            <a:endParaRPr sz="2000">
              <a:latin typeface="Microsoft YaHei UI"/>
              <a:cs typeface="Microsoft YaHei UI"/>
            </a:endParaRPr>
          </a:p>
          <a:p>
            <a:pPr>
              <a:lnSpc>
                <a:spcPts val="1100"/>
              </a:lnSpc>
              <a:spcBef>
                <a:spcPts val="99"/>
              </a:spcBef>
            </a:pPr>
            <a:endParaRPr sz="11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高效地缩放和导航</a:t>
            </a:r>
            <a:endParaRPr sz="2000">
              <a:latin typeface="Microsoft YaHei UI"/>
              <a:cs typeface="Microsoft YaHei UI"/>
            </a:endParaRPr>
          </a:p>
          <a:p>
            <a:pPr>
              <a:lnSpc>
                <a:spcPts val="1200"/>
              </a:lnSpc>
              <a:spcBef>
                <a:spcPts val="0"/>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大图环境下底层算法（图挖掘算法）的效率</a:t>
            </a:r>
            <a:endParaRPr sz="2000">
              <a:latin typeface="Microsoft YaHei UI"/>
              <a:cs typeface="Microsoft YaHei U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8144" y="383608"/>
            <a:ext cx="5994400" cy="728345"/>
          </a:xfrm>
          <a:prstGeom prst="rect">
            <a:avLst/>
          </a:prstGeom>
        </p:spPr>
        <p:txBody>
          <a:bodyPr wrap="square" lIns="0" tIns="0" rIns="0" bIns="0" rtlCol="0" vert="horz">
            <a:noAutofit/>
          </a:bodyPr>
          <a:lstStyle/>
          <a:p>
            <a:pPr marL="12700">
              <a:lnSpc>
                <a:spcPct val="100000"/>
              </a:lnSpc>
            </a:pPr>
            <a:r>
              <a:rPr dirty="0" smtClean="0" sz="4700">
                <a:solidFill>
                  <a:srgbClr val="303030"/>
                </a:solidFill>
                <a:latin typeface="Microsoft YaHei UI"/>
                <a:cs typeface="Microsoft YaHei UI"/>
              </a:rPr>
              <a:t>行业知识图谱关键技术</a:t>
            </a:r>
            <a:endParaRPr sz="4700">
              <a:latin typeface="Microsoft YaHei UI"/>
              <a:cs typeface="Microsoft YaHei UI"/>
            </a:endParaRPr>
          </a:p>
        </p:txBody>
      </p:sp>
      <p:sp>
        <p:nvSpPr>
          <p:cNvPr id="3" name="object 3"/>
          <p:cNvSpPr/>
          <p:nvPr/>
        </p:nvSpPr>
        <p:spPr>
          <a:xfrm>
            <a:off x="4414126" y="2751589"/>
            <a:ext cx="3483927" cy="2115596"/>
          </a:xfrm>
          <a:prstGeom prst="rect">
            <a:avLst/>
          </a:prstGeom>
          <a:blipFill>
            <a:blip r:embed="rId2" cstate="print"/>
            <a:stretch>
              <a:fillRect/>
            </a:stretch>
          </a:blipFill>
        </p:spPr>
        <p:txBody>
          <a:bodyPr wrap="square" lIns="0" tIns="0" rIns="0" bIns="0" rtlCol="0">
            <a:noAutofit/>
          </a:bodyPr>
          <a:lstStyle/>
          <a:p/>
        </p:txBody>
      </p:sp>
      <p:sp>
        <p:nvSpPr>
          <p:cNvPr id="4" name="object 4"/>
          <p:cNvSpPr/>
          <p:nvPr/>
        </p:nvSpPr>
        <p:spPr>
          <a:xfrm>
            <a:off x="3197809" y="5071071"/>
            <a:ext cx="1085227" cy="315798"/>
          </a:xfrm>
          <a:custGeom>
            <a:avLst/>
            <a:gdLst/>
            <a:ahLst/>
            <a:cxnLst/>
            <a:rect l="l" t="t" r="r" b="b"/>
            <a:pathLst>
              <a:path w="1085227" h="315798">
                <a:moveTo>
                  <a:pt x="0" y="0"/>
                </a:moveTo>
                <a:lnTo>
                  <a:pt x="1085227" y="0"/>
                </a:lnTo>
                <a:lnTo>
                  <a:pt x="1085227" y="315798"/>
                </a:lnTo>
                <a:lnTo>
                  <a:pt x="0" y="315798"/>
                </a:lnTo>
                <a:lnTo>
                  <a:pt x="0" y="0"/>
                </a:lnTo>
                <a:close/>
              </a:path>
            </a:pathLst>
          </a:custGeom>
          <a:ln w="25400">
            <a:solidFill>
              <a:srgbClr val="5B5854"/>
            </a:solidFill>
          </a:ln>
        </p:spPr>
        <p:txBody>
          <a:bodyPr wrap="square" lIns="0" tIns="0" rIns="0" bIns="0" rtlCol="0">
            <a:noAutofit/>
          </a:bodyPr>
          <a:lstStyle/>
          <a:p/>
        </p:txBody>
      </p:sp>
      <p:sp>
        <p:nvSpPr>
          <p:cNvPr id="5" name="object 5"/>
          <p:cNvSpPr txBox="1"/>
          <p:nvPr/>
        </p:nvSpPr>
        <p:spPr>
          <a:xfrm>
            <a:off x="3228930" y="5041573"/>
            <a:ext cx="1021080" cy="309880"/>
          </a:xfrm>
          <a:prstGeom prst="rect">
            <a:avLst/>
          </a:prstGeom>
        </p:spPr>
        <p:txBody>
          <a:bodyPr wrap="square" lIns="0" tIns="0" rIns="0" bIns="0" rtlCol="0" vert="horz">
            <a:noAutofit/>
          </a:bodyPr>
          <a:lstStyle/>
          <a:p>
            <a:pPr marL="12700">
              <a:lnSpc>
                <a:spcPct val="100000"/>
              </a:lnSpc>
            </a:pPr>
            <a:r>
              <a:rPr dirty="0" smtClean="0" sz="1950" b="1">
                <a:solidFill>
                  <a:srgbClr val="303030"/>
                </a:solidFill>
                <a:latin typeface="Microsoft YaHei UI"/>
                <a:cs typeface="Microsoft YaHei UI"/>
              </a:rPr>
              <a:t>知识抽取</a:t>
            </a:r>
            <a:endParaRPr sz="1950">
              <a:latin typeface="Microsoft YaHei UI"/>
              <a:cs typeface="Microsoft YaHei UI"/>
            </a:endParaRPr>
          </a:p>
        </p:txBody>
      </p:sp>
      <p:sp>
        <p:nvSpPr>
          <p:cNvPr id="6" name="object 6"/>
          <p:cNvSpPr/>
          <p:nvPr/>
        </p:nvSpPr>
        <p:spPr>
          <a:xfrm>
            <a:off x="8163776" y="5228958"/>
            <a:ext cx="1085227" cy="315798"/>
          </a:xfrm>
          <a:custGeom>
            <a:avLst/>
            <a:gdLst/>
            <a:ahLst/>
            <a:cxnLst/>
            <a:rect l="l" t="t" r="r" b="b"/>
            <a:pathLst>
              <a:path w="1085227" h="315798">
                <a:moveTo>
                  <a:pt x="0" y="0"/>
                </a:moveTo>
                <a:lnTo>
                  <a:pt x="1085227" y="0"/>
                </a:lnTo>
                <a:lnTo>
                  <a:pt x="1085227" y="315798"/>
                </a:lnTo>
                <a:lnTo>
                  <a:pt x="0" y="315798"/>
                </a:lnTo>
                <a:lnTo>
                  <a:pt x="0" y="0"/>
                </a:lnTo>
                <a:close/>
              </a:path>
            </a:pathLst>
          </a:custGeom>
          <a:ln w="25400">
            <a:solidFill>
              <a:srgbClr val="5B5854"/>
            </a:solidFill>
          </a:ln>
        </p:spPr>
        <p:txBody>
          <a:bodyPr wrap="square" lIns="0" tIns="0" rIns="0" bIns="0" rtlCol="0">
            <a:noAutofit/>
          </a:bodyPr>
          <a:lstStyle/>
          <a:p/>
        </p:txBody>
      </p:sp>
      <p:sp>
        <p:nvSpPr>
          <p:cNvPr id="7" name="object 7"/>
          <p:cNvSpPr txBox="1"/>
          <p:nvPr/>
        </p:nvSpPr>
        <p:spPr>
          <a:xfrm>
            <a:off x="8194905" y="5199468"/>
            <a:ext cx="1021080" cy="309880"/>
          </a:xfrm>
          <a:prstGeom prst="rect">
            <a:avLst/>
          </a:prstGeom>
        </p:spPr>
        <p:txBody>
          <a:bodyPr wrap="square" lIns="0" tIns="0" rIns="0" bIns="0" rtlCol="0" vert="horz">
            <a:noAutofit/>
          </a:bodyPr>
          <a:lstStyle/>
          <a:p>
            <a:pPr marL="12700">
              <a:lnSpc>
                <a:spcPct val="100000"/>
              </a:lnSpc>
            </a:pPr>
            <a:r>
              <a:rPr dirty="0" smtClean="0" sz="1950" b="1">
                <a:solidFill>
                  <a:srgbClr val="303030"/>
                </a:solidFill>
                <a:latin typeface="Microsoft YaHei UI"/>
                <a:cs typeface="Microsoft YaHei UI"/>
              </a:rPr>
              <a:t>知识存储</a:t>
            </a:r>
            <a:endParaRPr sz="1950">
              <a:latin typeface="Microsoft YaHei UI"/>
              <a:cs typeface="Microsoft YaHei UI"/>
            </a:endParaRPr>
          </a:p>
        </p:txBody>
      </p:sp>
      <p:sp>
        <p:nvSpPr>
          <p:cNvPr id="8" name="object 8"/>
          <p:cNvSpPr/>
          <p:nvPr/>
        </p:nvSpPr>
        <p:spPr>
          <a:xfrm>
            <a:off x="5947676" y="5603760"/>
            <a:ext cx="1085227" cy="315798"/>
          </a:xfrm>
          <a:custGeom>
            <a:avLst/>
            <a:gdLst/>
            <a:ahLst/>
            <a:cxnLst/>
            <a:rect l="l" t="t" r="r" b="b"/>
            <a:pathLst>
              <a:path w="1085227" h="315798">
                <a:moveTo>
                  <a:pt x="0" y="0"/>
                </a:moveTo>
                <a:lnTo>
                  <a:pt x="1085227" y="0"/>
                </a:lnTo>
                <a:lnTo>
                  <a:pt x="1085227" y="315798"/>
                </a:lnTo>
                <a:lnTo>
                  <a:pt x="0" y="315798"/>
                </a:lnTo>
                <a:lnTo>
                  <a:pt x="0" y="0"/>
                </a:lnTo>
                <a:close/>
              </a:path>
            </a:pathLst>
          </a:custGeom>
          <a:ln w="25400">
            <a:solidFill>
              <a:srgbClr val="5B5854"/>
            </a:solidFill>
          </a:ln>
        </p:spPr>
        <p:txBody>
          <a:bodyPr wrap="square" lIns="0" tIns="0" rIns="0" bIns="0" rtlCol="0">
            <a:noAutofit/>
          </a:bodyPr>
          <a:lstStyle/>
          <a:p/>
        </p:txBody>
      </p:sp>
      <p:sp>
        <p:nvSpPr>
          <p:cNvPr id="9" name="object 9"/>
          <p:cNvSpPr txBox="1"/>
          <p:nvPr/>
        </p:nvSpPr>
        <p:spPr>
          <a:xfrm>
            <a:off x="5978799" y="5574272"/>
            <a:ext cx="1021080" cy="309880"/>
          </a:xfrm>
          <a:prstGeom prst="rect">
            <a:avLst/>
          </a:prstGeom>
        </p:spPr>
        <p:txBody>
          <a:bodyPr wrap="square" lIns="0" tIns="0" rIns="0" bIns="0" rtlCol="0" vert="horz">
            <a:noAutofit/>
          </a:bodyPr>
          <a:lstStyle/>
          <a:p>
            <a:pPr marL="12700">
              <a:lnSpc>
                <a:spcPct val="100000"/>
              </a:lnSpc>
            </a:pPr>
            <a:r>
              <a:rPr dirty="0" smtClean="0" sz="1950" b="1">
                <a:solidFill>
                  <a:srgbClr val="303030"/>
                </a:solidFill>
                <a:latin typeface="Microsoft YaHei UI"/>
                <a:cs typeface="Microsoft YaHei UI"/>
              </a:rPr>
              <a:t>实体链接</a:t>
            </a:r>
            <a:endParaRPr sz="1950">
              <a:latin typeface="Microsoft YaHei UI"/>
              <a:cs typeface="Microsoft YaHei UI"/>
            </a:endParaRPr>
          </a:p>
        </p:txBody>
      </p:sp>
      <p:sp>
        <p:nvSpPr>
          <p:cNvPr id="10" name="object 10"/>
          <p:cNvSpPr/>
          <p:nvPr/>
        </p:nvSpPr>
        <p:spPr>
          <a:xfrm>
            <a:off x="2655189" y="3210445"/>
            <a:ext cx="1085227" cy="319316"/>
          </a:xfrm>
          <a:custGeom>
            <a:avLst/>
            <a:gdLst/>
            <a:ahLst/>
            <a:cxnLst/>
            <a:rect l="l" t="t" r="r" b="b"/>
            <a:pathLst>
              <a:path w="1085227" h="319316">
                <a:moveTo>
                  <a:pt x="0" y="0"/>
                </a:moveTo>
                <a:lnTo>
                  <a:pt x="1085227" y="0"/>
                </a:lnTo>
                <a:lnTo>
                  <a:pt x="1085227" y="319316"/>
                </a:lnTo>
                <a:lnTo>
                  <a:pt x="0" y="319316"/>
                </a:lnTo>
                <a:lnTo>
                  <a:pt x="0" y="0"/>
                </a:lnTo>
                <a:close/>
              </a:path>
            </a:pathLst>
          </a:custGeom>
          <a:ln w="25400">
            <a:solidFill>
              <a:srgbClr val="5B5854"/>
            </a:solidFill>
          </a:ln>
        </p:spPr>
        <p:txBody>
          <a:bodyPr wrap="square" lIns="0" tIns="0" rIns="0" bIns="0" rtlCol="0">
            <a:noAutofit/>
          </a:bodyPr>
          <a:lstStyle/>
          <a:p/>
        </p:txBody>
      </p:sp>
      <p:sp>
        <p:nvSpPr>
          <p:cNvPr id="11" name="object 11"/>
          <p:cNvSpPr/>
          <p:nvPr/>
        </p:nvSpPr>
        <p:spPr>
          <a:xfrm>
            <a:off x="8382749" y="2434031"/>
            <a:ext cx="1085227" cy="319316"/>
          </a:xfrm>
          <a:custGeom>
            <a:avLst/>
            <a:gdLst/>
            <a:ahLst/>
            <a:cxnLst/>
            <a:rect l="l" t="t" r="r" b="b"/>
            <a:pathLst>
              <a:path w="1085227" h="319316">
                <a:moveTo>
                  <a:pt x="0" y="0"/>
                </a:moveTo>
                <a:lnTo>
                  <a:pt x="1085227" y="0"/>
                </a:lnTo>
                <a:lnTo>
                  <a:pt x="1085227" y="319316"/>
                </a:lnTo>
                <a:lnTo>
                  <a:pt x="0" y="319316"/>
                </a:lnTo>
                <a:lnTo>
                  <a:pt x="0" y="0"/>
                </a:lnTo>
                <a:close/>
              </a:path>
            </a:pathLst>
          </a:custGeom>
          <a:ln w="25400">
            <a:solidFill>
              <a:srgbClr val="5B5854"/>
            </a:solidFill>
          </a:ln>
        </p:spPr>
        <p:txBody>
          <a:bodyPr wrap="square" lIns="0" tIns="0" rIns="0" bIns="0" rtlCol="0">
            <a:noAutofit/>
          </a:bodyPr>
          <a:lstStyle/>
          <a:p/>
        </p:txBody>
      </p:sp>
      <p:sp>
        <p:nvSpPr>
          <p:cNvPr id="12" name="object 12"/>
          <p:cNvSpPr/>
          <p:nvPr/>
        </p:nvSpPr>
        <p:spPr>
          <a:xfrm>
            <a:off x="3340328" y="1901355"/>
            <a:ext cx="831964" cy="319316"/>
          </a:xfrm>
          <a:custGeom>
            <a:avLst/>
            <a:gdLst/>
            <a:ahLst/>
            <a:cxnLst/>
            <a:rect l="l" t="t" r="r" b="b"/>
            <a:pathLst>
              <a:path w="831964" h="319316">
                <a:moveTo>
                  <a:pt x="0" y="0"/>
                </a:moveTo>
                <a:lnTo>
                  <a:pt x="831964" y="0"/>
                </a:lnTo>
                <a:lnTo>
                  <a:pt x="831964" y="319316"/>
                </a:lnTo>
                <a:lnTo>
                  <a:pt x="0" y="319316"/>
                </a:lnTo>
                <a:lnTo>
                  <a:pt x="0" y="0"/>
                </a:lnTo>
                <a:close/>
              </a:path>
            </a:pathLst>
          </a:custGeom>
          <a:ln w="25400">
            <a:solidFill>
              <a:srgbClr val="5B5854"/>
            </a:solidFill>
          </a:ln>
        </p:spPr>
        <p:txBody>
          <a:bodyPr wrap="square" lIns="0" tIns="0" rIns="0" bIns="0" rtlCol="0">
            <a:noAutofit/>
          </a:bodyPr>
          <a:lstStyle/>
          <a:p/>
        </p:txBody>
      </p:sp>
      <p:sp>
        <p:nvSpPr>
          <p:cNvPr id="13" name="object 13"/>
          <p:cNvSpPr txBox="1"/>
          <p:nvPr/>
        </p:nvSpPr>
        <p:spPr>
          <a:xfrm>
            <a:off x="2686314" y="1873623"/>
            <a:ext cx="6748780" cy="1619250"/>
          </a:xfrm>
          <a:prstGeom prst="rect">
            <a:avLst/>
          </a:prstGeom>
        </p:spPr>
        <p:txBody>
          <a:bodyPr wrap="square" lIns="0" tIns="0" rIns="0" bIns="0" rtlCol="0" vert="horz">
            <a:noAutofit/>
          </a:bodyPr>
          <a:lstStyle/>
          <a:p>
            <a:pPr marL="697230">
              <a:lnSpc>
                <a:spcPct val="100000"/>
              </a:lnSpc>
            </a:pPr>
            <a:r>
              <a:rPr dirty="0" smtClean="0" sz="1950" b="1">
                <a:solidFill>
                  <a:srgbClr val="303030"/>
                </a:solidFill>
                <a:latin typeface="Microsoft YaHei UI"/>
                <a:cs typeface="Microsoft YaHei UI"/>
              </a:rPr>
              <a:t>图挖掘</a:t>
            </a:r>
            <a:endParaRPr sz="1950">
              <a:latin typeface="Microsoft YaHei UI"/>
              <a:cs typeface="Microsoft YaHei UI"/>
            </a:endParaRPr>
          </a:p>
          <a:p>
            <a:pPr>
              <a:lnSpc>
                <a:spcPts val="850"/>
              </a:lnSpc>
              <a:spcBef>
                <a:spcPts val="4"/>
              </a:spcBef>
            </a:pPr>
            <a:endParaRPr sz="850"/>
          </a:p>
          <a:p>
            <a:pPr>
              <a:lnSpc>
                <a:spcPts val="1000"/>
              </a:lnSpc>
            </a:pPr>
            <a:endParaRPr sz="1000"/>
          </a:p>
          <a:p>
            <a:pPr algn="r" marR="12700">
              <a:lnSpc>
                <a:spcPct val="100000"/>
              </a:lnSpc>
            </a:pPr>
            <a:r>
              <a:rPr dirty="0" smtClean="0" sz="1950" b="1">
                <a:solidFill>
                  <a:srgbClr val="303030"/>
                </a:solidFill>
                <a:latin typeface="Microsoft YaHei UI"/>
                <a:cs typeface="Microsoft YaHei UI"/>
              </a:rPr>
              <a:t>语义搜索</a:t>
            </a:r>
            <a:endParaRPr sz="1950">
              <a:latin typeface="Microsoft YaHei UI"/>
              <a:cs typeface="Microsoft YaHei UI"/>
            </a:endParaRPr>
          </a:p>
          <a:p>
            <a:pPr>
              <a:lnSpc>
                <a:spcPts val="750"/>
              </a:lnSpc>
              <a:spcBef>
                <a:spcPts val="23"/>
              </a:spcBef>
            </a:pPr>
            <a:endParaRPr sz="75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1950" b="1">
                <a:solidFill>
                  <a:srgbClr val="303030"/>
                </a:solidFill>
                <a:latin typeface="Microsoft YaHei UI"/>
                <a:cs typeface="Microsoft YaHei UI"/>
              </a:rPr>
              <a:t>知识建模</a:t>
            </a:r>
            <a:endParaRPr sz="1950">
              <a:latin typeface="Microsoft YaHei UI"/>
              <a:cs typeface="Microsoft YaHei UI"/>
            </a:endParaRPr>
          </a:p>
        </p:txBody>
      </p:sp>
      <p:sp>
        <p:nvSpPr>
          <p:cNvPr id="14" name="object 14"/>
          <p:cNvSpPr/>
          <p:nvPr/>
        </p:nvSpPr>
        <p:spPr>
          <a:xfrm>
            <a:off x="4956251" y="1610677"/>
            <a:ext cx="1085227" cy="315798"/>
          </a:xfrm>
          <a:custGeom>
            <a:avLst/>
            <a:gdLst/>
            <a:ahLst/>
            <a:cxnLst/>
            <a:rect l="l" t="t" r="r" b="b"/>
            <a:pathLst>
              <a:path w="1085227" h="315798">
                <a:moveTo>
                  <a:pt x="0" y="0"/>
                </a:moveTo>
                <a:lnTo>
                  <a:pt x="1085227" y="0"/>
                </a:lnTo>
                <a:lnTo>
                  <a:pt x="1085227" y="315798"/>
                </a:lnTo>
                <a:lnTo>
                  <a:pt x="0" y="315798"/>
                </a:lnTo>
                <a:lnTo>
                  <a:pt x="0" y="0"/>
                </a:lnTo>
                <a:close/>
              </a:path>
            </a:pathLst>
          </a:custGeom>
          <a:ln w="25400">
            <a:solidFill>
              <a:srgbClr val="5B5854"/>
            </a:solidFill>
          </a:ln>
        </p:spPr>
        <p:txBody>
          <a:bodyPr wrap="square" lIns="0" tIns="0" rIns="0" bIns="0" rtlCol="0">
            <a:noAutofit/>
          </a:bodyPr>
          <a:lstStyle/>
          <a:p/>
        </p:txBody>
      </p:sp>
      <p:sp>
        <p:nvSpPr>
          <p:cNvPr id="15" name="object 15"/>
          <p:cNvSpPr txBox="1"/>
          <p:nvPr/>
        </p:nvSpPr>
        <p:spPr>
          <a:xfrm>
            <a:off x="4987376" y="1581189"/>
            <a:ext cx="1021080" cy="309880"/>
          </a:xfrm>
          <a:prstGeom prst="rect">
            <a:avLst/>
          </a:prstGeom>
        </p:spPr>
        <p:txBody>
          <a:bodyPr wrap="square" lIns="0" tIns="0" rIns="0" bIns="0" rtlCol="0" vert="horz">
            <a:noAutofit/>
          </a:bodyPr>
          <a:lstStyle/>
          <a:p>
            <a:pPr marL="12700">
              <a:lnSpc>
                <a:spcPct val="100000"/>
              </a:lnSpc>
            </a:pPr>
            <a:r>
              <a:rPr dirty="0" smtClean="0" sz="1950" b="1">
                <a:solidFill>
                  <a:srgbClr val="303030"/>
                </a:solidFill>
                <a:latin typeface="Microsoft YaHei UI"/>
                <a:cs typeface="Microsoft YaHei UI"/>
              </a:rPr>
              <a:t>知识融合</a:t>
            </a:r>
            <a:endParaRPr sz="1950">
              <a:latin typeface="Microsoft YaHei UI"/>
              <a:cs typeface="Microsoft YaHei UI"/>
            </a:endParaRPr>
          </a:p>
        </p:txBody>
      </p:sp>
      <p:sp>
        <p:nvSpPr>
          <p:cNvPr id="16" name="object 16"/>
          <p:cNvSpPr/>
          <p:nvPr/>
        </p:nvSpPr>
        <p:spPr>
          <a:xfrm>
            <a:off x="6998627" y="1610677"/>
            <a:ext cx="831964" cy="315798"/>
          </a:xfrm>
          <a:custGeom>
            <a:avLst/>
            <a:gdLst/>
            <a:ahLst/>
            <a:cxnLst/>
            <a:rect l="l" t="t" r="r" b="b"/>
            <a:pathLst>
              <a:path w="831964" h="315798">
                <a:moveTo>
                  <a:pt x="0" y="0"/>
                </a:moveTo>
                <a:lnTo>
                  <a:pt x="831964" y="0"/>
                </a:lnTo>
                <a:lnTo>
                  <a:pt x="831964" y="315798"/>
                </a:lnTo>
                <a:lnTo>
                  <a:pt x="0" y="315798"/>
                </a:lnTo>
                <a:lnTo>
                  <a:pt x="0" y="0"/>
                </a:lnTo>
                <a:close/>
              </a:path>
            </a:pathLst>
          </a:custGeom>
          <a:ln w="25400">
            <a:solidFill>
              <a:srgbClr val="5B5854"/>
            </a:solidFill>
          </a:ln>
        </p:spPr>
        <p:txBody>
          <a:bodyPr wrap="square" lIns="0" tIns="0" rIns="0" bIns="0" rtlCol="0">
            <a:noAutofit/>
          </a:bodyPr>
          <a:lstStyle/>
          <a:p/>
        </p:txBody>
      </p:sp>
      <p:sp>
        <p:nvSpPr>
          <p:cNvPr id="17" name="object 17"/>
          <p:cNvSpPr txBox="1"/>
          <p:nvPr/>
        </p:nvSpPr>
        <p:spPr>
          <a:xfrm>
            <a:off x="7029155" y="1581189"/>
            <a:ext cx="772160" cy="309880"/>
          </a:xfrm>
          <a:prstGeom prst="rect">
            <a:avLst/>
          </a:prstGeom>
        </p:spPr>
        <p:txBody>
          <a:bodyPr wrap="square" lIns="0" tIns="0" rIns="0" bIns="0" rtlCol="0" vert="horz">
            <a:noAutofit/>
          </a:bodyPr>
          <a:lstStyle/>
          <a:p>
            <a:pPr marL="12700">
              <a:lnSpc>
                <a:spcPct val="100000"/>
              </a:lnSpc>
            </a:pPr>
            <a:r>
              <a:rPr dirty="0" smtClean="0" sz="1950" b="1">
                <a:solidFill>
                  <a:srgbClr val="303030"/>
                </a:solidFill>
                <a:latin typeface="Microsoft YaHei UI"/>
                <a:cs typeface="Microsoft YaHei UI"/>
              </a:rPr>
              <a:t>可视化</a:t>
            </a:r>
            <a:endParaRPr sz="1950">
              <a:latin typeface="Microsoft YaHei UI"/>
              <a:cs typeface="Microsoft YaHei UI"/>
            </a:endParaRPr>
          </a:p>
        </p:txBody>
      </p:sp>
      <p:sp>
        <p:nvSpPr>
          <p:cNvPr id="18" name="object 18"/>
          <p:cNvSpPr/>
          <p:nvPr/>
        </p:nvSpPr>
        <p:spPr>
          <a:xfrm>
            <a:off x="4956251" y="3694633"/>
            <a:ext cx="2487828" cy="833882"/>
          </a:xfrm>
          <a:custGeom>
            <a:avLst/>
            <a:gdLst/>
            <a:ahLst/>
            <a:cxnLst/>
            <a:rect l="l" t="t" r="r" b="b"/>
            <a:pathLst>
              <a:path w="2487828" h="833881">
                <a:moveTo>
                  <a:pt x="0" y="0"/>
                </a:moveTo>
                <a:lnTo>
                  <a:pt x="2487828" y="0"/>
                </a:lnTo>
                <a:lnTo>
                  <a:pt x="2487828" y="833882"/>
                </a:lnTo>
                <a:lnTo>
                  <a:pt x="0" y="833882"/>
                </a:lnTo>
                <a:lnTo>
                  <a:pt x="0" y="0"/>
                </a:lnTo>
                <a:close/>
              </a:path>
            </a:pathLst>
          </a:custGeom>
          <a:solidFill>
            <a:srgbClr val="00B38A"/>
          </a:solidFill>
        </p:spPr>
        <p:txBody>
          <a:bodyPr wrap="square" lIns="0" tIns="0" rIns="0" bIns="0" rtlCol="0">
            <a:noAutofit/>
          </a:bodyPr>
          <a:lstStyle/>
          <a:p/>
        </p:txBody>
      </p:sp>
      <p:sp>
        <p:nvSpPr>
          <p:cNvPr id="19" name="object 19"/>
          <p:cNvSpPr txBox="1"/>
          <p:nvPr/>
        </p:nvSpPr>
        <p:spPr>
          <a:xfrm>
            <a:off x="5296876" y="3724931"/>
            <a:ext cx="1804035" cy="761365"/>
          </a:xfrm>
          <a:prstGeom prst="rect">
            <a:avLst/>
          </a:prstGeom>
        </p:spPr>
        <p:txBody>
          <a:bodyPr wrap="square" lIns="0" tIns="0" rIns="0" bIns="0" rtlCol="0" vert="horz">
            <a:noAutofit/>
          </a:bodyPr>
          <a:lstStyle/>
          <a:p>
            <a:pPr algn="ctr" marL="12700" marR="12700" indent="-635">
              <a:lnSpc>
                <a:spcPct val="81100"/>
              </a:lnSpc>
            </a:pPr>
            <a:r>
              <a:rPr dirty="0" smtClean="0" sz="1550" spc="-20" b="1">
                <a:solidFill>
                  <a:srgbClr val="FFFFFF"/>
                </a:solidFill>
                <a:latin typeface="Microsoft YaHei UI"/>
                <a:cs typeface="Microsoft YaHei UI"/>
              </a:rPr>
              <a:t>行业知识图谱</a:t>
            </a:r>
            <a:r>
              <a:rPr dirty="0" smtClean="0" sz="1550" spc="-5" b="1">
                <a:solidFill>
                  <a:srgbClr val="FFFFFF"/>
                </a:solidFill>
                <a:latin typeface="Microsoft YaHei UI"/>
                <a:cs typeface="Microsoft YaHei UI"/>
              </a:rPr>
              <a:t> </a:t>
            </a:r>
            <a:r>
              <a:rPr dirty="0" smtClean="0" sz="1550" spc="0">
                <a:solidFill>
                  <a:srgbClr val="FFFFFF"/>
                </a:solidFill>
                <a:latin typeface="Microsoft JhengHei"/>
                <a:cs typeface="Microsoft JhengHei"/>
              </a:rPr>
              <a:t>更加规范的数据</a:t>
            </a:r>
            <a:r>
              <a:rPr dirty="0" smtClean="0" sz="1550" spc="-20">
                <a:solidFill>
                  <a:srgbClr val="FFFFFF"/>
                </a:solidFill>
                <a:latin typeface="Microsoft JhengHei"/>
                <a:cs typeface="Microsoft JhengHei"/>
              </a:rPr>
              <a:t>表示</a:t>
            </a:r>
            <a:r>
              <a:rPr dirty="0" smtClean="0" sz="1550" spc="-5">
                <a:solidFill>
                  <a:srgbClr val="FFFFFF"/>
                </a:solidFill>
                <a:latin typeface="Microsoft JhengHei"/>
                <a:cs typeface="Microsoft JhengHei"/>
              </a:rPr>
              <a:t> </a:t>
            </a:r>
            <a:r>
              <a:rPr dirty="0" smtClean="0" sz="1500" spc="50">
                <a:solidFill>
                  <a:srgbClr val="FFFFFF"/>
                </a:solidFill>
                <a:latin typeface="Microsoft JhengHei"/>
                <a:cs typeface="Microsoft JhengHei"/>
              </a:rPr>
              <a:t>更强的数据关联</a:t>
            </a:r>
            <a:r>
              <a:rPr dirty="0" smtClean="0" sz="1500" spc="25">
                <a:solidFill>
                  <a:srgbClr val="FFFFFF"/>
                </a:solidFill>
                <a:latin typeface="Microsoft JhengHei"/>
                <a:cs typeface="Microsoft JhengHei"/>
              </a:rPr>
              <a:t> </a:t>
            </a:r>
            <a:r>
              <a:rPr dirty="0" smtClean="0" sz="1550" spc="0">
                <a:solidFill>
                  <a:srgbClr val="FFFFFF"/>
                </a:solidFill>
                <a:latin typeface="Microsoft JhengHei"/>
                <a:cs typeface="Microsoft JhengHei"/>
              </a:rPr>
              <a:t>更深邃的数据价值</a:t>
            </a:r>
            <a:endParaRPr sz="1550">
              <a:latin typeface="Microsoft JhengHei"/>
              <a:cs typeface="Microsoft JhengHei"/>
            </a:endParaRPr>
          </a:p>
        </p:txBody>
      </p:sp>
      <p:sp>
        <p:nvSpPr>
          <p:cNvPr id="20" name="object 20"/>
          <p:cNvSpPr/>
          <p:nvPr/>
        </p:nvSpPr>
        <p:spPr>
          <a:xfrm>
            <a:off x="8582355" y="3821036"/>
            <a:ext cx="1085227" cy="315798"/>
          </a:xfrm>
          <a:custGeom>
            <a:avLst/>
            <a:gdLst/>
            <a:ahLst/>
            <a:cxnLst/>
            <a:rect l="l" t="t" r="r" b="b"/>
            <a:pathLst>
              <a:path w="1085227" h="315798">
                <a:moveTo>
                  <a:pt x="0" y="0"/>
                </a:moveTo>
                <a:lnTo>
                  <a:pt x="1085227" y="0"/>
                </a:lnTo>
                <a:lnTo>
                  <a:pt x="1085227" y="315798"/>
                </a:lnTo>
                <a:lnTo>
                  <a:pt x="0" y="315798"/>
                </a:lnTo>
                <a:lnTo>
                  <a:pt x="0" y="0"/>
                </a:lnTo>
                <a:close/>
              </a:path>
            </a:pathLst>
          </a:custGeom>
          <a:ln w="25400">
            <a:solidFill>
              <a:srgbClr val="5B5854"/>
            </a:solidFill>
          </a:ln>
        </p:spPr>
        <p:txBody>
          <a:bodyPr wrap="square" lIns="0" tIns="0" rIns="0" bIns="0" rtlCol="0">
            <a:noAutofit/>
          </a:bodyPr>
          <a:lstStyle/>
          <a:p/>
        </p:txBody>
      </p:sp>
      <p:sp>
        <p:nvSpPr>
          <p:cNvPr id="21" name="object 21"/>
          <p:cNvSpPr txBox="1"/>
          <p:nvPr/>
        </p:nvSpPr>
        <p:spPr>
          <a:xfrm>
            <a:off x="8613478" y="3791539"/>
            <a:ext cx="1021080" cy="309880"/>
          </a:xfrm>
          <a:prstGeom prst="rect">
            <a:avLst/>
          </a:prstGeom>
        </p:spPr>
        <p:txBody>
          <a:bodyPr wrap="square" lIns="0" tIns="0" rIns="0" bIns="0" rtlCol="0" vert="horz">
            <a:noAutofit/>
          </a:bodyPr>
          <a:lstStyle/>
          <a:p>
            <a:pPr marL="12700">
              <a:lnSpc>
                <a:spcPct val="100000"/>
              </a:lnSpc>
            </a:pPr>
            <a:r>
              <a:rPr dirty="0" smtClean="0" sz="1950" b="1">
                <a:solidFill>
                  <a:srgbClr val="303030"/>
                </a:solidFill>
                <a:latin typeface="Microsoft YaHei UI"/>
                <a:cs typeface="Microsoft YaHei UI"/>
              </a:rPr>
              <a:t>知识推理</a:t>
            </a:r>
            <a:endParaRPr sz="1950">
              <a:latin typeface="Microsoft YaHei UI"/>
              <a:cs typeface="Microsoft YaHei U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2884" y="136016"/>
            <a:ext cx="1278255" cy="560705"/>
          </a:xfrm>
          <a:prstGeom prst="rect">
            <a:avLst/>
          </a:prstGeom>
        </p:spPr>
        <p:txBody>
          <a:bodyPr wrap="square" lIns="0" tIns="0" rIns="0" bIns="0" rtlCol="0" vert="horz">
            <a:noAutofit/>
          </a:bodyPr>
          <a:lstStyle/>
          <a:p>
            <a:pPr marL="12700">
              <a:lnSpc>
                <a:spcPct val="100000"/>
              </a:lnSpc>
            </a:pPr>
            <a:r>
              <a:rPr dirty="0" smtClean="0" sz="3600" spc="-110" b="1">
                <a:solidFill>
                  <a:srgbClr val="303030"/>
                </a:solidFill>
                <a:latin typeface="Microsoft YaHei UI"/>
                <a:cs typeface="Microsoft YaHei UI"/>
              </a:rPr>
              <a:t>L</a:t>
            </a:r>
            <a:r>
              <a:rPr dirty="0" smtClean="0" sz="3600" spc="-5" b="1">
                <a:solidFill>
                  <a:srgbClr val="303030"/>
                </a:solidFill>
                <a:latin typeface="Microsoft YaHei UI"/>
                <a:cs typeface="Microsoft YaHei UI"/>
              </a:rPr>
              <a:t>O</a:t>
            </a:r>
            <a:r>
              <a:rPr dirty="0" smtClean="0" sz="3600" spc="-40" b="1">
                <a:solidFill>
                  <a:srgbClr val="303030"/>
                </a:solidFill>
                <a:latin typeface="Microsoft YaHei UI"/>
                <a:cs typeface="Microsoft YaHei UI"/>
              </a:rPr>
              <a:t>D</a:t>
            </a:r>
            <a:r>
              <a:rPr dirty="0" smtClean="0" sz="3600" spc="-25" b="1">
                <a:solidFill>
                  <a:srgbClr val="303030"/>
                </a:solidFill>
                <a:latin typeface="Microsoft YaHei UI"/>
                <a:cs typeface="Microsoft YaHei UI"/>
              </a:rPr>
              <a:t>2</a:t>
            </a:r>
            <a:endParaRPr sz="3600">
              <a:latin typeface="Microsoft YaHei UI"/>
              <a:cs typeface="Microsoft YaHei UI"/>
            </a:endParaRPr>
          </a:p>
        </p:txBody>
      </p:sp>
      <p:sp>
        <p:nvSpPr>
          <p:cNvPr id="3" name="object 3"/>
          <p:cNvSpPr txBox="1"/>
          <p:nvPr/>
        </p:nvSpPr>
        <p:spPr>
          <a:xfrm>
            <a:off x="798142" y="1250470"/>
            <a:ext cx="10406380" cy="3863975"/>
          </a:xfrm>
          <a:prstGeom prst="rect">
            <a:avLst/>
          </a:prstGeom>
        </p:spPr>
        <p:txBody>
          <a:bodyPr wrap="square" lIns="0" tIns="0" rIns="0" bIns="0" rtlCol="0" vert="horz">
            <a:noAutofit/>
          </a:bodyPr>
          <a:lstStyle/>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75">
                <a:solidFill>
                  <a:srgbClr val="303030"/>
                </a:solidFill>
                <a:latin typeface="Microsoft YaHei UI"/>
                <a:cs typeface="Microsoft YaHei UI"/>
              </a:rPr>
              <a:t>L</a:t>
            </a:r>
            <a:r>
              <a:rPr dirty="0" smtClean="0" sz="2400" spc="-15">
                <a:solidFill>
                  <a:srgbClr val="303030"/>
                </a:solidFill>
                <a:latin typeface="Microsoft YaHei UI"/>
                <a:cs typeface="Microsoft YaHei UI"/>
              </a:rPr>
              <a:t>O</a:t>
            </a:r>
            <a:r>
              <a:rPr dirty="0" smtClean="0" sz="2400" spc="-30">
                <a:solidFill>
                  <a:srgbClr val="303030"/>
                </a:solidFill>
                <a:latin typeface="Microsoft YaHei UI"/>
                <a:cs typeface="Microsoft YaHei UI"/>
              </a:rPr>
              <a:t>D</a:t>
            </a:r>
            <a:r>
              <a:rPr dirty="0" smtClean="0" sz="2400" spc="0">
                <a:solidFill>
                  <a:srgbClr val="303030"/>
                </a:solidFill>
                <a:latin typeface="Microsoft YaHei UI"/>
                <a:cs typeface="Microsoft YaHei UI"/>
              </a:rPr>
              <a:t>2</a:t>
            </a:r>
            <a:r>
              <a:rPr dirty="0" smtClean="0" sz="2400" spc="-20">
                <a:solidFill>
                  <a:srgbClr val="303030"/>
                </a:solidFill>
                <a:latin typeface="Microsoft YaHei UI"/>
                <a:cs typeface="Microsoft YaHei UI"/>
              </a:rPr>
              <a:t> </a:t>
            </a:r>
            <a:r>
              <a:rPr dirty="0" smtClean="0" sz="2400" spc="0">
                <a:solidFill>
                  <a:srgbClr val="303030"/>
                </a:solidFill>
                <a:latin typeface="Microsoft YaHei UI"/>
                <a:cs typeface="Microsoft YaHei UI"/>
              </a:rPr>
              <a:t>项目的主要目标是构建结构化链接数据的企业级管理工具和方法学，</a:t>
            </a:r>
            <a:r>
              <a:rPr dirty="0" smtClean="0" sz="2400" spc="0">
                <a:solidFill>
                  <a:srgbClr val="303030"/>
                </a:solidFill>
                <a:latin typeface="Microsoft YaHei UI"/>
                <a:cs typeface="Microsoft YaHei UI"/>
              </a:rPr>
              <a:t> 提供一个搜索、浏览和生成链接数据的平台。</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400"/>
              </a:lnSpc>
              <a:spcBef>
                <a:spcPts val="7"/>
              </a:spcBef>
            </a:pPr>
            <a:endParaRPr sz="1400"/>
          </a:p>
          <a:p>
            <a:pPr algn="just" marL="355600" marR="5782945"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75">
                <a:solidFill>
                  <a:srgbClr val="303030"/>
                </a:solidFill>
                <a:latin typeface="Microsoft YaHei UI"/>
                <a:cs typeface="Microsoft YaHei UI"/>
              </a:rPr>
              <a:t>L</a:t>
            </a:r>
            <a:r>
              <a:rPr dirty="0" smtClean="0" sz="2400" spc="-15">
                <a:solidFill>
                  <a:srgbClr val="303030"/>
                </a:solidFill>
                <a:latin typeface="Microsoft YaHei UI"/>
                <a:cs typeface="Microsoft YaHei UI"/>
              </a:rPr>
              <a:t>O</a:t>
            </a:r>
            <a:r>
              <a:rPr dirty="0" smtClean="0" sz="2400" spc="-30">
                <a:solidFill>
                  <a:srgbClr val="303030"/>
                </a:solidFill>
                <a:latin typeface="Microsoft YaHei UI"/>
                <a:cs typeface="Microsoft YaHei UI"/>
              </a:rPr>
              <a:t>D</a:t>
            </a:r>
            <a:r>
              <a:rPr dirty="0" smtClean="0" sz="2400" spc="0">
                <a:solidFill>
                  <a:srgbClr val="303030"/>
                </a:solidFill>
                <a:latin typeface="Microsoft YaHei UI"/>
                <a:cs typeface="Microsoft YaHei UI"/>
              </a:rPr>
              <a:t>2</a:t>
            </a:r>
            <a:r>
              <a:rPr dirty="0" smtClean="0" sz="2400" spc="-20">
                <a:solidFill>
                  <a:srgbClr val="303030"/>
                </a:solidFill>
                <a:latin typeface="Microsoft YaHei UI"/>
                <a:cs typeface="Microsoft YaHei UI"/>
              </a:rPr>
              <a:t> </a:t>
            </a:r>
            <a:r>
              <a:rPr dirty="0" smtClean="0" sz="2400" spc="0">
                <a:solidFill>
                  <a:srgbClr val="303030"/>
                </a:solidFill>
                <a:latin typeface="Microsoft YaHei UI"/>
                <a:cs typeface="Microsoft YaHei UI"/>
              </a:rPr>
              <a:t>侧重于链接数据的生命周</a:t>
            </a:r>
            <a:r>
              <a:rPr dirty="0" smtClean="0" sz="2400" spc="0">
                <a:solidFill>
                  <a:srgbClr val="303030"/>
                </a:solidFill>
                <a:latin typeface="Microsoft YaHei UI"/>
                <a:cs typeface="Microsoft YaHei UI"/>
              </a:rPr>
              <a:t> 期管理，其它类型的数据需要首</a:t>
            </a:r>
            <a:r>
              <a:rPr dirty="0" smtClean="0" sz="2400" spc="0">
                <a:solidFill>
                  <a:srgbClr val="303030"/>
                </a:solidFill>
                <a:latin typeface="Microsoft YaHei UI"/>
                <a:cs typeface="Microsoft YaHei UI"/>
              </a:rPr>
              <a:t> 先转换成链接数据。</a:t>
            </a:r>
            <a:endParaRPr sz="2400">
              <a:latin typeface="Microsoft YaHei UI"/>
              <a:cs typeface="Microsoft YaHei UI"/>
            </a:endParaRPr>
          </a:p>
          <a:p>
            <a:pPr>
              <a:lnSpc>
                <a:spcPts val="1400"/>
              </a:lnSpc>
              <a:spcBef>
                <a:spcPts val="40"/>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75">
                <a:solidFill>
                  <a:srgbClr val="303030"/>
                </a:solidFill>
                <a:latin typeface="Microsoft YaHei UI"/>
                <a:cs typeface="Microsoft YaHei UI"/>
              </a:rPr>
              <a:t>L</a:t>
            </a:r>
            <a:r>
              <a:rPr dirty="0" smtClean="0" sz="2400" spc="-15">
                <a:solidFill>
                  <a:srgbClr val="303030"/>
                </a:solidFill>
                <a:latin typeface="Microsoft YaHei UI"/>
                <a:cs typeface="Microsoft YaHei UI"/>
              </a:rPr>
              <a:t>O</a:t>
            </a:r>
            <a:r>
              <a:rPr dirty="0" smtClean="0" sz="2400" spc="-30">
                <a:solidFill>
                  <a:srgbClr val="303030"/>
                </a:solidFill>
                <a:latin typeface="Microsoft YaHei UI"/>
                <a:cs typeface="Microsoft YaHei UI"/>
              </a:rPr>
              <a:t>D</a:t>
            </a:r>
            <a:r>
              <a:rPr dirty="0" smtClean="0" sz="2400" spc="0">
                <a:solidFill>
                  <a:srgbClr val="303030"/>
                </a:solidFill>
                <a:latin typeface="Microsoft YaHei UI"/>
                <a:cs typeface="Microsoft YaHei UI"/>
              </a:rPr>
              <a:t>2</a:t>
            </a:r>
            <a:r>
              <a:rPr dirty="0" smtClean="0" sz="2400" spc="-20">
                <a:solidFill>
                  <a:srgbClr val="303030"/>
                </a:solidFill>
                <a:latin typeface="Microsoft YaHei UI"/>
                <a:cs typeface="Microsoft YaHei UI"/>
              </a:rPr>
              <a:t> </a:t>
            </a:r>
            <a:r>
              <a:rPr dirty="0" smtClean="0" sz="2400" spc="0">
                <a:solidFill>
                  <a:srgbClr val="303030"/>
                </a:solidFill>
                <a:latin typeface="Microsoft YaHei UI"/>
                <a:cs typeface="Microsoft YaHei UI"/>
              </a:rPr>
              <a:t>没有对中文处理的支持。</a:t>
            </a:r>
            <a:endParaRPr sz="2400">
              <a:latin typeface="Microsoft YaHei UI"/>
              <a:cs typeface="Microsoft YaHei UI"/>
            </a:endParaRPr>
          </a:p>
        </p:txBody>
      </p:sp>
      <p:sp>
        <p:nvSpPr>
          <p:cNvPr id="4" name="object 4"/>
          <p:cNvSpPr/>
          <p:nvPr/>
        </p:nvSpPr>
        <p:spPr>
          <a:xfrm>
            <a:off x="5926848" y="2519083"/>
            <a:ext cx="5714907" cy="3936141"/>
          </a:xfrm>
          <a:prstGeom prst="rect">
            <a:avLst/>
          </a:prstGeom>
          <a:blipFill>
            <a:blip r:embed="rId2" cstate="print"/>
            <a:stretch>
              <a:fillRect/>
            </a:stretch>
          </a:blipFill>
        </p:spPr>
        <p:txBody>
          <a:bodyPr wrap="square" lIns="0" tIns="0" rIns="0" bIns="0" rtlCol="0">
            <a:noAutofit/>
          </a:bodyPr>
          <a:lstStyle/>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2884" y="136016"/>
            <a:ext cx="1841500" cy="560705"/>
          </a:xfrm>
          <a:prstGeom prst="rect">
            <a:avLst/>
          </a:prstGeom>
        </p:spPr>
        <p:txBody>
          <a:bodyPr wrap="square" lIns="0" tIns="0" rIns="0" bIns="0" rtlCol="0" vert="horz">
            <a:noAutofit/>
          </a:bodyPr>
          <a:lstStyle/>
          <a:p>
            <a:pPr marL="12700">
              <a:lnSpc>
                <a:spcPct val="100000"/>
              </a:lnSpc>
            </a:pPr>
            <a:r>
              <a:rPr dirty="0" smtClean="0" sz="3600" spc="-135" b="1">
                <a:solidFill>
                  <a:srgbClr val="303030"/>
                </a:solidFill>
                <a:latin typeface="Microsoft YaHei UI"/>
                <a:cs typeface="Microsoft YaHei UI"/>
              </a:rPr>
              <a:t>S</a:t>
            </a:r>
            <a:r>
              <a:rPr dirty="0" smtClean="0" sz="3600" spc="10" b="1">
                <a:solidFill>
                  <a:srgbClr val="303030"/>
                </a:solidFill>
                <a:latin typeface="Microsoft YaHei UI"/>
                <a:cs typeface="Microsoft YaHei UI"/>
              </a:rPr>
              <a:t>t</a:t>
            </a:r>
            <a:r>
              <a:rPr dirty="0" smtClean="0" sz="3600" spc="-25" b="1">
                <a:solidFill>
                  <a:srgbClr val="303030"/>
                </a:solidFill>
                <a:latin typeface="Microsoft YaHei UI"/>
                <a:cs typeface="Microsoft YaHei UI"/>
              </a:rPr>
              <a:t>a</a:t>
            </a:r>
            <a:r>
              <a:rPr dirty="0" smtClean="0" sz="3600" spc="-45" b="1">
                <a:solidFill>
                  <a:srgbClr val="303030"/>
                </a:solidFill>
                <a:latin typeface="Microsoft YaHei UI"/>
                <a:cs typeface="Microsoft YaHei UI"/>
              </a:rPr>
              <a:t>r</a:t>
            </a:r>
            <a:r>
              <a:rPr dirty="0" smtClean="0" sz="3600" spc="-20" b="1">
                <a:solidFill>
                  <a:srgbClr val="303030"/>
                </a:solidFill>
                <a:latin typeface="Microsoft YaHei UI"/>
                <a:cs typeface="Microsoft YaHei UI"/>
              </a:rPr>
              <a:t>d</a:t>
            </a:r>
            <a:r>
              <a:rPr dirty="0" smtClean="0" sz="3600" spc="-5" b="1">
                <a:solidFill>
                  <a:srgbClr val="303030"/>
                </a:solidFill>
                <a:latin typeface="Microsoft YaHei UI"/>
                <a:cs typeface="Microsoft YaHei UI"/>
              </a:rPr>
              <a:t>o</a:t>
            </a:r>
            <a:r>
              <a:rPr dirty="0" smtClean="0" sz="3600" spc="-25" b="1">
                <a:solidFill>
                  <a:srgbClr val="303030"/>
                </a:solidFill>
                <a:latin typeface="Microsoft YaHei UI"/>
                <a:cs typeface="Microsoft YaHei UI"/>
              </a:rPr>
              <a:t>g</a:t>
            </a:r>
            <a:endParaRPr sz="3600">
              <a:latin typeface="Microsoft YaHei UI"/>
              <a:cs typeface="Microsoft YaHei UI"/>
            </a:endParaRPr>
          </a:p>
        </p:txBody>
      </p:sp>
      <p:sp>
        <p:nvSpPr>
          <p:cNvPr id="3" name="object 3"/>
          <p:cNvSpPr/>
          <p:nvPr/>
        </p:nvSpPr>
        <p:spPr>
          <a:xfrm>
            <a:off x="6186347" y="2826334"/>
            <a:ext cx="5326779" cy="3676353"/>
          </a:xfrm>
          <a:prstGeom prst="rect">
            <a:avLst/>
          </a:prstGeom>
          <a:blipFill>
            <a:blip r:embed="rId2" cstate="print"/>
            <a:stretch>
              <a:fillRect/>
            </a:stretch>
          </a:blipFill>
        </p:spPr>
        <p:txBody>
          <a:bodyPr wrap="square" lIns="0" tIns="0" rIns="0" bIns="0" rtlCol="0">
            <a:noAutofit/>
          </a:bodyPr>
          <a:lstStyle/>
          <a:p/>
        </p:txBody>
      </p:sp>
      <p:sp>
        <p:nvSpPr>
          <p:cNvPr id="4" name="object 4"/>
          <p:cNvSpPr txBox="1"/>
          <p:nvPr/>
        </p:nvSpPr>
        <p:spPr>
          <a:xfrm>
            <a:off x="798142" y="1250470"/>
            <a:ext cx="10441940" cy="4792345"/>
          </a:xfrm>
          <a:prstGeom prst="rect">
            <a:avLst/>
          </a:prstGeom>
        </p:spPr>
        <p:txBody>
          <a:bodyPr wrap="square" lIns="0" tIns="0" rIns="0" bIns="0" rtlCol="0" vert="horz">
            <a:noAutofit/>
          </a:bodyPr>
          <a:lstStyle/>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85">
                <a:solidFill>
                  <a:srgbClr val="303030"/>
                </a:solidFill>
                <a:latin typeface="Microsoft YaHei UI"/>
                <a:cs typeface="Microsoft YaHei UI"/>
              </a:rPr>
              <a:t>S</a:t>
            </a:r>
            <a:r>
              <a:rPr dirty="0" smtClean="0" sz="2400" spc="-10">
                <a:solidFill>
                  <a:srgbClr val="303030"/>
                </a:solidFill>
                <a:latin typeface="Microsoft YaHei UI"/>
                <a:cs typeface="Microsoft YaHei UI"/>
              </a:rPr>
              <a:t>t</a:t>
            </a:r>
            <a:r>
              <a:rPr dirty="0" smtClean="0" sz="2400" spc="-25">
                <a:solidFill>
                  <a:srgbClr val="303030"/>
                </a:solidFill>
                <a:latin typeface="Microsoft YaHei UI"/>
                <a:cs typeface="Microsoft YaHei UI"/>
              </a:rPr>
              <a:t>a</a:t>
            </a:r>
            <a:r>
              <a:rPr dirty="0" smtClean="0" sz="2400" spc="-50">
                <a:solidFill>
                  <a:srgbClr val="303030"/>
                </a:solidFill>
                <a:latin typeface="Microsoft YaHei UI"/>
                <a:cs typeface="Microsoft YaHei UI"/>
              </a:rPr>
              <a:t>r</a:t>
            </a:r>
            <a:r>
              <a:rPr dirty="0" smtClean="0" sz="2400" spc="-20">
                <a:solidFill>
                  <a:srgbClr val="303030"/>
                </a:solidFill>
                <a:latin typeface="Microsoft YaHei UI"/>
                <a:cs typeface="Microsoft YaHei UI"/>
              </a:rPr>
              <a:t>d</a:t>
            </a:r>
            <a:r>
              <a:rPr dirty="0" smtClean="0" sz="2400" spc="-30">
                <a:solidFill>
                  <a:srgbClr val="303030"/>
                </a:solidFill>
                <a:latin typeface="Microsoft YaHei UI"/>
                <a:cs typeface="Microsoft YaHei UI"/>
              </a:rPr>
              <a:t>o</a:t>
            </a:r>
            <a:r>
              <a:rPr dirty="0" smtClean="0" sz="2400" spc="-20">
                <a:solidFill>
                  <a:srgbClr val="303030"/>
                </a:solidFill>
                <a:latin typeface="Microsoft YaHei UI"/>
                <a:cs typeface="Microsoft YaHei UI"/>
              </a:rPr>
              <a:t>g</a:t>
            </a:r>
            <a:r>
              <a:rPr dirty="0" smtClean="0" sz="2400" spc="10">
                <a:solidFill>
                  <a:srgbClr val="303030"/>
                </a:solidFill>
                <a:latin typeface="Microsoft YaHei UI"/>
                <a:cs typeface="Microsoft YaHei UI"/>
              </a:rPr>
              <a:t> </a:t>
            </a:r>
            <a:r>
              <a:rPr dirty="0" smtClean="0" sz="2400" spc="0">
                <a:solidFill>
                  <a:srgbClr val="303030"/>
                </a:solidFill>
                <a:latin typeface="Microsoft YaHei UI"/>
                <a:cs typeface="Microsoft YaHei UI"/>
              </a:rPr>
              <a:t>是一个企业级知识图谱平台，通过把数据转换成知识，使用知识图</a:t>
            </a:r>
            <a:r>
              <a:rPr dirty="0" smtClean="0" sz="2400" spc="0">
                <a:solidFill>
                  <a:srgbClr val="303030"/>
                </a:solidFill>
                <a:latin typeface="Microsoft YaHei UI"/>
                <a:cs typeface="Microsoft YaHei UI"/>
              </a:rPr>
              <a:t> 谱进行组织，对外提供查询、检索、分析服务。主要特点：</a:t>
            </a:r>
            <a:endParaRPr sz="2400">
              <a:latin typeface="Microsoft YaHei UI"/>
              <a:cs typeface="Microsoft YaHei UI"/>
            </a:endParaRPr>
          </a:p>
          <a:p>
            <a:pPr>
              <a:lnSpc>
                <a:spcPts val="1300"/>
              </a:lnSpc>
              <a:spcBef>
                <a:spcPts val="0"/>
              </a:spcBef>
            </a:pPr>
            <a:endParaRPr sz="13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把关系数据库映射成虚拟图</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支持</a:t>
            </a:r>
            <a:r>
              <a:rPr dirty="0" smtClean="0" sz="2000" spc="-30">
                <a:solidFill>
                  <a:srgbClr val="303030"/>
                </a:solidFill>
                <a:latin typeface="Microsoft YaHei UI"/>
                <a:cs typeface="Microsoft YaHei UI"/>
              </a:rPr>
              <a:t>O</a:t>
            </a:r>
            <a:r>
              <a:rPr dirty="0" smtClean="0" sz="2000" spc="-20">
                <a:solidFill>
                  <a:srgbClr val="303030"/>
                </a:solidFill>
                <a:latin typeface="Microsoft YaHei UI"/>
                <a:cs typeface="Microsoft YaHei UI"/>
              </a:rPr>
              <a:t>W</a:t>
            </a:r>
            <a:r>
              <a:rPr dirty="0" smtClean="0" sz="2000" spc="-10">
                <a:solidFill>
                  <a:srgbClr val="303030"/>
                </a:solidFill>
                <a:latin typeface="Microsoft YaHei UI"/>
                <a:cs typeface="Microsoft YaHei UI"/>
              </a:rPr>
              <a:t>L</a:t>
            </a:r>
            <a:r>
              <a:rPr dirty="0" smtClean="0" sz="2000" spc="5">
                <a:solidFill>
                  <a:srgbClr val="303030"/>
                </a:solidFill>
                <a:latin typeface="Microsoft YaHei UI"/>
                <a:cs typeface="Microsoft YaHei UI"/>
              </a:rPr>
              <a:t>2</a:t>
            </a:r>
            <a:r>
              <a:rPr dirty="0" smtClean="0" sz="2000" spc="0">
                <a:solidFill>
                  <a:srgbClr val="303030"/>
                </a:solidFill>
                <a:latin typeface="Microsoft YaHei UI"/>
                <a:cs typeface="Microsoft YaHei UI"/>
              </a:rPr>
              <a:t>的推理</a:t>
            </a:r>
            <a:endParaRPr sz="2000">
              <a:latin typeface="Microsoft YaHei UI"/>
              <a:cs typeface="Microsoft YaHei UI"/>
            </a:endParaRPr>
          </a:p>
          <a:p>
            <a:pPr>
              <a:lnSpc>
                <a:spcPts val="1100"/>
              </a:lnSpc>
              <a:spcBef>
                <a:spcPts val="99"/>
              </a:spcBef>
            </a:pPr>
            <a:endParaRPr sz="1100"/>
          </a:p>
          <a:p>
            <a:pPr marL="812800" indent="-342900">
              <a:lnSpc>
                <a:spcPct val="100000"/>
              </a:lnSpc>
              <a:buClr>
                <a:srgbClr val="23AB8C"/>
              </a:buClr>
              <a:buFont typeface="Tahoma"/>
              <a:buChar char=""/>
              <a:tabLst>
                <a:tab pos="812165" algn="l"/>
              </a:tabLst>
            </a:pPr>
            <a:r>
              <a:rPr dirty="0" smtClean="0" sz="2000">
                <a:solidFill>
                  <a:srgbClr val="303030"/>
                </a:solidFill>
                <a:latin typeface="Microsoft YaHei UI"/>
                <a:cs typeface="Microsoft YaHei UI"/>
              </a:rPr>
              <a:t>支持</a:t>
            </a:r>
            <a:r>
              <a:rPr dirty="0" smtClean="0" sz="2000" spc="-25">
                <a:solidFill>
                  <a:srgbClr val="303030"/>
                </a:solidFill>
                <a:latin typeface="Microsoft YaHei UI"/>
                <a:cs typeface="Microsoft YaHei UI"/>
              </a:rPr>
              <a:t>G</a:t>
            </a:r>
            <a:r>
              <a:rPr dirty="0" smtClean="0" sz="2000" spc="-35">
                <a:solidFill>
                  <a:srgbClr val="303030"/>
                </a:solidFill>
                <a:latin typeface="Microsoft YaHei UI"/>
                <a:cs typeface="Microsoft YaHei UI"/>
              </a:rPr>
              <a:t>r</a:t>
            </a:r>
            <a:r>
              <a:rPr dirty="0" smtClean="0" sz="2000" spc="5">
                <a:solidFill>
                  <a:srgbClr val="303030"/>
                </a:solidFill>
                <a:latin typeface="Microsoft YaHei UI"/>
                <a:cs typeface="Microsoft YaHei UI"/>
              </a:rPr>
              <a:t>eml</a:t>
            </a:r>
            <a:r>
              <a:rPr dirty="0" smtClean="0" sz="2000" spc="5">
                <a:solidFill>
                  <a:srgbClr val="303030"/>
                </a:solidFill>
                <a:latin typeface="Microsoft YaHei UI"/>
                <a:cs typeface="Microsoft YaHei UI"/>
              </a:rPr>
              <a:t>i</a:t>
            </a:r>
            <a:r>
              <a:rPr dirty="0" smtClean="0" sz="2000" spc="0">
                <a:solidFill>
                  <a:srgbClr val="303030"/>
                </a:solidFill>
                <a:latin typeface="Microsoft YaHei UI"/>
                <a:cs typeface="Microsoft YaHei UI"/>
              </a:rPr>
              <a:t>n</a:t>
            </a:r>
            <a:endParaRPr sz="2000">
              <a:latin typeface="Microsoft YaHei UI"/>
              <a:cs typeface="Microsoft YaHei UI"/>
            </a:endParaRPr>
          </a:p>
          <a:p>
            <a:pPr>
              <a:lnSpc>
                <a:spcPts val="1000"/>
              </a:lnSpc>
            </a:pPr>
            <a:endParaRPr sz="1000"/>
          </a:p>
          <a:p>
            <a:pPr>
              <a:lnSpc>
                <a:spcPts val="1200"/>
              </a:lnSpc>
              <a:spcBef>
                <a:spcPts val="56"/>
              </a:spcBef>
            </a:pPr>
            <a:endParaRPr sz="12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但</a:t>
            </a:r>
            <a:r>
              <a:rPr dirty="0" smtClean="0" sz="2400" spc="5">
                <a:solidFill>
                  <a:srgbClr val="303030"/>
                </a:solidFill>
                <a:latin typeface="Microsoft YaHei UI"/>
                <a:cs typeface="Microsoft YaHei UI"/>
              </a:rPr>
              <a:t> </a:t>
            </a:r>
            <a:r>
              <a:rPr dirty="0" smtClean="0" sz="2400" spc="-85">
                <a:solidFill>
                  <a:srgbClr val="303030"/>
                </a:solidFill>
                <a:latin typeface="Microsoft YaHei UI"/>
                <a:cs typeface="Microsoft YaHei UI"/>
              </a:rPr>
              <a:t>S</a:t>
            </a:r>
            <a:r>
              <a:rPr dirty="0" smtClean="0" sz="2400" spc="-10">
                <a:solidFill>
                  <a:srgbClr val="303030"/>
                </a:solidFill>
                <a:latin typeface="Microsoft YaHei UI"/>
                <a:cs typeface="Microsoft YaHei UI"/>
              </a:rPr>
              <a:t>t</a:t>
            </a:r>
            <a:r>
              <a:rPr dirty="0" smtClean="0" sz="2400" spc="-25">
                <a:solidFill>
                  <a:srgbClr val="303030"/>
                </a:solidFill>
                <a:latin typeface="Microsoft YaHei UI"/>
                <a:cs typeface="Microsoft YaHei UI"/>
              </a:rPr>
              <a:t>a</a:t>
            </a:r>
            <a:r>
              <a:rPr dirty="0" smtClean="0" sz="2400" spc="-50">
                <a:solidFill>
                  <a:srgbClr val="303030"/>
                </a:solidFill>
                <a:latin typeface="Microsoft YaHei UI"/>
                <a:cs typeface="Microsoft YaHei UI"/>
              </a:rPr>
              <a:t>r</a:t>
            </a:r>
            <a:r>
              <a:rPr dirty="0" smtClean="0" sz="2400" spc="-20">
                <a:solidFill>
                  <a:srgbClr val="303030"/>
                </a:solidFill>
                <a:latin typeface="Microsoft YaHei UI"/>
                <a:cs typeface="Microsoft YaHei UI"/>
              </a:rPr>
              <a:t>d</a:t>
            </a:r>
            <a:r>
              <a:rPr dirty="0" smtClean="0" sz="2400" spc="-30">
                <a:solidFill>
                  <a:srgbClr val="303030"/>
                </a:solidFill>
                <a:latin typeface="Microsoft YaHei UI"/>
                <a:cs typeface="Microsoft YaHei UI"/>
              </a:rPr>
              <a:t>o</a:t>
            </a:r>
            <a:r>
              <a:rPr dirty="0" smtClean="0" sz="2400" spc="-20">
                <a:solidFill>
                  <a:srgbClr val="303030"/>
                </a:solidFill>
                <a:latin typeface="Microsoft YaHei UI"/>
                <a:cs typeface="Microsoft YaHei UI"/>
              </a:rPr>
              <a:t>g</a:t>
            </a:r>
            <a:r>
              <a:rPr dirty="0" smtClean="0" sz="2400" spc="10">
                <a:solidFill>
                  <a:srgbClr val="303030"/>
                </a:solidFill>
                <a:latin typeface="Microsoft YaHei UI"/>
                <a:cs typeface="Microsoft YaHei UI"/>
              </a:rPr>
              <a:t> </a:t>
            </a:r>
            <a:r>
              <a:rPr dirty="0" smtClean="0" sz="2400" spc="0">
                <a:solidFill>
                  <a:srgbClr val="303030"/>
                </a:solidFill>
                <a:latin typeface="Microsoft YaHei UI"/>
                <a:cs typeface="Microsoft YaHei UI"/>
              </a:rPr>
              <a:t>仅包含对结构化数据</a:t>
            </a:r>
            <a:endParaRPr sz="2400">
              <a:latin typeface="Microsoft YaHei UI"/>
              <a:cs typeface="Microsoft YaHei UI"/>
            </a:endParaRPr>
          </a:p>
          <a:p>
            <a:pPr algn="just" marL="354965" marR="5819140" indent="0">
              <a:lnSpc>
                <a:spcPct val="150000"/>
              </a:lnSpc>
            </a:pPr>
            <a:r>
              <a:rPr dirty="0" smtClean="0" sz="2400">
                <a:solidFill>
                  <a:srgbClr val="303030"/>
                </a:solidFill>
                <a:latin typeface="Microsoft YaHei UI"/>
                <a:cs typeface="Microsoft YaHei UI"/>
              </a:rPr>
              <a:t>（</a:t>
            </a:r>
            <a:r>
              <a:rPr dirty="0" smtClean="0" sz="2400" spc="-30">
                <a:solidFill>
                  <a:srgbClr val="303030"/>
                </a:solidFill>
                <a:latin typeface="Microsoft YaHei UI"/>
                <a:cs typeface="Microsoft YaHei UI"/>
              </a:rPr>
              <a:t>RD</a:t>
            </a:r>
            <a:r>
              <a:rPr dirty="0" smtClean="0" sz="2400" spc="-10">
                <a:solidFill>
                  <a:srgbClr val="303030"/>
                </a:solidFill>
                <a:latin typeface="Microsoft YaHei UI"/>
                <a:cs typeface="Microsoft YaHei UI"/>
              </a:rPr>
              <a:t>B</a:t>
            </a:r>
            <a:r>
              <a:rPr dirty="0" smtClean="0" sz="2400" spc="-5">
                <a:solidFill>
                  <a:srgbClr val="303030"/>
                </a:solidFill>
                <a:latin typeface="Microsoft YaHei UI"/>
                <a:cs typeface="Microsoft YaHei UI"/>
              </a:rPr>
              <a:t>M</a:t>
            </a:r>
            <a:r>
              <a:rPr dirty="0" smtClean="0" sz="2400" spc="-10">
                <a:solidFill>
                  <a:srgbClr val="303030"/>
                </a:solidFill>
                <a:latin typeface="Microsoft YaHei UI"/>
                <a:cs typeface="Microsoft YaHei UI"/>
              </a:rPr>
              <a:t>S</a:t>
            </a:r>
            <a:r>
              <a:rPr dirty="0" smtClean="0" sz="2400" spc="0">
                <a:solidFill>
                  <a:srgbClr val="303030"/>
                </a:solidFill>
                <a:latin typeface="Microsoft YaHei UI"/>
                <a:cs typeface="Microsoft YaHei UI"/>
              </a:rPr>
              <a:t>、</a:t>
            </a:r>
            <a:r>
              <a:rPr dirty="0" smtClean="0" sz="2400" spc="-15">
                <a:solidFill>
                  <a:srgbClr val="303030"/>
                </a:solidFill>
                <a:latin typeface="Microsoft YaHei UI"/>
                <a:cs typeface="Microsoft YaHei UI"/>
              </a:rPr>
              <a:t>E</a:t>
            </a:r>
            <a:r>
              <a:rPr dirty="0" smtClean="0" sz="2400" spc="-35">
                <a:solidFill>
                  <a:srgbClr val="303030"/>
                </a:solidFill>
                <a:latin typeface="Microsoft YaHei UI"/>
                <a:cs typeface="Microsoft YaHei UI"/>
              </a:rPr>
              <a:t>x</a:t>
            </a:r>
            <a:r>
              <a:rPr dirty="0" smtClean="0" sz="2400" spc="-5">
                <a:solidFill>
                  <a:srgbClr val="303030"/>
                </a:solidFill>
                <a:latin typeface="Microsoft YaHei UI"/>
                <a:cs typeface="Microsoft YaHei UI"/>
              </a:rPr>
              <a:t>ce</a:t>
            </a:r>
            <a:r>
              <a:rPr dirty="0" smtClean="0" sz="2400" spc="-5">
                <a:solidFill>
                  <a:srgbClr val="303030"/>
                </a:solidFill>
                <a:latin typeface="Microsoft YaHei UI"/>
                <a:cs typeface="Microsoft YaHei UI"/>
              </a:rPr>
              <a:t>l</a:t>
            </a:r>
            <a:r>
              <a:rPr dirty="0" smtClean="0" sz="2400" spc="0">
                <a:solidFill>
                  <a:srgbClr val="303030"/>
                </a:solidFill>
                <a:latin typeface="Microsoft YaHei UI"/>
                <a:cs typeface="Microsoft YaHei UI"/>
              </a:rPr>
              <a:t>等）的处理，</a:t>
            </a:r>
            <a:r>
              <a:rPr dirty="0" smtClean="0" sz="2400" spc="0">
                <a:solidFill>
                  <a:srgbClr val="303030"/>
                </a:solidFill>
                <a:latin typeface="Microsoft YaHei UI"/>
                <a:cs typeface="Microsoft YaHei UI"/>
              </a:rPr>
              <a:t> 没有针对非结构化数据的知识抽</a:t>
            </a:r>
            <a:r>
              <a:rPr dirty="0" smtClean="0" sz="2400" spc="0">
                <a:solidFill>
                  <a:srgbClr val="303030"/>
                </a:solidFill>
                <a:latin typeface="Microsoft YaHei UI"/>
                <a:cs typeface="Microsoft YaHei UI"/>
              </a:rPr>
              <a:t> 取，也没有包含知识融合功能。</a:t>
            </a:r>
            <a:endParaRPr sz="2400">
              <a:latin typeface="Microsoft YaHei UI"/>
              <a:cs typeface="Microsoft YaHei U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324" y="383921"/>
            <a:ext cx="35814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知识图谱生命周期总结</a:t>
            </a:r>
            <a:endParaRPr sz="2800">
              <a:latin typeface="Microsoft YaHei UI"/>
              <a:cs typeface="Microsoft YaHei UI"/>
            </a:endParaRPr>
          </a:p>
        </p:txBody>
      </p:sp>
      <p:sp>
        <p:nvSpPr>
          <p:cNvPr id="3" name="object 3"/>
          <p:cNvSpPr txBox="1"/>
          <p:nvPr/>
        </p:nvSpPr>
        <p:spPr>
          <a:xfrm>
            <a:off x="798142" y="1433350"/>
            <a:ext cx="7378700" cy="26771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在行业应用中使用知识图谱，大致有如下几种方式：</a:t>
            </a:r>
            <a:endParaRPr sz="2400">
              <a:latin typeface="Microsoft YaHei UI"/>
              <a:cs typeface="Microsoft YaHei UI"/>
            </a:endParaRPr>
          </a:p>
          <a:p>
            <a:pPr>
              <a:lnSpc>
                <a:spcPts val="1200"/>
              </a:lnSpc>
              <a:spcBef>
                <a:spcPts val="99"/>
              </a:spcBef>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使用现有的套装工具（如</a:t>
            </a:r>
            <a:r>
              <a:rPr dirty="0" smtClean="0" sz="2000" spc="-15">
                <a:solidFill>
                  <a:srgbClr val="303030"/>
                </a:solidFill>
                <a:latin typeface="Microsoft YaHei UI"/>
                <a:cs typeface="Microsoft YaHei UI"/>
              </a:rPr>
              <a:t> </a:t>
            </a:r>
            <a:r>
              <a:rPr dirty="0" smtClean="0" sz="2000" spc="-90">
                <a:solidFill>
                  <a:srgbClr val="303030"/>
                </a:solidFill>
                <a:latin typeface="Microsoft YaHei UI"/>
                <a:cs typeface="Microsoft YaHei UI"/>
              </a:rPr>
              <a:t>L</a:t>
            </a:r>
            <a:r>
              <a:rPr dirty="0" smtClean="0" sz="2000" spc="-15">
                <a:solidFill>
                  <a:srgbClr val="303030"/>
                </a:solidFill>
                <a:latin typeface="Microsoft YaHei UI"/>
                <a:cs typeface="Microsoft YaHei UI"/>
              </a:rPr>
              <a:t>O</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2</a:t>
            </a:r>
            <a:r>
              <a:rPr dirty="0" smtClean="0" sz="2000" spc="0">
                <a:solidFill>
                  <a:srgbClr val="303030"/>
                </a:solidFill>
                <a:latin typeface="Microsoft YaHei UI"/>
                <a:cs typeface="Microsoft YaHei UI"/>
              </a:rPr>
              <a:t>、</a:t>
            </a:r>
            <a:r>
              <a:rPr dirty="0" smtClean="0" sz="2000" spc="-55">
                <a:solidFill>
                  <a:srgbClr val="303030"/>
                </a:solidFill>
                <a:latin typeface="Microsoft YaHei UI"/>
                <a:cs typeface="Microsoft YaHei UI"/>
              </a:rPr>
              <a:t>S</a:t>
            </a:r>
            <a:r>
              <a:rPr dirty="0" smtClean="0" sz="2000" spc="-20">
                <a:solidFill>
                  <a:srgbClr val="303030"/>
                </a:solidFill>
                <a:latin typeface="Microsoft YaHei UI"/>
                <a:cs typeface="Microsoft YaHei UI"/>
              </a:rPr>
              <a:t>ta</a:t>
            </a:r>
            <a:r>
              <a:rPr dirty="0" smtClean="0" sz="2000" spc="-35">
                <a:solidFill>
                  <a:srgbClr val="303030"/>
                </a:solidFill>
                <a:latin typeface="Microsoft YaHei UI"/>
                <a:cs typeface="Microsoft YaHei UI"/>
              </a:rPr>
              <a:t>r</a:t>
            </a:r>
            <a:r>
              <a:rPr dirty="0" smtClean="0" sz="2000" spc="-15">
                <a:solidFill>
                  <a:srgbClr val="303030"/>
                </a:solidFill>
                <a:latin typeface="Microsoft YaHei UI"/>
                <a:cs typeface="Microsoft YaHei UI"/>
              </a:rPr>
              <a:t>d</a:t>
            </a:r>
            <a:r>
              <a:rPr dirty="0" smtClean="0" sz="2000" spc="-10">
                <a:solidFill>
                  <a:srgbClr val="303030"/>
                </a:solidFill>
                <a:latin typeface="Microsoft YaHei UI"/>
                <a:cs typeface="Microsoft YaHei UI"/>
              </a:rPr>
              <a:t>o</a:t>
            </a:r>
            <a:r>
              <a:rPr dirty="0" smtClean="0" sz="2000" spc="-15">
                <a:solidFill>
                  <a:srgbClr val="303030"/>
                </a:solidFill>
                <a:latin typeface="Microsoft YaHei UI"/>
                <a:cs typeface="Microsoft YaHei UI"/>
              </a:rPr>
              <a:t>g</a:t>
            </a:r>
            <a:r>
              <a:rPr dirty="0" smtClean="0" sz="2000" spc="-15">
                <a:solidFill>
                  <a:srgbClr val="303030"/>
                </a:solidFill>
                <a:latin typeface="Microsoft YaHei UI"/>
                <a:cs typeface="Microsoft YaHei UI"/>
              </a:rPr>
              <a:t>）</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在现有套装工具的基础上进行扩充：</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使用各生命周期过程的相应工具并进行组合使用</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针对性开发或扩展生命周期中特定工具</a:t>
            </a:r>
            <a:endParaRPr sz="2000">
              <a:latin typeface="Microsoft YaHei UI"/>
              <a:cs typeface="Microsoft YaHei UI"/>
            </a:endParaRPr>
          </a:p>
          <a:p>
            <a:pPr>
              <a:lnSpc>
                <a:spcPts val="1200"/>
              </a:lnSpc>
            </a:pPr>
            <a:endParaRPr sz="1200"/>
          </a:p>
          <a:p>
            <a:pPr marL="469900">
              <a:lnSpc>
                <a:spcPct val="100000"/>
              </a:lnSpc>
              <a:tabLst>
                <a:tab pos="8121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完全从零开始构建</a:t>
            </a:r>
            <a:endParaRPr sz="2000">
              <a:latin typeface="Microsoft YaHei UI"/>
              <a:cs typeface="Microsoft YaHei UI"/>
            </a:endParaRPr>
          </a:p>
        </p:txBody>
      </p:sp>
      <p:sp>
        <p:nvSpPr>
          <p:cNvPr id="4" name="object 4"/>
          <p:cNvSpPr/>
          <p:nvPr/>
        </p:nvSpPr>
        <p:spPr>
          <a:xfrm>
            <a:off x="6930406" y="4123250"/>
            <a:ext cx="4156950" cy="2324100"/>
          </a:xfrm>
          <a:custGeom>
            <a:avLst/>
            <a:gdLst/>
            <a:ahLst/>
            <a:cxnLst/>
            <a:rect l="l" t="t" r="r" b="b"/>
            <a:pathLst>
              <a:path w="4156950" h="2324100">
                <a:moveTo>
                  <a:pt x="3009176" y="2108199"/>
                </a:moveTo>
                <a:lnTo>
                  <a:pt x="1791578" y="2108199"/>
                </a:lnTo>
                <a:lnTo>
                  <a:pt x="1806053" y="2120899"/>
                </a:lnTo>
                <a:lnTo>
                  <a:pt x="1837000" y="2146299"/>
                </a:lnTo>
                <a:lnTo>
                  <a:pt x="1870491" y="2171699"/>
                </a:lnTo>
                <a:lnTo>
                  <a:pt x="1906381" y="2197099"/>
                </a:lnTo>
                <a:lnTo>
                  <a:pt x="1944527" y="2222499"/>
                </a:lnTo>
                <a:lnTo>
                  <a:pt x="1984786" y="2247899"/>
                </a:lnTo>
                <a:lnTo>
                  <a:pt x="2005663" y="2247899"/>
                </a:lnTo>
                <a:lnTo>
                  <a:pt x="2027014" y="2260599"/>
                </a:lnTo>
                <a:lnTo>
                  <a:pt x="2048822" y="2273299"/>
                </a:lnTo>
                <a:lnTo>
                  <a:pt x="2071068" y="2273299"/>
                </a:lnTo>
                <a:lnTo>
                  <a:pt x="2093735" y="2285999"/>
                </a:lnTo>
                <a:lnTo>
                  <a:pt x="2116805" y="2285999"/>
                </a:lnTo>
                <a:lnTo>
                  <a:pt x="2140259" y="2298699"/>
                </a:lnTo>
                <a:lnTo>
                  <a:pt x="2164080" y="2298699"/>
                </a:lnTo>
                <a:lnTo>
                  <a:pt x="2188250" y="2311399"/>
                </a:lnTo>
                <a:lnTo>
                  <a:pt x="2246448" y="2324099"/>
                </a:lnTo>
                <a:lnTo>
                  <a:pt x="2534099" y="2324099"/>
                </a:lnTo>
                <a:lnTo>
                  <a:pt x="2695558" y="2285999"/>
                </a:lnTo>
                <a:lnTo>
                  <a:pt x="2746112" y="2273299"/>
                </a:lnTo>
                <a:lnTo>
                  <a:pt x="2794641" y="2247899"/>
                </a:lnTo>
                <a:lnTo>
                  <a:pt x="2840911" y="2235199"/>
                </a:lnTo>
                <a:lnTo>
                  <a:pt x="2884686" y="2209799"/>
                </a:lnTo>
                <a:lnTo>
                  <a:pt x="2925732" y="2184399"/>
                </a:lnTo>
                <a:lnTo>
                  <a:pt x="2963813" y="2146299"/>
                </a:lnTo>
                <a:lnTo>
                  <a:pt x="2998694" y="2120899"/>
                </a:lnTo>
                <a:lnTo>
                  <a:pt x="3009176" y="2108199"/>
                </a:lnTo>
                <a:close/>
              </a:path>
              <a:path w="4156950" h="2324100">
                <a:moveTo>
                  <a:pt x="1413568" y="2184399"/>
                </a:moveTo>
                <a:lnTo>
                  <a:pt x="1284432" y="2184399"/>
                </a:lnTo>
                <a:lnTo>
                  <a:pt x="1348851" y="2197099"/>
                </a:lnTo>
                <a:lnTo>
                  <a:pt x="1413568" y="2184399"/>
                </a:lnTo>
                <a:close/>
              </a:path>
              <a:path w="4156950" h="2324100">
                <a:moveTo>
                  <a:pt x="1320105" y="215899"/>
                </a:moveTo>
                <a:lnTo>
                  <a:pt x="994795" y="215899"/>
                </a:lnTo>
                <a:lnTo>
                  <a:pt x="937552" y="228599"/>
                </a:lnTo>
                <a:lnTo>
                  <a:pt x="829602" y="253999"/>
                </a:lnTo>
                <a:lnTo>
                  <a:pt x="779216" y="279399"/>
                </a:lnTo>
                <a:lnTo>
                  <a:pt x="731440" y="292099"/>
                </a:lnTo>
                <a:lnTo>
                  <a:pt x="686433" y="317499"/>
                </a:lnTo>
                <a:lnTo>
                  <a:pt x="644358" y="342899"/>
                </a:lnTo>
                <a:lnTo>
                  <a:pt x="605376" y="368299"/>
                </a:lnTo>
                <a:lnTo>
                  <a:pt x="569648" y="406399"/>
                </a:lnTo>
                <a:lnTo>
                  <a:pt x="537335" y="431799"/>
                </a:lnTo>
                <a:lnTo>
                  <a:pt x="508600" y="469899"/>
                </a:lnTo>
                <a:lnTo>
                  <a:pt x="483603" y="495299"/>
                </a:lnTo>
                <a:lnTo>
                  <a:pt x="462506" y="533399"/>
                </a:lnTo>
                <a:lnTo>
                  <a:pt x="445471" y="571499"/>
                </a:lnTo>
                <a:lnTo>
                  <a:pt x="432658" y="609599"/>
                </a:lnTo>
                <a:lnTo>
                  <a:pt x="424229" y="647699"/>
                </a:lnTo>
                <a:lnTo>
                  <a:pt x="420346" y="685799"/>
                </a:lnTo>
                <a:lnTo>
                  <a:pt x="421169" y="723899"/>
                </a:lnTo>
                <a:lnTo>
                  <a:pt x="426862" y="774699"/>
                </a:lnTo>
                <a:lnTo>
                  <a:pt x="400631" y="774699"/>
                </a:lnTo>
                <a:lnTo>
                  <a:pt x="378625" y="787399"/>
                </a:lnTo>
                <a:lnTo>
                  <a:pt x="314564" y="787399"/>
                </a:lnTo>
                <a:lnTo>
                  <a:pt x="293965" y="800099"/>
                </a:lnTo>
                <a:lnTo>
                  <a:pt x="273794" y="800099"/>
                </a:lnTo>
                <a:lnTo>
                  <a:pt x="254083" y="812799"/>
                </a:lnTo>
                <a:lnTo>
                  <a:pt x="234861" y="812799"/>
                </a:lnTo>
                <a:lnTo>
                  <a:pt x="216161" y="825499"/>
                </a:lnTo>
                <a:lnTo>
                  <a:pt x="198011" y="838199"/>
                </a:lnTo>
                <a:lnTo>
                  <a:pt x="180443" y="838199"/>
                </a:lnTo>
                <a:lnTo>
                  <a:pt x="147176" y="863599"/>
                </a:lnTo>
                <a:lnTo>
                  <a:pt x="116605" y="888999"/>
                </a:lnTo>
                <a:lnTo>
                  <a:pt x="88974" y="914399"/>
                </a:lnTo>
                <a:lnTo>
                  <a:pt x="76339" y="914399"/>
                </a:lnTo>
                <a:lnTo>
                  <a:pt x="64531" y="939799"/>
                </a:lnTo>
                <a:lnTo>
                  <a:pt x="46344" y="952499"/>
                </a:lnTo>
                <a:lnTo>
                  <a:pt x="31219" y="977899"/>
                </a:lnTo>
                <a:lnTo>
                  <a:pt x="9980" y="1028699"/>
                </a:lnTo>
                <a:lnTo>
                  <a:pt x="467" y="1079499"/>
                </a:lnTo>
                <a:lnTo>
                  <a:pt x="0" y="1104899"/>
                </a:lnTo>
                <a:lnTo>
                  <a:pt x="2333" y="1130299"/>
                </a:lnTo>
                <a:lnTo>
                  <a:pt x="7426" y="1155699"/>
                </a:lnTo>
                <a:lnTo>
                  <a:pt x="15232" y="1181099"/>
                </a:lnTo>
                <a:lnTo>
                  <a:pt x="25710" y="1193799"/>
                </a:lnTo>
                <a:lnTo>
                  <a:pt x="38817" y="1219199"/>
                </a:lnTo>
                <a:lnTo>
                  <a:pt x="54508" y="1244599"/>
                </a:lnTo>
                <a:lnTo>
                  <a:pt x="72740" y="1269999"/>
                </a:lnTo>
                <a:lnTo>
                  <a:pt x="93470" y="1282699"/>
                </a:lnTo>
                <a:lnTo>
                  <a:pt x="116655" y="1308099"/>
                </a:lnTo>
                <a:lnTo>
                  <a:pt x="142251" y="1320799"/>
                </a:lnTo>
                <a:lnTo>
                  <a:pt x="170214" y="1346199"/>
                </a:lnTo>
                <a:lnTo>
                  <a:pt x="200503" y="1358899"/>
                </a:lnTo>
                <a:lnTo>
                  <a:pt x="233072" y="1371599"/>
                </a:lnTo>
                <a:lnTo>
                  <a:pt x="219174" y="1384299"/>
                </a:lnTo>
                <a:lnTo>
                  <a:pt x="206028" y="1396999"/>
                </a:lnTo>
                <a:lnTo>
                  <a:pt x="193646" y="1409699"/>
                </a:lnTo>
                <a:lnTo>
                  <a:pt x="182035" y="1409699"/>
                </a:lnTo>
                <a:lnTo>
                  <a:pt x="171204" y="1422399"/>
                </a:lnTo>
                <a:lnTo>
                  <a:pt x="143488" y="1460499"/>
                </a:lnTo>
                <a:lnTo>
                  <a:pt x="123127" y="1498599"/>
                </a:lnTo>
                <a:lnTo>
                  <a:pt x="110365" y="1549399"/>
                </a:lnTo>
                <a:lnTo>
                  <a:pt x="107842" y="1562099"/>
                </a:lnTo>
                <a:lnTo>
                  <a:pt x="106201" y="1574799"/>
                </a:lnTo>
                <a:lnTo>
                  <a:pt x="105449" y="1587499"/>
                </a:lnTo>
                <a:lnTo>
                  <a:pt x="105596" y="1600199"/>
                </a:lnTo>
                <a:lnTo>
                  <a:pt x="114705" y="1650999"/>
                </a:lnTo>
                <a:lnTo>
                  <a:pt x="135528" y="1701799"/>
                </a:lnTo>
                <a:lnTo>
                  <a:pt x="167004" y="1752599"/>
                </a:lnTo>
                <a:lnTo>
                  <a:pt x="186398" y="1765299"/>
                </a:lnTo>
                <a:lnTo>
                  <a:pt x="208050" y="1790699"/>
                </a:lnTo>
                <a:lnTo>
                  <a:pt x="231825" y="1803399"/>
                </a:lnTo>
                <a:lnTo>
                  <a:pt x="257587" y="1828799"/>
                </a:lnTo>
                <a:lnTo>
                  <a:pt x="285201" y="1841499"/>
                </a:lnTo>
                <a:lnTo>
                  <a:pt x="314533" y="1854199"/>
                </a:lnTo>
                <a:lnTo>
                  <a:pt x="345446" y="1866899"/>
                </a:lnTo>
                <a:lnTo>
                  <a:pt x="377807" y="1879599"/>
                </a:lnTo>
                <a:lnTo>
                  <a:pt x="411480" y="1892299"/>
                </a:lnTo>
                <a:lnTo>
                  <a:pt x="446330" y="1892299"/>
                </a:lnTo>
                <a:lnTo>
                  <a:pt x="482221" y="1904999"/>
                </a:lnTo>
                <a:lnTo>
                  <a:pt x="636412" y="1904999"/>
                </a:lnTo>
                <a:lnTo>
                  <a:pt x="639358" y="1917699"/>
                </a:lnTo>
                <a:lnTo>
                  <a:pt x="642355" y="1917699"/>
                </a:lnTo>
                <a:lnTo>
                  <a:pt x="680121" y="1955799"/>
                </a:lnTo>
                <a:lnTo>
                  <a:pt x="721735" y="1993899"/>
                </a:lnTo>
                <a:lnTo>
                  <a:pt x="766901" y="2019299"/>
                </a:lnTo>
                <a:lnTo>
                  <a:pt x="815323" y="2057399"/>
                </a:lnTo>
                <a:lnTo>
                  <a:pt x="866705" y="2082799"/>
                </a:lnTo>
                <a:lnTo>
                  <a:pt x="920753" y="2108199"/>
                </a:lnTo>
                <a:lnTo>
                  <a:pt x="977169" y="2133599"/>
                </a:lnTo>
                <a:lnTo>
                  <a:pt x="1035658" y="2146299"/>
                </a:lnTo>
                <a:lnTo>
                  <a:pt x="1220608" y="2184399"/>
                </a:lnTo>
                <a:lnTo>
                  <a:pt x="1478288" y="2184399"/>
                </a:lnTo>
                <a:lnTo>
                  <a:pt x="1542715" y="2171699"/>
                </a:lnTo>
                <a:lnTo>
                  <a:pt x="1606554" y="2171699"/>
                </a:lnTo>
                <a:lnTo>
                  <a:pt x="1669507" y="2146299"/>
                </a:lnTo>
                <a:lnTo>
                  <a:pt x="1731281" y="2133599"/>
                </a:lnTo>
                <a:lnTo>
                  <a:pt x="1791578" y="2108199"/>
                </a:lnTo>
                <a:lnTo>
                  <a:pt x="3009176" y="2108199"/>
                </a:lnTo>
                <a:lnTo>
                  <a:pt x="3030140" y="2082799"/>
                </a:lnTo>
                <a:lnTo>
                  <a:pt x="3057917" y="2057399"/>
                </a:lnTo>
                <a:lnTo>
                  <a:pt x="3081788" y="2019299"/>
                </a:lnTo>
                <a:lnTo>
                  <a:pt x="3101520" y="1981199"/>
                </a:lnTo>
                <a:lnTo>
                  <a:pt x="3760131" y="1981199"/>
                </a:lnTo>
                <a:lnTo>
                  <a:pt x="3800403" y="1968499"/>
                </a:lnTo>
                <a:lnTo>
                  <a:pt x="3838422" y="1943099"/>
                </a:lnTo>
                <a:lnTo>
                  <a:pt x="3874026" y="1917699"/>
                </a:lnTo>
                <a:lnTo>
                  <a:pt x="3907051" y="1892299"/>
                </a:lnTo>
                <a:lnTo>
                  <a:pt x="3937335" y="1866899"/>
                </a:lnTo>
                <a:lnTo>
                  <a:pt x="3989028" y="1816099"/>
                </a:lnTo>
                <a:lnTo>
                  <a:pt x="4027802" y="1752599"/>
                </a:lnTo>
                <a:lnTo>
                  <a:pt x="4041938" y="1727199"/>
                </a:lnTo>
                <a:lnTo>
                  <a:pt x="4052355" y="1689099"/>
                </a:lnTo>
                <a:lnTo>
                  <a:pt x="4058892" y="1650999"/>
                </a:lnTo>
                <a:lnTo>
                  <a:pt x="4061386" y="1625599"/>
                </a:lnTo>
                <a:lnTo>
                  <a:pt x="4080096" y="1625599"/>
                </a:lnTo>
                <a:lnTo>
                  <a:pt x="4098697" y="1612899"/>
                </a:lnTo>
                <a:lnTo>
                  <a:pt x="4153757" y="1612899"/>
                </a:lnTo>
                <a:lnTo>
                  <a:pt x="4171834" y="1600199"/>
                </a:lnTo>
                <a:lnTo>
                  <a:pt x="4207523" y="1600199"/>
                </a:lnTo>
                <a:lnTo>
                  <a:pt x="4225117" y="1587499"/>
                </a:lnTo>
                <a:lnTo>
                  <a:pt x="4259764" y="1587499"/>
                </a:lnTo>
                <a:lnTo>
                  <a:pt x="4276798" y="1574799"/>
                </a:lnTo>
                <a:lnTo>
                  <a:pt x="4293629" y="1574799"/>
                </a:lnTo>
                <a:lnTo>
                  <a:pt x="4310248" y="1562099"/>
                </a:lnTo>
                <a:lnTo>
                  <a:pt x="4326646" y="1562099"/>
                </a:lnTo>
                <a:lnTo>
                  <a:pt x="4342814" y="1549399"/>
                </a:lnTo>
                <a:lnTo>
                  <a:pt x="4358744" y="1549399"/>
                </a:lnTo>
                <a:lnTo>
                  <a:pt x="4374428" y="1536699"/>
                </a:lnTo>
                <a:lnTo>
                  <a:pt x="4389857" y="1536699"/>
                </a:lnTo>
                <a:lnTo>
                  <a:pt x="4405022" y="1523999"/>
                </a:lnTo>
                <a:lnTo>
                  <a:pt x="4451343" y="1498599"/>
                </a:lnTo>
                <a:lnTo>
                  <a:pt x="4493710" y="1473199"/>
                </a:lnTo>
                <a:lnTo>
                  <a:pt x="4532094" y="1435099"/>
                </a:lnTo>
                <a:lnTo>
                  <a:pt x="4566460" y="1409699"/>
                </a:lnTo>
                <a:lnTo>
                  <a:pt x="4596778" y="1371599"/>
                </a:lnTo>
                <a:lnTo>
                  <a:pt x="4623016" y="1346199"/>
                </a:lnTo>
                <a:lnTo>
                  <a:pt x="4645142" y="1308099"/>
                </a:lnTo>
                <a:lnTo>
                  <a:pt x="4663123" y="1269999"/>
                </a:lnTo>
                <a:lnTo>
                  <a:pt x="4676928" y="1231899"/>
                </a:lnTo>
                <a:lnTo>
                  <a:pt x="4686525" y="1193799"/>
                </a:lnTo>
                <a:lnTo>
                  <a:pt x="4691882" y="1155699"/>
                </a:lnTo>
                <a:lnTo>
                  <a:pt x="4692966" y="1117599"/>
                </a:lnTo>
                <a:lnTo>
                  <a:pt x="4689747" y="1079499"/>
                </a:lnTo>
                <a:lnTo>
                  <a:pt x="4682192" y="1041399"/>
                </a:lnTo>
                <a:lnTo>
                  <a:pt x="4670269" y="1003299"/>
                </a:lnTo>
                <a:lnTo>
                  <a:pt x="4653946" y="965199"/>
                </a:lnTo>
                <a:lnTo>
                  <a:pt x="4633191" y="927099"/>
                </a:lnTo>
                <a:lnTo>
                  <a:pt x="4607972" y="888999"/>
                </a:lnTo>
                <a:lnTo>
                  <a:pt x="4578258" y="850899"/>
                </a:lnTo>
                <a:lnTo>
                  <a:pt x="4544017" y="825499"/>
                </a:lnTo>
                <a:lnTo>
                  <a:pt x="4550457" y="812799"/>
                </a:lnTo>
                <a:lnTo>
                  <a:pt x="4556388" y="800099"/>
                </a:lnTo>
                <a:lnTo>
                  <a:pt x="4561805" y="787399"/>
                </a:lnTo>
                <a:lnTo>
                  <a:pt x="4566706" y="774699"/>
                </a:lnTo>
                <a:lnTo>
                  <a:pt x="4577322" y="749299"/>
                </a:lnTo>
                <a:lnTo>
                  <a:pt x="4584055" y="711199"/>
                </a:lnTo>
                <a:lnTo>
                  <a:pt x="4587010" y="685799"/>
                </a:lnTo>
                <a:lnTo>
                  <a:pt x="4586292" y="647699"/>
                </a:lnTo>
                <a:lnTo>
                  <a:pt x="4582005" y="622299"/>
                </a:lnTo>
                <a:lnTo>
                  <a:pt x="4574253" y="596899"/>
                </a:lnTo>
                <a:lnTo>
                  <a:pt x="4563141" y="558799"/>
                </a:lnTo>
                <a:lnTo>
                  <a:pt x="4531257" y="507999"/>
                </a:lnTo>
                <a:lnTo>
                  <a:pt x="4487187" y="457199"/>
                </a:lnTo>
                <a:lnTo>
                  <a:pt x="4431769" y="406399"/>
                </a:lnTo>
                <a:lnTo>
                  <a:pt x="4400065" y="380999"/>
                </a:lnTo>
                <a:lnTo>
                  <a:pt x="4365838" y="368299"/>
                </a:lnTo>
                <a:lnTo>
                  <a:pt x="4329192" y="342899"/>
                </a:lnTo>
                <a:lnTo>
                  <a:pt x="4290232" y="330199"/>
                </a:lnTo>
                <a:lnTo>
                  <a:pt x="4249061" y="317499"/>
                </a:lnTo>
                <a:lnTo>
                  <a:pt x="4205786" y="304799"/>
                </a:lnTo>
                <a:lnTo>
                  <a:pt x="4160509" y="292099"/>
                </a:lnTo>
                <a:lnTo>
                  <a:pt x="4156950" y="279399"/>
                </a:lnTo>
                <a:lnTo>
                  <a:pt x="1523062" y="279399"/>
                </a:lnTo>
                <a:lnTo>
                  <a:pt x="1479941" y="253999"/>
                </a:lnTo>
                <a:lnTo>
                  <a:pt x="1457897" y="253999"/>
                </a:lnTo>
                <a:lnTo>
                  <a:pt x="1435557" y="241299"/>
                </a:lnTo>
                <a:lnTo>
                  <a:pt x="1412940" y="241299"/>
                </a:lnTo>
                <a:lnTo>
                  <a:pt x="1390066" y="228599"/>
                </a:lnTo>
                <a:lnTo>
                  <a:pt x="1343629" y="228599"/>
                </a:lnTo>
                <a:lnTo>
                  <a:pt x="1320105" y="215899"/>
                </a:lnTo>
                <a:close/>
              </a:path>
              <a:path w="4156950" h="2324100">
                <a:moveTo>
                  <a:pt x="3530677" y="2031999"/>
                </a:moveTo>
                <a:lnTo>
                  <a:pt x="3342644" y="2031999"/>
                </a:lnTo>
                <a:lnTo>
                  <a:pt x="3359748" y="2044699"/>
                </a:lnTo>
                <a:lnTo>
                  <a:pt x="3480307" y="2044699"/>
                </a:lnTo>
                <a:lnTo>
                  <a:pt x="3530677" y="2031999"/>
                </a:lnTo>
                <a:close/>
              </a:path>
              <a:path w="4156950" h="2324100">
                <a:moveTo>
                  <a:pt x="3760131" y="1981199"/>
                </a:moveTo>
                <a:lnTo>
                  <a:pt x="3116366" y="1981199"/>
                </a:lnTo>
                <a:lnTo>
                  <a:pt x="3131429" y="1993899"/>
                </a:lnTo>
                <a:lnTo>
                  <a:pt x="3146698" y="1993899"/>
                </a:lnTo>
                <a:lnTo>
                  <a:pt x="3162165" y="2006599"/>
                </a:lnTo>
                <a:lnTo>
                  <a:pt x="3193653" y="2006599"/>
                </a:lnTo>
                <a:lnTo>
                  <a:pt x="3209656" y="2019299"/>
                </a:lnTo>
                <a:lnTo>
                  <a:pt x="3258585" y="2019299"/>
                </a:lnTo>
                <a:lnTo>
                  <a:pt x="3275171" y="2031999"/>
                </a:lnTo>
                <a:lnTo>
                  <a:pt x="3579771" y="2031999"/>
                </a:lnTo>
                <a:lnTo>
                  <a:pt x="3673480" y="2006599"/>
                </a:lnTo>
                <a:lnTo>
                  <a:pt x="3717769" y="1993899"/>
                </a:lnTo>
                <a:lnTo>
                  <a:pt x="3760131" y="1981199"/>
                </a:lnTo>
                <a:close/>
              </a:path>
              <a:path w="4156950" h="2324100">
                <a:moveTo>
                  <a:pt x="2174692" y="76199"/>
                </a:moveTo>
                <a:lnTo>
                  <a:pt x="1907536" y="76199"/>
                </a:lnTo>
                <a:lnTo>
                  <a:pt x="1822663" y="101599"/>
                </a:lnTo>
                <a:lnTo>
                  <a:pt x="1781916" y="101599"/>
                </a:lnTo>
                <a:lnTo>
                  <a:pt x="1742563" y="126999"/>
                </a:lnTo>
                <a:lnTo>
                  <a:pt x="1704807" y="139699"/>
                </a:lnTo>
                <a:lnTo>
                  <a:pt x="1668849" y="152399"/>
                </a:lnTo>
                <a:lnTo>
                  <a:pt x="1634888" y="177799"/>
                </a:lnTo>
                <a:lnTo>
                  <a:pt x="1603129" y="203199"/>
                </a:lnTo>
                <a:lnTo>
                  <a:pt x="1573770" y="228599"/>
                </a:lnTo>
                <a:lnTo>
                  <a:pt x="1523062" y="279399"/>
                </a:lnTo>
                <a:lnTo>
                  <a:pt x="4156950" y="279399"/>
                </a:lnTo>
                <a:lnTo>
                  <a:pt x="4152780" y="266699"/>
                </a:lnTo>
                <a:lnTo>
                  <a:pt x="4148008" y="253999"/>
                </a:lnTo>
                <a:lnTo>
                  <a:pt x="4142643" y="253999"/>
                </a:lnTo>
                <a:lnTo>
                  <a:pt x="4136692" y="241299"/>
                </a:lnTo>
                <a:lnTo>
                  <a:pt x="4115405" y="203199"/>
                </a:lnTo>
                <a:lnTo>
                  <a:pt x="4098433" y="177799"/>
                </a:lnTo>
                <a:lnTo>
                  <a:pt x="2431461" y="177799"/>
                </a:lnTo>
                <a:lnTo>
                  <a:pt x="2421048" y="165099"/>
                </a:lnTo>
                <a:lnTo>
                  <a:pt x="2410409" y="165099"/>
                </a:lnTo>
                <a:lnTo>
                  <a:pt x="2399550" y="152399"/>
                </a:lnTo>
                <a:lnTo>
                  <a:pt x="2388476" y="152399"/>
                </a:lnTo>
                <a:lnTo>
                  <a:pt x="2377191" y="139699"/>
                </a:lnTo>
                <a:lnTo>
                  <a:pt x="2354012" y="139699"/>
                </a:lnTo>
                <a:lnTo>
                  <a:pt x="2342127" y="126999"/>
                </a:lnTo>
                <a:lnTo>
                  <a:pt x="2330053" y="126999"/>
                </a:lnTo>
                <a:lnTo>
                  <a:pt x="2317794" y="114299"/>
                </a:lnTo>
                <a:lnTo>
                  <a:pt x="2305357" y="114299"/>
                </a:lnTo>
                <a:lnTo>
                  <a:pt x="2174692" y="76199"/>
                </a:lnTo>
                <a:close/>
              </a:path>
              <a:path w="4156950" h="2324100">
                <a:moveTo>
                  <a:pt x="1200222" y="203199"/>
                </a:moveTo>
                <a:lnTo>
                  <a:pt x="1102789" y="203199"/>
                </a:lnTo>
                <a:lnTo>
                  <a:pt x="1078384" y="215899"/>
                </a:lnTo>
                <a:lnTo>
                  <a:pt x="1224434" y="215899"/>
                </a:lnTo>
                <a:lnTo>
                  <a:pt x="1200222" y="203199"/>
                </a:lnTo>
                <a:close/>
              </a:path>
              <a:path w="4156950" h="2324100">
                <a:moveTo>
                  <a:pt x="3003384" y="12699"/>
                </a:moveTo>
                <a:lnTo>
                  <a:pt x="2747498" y="12699"/>
                </a:lnTo>
                <a:lnTo>
                  <a:pt x="2712324" y="25399"/>
                </a:lnTo>
                <a:lnTo>
                  <a:pt x="2677968" y="25399"/>
                </a:lnTo>
                <a:lnTo>
                  <a:pt x="2612334" y="50799"/>
                </a:lnTo>
                <a:lnTo>
                  <a:pt x="2551855" y="76199"/>
                </a:lnTo>
                <a:lnTo>
                  <a:pt x="2497788" y="114299"/>
                </a:lnTo>
                <a:lnTo>
                  <a:pt x="2473552" y="126999"/>
                </a:lnTo>
                <a:lnTo>
                  <a:pt x="2451390" y="152399"/>
                </a:lnTo>
                <a:lnTo>
                  <a:pt x="2431461" y="177799"/>
                </a:lnTo>
                <a:lnTo>
                  <a:pt x="4098433" y="177799"/>
                </a:lnTo>
                <a:lnTo>
                  <a:pt x="4089138" y="165099"/>
                </a:lnTo>
                <a:lnTo>
                  <a:pt x="4079313" y="165099"/>
                </a:lnTo>
                <a:lnTo>
                  <a:pt x="4068968" y="152399"/>
                </a:lnTo>
                <a:lnTo>
                  <a:pt x="4058110" y="139699"/>
                </a:lnTo>
                <a:lnTo>
                  <a:pt x="4046747" y="126999"/>
                </a:lnTo>
                <a:lnTo>
                  <a:pt x="3231965" y="126999"/>
                </a:lnTo>
                <a:lnTo>
                  <a:pt x="3222661" y="114299"/>
                </a:lnTo>
                <a:lnTo>
                  <a:pt x="3213030" y="101599"/>
                </a:lnTo>
                <a:lnTo>
                  <a:pt x="3203080" y="101599"/>
                </a:lnTo>
                <a:lnTo>
                  <a:pt x="3192821" y="88899"/>
                </a:lnTo>
                <a:lnTo>
                  <a:pt x="3182258" y="88899"/>
                </a:lnTo>
                <a:lnTo>
                  <a:pt x="3171401" y="76199"/>
                </a:lnTo>
                <a:lnTo>
                  <a:pt x="3160258" y="76199"/>
                </a:lnTo>
                <a:lnTo>
                  <a:pt x="3148835" y="63499"/>
                </a:lnTo>
                <a:lnTo>
                  <a:pt x="3137142" y="63499"/>
                </a:lnTo>
                <a:lnTo>
                  <a:pt x="3125185" y="50799"/>
                </a:lnTo>
                <a:lnTo>
                  <a:pt x="3100515" y="50799"/>
                </a:lnTo>
                <a:lnTo>
                  <a:pt x="3087817" y="38099"/>
                </a:lnTo>
                <a:lnTo>
                  <a:pt x="3074888" y="38099"/>
                </a:lnTo>
                <a:lnTo>
                  <a:pt x="3003384" y="12699"/>
                </a:lnTo>
                <a:close/>
              </a:path>
              <a:path w="4156950" h="2324100">
                <a:moveTo>
                  <a:pt x="3838177" y="25399"/>
                </a:moveTo>
                <a:lnTo>
                  <a:pt x="3438700" y="25399"/>
                </a:lnTo>
                <a:lnTo>
                  <a:pt x="3400832" y="38099"/>
                </a:lnTo>
                <a:lnTo>
                  <a:pt x="3364082" y="50799"/>
                </a:lnTo>
                <a:lnTo>
                  <a:pt x="3328635" y="63499"/>
                </a:lnTo>
                <a:lnTo>
                  <a:pt x="3294677" y="88899"/>
                </a:lnTo>
                <a:lnTo>
                  <a:pt x="3262392" y="101599"/>
                </a:lnTo>
                <a:lnTo>
                  <a:pt x="3231965" y="126999"/>
                </a:lnTo>
                <a:lnTo>
                  <a:pt x="4034887" y="126999"/>
                </a:lnTo>
                <a:lnTo>
                  <a:pt x="4022539" y="114299"/>
                </a:lnTo>
                <a:lnTo>
                  <a:pt x="4009711" y="101599"/>
                </a:lnTo>
                <a:lnTo>
                  <a:pt x="3996410" y="101599"/>
                </a:lnTo>
                <a:lnTo>
                  <a:pt x="3982646" y="88899"/>
                </a:lnTo>
                <a:lnTo>
                  <a:pt x="3948552" y="76199"/>
                </a:lnTo>
                <a:lnTo>
                  <a:pt x="3912986" y="50799"/>
                </a:lnTo>
                <a:lnTo>
                  <a:pt x="3876133" y="38099"/>
                </a:lnTo>
                <a:lnTo>
                  <a:pt x="3838177" y="25399"/>
                </a:lnTo>
                <a:close/>
              </a:path>
              <a:path w="4156950" h="2324100">
                <a:moveTo>
                  <a:pt x="2085161" y="63499"/>
                </a:moveTo>
                <a:lnTo>
                  <a:pt x="1995572" y="63499"/>
                </a:lnTo>
                <a:lnTo>
                  <a:pt x="1951259" y="76199"/>
                </a:lnTo>
                <a:lnTo>
                  <a:pt x="2130034" y="76199"/>
                </a:lnTo>
                <a:lnTo>
                  <a:pt x="2085161" y="63499"/>
                </a:lnTo>
                <a:close/>
              </a:path>
              <a:path w="4156950" h="2324100">
                <a:moveTo>
                  <a:pt x="3759698" y="12699"/>
                </a:moveTo>
                <a:lnTo>
                  <a:pt x="3517051" y="12699"/>
                </a:lnTo>
                <a:lnTo>
                  <a:pt x="3477502" y="25399"/>
                </a:lnTo>
                <a:lnTo>
                  <a:pt x="3799304" y="25399"/>
                </a:lnTo>
                <a:lnTo>
                  <a:pt x="3759698" y="12699"/>
                </a:lnTo>
                <a:close/>
              </a:path>
              <a:path w="4156950" h="2324100">
                <a:moveTo>
                  <a:pt x="2893218" y="0"/>
                </a:moveTo>
                <a:lnTo>
                  <a:pt x="2819667" y="0"/>
                </a:lnTo>
                <a:lnTo>
                  <a:pt x="2783331" y="12699"/>
                </a:lnTo>
                <a:lnTo>
                  <a:pt x="2930119" y="12699"/>
                </a:lnTo>
                <a:lnTo>
                  <a:pt x="2893218" y="0"/>
                </a:lnTo>
                <a:close/>
              </a:path>
              <a:path w="4156950" h="2324100">
                <a:moveTo>
                  <a:pt x="3679031" y="0"/>
                </a:moveTo>
                <a:lnTo>
                  <a:pt x="3597655" y="0"/>
                </a:lnTo>
                <a:lnTo>
                  <a:pt x="3557164" y="12699"/>
                </a:lnTo>
                <a:lnTo>
                  <a:pt x="3719546" y="12699"/>
                </a:lnTo>
                <a:lnTo>
                  <a:pt x="3679031" y="0"/>
                </a:lnTo>
                <a:close/>
              </a:path>
            </a:pathLst>
          </a:custGeom>
          <a:solidFill>
            <a:srgbClr val="00B38A"/>
          </a:solidFill>
        </p:spPr>
        <p:txBody>
          <a:bodyPr wrap="square" lIns="0" tIns="0" rIns="0" bIns="0" rtlCol="0">
            <a:noAutofit/>
          </a:bodyPr>
          <a:lstStyle/>
          <a:p/>
        </p:txBody>
      </p:sp>
      <p:sp>
        <p:nvSpPr>
          <p:cNvPr id="5" name="object 5"/>
          <p:cNvSpPr/>
          <p:nvPr/>
        </p:nvSpPr>
        <p:spPr>
          <a:xfrm>
            <a:off x="4742451" y="3208464"/>
            <a:ext cx="129015" cy="128789"/>
          </a:xfrm>
          <a:custGeom>
            <a:avLst/>
            <a:gdLst/>
            <a:ahLst/>
            <a:cxnLst/>
            <a:rect l="l" t="t" r="r" b="b"/>
            <a:pathLst>
              <a:path w="129015" h="128789">
                <a:moveTo>
                  <a:pt x="57343" y="0"/>
                </a:moveTo>
                <a:lnTo>
                  <a:pt x="21125" y="16799"/>
                </a:lnTo>
                <a:lnTo>
                  <a:pt x="1417" y="53761"/>
                </a:lnTo>
                <a:lnTo>
                  <a:pt x="0" y="69436"/>
                </a:lnTo>
                <a:lnTo>
                  <a:pt x="2637" y="83198"/>
                </a:lnTo>
                <a:lnTo>
                  <a:pt x="26240" y="115925"/>
                </a:lnTo>
                <a:lnTo>
                  <a:pt x="67292" y="128789"/>
                </a:lnTo>
                <a:lnTo>
                  <a:pt x="81525" y="126558"/>
                </a:lnTo>
                <a:lnTo>
                  <a:pt x="115536" y="103741"/>
                </a:lnTo>
                <a:lnTo>
                  <a:pt x="129015" y="64235"/>
                </a:lnTo>
                <a:lnTo>
                  <a:pt x="128451" y="55687"/>
                </a:lnTo>
                <a:lnTo>
                  <a:pt x="111056" y="20374"/>
                </a:lnTo>
                <a:lnTo>
                  <a:pt x="73426" y="1313"/>
                </a:lnTo>
                <a:lnTo>
                  <a:pt x="57343" y="0"/>
                </a:lnTo>
                <a:close/>
              </a:path>
            </a:pathLst>
          </a:custGeom>
          <a:solidFill>
            <a:srgbClr val="00B38A"/>
          </a:solidFill>
        </p:spPr>
        <p:txBody>
          <a:bodyPr wrap="square" lIns="0" tIns="0" rIns="0" bIns="0" rtlCol="0">
            <a:noAutofit/>
          </a:bodyPr>
          <a:lstStyle/>
          <a:p/>
        </p:txBody>
      </p:sp>
      <p:sp>
        <p:nvSpPr>
          <p:cNvPr id="6" name="object 6"/>
          <p:cNvSpPr/>
          <p:nvPr/>
        </p:nvSpPr>
        <p:spPr>
          <a:xfrm>
            <a:off x="5549132" y="3533801"/>
            <a:ext cx="258045" cy="258318"/>
          </a:xfrm>
          <a:custGeom>
            <a:avLst/>
            <a:gdLst/>
            <a:ahLst/>
            <a:cxnLst/>
            <a:rect l="l" t="t" r="r" b="b"/>
            <a:pathLst>
              <a:path w="258045" h="258318">
                <a:moveTo>
                  <a:pt x="128788" y="0"/>
                </a:moveTo>
                <a:lnTo>
                  <a:pt x="87953" y="6678"/>
                </a:lnTo>
                <a:lnTo>
                  <a:pt x="52509" y="25607"/>
                </a:lnTo>
                <a:lnTo>
                  <a:pt x="24604" y="55158"/>
                </a:lnTo>
                <a:lnTo>
                  <a:pt x="6385" y="93704"/>
                </a:lnTo>
                <a:lnTo>
                  <a:pt x="0" y="139617"/>
                </a:lnTo>
                <a:lnTo>
                  <a:pt x="1899" y="153638"/>
                </a:lnTo>
                <a:lnTo>
                  <a:pt x="16170" y="192258"/>
                </a:lnTo>
                <a:lnTo>
                  <a:pt x="41775" y="223955"/>
                </a:lnTo>
                <a:lnTo>
                  <a:pt x="76753" y="246473"/>
                </a:lnTo>
                <a:lnTo>
                  <a:pt x="119147" y="257555"/>
                </a:lnTo>
                <a:lnTo>
                  <a:pt x="134588" y="258318"/>
                </a:lnTo>
                <a:lnTo>
                  <a:pt x="149079" y="256866"/>
                </a:lnTo>
                <a:lnTo>
                  <a:pt x="189101" y="243553"/>
                </a:lnTo>
                <a:lnTo>
                  <a:pt x="222074" y="218680"/>
                </a:lnTo>
                <a:lnTo>
                  <a:pt x="245584" y="184656"/>
                </a:lnTo>
                <a:lnTo>
                  <a:pt x="257221" y="143891"/>
                </a:lnTo>
                <a:lnTo>
                  <a:pt x="258045" y="129222"/>
                </a:lnTo>
                <a:lnTo>
                  <a:pt x="257917" y="123428"/>
                </a:lnTo>
                <a:lnTo>
                  <a:pt x="248985" y="81596"/>
                </a:lnTo>
                <a:lnTo>
                  <a:pt x="227690" y="46013"/>
                </a:lnTo>
                <a:lnTo>
                  <a:pt x="196442" y="19089"/>
                </a:lnTo>
                <a:lnTo>
                  <a:pt x="157651" y="3232"/>
                </a:lnTo>
                <a:lnTo>
                  <a:pt x="128788" y="0"/>
                </a:lnTo>
                <a:close/>
              </a:path>
            </a:pathLst>
          </a:custGeom>
          <a:solidFill>
            <a:srgbClr val="00B38A"/>
          </a:solidFill>
        </p:spPr>
        <p:txBody>
          <a:bodyPr wrap="square" lIns="0" tIns="0" rIns="0" bIns="0" rtlCol="0">
            <a:noAutofit/>
          </a:bodyPr>
          <a:lstStyle/>
          <a:p/>
        </p:txBody>
      </p:sp>
      <p:sp>
        <p:nvSpPr>
          <p:cNvPr id="7" name="object 7"/>
          <p:cNvSpPr/>
          <p:nvPr/>
        </p:nvSpPr>
        <p:spPr>
          <a:xfrm>
            <a:off x="6473136" y="3912350"/>
            <a:ext cx="387680" cy="387680"/>
          </a:xfrm>
          <a:custGeom>
            <a:avLst/>
            <a:gdLst/>
            <a:ahLst/>
            <a:cxnLst/>
            <a:rect l="l" t="t" r="r" b="b"/>
            <a:pathLst>
              <a:path w="387680" h="387680">
                <a:moveTo>
                  <a:pt x="193840" y="0"/>
                </a:moveTo>
                <a:lnTo>
                  <a:pt x="147256" y="5633"/>
                </a:lnTo>
                <a:lnTo>
                  <a:pt x="104756" y="21634"/>
                </a:lnTo>
                <a:lnTo>
                  <a:pt x="67688" y="46658"/>
                </a:lnTo>
                <a:lnTo>
                  <a:pt x="37398" y="79358"/>
                </a:lnTo>
                <a:lnTo>
                  <a:pt x="15232" y="118386"/>
                </a:lnTo>
                <a:lnTo>
                  <a:pt x="2536" y="162396"/>
                </a:lnTo>
                <a:lnTo>
                  <a:pt x="0" y="193840"/>
                </a:lnTo>
                <a:lnTo>
                  <a:pt x="642" y="209738"/>
                </a:lnTo>
                <a:lnTo>
                  <a:pt x="9881" y="255110"/>
                </a:lnTo>
                <a:lnTo>
                  <a:pt x="29040" y="295949"/>
                </a:lnTo>
                <a:lnTo>
                  <a:pt x="56772" y="330908"/>
                </a:lnTo>
                <a:lnTo>
                  <a:pt x="91730" y="358639"/>
                </a:lnTo>
                <a:lnTo>
                  <a:pt x="132569" y="377798"/>
                </a:lnTo>
                <a:lnTo>
                  <a:pt x="177941" y="387037"/>
                </a:lnTo>
                <a:lnTo>
                  <a:pt x="193840" y="387680"/>
                </a:lnTo>
                <a:lnTo>
                  <a:pt x="209738" y="387037"/>
                </a:lnTo>
                <a:lnTo>
                  <a:pt x="255110" y="377798"/>
                </a:lnTo>
                <a:lnTo>
                  <a:pt x="295949" y="358639"/>
                </a:lnTo>
                <a:lnTo>
                  <a:pt x="330908" y="330908"/>
                </a:lnTo>
                <a:lnTo>
                  <a:pt x="358639" y="295949"/>
                </a:lnTo>
                <a:lnTo>
                  <a:pt x="377798" y="255110"/>
                </a:lnTo>
                <a:lnTo>
                  <a:pt x="387037" y="209738"/>
                </a:lnTo>
                <a:lnTo>
                  <a:pt x="387680" y="193840"/>
                </a:lnTo>
                <a:lnTo>
                  <a:pt x="387037" y="177941"/>
                </a:lnTo>
                <a:lnTo>
                  <a:pt x="377798" y="132569"/>
                </a:lnTo>
                <a:lnTo>
                  <a:pt x="358639" y="91730"/>
                </a:lnTo>
                <a:lnTo>
                  <a:pt x="330908" y="56772"/>
                </a:lnTo>
                <a:lnTo>
                  <a:pt x="295949" y="29040"/>
                </a:lnTo>
                <a:lnTo>
                  <a:pt x="255110" y="9881"/>
                </a:lnTo>
                <a:lnTo>
                  <a:pt x="209738" y="642"/>
                </a:lnTo>
                <a:lnTo>
                  <a:pt x="193840" y="0"/>
                </a:lnTo>
                <a:close/>
              </a:path>
            </a:pathLst>
          </a:custGeom>
          <a:solidFill>
            <a:srgbClr val="00B38A"/>
          </a:solidFill>
        </p:spPr>
        <p:txBody>
          <a:bodyPr wrap="square" lIns="0" tIns="0" rIns="0" bIns="0" rtlCol="0">
            <a:noAutofit/>
          </a:bodyPr>
          <a:lstStyle/>
          <a:p/>
        </p:txBody>
      </p:sp>
      <p:sp>
        <p:nvSpPr>
          <p:cNvPr id="8" name="object 8"/>
          <p:cNvSpPr/>
          <p:nvPr/>
        </p:nvSpPr>
        <p:spPr>
          <a:xfrm>
            <a:off x="6930406" y="4120220"/>
            <a:ext cx="4692966" cy="2327129"/>
          </a:xfrm>
          <a:custGeom>
            <a:avLst/>
            <a:gdLst/>
            <a:ahLst/>
            <a:cxnLst/>
            <a:rect l="l" t="t" r="r" b="b"/>
            <a:pathLst>
              <a:path w="4692966" h="2327129">
                <a:moveTo>
                  <a:pt x="426862" y="766339"/>
                </a:moveTo>
                <a:lnTo>
                  <a:pt x="421169" y="725905"/>
                </a:lnTo>
                <a:lnTo>
                  <a:pt x="420346" y="685935"/>
                </a:lnTo>
                <a:lnTo>
                  <a:pt x="424229" y="646573"/>
                </a:lnTo>
                <a:lnTo>
                  <a:pt x="432658" y="607962"/>
                </a:lnTo>
                <a:lnTo>
                  <a:pt x="445471" y="570246"/>
                </a:lnTo>
                <a:lnTo>
                  <a:pt x="462506" y="533568"/>
                </a:lnTo>
                <a:lnTo>
                  <a:pt x="483603" y="498070"/>
                </a:lnTo>
                <a:lnTo>
                  <a:pt x="508600" y="463898"/>
                </a:lnTo>
                <a:lnTo>
                  <a:pt x="537335" y="431193"/>
                </a:lnTo>
                <a:lnTo>
                  <a:pt x="569648" y="400099"/>
                </a:lnTo>
                <a:lnTo>
                  <a:pt x="605376" y="370761"/>
                </a:lnTo>
                <a:lnTo>
                  <a:pt x="644358" y="343320"/>
                </a:lnTo>
                <a:lnTo>
                  <a:pt x="686433" y="317921"/>
                </a:lnTo>
                <a:lnTo>
                  <a:pt x="731440" y="294706"/>
                </a:lnTo>
                <a:lnTo>
                  <a:pt x="779216" y="273820"/>
                </a:lnTo>
                <a:lnTo>
                  <a:pt x="829602" y="255405"/>
                </a:lnTo>
                <a:lnTo>
                  <a:pt x="882434" y="239606"/>
                </a:lnTo>
                <a:lnTo>
                  <a:pt x="937552" y="226564"/>
                </a:lnTo>
                <a:lnTo>
                  <a:pt x="994795" y="216424"/>
                </a:lnTo>
                <a:lnTo>
                  <a:pt x="1054000" y="209329"/>
                </a:lnTo>
                <a:lnTo>
                  <a:pt x="1102789" y="205966"/>
                </a:lnTo>
                <a:lnTo>
                  <a:pt x="1151582" y="204814"/>
                </a:lnTo>
                <a:lnTo>
                  <a:pt x="1175931" y="205062"/>
                </a:lnTo>
                <a:lnTo>
                  <a:pt x="1224434" y="207189"/>
                </a:lnTo>
                <a:lnTo>
                  <a:pt x="1272545" y="211475"/>
                </a:lnTo>
                <a:lnTo>
                  <a:pt x="1320105" y="217898"/>
                </a:lnTo>
                <a:lnTo>
                  <a:pt x="1366956" y="226439"/>
                </a:lnTo>
                <a:lnTo>
                  <a:pt x="1412940" y="237074"/>
                </a:lnTo>
                <a:lnTo>
                  <a:pt x="1457897" y="249783"/>
                </a:lnTo>
                <a:lnTo>
                  <a:pt x="1501670" y="264546"/>
                </a:lnTo>
                <a:lnTo>
                  <a:pt x="1523062" y="272690"/>
                </a:lnTo>
                <a:lnTo>
                  <a:pt x="1547014" y="244958"/>
                </a:lnTo>
                <a:lnTo>
                  <a:pt x="1603129" y="194984"/>
                </a:lnTo>
                <a:lnTo>
                  <a:pt x="1634888" y="172826"/>
                </a:lnTo>
                <a:lnTo>
                  <a:pt x="1668849" y="152610"/>
                </a:lnTo>
                <a:lnTo>
                  <a:pt x="1704807" y="134377"/>
                </a:lnTo>
                <a:lnTo>
                  <a:pt x="1742563" y="118168"/>
                </a:lnTo>
                <a:lnTo>
                  <a:pt x="1781916" y="104026"/>
                </a:lnTo>
                <a:lnTo>
                  <a:pt x="1822663" y="91993"/>
                </a:lnTo>
                <a:lnTo>
                  <a:pt x="1864603" y="82109"/>
                </a:lnTo>
                <a:lnTo>
                  <a:pt x="1907536" y="74417"/>
                </a:lnTo>
                <a:lnTo>
                  <a:pt x="1951259" y="68958"/>
                </a:lnTo>
                <a:lnTo>
                  <a:pt x="1995572" y="65774"/>
                </a:lnTo>
                <a:lnTo>
                  <a:pt x="2040273" y="64907"/>
                </a:lnTo>
                <a:lnTo>
                  <a:pt x="2085161" y="66398"/>
                </a:lnTo>
                <a:lnTo>
                  <a:pt x="2130034" y="70289"/>
                </a:lnTo>
                <a:lnTo>
                  <a:pt x="2174692" y="76622"/>
                </a:lnTo>
                <a:lnTo>
                  <a:pt x="2218932" y="85439"/>
                </a:lnTo>
                <a:lnTo>
                  <a:pt x="2262554" y="96780"/>
                </a:lnTo>
                <a:lnTo>
                  <a:pt x="2305357" y="110689"/>
                </a:lnTo>
                <a:lnTo>
                  <a:pt x="2342127" y="125096"/>
                </a:lnTo>
                <a:lnTo>
                  <a:pt x="2377191" y="141266"/>
                </a:lnTo>
                <a:lnTo>
                  <a:pt x="2421048" y="165450"/>
                </a:lnTo>
                <a:lnTo>
                  <a:pt x="2431461" y="171948"/>
                </a:lnTo>
                <a:lnTo>
                  <a:pt x="2451390" y="149706"/>
                </a:lnTo>
                <a:lnTo>
                  <a:pt x="2497788" y="109367"/>
                </a:lnTo>
                <a:lnTo>
                  <a:pt x="2551855" y="74830"/>
                </a:lnTo>
                <a:lnTo>
                  <a:pt x="2612334" y="46421"/>
                </a:lnTo>
                <a:lnTo>
                  <a:pt x="2677968" y="24470"/>
                </a:lnTo>
                <a:lnTo>
                  <a:pt x="2747498" y="9305"/>
                </a:lnTo>
                <a:lnTo>
                  <a:pt x="2819667" y="1254"/>
                </a:lnTo>
                <a:lnTo>
                  <a:pt x="2856348" y="0"/>
                </a:lnTo>
                <a:lnTo>
                  <a:pt x="2893218" y="646"/>
                </a:lnTo>
                <a:lnTo>
                  <a:pt x="2966893" y="7809"/>
                </a:lnTo>
                <a:lnTo>
                  <a:pt x="3039435" y="23070"/>
                </a:lnTo>
                <a:lnTo>
                  <a:pt x="3087817" y="38368"/>
                </a:lnTo>
                <a:lnTo>
                  <a:pt x="3125185" y="53490"/>
                </a:lnTo>
                <a:lnTo>
                  <a:pt x="3160258" y="70826"/>
                </a:lnTo>
                <a:lnTo>
                  <a:pt x="3203080" y="97178"/>
                </a:lnTo>
                <a:lnTo>
                  <a:pt x="3231965" y="119214"/>
                </a:lnTo>
                <a:lnTo>
                  <a:pt x="3262392" y="98751"/>
                </a:lnTo>
                <a:lnTo>
                  <a:pt x="3328635" y="63474"/>
                </a:lnTo>
                <a:lnTo>
                  <a:pt x="3364082" y="48694"/>
                </a:lnTo>
                <a:lnTo>
                  <a:pt x="3400832" y="35839"/>
                </a:lnTo>
                <a:lnTo>
                  <a:pt x="3438700" y="24925"/>
                </a:lnTo>
                <a:lnTo>
                  <a:pt x="3477502" y="15970"/>
                </a:lnTo>
                <a:lnTo>
                  <a:pt x="3517051" y="8988"/>
                </a:lnTo>
                <a:lnTo>
                  <a:pt x="3557164" y="3995"/>
                </a:lnTo>
                <a:lnTo>
                  <a:pt x="3597655" y="1007"/>
                </a:lnTo>
                <a:lnTo>
                  <a:pt x="3638339" y="40"/>
                </a:lnTo>
                <a:lnTo>
                  <a:pt x="3679031" y="1110"/>
                </a:lnTo>
                <a:lnTo>
                  <a:pt x="3719546" y="4233"/>
                </a:lnTo>
                <a:lnTo>
                  <a:pt x="3759698" y="9424"/>
                </a:lnTo>
                <a:lnTo>
                  <a:pt x="3799304" y="16699"/>
                </a:lnTo>
                <a:lnTo>
                  <a:pt x="3838177" y="26075"/>
                </a:lnTo>
                <a:lnTo>
                  <a:pt x="3876133" y="37566"/>
                </a:lnTo>
                <a:lnTo>
                  <a:pt x="3912986" y="51190"/>
                </a:lnTo>
                <a:lnTo>
                  <a:pt x="3948552" y="66960"/>
                </a:lnTo>
                <a:lnTo>
                  <a:pt x="3982646" y="84895"/>
                </a:lnTo>
                <a:lnTo>
                  <a:pt x="4022539" y="110202"/>
                </a:lnTo>
                <a:lnTo>
                  <a:pt x="4058110" y="137982"/>
                </a:lnTo>
                <a:lnTo>
                  <a:pt x="4089138" y="167981"/>
                </a:lnTo>
                <a:lnTo>
                  <a:pt x="4115405" y="199942"/>
                </a:lnTo>
                <a:lnTo>
                  <a:pt x="4136692" y="233612"/>
                </a:lnTo>
                <a:lnTo>
                  <a:pt x="4152780" y="268735"/>
                </a:lnTo>
                <a:lnTo>
                  <a:pt x="4160509" y="292832"/>
                </a:lnTo>
                <a:lnTo>
                  <a:pt x="4205786" y="302522"/>
                </a:lnTo>
                <a:lnTo>
                  <a:pt x="4249061" y="314466"/>
                </a:lnTo>
                <a:lnTo>
                  <a:pt x="4290232" y="328537"/>
                </a:lnTo>
                <a:lnTo>
                  <a:pt x="4329192" y="344614"/>
                </a:lnTo>
                <a:lnTo>
                  <a:pt x="4365838" y="362573"/>
                </a:lnTo>
                <a:lnTo>
                  <a:pt x="4400065" y="382289"/>
                </a:lnTo>
                <a:lnTo>
                  <a:pt x="4431769" y="403638"/>
                </a:lnTo>
                <a:lnTo>
                  <a:pt x="4487187" y="450744"/>
                </a:lnTo>
                <a:lnTo>
                  <a:pt x="4531257" y="502901"/>
                </a:lnTo>
                <a:lnTo>
                  <a:pt x="4563141" y="559119"/>
                </a:lnTo>
                <a:lnTo>
                  <a:pt x="4582005" y="618407"/>
                </a:lnTo>
                <a:lnTo>
                  <a:pt x="4587010" y="679776"/>
                </a:lnTo>
                <a:lnTo>
                  <a:pt x="4584055" y="710931"/>
                </a:lnTo>
                <a:lnTo>
                  <a:pt x="4566706" y="773565"/>
                </a:lnTo>
                <a:lnTo>
                  <a:pt x="4544017" y="818868"/>
                </a:lnTo>
                <a:lnTo>
                  <a:pt x="4578258" y="853038"/>
                </a:lnTo>
                <a:lnTo>
                  <a:pt x="4607972" y="888355"/>
                </a:lnTo>
                <a:lnTo>
                  <a:pt x="4633191" y="924644"/>
                </a:lnTo>
                <a:lnTo>
                  <a:pt x="4653946" y="961730"/>
                </a:lnTo>
                <a:lnTo>
                  <a:pt x="4670269" y="999440"/>
                </a:lnTo>
                <a:lnTo>
                  <a:pt x="4682192" y="1037597"/>
                </a:lnTo>
                <a:lnTo>
                  <a:pt x="4689747" y="1076028"/>
                </a:lnTo>
                <a:lnTo>
                  <a:pt x="4692966" y="1114559"/>
                </a:lnTo>
                <a:lnTo>
                  <a:pt x="4691882" y="1153014"/>
                </a:lnTo>
                <a:lnTo>
                  <a:pt x="4686525" y="1191219"/>
                </a:lnTo>
                <a:lnTo>
                  <a:pt x="4676928" y="1229000"/>
                </a:lnTo>
                <a:lnTo>
                  <a:pt x="4663123" y="1266182"/>
                </a:lnTo>
                <a:lnTo>
                  <a:pt x="4645142" y="1302591"/>
                </a:lnTo>
                <a:lnTo>
                  <a:pt x="4623016" y="1338052"/>
                </a:lnTo>
                <a:lnTo>
                  <a:pt x="4596778" y="1372391"/>
                </a:lnTo>
                <a:lnTo>
                  <a:pt x="4566460" y="1405432"/>
                </a:lnTo>
                <a:lnTo>
                  <a:pt x="4532094" y="1437002"/>
                </a:lnTo>
                <a:lnTo>
                  <a:pt x="4493710" y="1466926"/>
                </a:lnTo>
                <a:lnTo>
                  <a:pt x="4451343" y="1495030"/>
                </a:lnTo>
                <a:lnTo>
                  <a:pt x="4405022" y="1521138"/>
                </a:lnTo>
                <a:lnTo>
                  <a:pt x="4358744" y="1543282"/>
                </a:lnTo>
                <a:lnTo>
                  <a:pt x="4310248" y="1562888"/>
                </a:lnTo>
                <a:lnTo>
                  <a:pt x="4259764" y="1579888"/>
                </a:lnTo>
                <a:lnTo>
                  <a:pt x="4207523" y="1594218"/>
                </a:lnTo>
                <a:lnTo>
                  <a:pt x="4153757" y="1605809"/>
                </a:lnTo>
                <a:lnTo>
                  <a:pt x="4098697" y="1614597"/>
                </a:lnTo>
                <a:lnTo>
                  <a:pt x="4061386" y="1618864"/>
                </a:lnTo>
                <a:lnTo>
                  <a:pt x="4058892" y="1653593"/>
                </a:lnTo>
                <a:lnTo>
                  <a:pt x="4041938" y="1720556"/>
                </a:lnTo>
                <a:lnTo>
                  <a:pt x="4010111" y="1783473"/>
                </a:lnTo>
                <a:lnTo>
                  <a:pt x="3964715" y="1841478"/>
                </a:lnTo>
                <a:lnTo>
                  <a:pt x="3937335" y="1868368"/>
                </a:lnTo>
                <a:lnTo>
                  <a:pt x="3907051" y="1893707"/>
                </a:lnTo>
                <a:lnTo>
                  <a:pt x="3874026" y="1917384"/>
                </a:lnTo>
                <a:lnTo>
                  <a:pt x="3838422" y="1939293"/>
                </a:lnTo>
                <a:lnTo>
                  <a:pt x="3800403" y="1959326"/>
                </a:lnTo>
                <a:lnTo>
                  <a:pt x="3760131" y="1977373"/>
                </a:lnTo>
                <a:lnTo>
                  <a:pt x="3717769" y="1993328"/>
                </a:lnTo>
                <a:lnTo>
                  <a:pt x="3673480" y="2007081"/>
                </a:lnTo>
                <a:lnTo>
                  <a:pt x="3627426" y="2018525"/>
                </a:lnTo>
                <a:lnTo>
                  <a:pt x="3579771" y="2027551"/>
                </a:lnTo>
                <a:lnTo>
                  <a:pt x="3530677" y="2034052"/>
                </a:lnTo>
                <a:lnTo>
                  <a:pt x="3480307" y="2037919"/>
                </a:lnTo>
                <a:lnTo>
                  <a:pt x="3428824" y="2039044"/>
                </a:lnTo>
                <a:lnTo>
                  <a:pt x="3411475" y="2038789"/>
                </a:lnTo>
                <a:lnTo>
                  <a:pt x="3359748" y="2036096"/>
                </a:lnTo>
                <a:lnTo>
                  <a:pt x="3308701" y="2030552"/>
                </a:lnTo>
                <a:lnTo>
                  <a:pt x="3258585" y="2022207"/>
                </a:lnTo>
                <a:lnTo>
                  <a:pt x="3209656" y="2011110"/>
                </a:lnTo>
                <a:lnTo>
                  <a:pt x="3162165" y="1997310"/>
                </a:lnTo>
                <a:lnTo>
                  <a:pt x="3116366" y="1980859"/>
                </a:lnTo>
                <a:lnTo>
                  <a:pt x="3101520" y="1974795"/>
                </a:lnTo>
                <a:lnTo>
                  <a:pt x="3081788" y="2013265"/>
                </a:lnTo>
                <a:lnTo>
                  <a:pt x="3057917" y="2049940"/>
                </a:lnTo>
                <a:lnTo>
                  <a:pt x="3030140" y="2084734"/>
                </a:lnTo>
                <a:lnTo>
                  <a:pt x="2998694" y="2117562"/>
                </a:lnTo>
                <a:lnTo>
                  <a:pt x="2963813" y="2148339"/>
                </a:lnTo>
                <a:lnTo>
                  <a:pt x="2925732" y="2176979"/>
                </a:lnTo>
                <a:lnTo>
                  <a:pt x="2884686" y="2203398"/>
                </a:lnTo>
                <a:lnTo>
                  <a:pt x="2840911" y="2227509"/>
                </a:lnTo>
                <a:lnTo>
                  <a:pt x="2794641" y="2249229"/>
                </a:lnTo>
                <a:lnTo>
                  <a:pt x="2746112" y="2268471"/>
                </a:lnTo>
                <a:lnTo>
                  <a:pt x="2695558" y="2285151"/>
                </a:lnTo>
                <a:lnTo>
                  <a:pt x="2643214" y="2299183"/>
                </a:lnTo>
                <a:lnTo>
                  <a:pt x="2589316" y="2310482"/>
                </a:lnTo>
                <a:lnTo>
                  <a:pt x="2534099" y="2318963"/>
                </a:lnTo>
                <a:lnTo>
                  <a:pt x="2477797" y="2324540"/>
                </a:lnTo>
                <a:lnTo>
                  <a:pt x="2420646" y="2327129"/>
                </a:lnTo>
                <a:lnTo>
                  <a:pt x="2362881" y="2326645"/>
                </a:lnTo>
                <a:lnTo>
                  <a:pt x="2304736" y="2323001"/>
                </a:lnTo>
                <a:lnTo>
                  <a:pt x="2246448" y="2316113"/>
                </a:lnTo>
                <a:lnTo>
                  <a:pt x="2188250" y="2305896"/>
                </a:lnTo>
                <a:lnTo>
                  <a:pt x="2140259" y="2294809"/>
                </a:lnTo>
                <a:lnTo>
                  <a:pt x="2093735" y="2281569"/>
                </a:lnTo>
                <a:lnTo>
                  <a:pt x="2048822" y="2266247"/>
                </a:lnTo>
                <a:lnTo>
                  <a:pt x="2005663" y="2248915"/>
                </a:lnTo>
                <a:lnTo>
                  <a:pt x="1964401" y="2229645"/>
                </a:lnTo>
                <a:lnTo>
                  <a:pt x="1925181" y="2208511"/>
                </a:lnTo>
                <a:lnTo>
                  <a:pt x="1888145" y="2185583"/>
                </a:lnTo>
                <a:lnTo>
                  <a:pt x="1853436" y="2160934"/>
                </a:lnTo>
                <a:lnTo>
                  <a:pt x="1821200" y="2134636"/>
                </a:lnTo>
                <a:lnTo>
                  <a:pt x="1791578" y="2106760"/>
                </a:lnTo>
                <a:lnTo>
                  <a:pt x="1731281" y="2129133"/>
                </a:lnTo>
                <a:lnTo>
                  <a:pt x="1669507" y="2147830"/>
                </a:lnTo>
                <a:lnTo>
                  <a:pt x="1606554" y="2162901"/>
                </a:lnTo>
                <a:lnTo>
                  <a:pt x="1542715" y="2174396"/>
                </a:lnTo>
                <a:lnTo>
                  <a:pt x="1478288" y="2182364"/>
                </a:lnTo>
                <a:lnTo>
                  <a:pt x="1413568" y="2186856"/>
                </a:lnTo>
                <a:lnTo>
                  <a:pt x="1348851" y="2187922"/>
                </a:lnTo>
                <a:lnTo>
                  <a:pt x="1284432" y="2185611"/>
                </a:lnTo>
                <a:lnTo>
                  <a:pt x="1220608" y="2179973"/>
                </a:lnTo>
                <a:lnTo>
                  <a:pt x="1157674" y="2171059"/>
                </a:lnTo>
                <a:lnTo>
                  <a:pt x="1095925" y="2158918"/>
                </a:lnTo>
                <a:lnTo>
                  <a:pt x="1035658" y="2143600"/>
                </a:lnTo>
                <a:lnTo>
                  <a:pt x="977169" y="2125155"/>
                </a:lnTo>
                <a:lnTo>
                  <a:pt x="920753" y="2103633"/>
                </a:lnTo>
                <a:lnTo>
                  <a:pt x="866705" y="2079084"/>
                </a:lnTo>
                <a:lnTo>
                  <a:pt x="815323" y="2051557"/>
                </a:lnTo>
                <a:lnTo>
                  <a:pt x="766901" y="2021104"/>
                </a:lnTo>
                <a:lnTo>
                  <a:pt x="721735" y="1987773"/>
                </a:lnTo>
                <a:lnTo>
                  <a:pt x="680121" y="1951615"/>
                </a:lnTo>
                <a:lnTo>
                  <a:pt x="642355" y="1912679"/>
                </a:lnTo>
                <a:lnTo>
                  <a:pt x="633503" y="1902455"/>
                </a:lnTo>
                <a:lnTo>
                  <a:pt x="594795" y="1904454"/>
                </a:lnTo>
                <a:lnTo>
                  <a:pt x="556589" y="1904340"/>
                </a:lnTo>
                <a:lnTo>
                  <a:pt x="482221" y="1898065"/>
                </a:lnTo>
                <a:lnTo>
                  <a:pt x="411480" y="1884205"/>
                </a:lnTo>
                <a:lnTo>
                  <a:pt x="345446" y="1863335"/>
                </a:lnTo>
                <a:lnTo>
                  <a:pt x="285201" y="1836031"/>
                </a:lnTo>
                <a:lnTo>
                  <a:pt x="231825" y="1802868"/>
                </a:lnTo>
                <a:lnTo>
                  <a:pt x="186398" y="1764421"/>
                </a:lnTo>
                <a:lnTo>
                  <a:pt x="150002" y="1721266"/>
                </a:lnTo>
                <a:lnTo>
                  <a:pt x="123718" y="1673978"/>
                </a:lnTo>
                <a:lnTo>
                  <a:pt x="108625" y="1623132"/>
                </a:lnTo>
                <a:lnTo>
                  <a:pt x="105449" y="1581284"/>
                </a:lnTo>
                <a:lnTo>
                  <a:pt x="106201" y="1567420"/>
                </a:lnTo>
                <a:lnTo>
                  <a:pt x="113759" y="1526340"/>
                </a:lnTo>
                <a:lnTo>
                  <a:pt x="129081" y="1486422"/>
                </a:lnTo>
                <a:lnTo>
                  <a:pt x="151922" y="1448172"/>
                </a:lnTo>
                <a:lnTo>
                  <a:pt x="182035" y="1412091"/>
                </a:lnTo>
                <a:lnTo>
                  <a:pt x="219174" y="1378684"/>
                </a:lnTo>
                <a:lnTo>
                  <a:pt x="233072" y="1368230"/>
                </a:lnTo>
                <a:lnTo>
                  <a:pt x="200503" y="1354046"/>
                </a:lnTo>
                <a:lnTo>
                  <a:pt x="142251" y="1321327"/>
                </a:lnTo>
                <a:lnTo>
                  <a:pt x="93470" y="1283555"/>
                </a:lnTo>
                <a:lnTo>
                  <a:pt x="54508" y="1241633"/>
                </a:lnTo>
                <a:lnTo>
                  <a:pt x="25710" y="1196461"/>
                </a:lnTo>
                <a:lnTo>
                  <a:pt x="7426" y="1148942"/>
                </a:lnTo>
                <a:lnTo>
                  <a:pt x="0" y="1099978"/>
                </a:lnTo>
                <a:lnTo>
                  <a:pt x="467" y="1075235"/>
                </a:lnTo>
                <a:lnTo>
                  <a:pt x="9980" y="1025792"/>
                </a:lnTo>
                <a:lnTo>
                  <a:pt x="31219" y="977157"/>
                </a:lnTo>
                <a:lnTo>
                  <a:pt x="64531" y="930232"/>
                </a:lnTo>
                <a:lnTo>
                  <a:pt x="102406" y="892701"/>
                </a:lnTo>
                <a:lnTo>
                  <a:pt x="147176" y="859560"/>
                </a:lnTo>
                <a:lnTo>
                  <a:pt x="180443" y="840083"/>
                </a:lnTo>
                <a:lnTo>
                  <a:pt x="216161" y="822825"/>
                </a:lnTo>
                <a:lnTo>
                  <a:pt x="254083" y="807894"/>
                </a:lnTo>
                <a:lnTo>
                  <a:pt x="293965" y="795396"/>
                </a:lnTo>
                <a:lnTo>
                  <a:pt x="335560" y="785439"/>
                </a:lnTo>
                <a:lnTo>
                  <a:pt x="378625" y="778131"/>
                </a:lnTo>
                <a:lnTo>
                  <a:pt x="422912" y="773578"/>
                </a:lnTo>
                <a:lnTo>
                  <a:pt x="426862" y="766339"/>
                </a:lnTo>
                <a:close/>
              </a:path>
            </a:pathLst>
          </a:custGeom>
          <a:ln w="12700">
            <a:solidFill>
              <a:srgbClr val="008364"/>
            </a:solidFill>
          </a:ln>
        </p:spPr>
        <p:txBody>
          <a:bodyPr wrap="square" lIns="0" tIns="0" rIns="0" bIns="0" rtlCol="0">
            <a:noAutofit/>
          </a:bodyPr>
          <a:lstStyle/>
          <a:p/>
        </p:txBody>
      </p:sp>
      <p:sp>
        <p:nvSpPr>
          <p:cNvPr id="9" name="object 9"/>
          <p:cNvSpPr/>
          <p:nvPr/>
        </p:nvSpPr>
        <p:spPr>
          <a:xfrm>
            <a:off x="4742451" y="3208464"/>
            <a:ext cx="129015" cy="128789"/>
          </a:xfrm>
          <a:custGeom>
            <a:avLst/>
            <a:gdLst/>
            <a:ahLst/>
            <a:cxnLst/>
            <a:rect l="l" t="t" r="r" b="b"/>
            <a:pathLst>
              <a:path w="129015" h="128789">
                <a:moveTo>
                  <a:pt x="129015" y="64235"/>
                </a:moveTo>
                <a:lnTo>
                  <a:pt x="115536" y="103741"/>
                </a:lnTo>
                <a:lnTo>
                  <a:pt x="81525" y="126558"/>
                </a:lnTo>
                <a:lnTo>
                  <a:pt x="67292" y="128789"/>
                </a:lnTo>
                <a:lnTo>
                  <a:pt x="52151" y="127265"/>
                </a:lnTo>
                <a:lnTo>
                  <a:pt x="16047" y="106777"/>
                </a:lnTo>
                <a:lnTo>
                  <a:pt x="0" y="69436"/>
                </a:lnTo>
                <a:lnTo>
                  <a:pt x="1417" y="53761"/>
                </a:lnTo>
                <a:lnTo>
                  <a:pt x="21125" y="16799"/>
                </a:lnTo>
                <a:lnTo>
                  <a:pt x="57343" y="0"/>
                </a:lnTo>
                <a:lnTo>
                  <a:pt x="73426" y="1313"/>
                </a:lnTo>
                <a:lnTo>
                  <a:pt x="111056" y="20374"/>
                </a:lnTo>
                <a:lnTo>
                  <a:pt x="128451" y="55687"/>
                </a:lnTo>
                <a:lnTo>
                  <a:pt x="129015" y="64235"/>
                </a:lnTo>
                <a:close/>
              </a:path>
            </a:pathLst>
          </a:custGeom>
          <a:ln w="12700">
            <a:solidFill>
              <a:srgbClr val="008364"/>
            </a:solidFill>
          </a:ln>
        </p:spPr>
        <p:txBody>
          <a:bodyPr wrap="square" lIns="0" tIns="0" rIns="0" bIns="0" rtlCol="0">
            <a:noAutofit/>
          </a:bodyPr>
          <a:lstStyle/>
          <a:p/>
        </p:txBody>
      </p:sp>
      <p:sp>
        <p:nvSpPr>
          <p:cNvPr id="10" name="object 10"/>
          <p:cNvSpPr/>
          <p:nvPr/>
        </p:nvSpPr>
        <p:spPr>
          <a:xfrm>
            <a:off x="5549132" y="3533801"/>
            <a:ext cx="258045" cy="258318"/>
          </a:xfrm>
          <a:custGeom>
            <a:avLst/>
            <a:gdLst/>
            <a:ahLst/>
            <a:cxnLst/>
            <a:rect l="l" t="t" r="r" b="b"/>
            <a:pathLst>
              <a:path w="258045" h="258318">
                <a:moveTo>
                  <a:pt x="258045" y="129222"/>
                </a:moveTo>
                <a:lnTo>
                  <a:pt x="250902" y="171698"/>
                </a:lnTo>
                <a:lnTo>
                  <a:pt x="231081" y="208236"/>
                </a:lnTo>
                <a:lnTo>
                  <a:pt x="200994" y="236427"/>
                </a:lnTo>
                <a:lnTo>
                  <a:pt x="163054" y="253861"/>
                </a:lnTo>
                <a:lnTo>
                  <a:pt x="134588" y="258318"/>
                </a:lnTo>
                <a:lnTo>
                  <a:pt x="119147" y="257555"/>
                </a:lnTo>
                <a:lnTo>
                  <a:pt x="76753" y="246473"/>
                </a:lnTo>
                <a:lnTo>
                  <a:pt x="41775" y="223955"/>
                </a:lnTo>
                <a:lnTo>
                  <a:pt x="16170" y="192258"/>
                </a:lnTo>
                <a:lnTo>
                  <a:pt x="1899" y="153638"/>
                </a:lnTo>
                <a:lnTo>
                  <a:pt x="0" y="139617"/>
                </a:lnTo>
                <a:lnTo>
                  <a:pt x="680" y="123595"/>
                </a:lnTo>
                <a:lnTo>
                  <a:pt x="11249" y="79957"/>
                </a:lnTo>
                <a:lnTo>
                  <a:pt x="32935" y="44228"/>
                </a:lnTo>
                <a:lnTo>
                  <a:pt x="63592" y="18037"/>
                </a:lnTo>
                <a:lnTo>
                  <a:pt x="101072" y="3010"/>
                </a:lnTo>
                <a:lnTo>
                  <a:pt x="128788" y="0"/>
                </a:lnTo>
                <a:lnTo>
                  <a:pt x="143460" y="823"/>
                </a:lnTo>
                <a:lnTo>
                  <a:pt x="184231" y="12455"/>
                </a:lnTo>
                <a:lnTo>
                  <a:pt x="218261" y="35957"/>
                </a:lnTo>
                <a:lnTo>
                  <a:pt x="243141" y="68921"/>
                </a:lnTo>
                <a:lnTo>
                  <a:pt x="256462" y="108938"/>
                </a:lnTo>
                <a:lnTo>
                  <a:pt x="258045" y="129222"/>
                </a:lnTo>
                <a:close/>
              </a:path>
            </a:pathLst>
          </a:custGeom>
          <a:ln w="12700">
            <a:solidFill>
              <a:srgbClr val="008364"/>
            </a:solidFill>
          </a:ln>
        </p:spPr>
        <p:txBody>
          <a:bodyPr wrap="square" lIns="0" tIns="0" rIns="0" bIns="0" rtlCol="0">
            <a:noAutofit/>
          </a:bodyPr>
          <a:lstStyle/>
          <a:p/>
        </p:txBody>
      </p:sp>
      <p:sp>
        <p:nvSpPr>
          <p:cNvPr id="11" name="object 11"/>
          <p:cNvSpPr/>
          <p:nvPr/>
        </p:nvSpPr>
        <p:spPr>
          <a:xfrm>
            <a:off x="6473136" y="3912350"/>
            <a:ext cx="387680" cy="387680"/>
          </a:xfrm>
          <a:custGeom>
            <a:avLst/>
            <a:gdLst/>
            <a:ahLst/>
            <a:cxnLst/>
            <a:rect l="l" t="t" r="r" b="b"/>
            <a:pathLst>
              <a:path w="387680" h="387680">
                <a:moveTo>
                  <a:pt x="387680" y="193840"/>
                </a:moveTo>
                <a:lnTo>
                  <a:pt x="382047" y="240424"/>
                </a:lnTo>
                <a:lnTo>
                  <a:pt x="366045" y="282923"/>
                </a:lnTo>
                <a:lnTo>
                  <a:pt x="341021" y="319991"/>
                </a:lnTo>
                <a:lnTo>
                  <a:pt x="308322" y="350282"/>
                </a:lnTo>
                <a:lnTo>
                  <a:pt x="269293" y="372448"/>
                </a:lnTo>
                <a:lnTo>
                  <a:pt x="225283" y="385143"/>
                </a:lnTo>
                <a:lnTo>
                  <a:pt x="193840" y="387680"/>
                </a:lnTo>
                <a:lnTo>
                  <a:pt x="177941" y="387037"/>
                </a:lnTo>
                <a:lnTo>
                  <a:pt x="132569" y="377798"/>
                </a:lnTo>
                <a:lnTo>
                  <a:pt x="91730" y="358639"/>
                </a:lnTo>
                <a:lnTo>
                  <a:pt x="56772" y="330908"/>
                </a:lnTo>
                <a:lnTo>
                  <a:pt x="29040" y="295949"/>
                </a:lnTo>
                <a:lnTo>
                  <a:pt x="9881" y="255110"/>
                </a:lnTo>
                <a:lnTo>
                  <a:pt x="642" y="209738"/>
                </a:lnTo>
                <a:lnTo>
                  <a:pt x="0" y="193840"/>
                </a:lnTo>
                <a:lnTo>
                  <a:pt x="642" y="177941"/>
                </a:lnTo>
                <a:lnTo>
                  <a:pt x="9881" y="132569"/>
                </a:lnTo>
                <a:lnTo>
                  <a:pt x="29040" y="91730"/>
                </a:lnTo>
                <a:lnTo>
                  <a:pt x="56772" y="56772"/>
                </a:lnTo>
                <a:lnTo>
                  <a:pt x="91730" y="29040"/>
                </a:lnTo>
                <a:lnTo>
                  <a:pt x="132569" y="9881"/>
                </a:lnTo>
                <a:lnTo>
                  <a:pt x="177941" y="642"/>
                </a:lnTo>
                <a:lnTo>
                  <a:pt x="193840" y="0"/>
                </a:lnTo>
                <a:lnTo>
                  <a:pt x="209738" y="642"/>
                </a:lnTo>
                <a:lnTo>
                  <a:pt x="255110" y="9881"/>
                </a:lnTo>
                <a:lnTo>
                  <a:pt x="295949" y="29040"/>
                </a:lnTo>
                <a:lnTo>
                  <a:pt x="330908" y="56772"/>
                </a:lnTo>
                <a:lnTo>
                  <a:pt x="358639" y="91730"/>
                </a:lnTo>
                <a:lnTo>
                  <a:pt x="377798" y="132569"/>
                </a:lnTo>
                <a:lnTo>
                  <a:pt x="387037" y="177941"/>
                </a:lnTo>
                <a:lnTo>
                  <a:pt x="387680" y="193840"/>
                </a:lnTo>
                <a:close/>
              </a:path>
            </a:pathLst>
          </a:custGeom>
          <a:ln w="12700">
            <a:solidFill>
              <a:srgbClr val="008364"/>
            </a:solidFill>
          </a:ln>
        </p:spPr>
        <p:txBody>
          <a:bodyPr wrap="square" lIns="0" tIns="0" rIns="0" bIns="0" rtlCol="0">
            <a:noAutofit/>
          </a:bodyPr>
          <a:lstStyle/>
          <a:p/>
        </p:txBody>
      </p:sp>
      <p:sp>
        <p:nvSpPr>
          <p:cNvPr id="12" name="object 12"/>
          <p:cNvSpPr/>
          <p:nvPr/>
        </p:nvSpPr>
        <p:spPr>
          <a:xfrm>
            <a:off x="7168503" y="5479389"/>
            <a:ext cx="274789" cy="43847"/>
          </a:xfrm>
          <a:custGeom>
            <a:avLst/>
            <a:gdLst/>
            <a:ahLst/>
            <a:cxnLst/>
            <a:rect l="l" t="t" r="r" b="b"/>
            <a:pathLst>
              <a:path w="274789" h="43847">
                <a:moveTo>
                  <a:pt x="274789" y="42913"/>
                </a:moveTo>
                <a:lnTo>
                  <a:pt x="260406" y="43523"/>
                </a:lnTo>
                <a:lnTo>
                  <a:pt x="246033" y="43834"/>
                </a:lnTo>
                <a:lnTo>
                  <a:pt x="231680" y="43847"/>
                </a:lnTo>
                <a:lnTo>
                  <a:pt x="217355" y="43564"/>
                </a:lnTo>
                <a:lnTo>
                  <a:pt x="174653" y="40955"/>
                </a:lnTo>
                <a:lnTo>
                  <a:pt x="132561" y="35734"/>
                </a:lnTo>
                <a:lnTo>
                  <a:pt x="91338" y="27944"/>
                </a:lnTo>
                <a:lnTo>
                  <a:pt x="51246" y="17624"/>
                </a:lnTo>
                <a:lnTo>
                  <a:pt x="12546" y="4815"/>
                </a:lnTo>
                <a:lnTo>
                  <a:pt x="0" y="0"/>
                </a:lnTo>
              </a:path>
            </a:pathLst>
          </a:custGeom>
          <a:ln w="12700">
            <a:solidFill>
              <a:srgbClr val="008364"/>
            </a:solidFill>
          </a:ln>
        </p:spPr>
        <p:txBody>
          <a:bodyPr wrap="square" lIns="0" tIns="0" rIns="0" bIns="0" rtlCol="0">
            <a:noAutofit/>
          </a:bodyPr>
          <a:lstStyle/>
          <a:p/>
        </p:txBody>
      </p:sp>
      <p:sp>
        <p:nvSpPr>
          <p:cNvPr id="13" name="object 13"/>
          <p:cNvSpPr/>
          <p:nvPr/>
        </p:nvSpPr>
        <p:spPr>
          <a:xfrm>
            <a:off x="7573289" y="5991936"/>
            <a:ext cx="112459" cy="19876"/>
          </a:xfrm>
          <a:custGeom>
            <a:avLst/>
            <a:gdLst/>
            <a:ahLst/>
            <a:cxnLst/>
            <a:rect l="l" t="t" r="r" b="b"/>
            <a:pathLst>
              <a:path w="112459" h="19876">
                <a:moveTo>
                  <a:pt x="112459" y="0"/>
                </a:moveTo>
                <a:lnTo>
                  <a:pt x="63377" y="11142"/>
                </a:lnTo>
                <a:lnTo>
                  <a:pt x="25571" y="17082"/>
                </a:lnTo>
                <a:lnTo>
                  <a:pt x="12818" y="18597"/>
                </a:lnTo>
                <a:lnTo>
                  <a:pt x="0" y="19876"/>
                </a:lnTo>
              </a:path>
            </a:pathLst>
          </a:custGeom>
          <a:ln w="12699">
            <a:solidFill>
              <a:srgbClr val="008364"/>
            </a:solidFill>
          </a:ln>
        </p:spPr>
        <p:txBody>
          <a:bodyPr wrap="square" lIns="0" tIns="0" rIns="0" bIns="0" rtlCol="0">
            <a:noAutofit/>
          </a:bodyPr>
          <a:lstStyle/>
          <a:p/>
        </p:txBody>
      </p:sp>
      <p:sp>
        <p:nvSpPr>
          <p:cNvPr id="14" name="object 14"/>
          <p:cNvSpPr/>
          <p:nvPr/>
        </p:nvSpPr>
        <p:spPr>
          <a:xfrm>
            <a:off x="8651309" y="6127343"/>
            <a:ext cx="70416" cy="90258"/>
          </a:xfrm>
          <a:custGeom>
            <a:avLst/>
            <a:gdLst/>
            <a:ahLst/>
            <a:cxnLst/>
            <a:rect l="l" t="t" r="r" b="b"/>
            <a:pathLst>
              <a:path w="70416" h="90258">
                <a:moveTo>
                  <a:pt x="70416" y="90258"/>
                </a:moveTo>
                <a:lnTo>
                  <a:pt x="43900" y="61279"/>
                </a:lnTo>
                <a:lnTo>
                  <a:pt x="20398" y="31158"/>
                </a:lnTo>
                <a:lnTo>
                  <a:pt x="6449" y="10495"/>
                </a:lnTo>
                <a:lnTo>
                  <a:pt x="0" y="0"/>
                </a:lnTo>
              </a:path>
            </a:pathLst>
          </a:custGeom>
          <a:ln w="12700">
            <a:solidFill>
              <a:srgbClr val="008364"/>
            </a:solidFill>
          </a:ln>
        </p:spPr>
        <p:txBody>
          <a:bodyPr wrap="square" lIns="0" tIns="0" rIns="0" bIns="0" rtlCol="0">
            <a:noAutofit/>
          </a:bodyPr>
          <a:lstStyle/>
          <a:p/>
        </p:txBody>
      </p:sp>
      <p:sp>
        <p:nvSpPr>
          <p:cNvPr id="15" name="object 15"/>
          <p:cNvSpPr/>
          <p:nvPr/>
        </p:nvSpPr>
        <p:spPr>
          <a:xfrm>
            <a:off x="10034551" y="5983960"/>
            <a:ext cx="26782" cy="97910"/>
          </a:xfrm>
          <a:custGeom>
            <a:avLst/>
            <a:gdLst/>
            <a:ahLst/>
            <a:cxnLst/>
            <a:rect l="l" t="t" r="r" b="b"/>
            <a:pathLst>
              <a:path w="26782" h="97910">
                <a:moveTo>
                  <a:pt x="26782" y="0"/>
                </a:moveTo>
                <a:lnTo>
                  <a:pt x="17023" y="49419"/>
                </a:lnTo>
                <a:lnTo>
                  <a:pt x="4930" y="85894"/>
                </a:lnTo>
                <a:lnTo>
                  <a:pt x="0" y="97910"/>
                </a:lnTo>
              </a:path>
            </a:pathLst>
          </a:custGeom>
          <a:ln w="12700">
            <a:solidFill>
              <a:srgbClr val="008364"/>
            </a:solidFill>
          </a:ln>
        </p:spPr>
        <p:txBody>
          <a:bodyPr wrap="square" lIns="0" tIns="0" rIns="0" bIns="0" rtlCol="0">
            <a:noAutofit/>
          </a:bodyPr>
          <a:lstStyle/>
          <a:p/>
        </p:txBody>
      </p:sp>
      <p:sp>
        <p:nvSpPr>
          <p:cNvPr id="16" name="object 16"/>
          <p:cNvSpPr/>
          <p:nvPr/>
        </p:nvSpPr>
        <p:spPr>
          <a:xfrm>
            <a:off x="10636480" y="5348757"/>
            <a:ext cx="352717" cy="384225"/>
          </a:xfrm>
          <a:custGeom>
            <a:avLst/>
            <a:gdLst/>
            <a:ahLst/>
            <a:cxnLst/>
            <a:rect l="l" t="t" r="r" b="b"/>
            <a:pathLst>
              <a:path w="352717" h="384225">
                <a:moveTo>
                  <a:pt x="0" y="0"/>
                </a:moveTo>
                <a:lnTo>
                  <a:pt x="62765" y="23725"/>
                </a:lnTo>
                <a:lnTo>
                  <a:pt x="120364" y="51743"/>
                </a:lnTo>
                <a:lnTo>
                  <a:pt x="172443" y="83668"/>
                </a:lnTo>
                <a:lnTo>
                  <a:pt x="218648" y="119117"/>
                </a:lnTo>
                <a:lnTo>
                  <a:pt x="258625" y="157703"/>
                </a:lnTo>
                <a:lnTo>
                  <a:pt x="292021" y="199042"/>
                </a:lnTo>
                <a:lnTo>
                  <a:pt x="318482" y="242749"/>
                </a:lnTo>
                <a:lnTo>
                  <a:pt x="337654" y="288439"/>
                </a:lnTo>
                <a:lnTo>
                  <a:pt x="349183" y="335726"/>
                </a:lnTo>
                <a:lnTo>
                  <a:pt x="351972" y="359848"/>
                </a:lnTo>
                <a:lnTo>
                  <a:pt x="352717" y="384225"/>
                </a:lnTo>
              </a:path>
            </a:pathLst>
          </a:custGeom>
          <a:ln w="12700">
            <a:solidFill>
              <a:srgbClr val="008364"/>
            </a:solidFill>
          </a:ln>
        </p:spPr>
        <p:txBody>
          <a:bodyPr wrap="square" lIns="0" tIns="0" rIns="0" bIns="0" rtlCol="0">
            <a:noAutofit/>
          </a:bodyPr>
          <a:lstStyle/>
          <a:p/>
        </p:txBody>
      </p:sp>
      <p:sp>
        <p:nvSpPr>
          <p:cNvPr id="17" name="object 17"/>
          <p:cNvSpPr/>
          <p:nvPr/>
        </p:nvSpPr>
        <p:spPr>
          <a:xfrm>
            <a:off x="11320778" y="4939538"/>
            <a:ext cx="147627" cy="138540"/>
          </a:xfrm>
          <a:custGeom>
            <a:avLst/>
            <a:gdLst/>
            <a:ahLst/>
            <a:cxnLst/>
            <a:rect l="l" t="t" r="r" b="b"/>
            <a:pathLst>
              <a:path w="147627" h="138540">
                <a:moveTo>
                  <a:pt x="147627" y="0"/>
                </a:moveTo>
                <a:lnTo>
                  <a:pt x="119348" y="38632"/>
                </a:lnTo>
                <a:lnTo>
                  <a:pt x="85088" y="74807"/>
                </a:lnTo>
                <a:lnTo>
                  <a:pt x="55675" y="100138"/>
                </a:lnTo>
                <a:lnTo>
                  <a:pt x="23235" y="123781"/>
                </a:lnTo>
                <a:lnTo>
                  <a:pt x="11775" y="131264"/>
                </a:lnTo>
                <a:lnTo>
                  <a:pt x="0" y="138540"/>
                </a:lnTo>
              </a:path>
            </a:pathLst>
          </a:custGeom>
          <a:ln w="12700">
            <a:solidFill>
              <a:srgbClr val="008364"/>
            </a:solidFill>
          </a:ln>
        </p:spPr>
        <p:txBody>
          <a:bodyPr wrap="square" lIns="0" tIns="0" rIns="0" bIns="0" rtlCol="0">
            <a:noAutofit/>
          </a:bodyPr>
          <a:lstStyle/>
          <a:p/>
        </p:txBody>
      </p:sp>
      <p:sp>
        <p:nvSpPr>
          <p:cNvPr id="18" name="object 18"/>
          <p:cNvSpPr/>
          <p:nvPr/>
        </p:nvSpPr>
        <p:spPr>
          <a:xfrm>
            <a:off x="11091558" y="4404969"/>
            <a:ext cx="8346" cy="62892"/>
          </a:xfrm>
          <a:custGeom>
            <a:avLst/>
            <a:gdLst/>
            <a:ahLst/>
            <a:cxnLst/>
            <a:rect l="l" t="t" r="r" b="b"/>
            <a:pathLst>
              <a:path w="8346" h="62892">
                <a:moveTo>
                  <a:pt x="0" y="0"/>
                </a:moveTo>
                <a:lnTo>
                  <a:pt x="2995" y="12489"/>
                </a:lnTo>
                <a:lnTo>
                  <a:pt x="5330" y="25034"/>
                </a:lnTo>
                <a:lnTo>
                  <a:pt x="7001" y="37624"/>
                </a:lnTo>
                <a:lnTo>
                  <a:pt x="8007" y="50247"/>
                </a:lnTo>
                <a:lnTo>
                  <a:pt x="8346" y="62892"/>
                </a:lnTo>
              </a:path>
            </a:pathLst>
          </a:custGeom>
          <a:ln w="12699">
            <a:solidFill>
              <a:srgbClr val="008364"/>
            </a:solidFill>
          </a:ln>
        </p:spPr>
        <p:txBody>
          <a:bodyPr wrap="square" lIns="0" tIns="0" rIns="0" bIns="0" rtlCol="0">
            <a:noAutofit/>
          </a:bodyPr>
          <a:lstStyle/>
          <a:p/>
        </p:txBody>
      </p:sp>
      <p:sp>
        <p:nvSpPr>
          <p:cNvPr id="19" name="object 19"/>
          <p:cNvSpPr/>
          <p:nvPr/>
        </p:nvSpPr>
        <p:spPr>
          <a:xfrm>
            <a:off x="10088564" y="4241515"/>
            <a:ext cx="77108" cy="84091"/>
          </a:xfrm>
          <a:custGeom>
            <a:avLst/>
            <a:gdLst/>
            <a:ahLst/>
            <a:cxnLst/>
            <a:rect l="l" t="t" r="r" b="b"/>
            <a:pathLst>
              <a:path w="77108" h="84091">
                <a:moveTo>
                  <a:pt x="0" y="84091"/>
                </a:moveTo>
                <a:lnTo>
                  <a:pt x="29953" y="44930"/>
                </a:lnTo>
                <a:lnTo>
                  <a:pt x="56995" y="17390"/>
                </a:lnTo>
                <a:lnTo>
                  <a:pt x="66848" y="8593"/>
                </a:lnTo>
                <a:lnTo>
                  <a:pt x="77108" y="0"/>
                </a:lnTo>
              </a:path>
            </a:pathLst>
          </a:custGeom>
          <a:ln w="12700">
            <a:solidFill>
              <a:srgbClr val="008364"/>
            </a:solidFill>
          </a:ln>
        </p:spPr>
        <p:txBody>
          <a:bodyPr wrap="square" lIns="0" tIns="0" rIns="0" bIns="0" rtlCol="0">
            <a:noAutofit/>
          </a:bodyPr>
          <a:lstStyle/>
          <a:p/>
        </p:txBody>
      </p:sp>
      <p:sp>
        <p:nvSpPr>
          <p:cNvPr id="20" name="object 20"/>
          <p:cNvSpPr/>
          <p:nvPr/>
        </p:nvSpPr>
        <p:spPr>
          <a:xfrm>
            <a:off x="9336037" y="4299063"/>
            <a:ext cx="33993" cy="67895"/>
          </a:xfrm>
          <a:custGeom>
            <a:avLst/>
            <a:gdLst/>
            <a:ahLst/>
            <a:cxnLst/>
            <a:rect l="l" t="t" r="r" b="b"/>
            <a:pathLst>
              <a:path w="33993" h="67895">
                <a:moveTo>
                  <a:pt x="0" y="67895"/>
                </a:moveTo>
                <a:lnTo>
                  <a:pt x="20166" y="22037"/>
                </a:lnTo>
                <a:lnTo>
                  <a:pt x="26773" y="10934"/>
                </a:lnTo>
                <a:lnTo>
                  <a:pt x="33993" y="0"/>
                </a:lnTo>
              </a:path>
            </a:pathLst>
          </a:custGeom>
          <a:ln w="12700">
            <a:solidFill>
              <a:srgbClr val="008364"/>
            </a:solidFill>
          </a:ln>
        </p:spPr>
        <p:txBody>
          <a:bodyPr wrap="square" lIns="0" tIns="0" rIns="0" bIns="0" rtlCol="0">
            <a:noAutofit/>
          </a:bodyPr>
          <a:lstStyle/>
          <a:p/>
        </p:txBody>
      </p:sp>
      <p:sp>
        <p:nvSpPr>
          <p:cNvPr id="21" name="object 21"/>
          <p:cNvSpPr/>
          <p:nvPr/>
        </p:nvSpPr>
        <p:spPr>
          <a:xfrm>
            <a:off x="8452905" y="4392371"/>
            <a:ext cx="136002" cy="69341"/>
          </a:xfrm>
          <a:custGeom>
            <a:avLst/>
            <a:gdLst/>
            <a:ahLst/>
            <a:cxnLst/>
            <a:rect l="l" t="t" r="r" b="b"/>
            <a:pathLst>
              <a:path w="136002" h="69341">
                <a:moveTo>
                  <a:pt x="0" y="0"/>
                </a:moveTo>
                <a:lnTo>
                  <a:pt x="36207" y="15305"/>
                </a:lnTo>
                <a:lnTo>
                  <a:pt x="71003" y="31994"/>
                </a:lnTo>
                <a:lnTo>
                  <a:pt x="115047" y="56319"/>
                </a:lnTo>
                <a:lnTo>
                  <a:pt x="125616" y="62760"/>
                </a:lnTo>
                <a:lnTo>
                  <a:pt x="136002" y="69341"/>
                </a:lnTo>
              </a:path>
            </a:pathLst>
          </a:custGeom>
          <a:ln w="12700">
            <a:solidFill>
              <a:srgbClr val="008364"/>
            </a:solidFill>
          </a:ln>
        </p:spPr>
        <p:txBody>
          <a:bodyPr wrap="square" lIns="0" tIns="0" rIns="0" bIns="0" rtlCol="0">
            <a:noAutofit/>
          </a:bodyPr>
          <a:lstStyle/>
          <a:p/>
        </p:txBody>
      </p:sp>
      <p:sp>
        <p:nvSpPr>
          <p:cNvPr id="22" name="object 22"/>
          <p:cNvSpPr/>
          <p:nvPr/>
        </p:nvSpPr>
        <p:spPr>
          <a:xfrm>
            <a:off x="7358101" y="4890494"/>
            <a:ext cx="23787" cy="72474"/>
          </a:xfrm>
          <a:custGeom>
            <a:avLst/>
            <a:gdLst/>
            <a:ahLst/>
            <a:cxnLst/>
            <a:rect l="l" t="t" r="r" b="b"/>
            <a:pathLst>
              <a:path w="23787" h="72474">
                <a:moveTo>
                  <a:pt x="23787" y="72474"/>
                </a:moveTo>
                <a:lnTo>
                  <a:pt x="9881" y="36533"/>
                </a:lnTo>
                <a:lnTo>
                  <a:pt x="2843" y="12234"/>
                </a:lnTo>
                <a:lnTo>
                  <a:pt x="0" y="0"/>
                </a:lnTo>
              </a:path>
            </a:pathLst>
          </a:custGeom>
          <a:ln w="12700">
            <a:solidFill>
              <a:srgbClr val="008364"/>
            </a:solidFill>
          </a:ln>
        </p:spPr>
        <p:txBody>
          <a:bodyPr wrap="square" lIns="0" tIns="0" rIns="0" bIns="0" rtlCol="0">
            <a:noAutofit/>
          </a:bodyPr>
          <a:lstStyle/>
          <a:p/>
        </p:txBody>
      </p:sp>
      <p:sp>
        <p:nvSpPr>
          <p:cNvPr id="23" name="object 23"/>
          <p:cNvSpPr txBox="1"/>
          <p:nvPr/>
        </p:nvSpPr>
        <p:spPr>
          <a:xfrm>
            <a:off x="7574026" y="5021298"/>
            <a:ext cx="3073400" cy="378460"/>
          </a:xfrm>
          <a:prstGeom prst="rect">
            <a:avLst/>
          </a:prstGeom>
        </p:spPr>
        <p:txBody>
          <a:bodyPr wrap="square" lIns="0" tIns="0" rIns="0" bIns="0" rtlCol="0" vert="horz">
            <a:noAutofit/>
          </a:bodyPr>
          <a:lstStyle/>
          <a:p>
            <a:pPr marL="12700">
              <a:lnSpc>
                <a:spcPct val="100000"/>
              </a:lnSpc>
            </a:pPr>
            <a:r>
              <a:rPr dirty="0" smtClean="0" sz="2400">
                <a:solidFill>
                  <a:srgbClr val="FFFFFF"/>
                </a:solidFill>
                <a:latin typeface="Microsoft YaHei UI"/>
                <a:cs typeface="Microsoft YaHei UI"/>
              </a:rPr>
              <a:t>究竟使用何种方式呢？</a:t>
            </a:r>
            <a:endParaRPr sz="2400">
              <a:latin typeface="Microsoft YaHei UI"/>
              <a:cs typeface="Microsoft YaHei U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80498" cy="5365630"/>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4606506" y="5520905"/>
            <a:ext cx="1138686" cy="1138686"/>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6487063" y="5503652"/>
            <a:ext cx="1155939" cy="1155939"/>
          </a:xfrm>
          <a:prstGeom prst="rect">
            <a:avLst/>
          </a:prstGeom>
          <a:blipFill>
            <a:blip r:embed="rId4" cstate="print"/>
            <a:stretch>
              <a:fillRect/>
            </a:stretch>
          </a:blipFill>
        </p:spPr>
        <p:txBody>
          <a:bodyPr wrap="square" lIns="0" tIns="0" rIns="0" bIns="0" rtlCol="0">
            <a:noAutofit/>
          </a:bodyPr>
          <a:lstStyle/>
          <a:p/>
        </p:txBody>
      </p:sp>
      <p:graphicFrame>
        <p:nvGraphicFramePr>
          <p:cNvPr id="5" name="object 5"/>
          <p:cNvGraphicFramePr>
            <a:graphicFrameLocks noGrp="1"/>
          </p:cNvGraphicFramePr>
          <p:nvPr/>
        </p:nvGraphicFramePr>
        <p:xfrm>
          <a:off x="3041986" y="5909580"/>
          <a:ext cx="5568151" cy="432664"/>
        </p:xfrm>
        <a:graphic>
          <a:graphicData uri="http://schemas.openxmlformats.org/drawingml/2006/table">
            <a:tbl>
              <a:tblPr firstRow="1" bandRow="1">
                <a:tableStyleId>{2D5ABB26-0587-4C30-8999-92F81FD0307C}</a:tableStyleId>
              </a:tblPr>
              <a:tblGrid>
                <a:gridCol w="928212"/>
                <a:gridCol w="2305089"/>
                <a:gridCol w="2029941"/>
                <a:gridCol w="304907"/>
              </a:tblGrid>
              <a:tr h="211248">
                <a:tc>
                  <a:txBody>
                    <a:bodyPr/>
                    <a:lstStyle/>
                    <a:p>
                      <a:pPr marL="25400">
                        <a:lnSpc>
                          <a:spcPts val="1370"/>
                        </a:lnSpc>
                      </a:pPr>
                      <a:r>
                        <a:rPr dirty="0" smtClean="0" sz="1150">
                          <a:solidFill>
                            <a:srgbClr val="3A3A3A"/>
                          </a:solidFill>
                          <a:latin typeface="Times New Roman"/>
                          <a:cs typeface="Times New Roman"/>
                        </a:rPr>
                        <a:t>Pla</a:t>
                      </a:r>
                      <a:r>
                        <a:rPr dirty="0" smtClean="0" sz="1150" spc="-75">
                          <a:solidFill>
                            <a:srgbClr val="3A3A3A"/>
                          </a:solidFill>
                          <a:latin typeface="Times New Roman"/>
                          <a:cs typeface="Times New Roman"/>
                        </a:rPr>
                        <a:t> </a:t>
                      </a:r>
                      <a:r>
                        <a:rPr dirty="0" smtClean="0" sz="1150" spc="0">
                          <a:solidFill>
                            <a:srgbClr val="151515"/>
                          </a:solidFill>
                          <a:latin typeface="Times New Roman"/>
                          <a:cs typeface="Times New Roman"/>
                        </a:rPr>
                        <a:t>nt</a:t>
                      </a:r>
                      <a:r>
                        <a:rPr dirty="0" smtClean="0" sz="1150" spc="-135">
                          <a:solidFill>
                            <a:srgbClr val="151515"/>
                          </a:solidFill>
                          <a:latin typeface="Times New Roman"/>
                          <a:cs typeface="Times New Roman"/>
                        </a:rPr>
                        <a:t> </a:t>
                      </a:r>
                      <a:r>
                        <a:rPr dirty="0" smtClean="0" sz="1150" spc="0">
                          <a:solidFill>
                            <a:srgbClr val="3A3A3A"/>
                          </a:solidFill>
                          <a:latin typeface="Times New Roman"/>
                          <a:cs typeface="Times New Roman"/>
                        </a:rPr>
                        <a:t>D</a:t>
                      </a:r>
                      <a:r>
                        <a:rPr dirty="0" smtClean="0" sz="1150" spc="70">
                          <a:solidFill>
                            <a:srgbClr val="3A3A3A"/>
                          </a:solidFill>
                          <a:latin typeface="Times New Roman"/>
                          <a:cs typeface="Times New Roman"/>
                        </a:rPr>
                        <a:t>a</a:t>
                      </a:r>
                      <a:r>
                        <a:rPr dirty="0" smtClean="0" sz="1150" spc="60">
                          <a:solidFill>
                            <a:srgbClr val="151515"/>
                          </a:solidFill>
                          <a:latin typeface="Times New Roman"/>
                          <a:cs typeface="Times New Roman"/>
                        </a:rPr>
                        <a:t>t</a:t>
                      </a:r>
                      <a:r>
                        <a:rPr dirty="0" smtClean="0" sz="1150" spc="0">
                          <a:solidFill>
                            <a:srgbClr val="3A3A3A"/>
                          </a:solidFill>
                          <a:latin typeface="Times New Roman"/>
                          <a:cs typeface="Times New Roman"/>
                        </a:rPr>
                        <a:t>a</a:t>
                      </a:r>
                      <a:endParaRPr sz="1150">
                        <a:latin typeface="Times New Roman"/>
                        <a:cs typeface="Times New Roman"/>
                      </a:endParaRPr>
                    </a:p>
                  </a:txBody>
                  <a:tcPr marL="0" marR="0" marB="0" marT="0"/>
                </a:tc>
                <a:tc>
                  <a:txBody>
                    <a:bodyPr/>
                    <a:lstStyle/>
                    <a:p>
                      <a:pPr marL="225425">
                        <a:lnSpc>
                          <a:spcPts val="1320"/>
                        </a:lnSpc>
                      </a:pPr>
                      <a:r>
                        <a:rPr dirty="0" smtClean="0" sz="1100">
                          <a:solidFill>
                            <a:srgbClr val="9C9C9C"/>
                          </a:solidFill>
                          <a:latin typeface="Segoe UI Light"/>
                          <a:cs typeface="Segoe UI Light"/>
                        </a:rPr>
                        <a:t>"""""</a:t>
                      </a:r>
                      <a:endParaRPr sz="1100">
                        <a:latin typeface="Segoe UI Light"/>
                        <a:cs typeface="Segoe UI Light"/>
                      </a:endParaRPr>
                    </a:p>
                  </a:txBody>
                  <a:tcPr marL="0" marR="0" marB="0" marT="0"/>
                </a:tc>
                <a:tc gridSpan="2">
                  <a:txBody>
                    <a:bodyPr/>
                    <a:lstStyle/>
                    <a:p>
                      <a:pPr/>
                      <a:endParaRPr sz="1100">
                        <a:latin typeface="Segoe UI Light"/>
                        <a:cs typeface="Segoe UI Light"/>
                      </a:endParaRPr>
                    </a:p>
                  </a:txBody>
                  <a:tcPr marL="0" marR="0" marB="0" marT="0"/>
                </a:tc>
                <a:tc hMerge="1">
                  <a:txBody>
                    <a:bodyPr/>
                    <a:lstStyle/>
                    <a:p>
                      <a:pPr/>
                    </a:p>
                  </a:txBody>
                  <a:tcPr marL="0" marR="0" marB="0" marT="0"/>
                </a:tc>
              </a:tr>
              <a:tr h="221416">
                <a:tc>
                  <a:txBody>
                    <a:bodyPr/>
                    <a:lstStyle/>
                    <a:p>
                      <a:pPr marL="547370">
                        <a:lnSpc>
                          <a:spcPct val="100000"/>
                        </a:lnSpc>
                      </a:pPr>
                      <a:r>
                        <a:rPr dirty="0" smtClean="0" sz="1150">
                          <a:solidFill>
                            <a:srgbClr val="9C9C9C"/>
                          </a:solidFill>
                          <a:latin typeface="Segoe UI Light"/>
                          <a:cs typeface="Segoe UI Light"/>
                        </a:rPr>
                        <a:t>.</a:t>
                      </a:r>
                      <a:endParaRPr sz="1150">
                        <a:latin typeface="Segoe UI Light"/>
                        <a:cs typeface="Segoe UI Light"/>
                      </a:endParaRPr>
                    </a:p>
                  </a:txBody>
                  <a:tcPr marL="0" marR="0" marB="0" marT="0"/>
                </a:tc>
                <a:tc>
                  <a:txBody>
                    <a:bodyPr/>
                    <a:lstStyle/>
                    <a:p>
                      <a:pPr marL="236220">
                        <a:lnSpc>
                          <a:spcPct val="100000"/>
                        </a:lnSpc>
                      </a:pPr>
                      <a:r>
                        <a:rPr dirty="0" smtClean="0" sz="1150">
                          <a:solidFill>
                            <a:srgbClr val="9C9C9C"/>
                          </a:solidFill>
                          <a:latin typeface="Segoe UI Light"/>
                          <a:cs typeface="Segoe UI Light"/>
                        </a:rPr>
                        <a:t>/</a:t>
                      </a:r>
                      <a:endParaRPr sz="1150">
                        <a:latin typeface="Segoe UI Light"/>
                        <a:cs typeface="Segoe UI Light"/>
                      </a:endParaRPr>
                    </a:p>
                  </a:txBody>
                  <a:tcPr marL="0" marR="0" marB="0" marT="0"/>
                </a:tc>
                <a:tc>
                  <a:txBody>
                    <a:bodyPr/>
                    <a:lstStyle/>
                    <a:p>
                      <a:pPr algn="r" marR="105410">
                        <a:lnSpc>
                          <a:spcPct val="100000"/>
                        </a:lnSpc>
                      </a:pPr>
                      <a:r>
                        <a:rPr dirty="0" smtClean="0" sz="1250">
                          <a:solidFill>
                            <a:srgbClr val="9C9C9C"/>
                          </a:solidFill>
                          <a:latin typeface="Segoe UI Light"/>
                          <a:cs typeface="Segoe UI Light"/>
                        </a:rPr>
                        <a:t>t'</a:t>
                      </a:r>
                      <a:endParaRPr sz="1250">
                        <a:latin typeface="Segoe UI Light"/>
                        <a:cs typeface="Segoe UI Light"/>
                      </a:endParaRPr>
                    </a:p>
                  </a:txBody>
                  <a:tcPr marL="0" marR="0" marB="0" marT="0"/>
                </a:tc>
                <a:tc>
                  <a:txBody>
                    <a:bodyPr/>
                    <a:lstStyle/>
                    <a:p>
                      <a:pPr marL="105410">
                        <a:lnSpc>
                          <a:spcPct val="100000"/>
                        </a:lnSpc>
                      </a:pPr>
                      <a:r>
                        <a:rPr dirty="0" smtClean="0" sz="1150">
                          <a:solidFill>
                            <a:srgbClr val="9C9C9C"/>
                          </a:solidFill>
                          <a:latin typeface="Segoe UI Light"/>
                          <a:cs typeface="Segoe UI Light"/>
                        </a:rPr>
                        <a:t>&amp;</a:t>
                      </a:r>
                      <a:endParaRPr sz="1150">
                        <a:latin typeface="Segoe UI Light"/>
                        <a:cs typeface="Segoe UI Light"/>
                      </a:endParaRPr>
                    </a:p>
                  </a:txBody>
                  <a:tcPr marL="0" marR="0" marB="0" marT="0"/>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16579" y="1769110"/>
            <a:ext cx="2232024" cy="3476625"/>
          </a:xfrm>
          <a:custGeom>
            <a:avLst/>
            <a:gdLst/>
            <a:ahLst/>
            <a:cxnLst/>
            <a:rect l="l" t="t" r="r" b="b"/>
            <a:pathLst>
              <a:path w="2232025" h="3476625">
                <a:moveTo>
                  <a:pt x="0" y="0"/>
                </a:moveTo>
                <a:lnTo>
                  <a:pt x="2232024" y="0"/>
                </a:lnTo>
                <a:lnTo>
                  <a:pt x="2232024" y="3476625"/>
                </a:lnTo>
                <a:lnTo>
                  <a:pt x="0" y="3476625"/>
                </a:lnTo>
                <a:lnTo>
                  <a:pt x="0" y="0"/>
                </a:lnTo>
                <a:close/>
              </a:path>
            </a:pathLst>
          </a:custGeom>
          <a:solidFill>
            <a:srgbClr val="23AB8C"/>
          </a:solidFill>
        </p:spPr>
        <p:txBody>
          <a:bodyPr wrap="square" lIns="0" tIns="0" rIns="0" bIns="0" rtlCol="0">
            <a:noAutofit/>
          </a:bodyPr>
          <a:lstStyle/>
          <a:p/>
        </p:txBody>
      </p:sp>
      <p:sp>
        <p:nvSpPr>
          <p:cNvPr id="3" name="object 3"/>
          <p:cNvSpPr txBox="1"/>
          <p:nvPr/>
        </p:nvSpPr>
        <p:spPr>
          <a:xfrm>
            <a:off x="10556240" y="6471603"/>
            <a:ext cx="203835" cy="195580"/>
          </a:xfrm>
          <a:prstGeom prst="rect">
            <a:avLst/>
          </a:prstGeom>
        </p:spPr>
        <p:txBody>
          <a:bodyPr wrap="square" lIns="0" tIns="0" rIns="0" bIns="0" rtlCol="0" vert="horz">
            <a:noAutofit/>
          </a:bodyPr>
          <a:lstStyle/>
          <a:p>
            <a:pPr marL="12700">
              <a:lnSpc>
                <a:spcPct val="100000"/>
              </a:lnSpc>
            </a:pPr>
            <a:r>
              <a:rPr dirty="0" smtClean="0" sz="1200" spc="-5">
                <a:solidFill>
                  <a:srgbClr val="8A8A8A"/>
                </a:solidFill>
                <a:latin typeface="Microsoft YaHei UI"/>
                <a:cs typeface="Microsoft YaHei UI"/>
              </a:rPr>
              <a:t>79</a:t>
            </a:r>
            <a:endParaRPr sz="1200">
              <a:latin typeface="Microsoft YaHei UI"/>
              <a:cs typeface="Microsoft YaHei UI"/>
            </a:endParaRPr>
          </a:p>
        </p:txBody>
      </p:sp>
      <p:sp>
        <p:nvSpPr>
          <p:cNvPr id="4" name="object 4"/>
          <p:cNvSpPr txBox="1"/>
          <p:nvPr/>
        </p:nvSpPr>
        <p:spPr>
          <a:xfrm>
            <a:off x="5763483" y="1832895"/>
            <a:ext cx="2128520" cy="548005"/>
          </a:xfrm>
          <a:prstGeom prst="rect">
            <a:avLst/>
          </a:prstGeom>
        </p:spPr>
        <p:txBody>
          <a:bodyPr wrap="square" lIns="0" tIns="0" rIns="0" bIns="0" rtlCol="0" vert="horz">
            <a:noAutofit/>
          </a:bodyPr>
          <a:lstStyle/>
          <a:p>
            <a:pPr marL="12700">
              <a:lnSpc>
                <a:spcPts val="4315"/>
              </a:lnSpc>
            </a:pPr>
            <a:r>
              <a:rPr dirty="0" smtClean="0" sz="3600" b="1">
                <a:solidFill>
                  <a:srgbClr val="23AB8C"/>
                </a:solidFill>
                <a:latin typeface="Microsoft YaHei UI"/>
                <a:cs typeface="Microsoft YaHei UI"/>
              </a:rPr>
              <a:t>▍知识建模</a:t>
            </a:r>
            <a:endParaRPr sz="3600">
              <a:latin typeface="Microsoft YaHei UI"/>
              <a:cs typeface="Microsoft YaHei UI"/>
            </a:endParaRPr>
          </a:p>
        </p:txBody>
      </p:sp>
      <p:sp>
        <p:nvSpPr>
          <p:cNvPr id="5" name="object 5"/>
          <p:cNvSpPr txBox="1"/>
          <p:nvPr/>
        </p:nvSpPr>
        <p:spPr>
          <a:xfrm>
            <a:off x="5763483" y="2513615"/>
            <a:ext cx="1661160" cy="2640965"/>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▍知识获取</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▍知识融合</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▍知识存储</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▍知识计算</a:t>
            </a:r>
            <a:endParaRPr sz="2800">
              <a:latin typeface="Microsoft YaHei UI"/>
              <a:cs typeface="Microsoft YaHei UI"/>
            </a:endParaRPr>
          </a:p>
          <a:p>
            <a:pPr>
              <a:lnSpc>
                <a:spcPts val="950"/>
              </a:lnSpc>
              <a:spcBef>
                <a:spcPts val="49"/>
              </a:spcBef>
            </a:pPr>
            <a:endParaRPr sz="950"/>
          </a:p>
          <a:p>
            <a:pPr marL="12700">
              <a:lnSpc>
                <a:spcPts val="3354"/>
              </a:lnSpc>
            </a:pPr>
            <a:r>
              <a:rPr dirty="0" smtClean="0" sz="2800">
                <a:solidFill>
                  <a:srgbClr val="7B7B7B"/>
                </a:solidFill>
                <a:latin typeface="Microsoft YaHei UI"/>
                <a:cs typeface="Microsoft YaHei UI"/>
              </a:rPr>
              <a:t>▍知识应用</a:t>
            </a:r>
            <a:endParaRPr sz="2800">
              <a:latin typeface="Microsoft YaHei UI"/>
              <a:cs typeface="Microsoft YaHei UI"/>
            </a:endParaRPr>
          </a:p>
        </p:txBody>
      </p:sp>
      <p:sp>
        <p:nvSpPr>
          <p:cNvPr id="6" name="object 6"/>
          <p:cNvSpPr txBox="1"/>
          <p:nvPr/>
        </p:nvSpPr>
        <p:spPr>
          <a:xfrm>
            <a:off x="3813173" y="2133600"/>
            <a:ext cx="838200" cy="2450465"/>
          </a:xfrm>
          <a:prstGeom prst="rect">
            <a:avLst/>
          </a:prstGeom>
        </p:spPr>
        <p:txBody>
          <a:bodyPr wrap="square" lIns="0" tIns="0" rIns="0" bIns="0" rtlCol="0" vert="horz">
            <a:noAutofit/>
          </a:bodyPr>
          <a:lstStyle/>
          <a:p>
            <a:pPr algn="just" marL="12700" marR="12700">
              <a:lnSpc>
                <a:spcPct val="100000"/>
              </a:lnSpc>
            </a:pPr>
            <a:r>
              <a:rPr dirty="0" smtClean="0" sz="3200" b="1">
                <a:solidFill>
                  <a:srgbClr val="FFFFFF"/>
                </a:solidFill>
                <a:latin typeface="Microsoft YaHei UI"/>
                <a:cs typeface="Microsoft YaHei UI"/>
              </a:rPr>
              <a:t>行业</a:t>
            </a:r>
            <a:r>
              <a:rPr dirty="0" smtClean="0" sz="3200" b="1">
                <a:solidFill>
                  <a:srgbClr val="FFFFFF"/>
                </a:solidFill>
                <a:latin typeface="Microsoft YaHei UI"/>
                <a:cs typeface="Microsoft YaHei UI"/>
              </a:rPr>
              <a:t> 知识</a:t>
            </a:r>
            <a:r>
              <a:rPr dirty="0" smtClean="0" sz="3200" b="1">
                <a:solidFill>
                  <a:srgbClr val="FFFFFF"/>
                </a:solidFill>
                <a:latin typeface="Microsoft YaHei UI"/>
                <a:cs typeface="Microsoft YaHei UI"/>
              </a:rPr>
              <a:t> 图谱</a:t>
            </a:r>
            <a:r>
              <a:rPr dirty="0" smtClean="0" sz="3200" b="1">
                <a:solidFill>
                  <a:srgbClr val="FFFFFF"/>
                </a:solidFill>
                <a:latin typeface="Microsoft YaHei UI"/>
                <a:cs typeface="Microsoft YaHei UI"/>
              </a:rPr>
              <a:t> 关键</a:t>
            </a:r>
            <a:r>
              <a:rPr dirty="0" smtClean="0" sz="3200" b="1">
                <a:solidFill>
                  <a:srgbClr val="FFFFFF"/>
                </a:solidFill>
                <a:latin typeface="Microsoft YaHei UI"/>
                <a:cs typeface="Microsoft YaHei UI"/>
              </a:rPr>
              <a:t> 技术</a:t>
            </a:r>
            <a:endParaRPr sz="3200">
              <a:latin typeface="Microsoft YaHei UI"/>
              <a:cs typeface="Microsoft YaHei U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882550" y="1207698"/>
            <a:ext cx="120769" cy="1725283"/>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2898475" y="3312542"/>
            <a:ext cx="776377" cy="448573"/>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2812211" y="1173192"/>
            <a:ext cx="155275" cy="1035169"/>
          </a:xfrm>
          <a:prstGeom prst="rect">
            <a:avLst/>
          </a:prstGeom>
          <a:blipFill>
            <a:blip r:embed="rId4" cstate="print"/>
            <a:stretch>
              <a:fillRect/>
            </a:stretch>
          </a:blipFill>
        </p:spPr>
        <p:txBody>
          <a:bodyPr wrap="square" lIns="0" tIns="0" rIns="0" bIns="0" rtlCol="0">
            <a:noAutofit/>
          </a:bodyPr>
          <a:lstStyle/>
          <a:p/>
        </p:txBody>
      </p:sp>
      <p:sp>
        <p:nvSpPr>
          <p:cNvPr id="5" name="object 5"/>
          <p:cNvSpPr/>
          <p:nvPr/>
        </p:nvSpPr>
        <p:spPr>
          <a:xfrm>
            <a:off x="1362974" y="1190444"/>
            <a:ext cx="465826" cy="2570671"/>
          </a:xfrm>
          <a:prstGeom prst="rect">
            <a:avLst/>
          </a:prstGeom>
          <a:blipFill>
            <a:blip r:embed="rId5" cstate="print"/>
            <a:stretch>
              <a:fillRect/>
            </a:stretch>
          </a:blipFill>
        </p:spPr>
        <p:txBody>
          <a:bodyPr wrap="square" lIns="0" tIns="0" rIns="0" bIns="0" rtlCol="0">
            <a:noAutofit/>
          </a:bodyPr>
          <a:lstStyle/>
          <a:p/>
        </p:txBody>
      </p:sp>
      <p:sp>
        <p:nvSpPr>
          <p:cNvPr id="6" name="object 6"/>
          <p:cNvSpPr/>
          <p:nvPr/>
        </p:nvSpPr>
        <p:spPr>
          <a:xfrm>
            <a:off x="362309" y="1190445"/>
            <a:ext cx="327803" cy="2329132"/>
          </a:xfrm>
          <a:prstGeom prst="rect">
            <a:avLst/>
          </a:prstGeom>
          <a:blipFill>
            <a:blip r:embed="rId6" cstate="print"/>
            <a:stretch>
              <a:fillRect/>
            </a:stretch>
          </a:blipFill>
        </p:spPr>
        <p:txBody>
          <a:bodyPr wrap="square" lIns="0" tIns="0" rIns="0" bIns="0" rtlCol="0">
            <a:noAutofit/>
          </a:bodyPr>
          <a:lstStyle/>
          <a:p/>
        </p:txBody>
      </p:sp>
      <p:sp>
        <p:nvSpPr>
          <p:cNvPr id="7" name="object 7"/>
          <p:cNvSpPr/>
          <p:nvPr/>
        </p:nvSpPr>
        <p:spPr>
          <a:xfrm>
            <a:off x="1725283" y="4106173"/>
            <a:ext cx="1466490" cy="1915064"/>
          </a:xfrm>
          <a:prstGeom prst="rect">
            <a:avLst/>
          </a:prstGeom>
          <a:blipFill>
            <a:blip r:embed="rId7" cstate="print"/>
            <a:stretch>
              <a:fillRect/>
            </a:stretch>
          </a:blipFill>
        </p:spPr>
        <p:txBody>
          <a:bodyPr wrap="square" lIns="0" tIns="0" rIns="0" bIns="0" rtlCol="0">
            <a:noAutofit/>
          </a:bodyPr>
          <a:lstStyle/>
          <a:p/>
        </p:txBody>
      </p:sp>
      <p:sp>
        <p:nvSpPr>
          <p:cNvPr id="8" name="object 8"/>
          <p:cNvSpPr/>
          <p:nvPr/>
        </p:nvSpPr>
        <p:spPr>
          <a:xfrm>
            <a:off x="465826" y="7850037"/>
            <a:ext cx="5331124" cy="2881222"/>
          </a:xfrm>
          <a:prstGeom prst="rect">
            <a:avLst/>
          </a:prstGeom>
          <a:blipFill>
            <a:blip r:embed="rId8" cstate="print"/>
            <a:stretch>
              <a:fillRect/>
            </a:stretch>
          </a:blipFill>
        </p:spPr>
        <p:txBody>
          <a:bodyPr wrap="square" lIns="0" tIns="0" rIns="0" bIns="0" rtlCol="0">
            <a:noAutofit/>
          </a:bodyPr>
          <a:lstStyle/>
          <a:p/>
        </p:txBody>
      </p:sp>
      <p:sp>
        <p:nvSpPr>
          <p:cNvPr id="9" name="object 9"/>
          <p:cNvSpPr/>
          <p:nvPr/>
        </p:nvSpPr>
        <p:spPr>
          <a:xfrm>
            <a:off x="345056" y="4710022"/>
            <a:ext cx="897147" cy="1311215"/>
          </a:xfrm>
          <a:prstGeom prst="rect">
            <a:avLst/>
          </a:prstGeom>
          <a:blipFill>
            <a:blip r:embed="rId9" cstate="print"/>
            <a:stretch>
              <a:fillRect/>
            </a:stretch>
          </a:blipFill>
        </p:spPr>
        <p:txBody>
          <a:bodyPr wrap="square" lIns="0" tIns="0" rIns="0" bIns="0" rtlCol="0">
            <a:noAutofit/>
          </a:bodyPr>
          <a:lstStyle/>
          <a:p/>
        </p:txBody>
      </p:sp>
      <p:sp>
        <p:nvSpPr>
          <p:cNvPr id="10" name="object 10"/>
          <p:cNvSpPr/>
          <p:nvPr/>
        </p:nvSpPr>
        <p:spPr>
          <a:xfrm>
            <a:off x="638354" y="6297283"/>
            <a:ext cx="603849" cy="310550"/>
          </a:xfrm>
          <a:prstGeom prst="rect">
            <a:avLst/>
          </a:prstGeom>
          <a:blipFill>
            <a:blip r:embed="rId10" cstate="print"/>
            <a:stretch>
              <a:fillRect/>
            </a:stretch>
          </a:blipFill>
        </p:spPr>
        <p:txBody>
          <a:bodyPr wrap="square" lIns="0" tIns="0" rIns="0" bIns="0" rtlCol="0">
            <a:noAutofit/>
          </a:bodyPr>
          <a:lstStyle/>
          <a:p/>
        </p:txBody>
      </p:sp>
      <p:sp>
        <p:nvSpPr>
          <p:cNvPr id="11" name="object 11"/>
          <p:cNvSpPr txBox="1"/>
          <p:nvPr/>
        </p:nvSpPr>
        <p:spPr>
          <a:xfrm>
            <a:off x="6163598" y="1310399"/>
            <a:ext cx="395605" cy="582295"/>
          </a:xfrm>
          <a:prstGeom prst="rect">
            <a:avLst/>
          </a:prstGeom>
        </p:spPr>
        <p:txBody>
          <a:bodyPr wrap="square" lIns="0" tIns="0" rIns="0" bIns="0" rtlCol="0" vert="eaVert">
            <a:noAutofit/>
          </a:bodyPr>
          <a:lstStyle/>
          <a:p>
            <a:pPr marL="12700">
              <a:lnSpc>
                <a:spcPct val="85000"/>
              </a:lnSpc>
            </a:pPr>
            <a:r>
              <a:rPr dirty="0" smtClean="0" sz="2650" spc="-919">
                <a:solidFill>
                  <a:srgbClr val="2F282B"/>
                </a:solidFill>
                <a:latin typeface="Segoe UI Light"/>
                <a:cs typeface="Segoe UI Light"/>
              </a:rPr>
              <a:t>W</a:t>
            </a:r>
            <a:r>
              <a:rPr dirty="0" smtClean="0" baseline="-3144" sz="3975" spc="0">
                <a:solidFill>
                  <a:srgbClr val="2F282B"/>
                </a:solidFill>
                <a:latin typeface="Segoe UI Light"/>
                <a:cs typeface="Segoe UI Light"/>
              </a:rPr>
              <a:t>E</a:t>
            </a:r>
            <a:endParaRPr baseline="-3144" sz="3975">
              <a:latin typeface="Segoe UI Light"/>
              <a:cs typeface="Segoe UI Light"/>
            </a:endParaRPr>
          </a:p>
        </p:txBody>
      </p:sp>
      <p:sp>
        <p:nvSpPr>
          <p:cNvPr id="12" name="object 12"/>
          <p:cNvSpPr txBox="1"/>
          <p:nvPr/>
        </p:nvSpPr>
        <p:spPr>
          <a:xfrm>
            <a:off x="6058792" y="3157943"/>
            <a:ext cx="709295" cy="1501775"/>
          </a:xfrm>
          <a:prstGeom prst="rect">
            <a:avLst/>
          </a:prstGeom>
        </p:spPr>
        <p:txBody>
          <a:bodyPr wrap="square" lIns="0" tIns="0" rIns="0" bIns="0" rtlCol="0" vert="eaVert">
            <a:noAutofit/>
          </a:bodyPr>
          <a:lstStyle/>
          <a:p>
            <a:pPr marL="12700">
              <a:lnSpc>
                <a:spcPct val="100000"/>
              </a:lnSpc>
            </a:pPr>
            <a:r>
              <a:rPr dirty="0" smtClean="0" sz="3750" spc="145">
                <a:solidFill>
                  <a:srgbClr val="2F282B"/>
                </a:solidFill>
                <a:latin typeface="Segoe UI Light"/>
                <a:cs typeface="Segoe UI Light"/>
              </a:rPr>
              <a:t>"</a:t>
            </a:r>
            <a:r>
              <a:rPr dirty="0" smtClean="0" baseline="6172" sz="6750" spc="-1920">
                <a:solidFill>
                  <a:srgbClr val="2F282B"/>
                </a:solidFill>
                <a:latin typeface="Segoe UI Light"/>
                <a:cs typeface="Segoe UI Light"/>
              </a:rPr>
              <a:t>E</a:t>
            </a:r>
            <a:r>
              <a:rPr dirty="0" smtClean="0" sz="4500" spc="0">
                <a:solidFill>
                  <a:srgbClr val="2F282B"/>
                </a:solidFill>
                <a:latin typeface="Segoe UI Light"/>
                <a:cs typeface="Segoe UI Light"/>
              </a:rPr>
              <a:t>E</a:t>
            </a:r>
            <a:endParaRPr sz="4500">
              <a:latin typeface="Segoe UI Light"/>
              <a:cs typeface="Segoe UI Light"/>
            </a:endParaRPr>
          </a:p>
        </p:txBody>
      </p:sp>
      <p:sp>
        <p:nvSpPr>
          <p:cNvPr id="13" name="object 13"/>
          <p:cNvSpPr txBox="1"/>
          <p:nvPr/>
        </p:nvSpPr>
        <p:spPr>
          <a:xfrm>
            <a:off x="5602437" y="1135385"/>
            <a:ext cx="123825" cy="683260"/>
          </a:xfrm>
          <a:prstGeom prst="rect">
            <a:avLst/>
          </a:prstGeom>
        </p:spPr>
        <p:txBody>
          <a:bodyPr wrap="square" lIns="0" tIns="0" rIns="0" bIns="0" rtlCol="0" vert="eaVert">
            <a:noAutofit/>
          </a:bodyPr>
          <a:lstStyle/>
          <a:p>
            <a:pPr marL="12700">
              <a:lnSpc>
                <a:spcPct val="100000"/>
              </a:lnSpc>
            </a:pPr>
            <a:r>
              <a:rPr dirty="0" smtClean="0" baseline="3968" sz="1050" spc="-855">
                <a:solidFill>
                  <a:srgbClr val="896E70"/>
                </a:solidFill>
                <a:latin typeface="Segoe UI Light"/>
                <a:cs typeface="Segoe UI Light"/>
              </a:rPr>
              <a:t>A</a:t>
            </a:r>
            <a:r>
              <a:rPr dirty="0" smtClean="0" baseline="3968" sz="1050" spc="-817">
                <a:solidFill>
                  <a:srgbClr val="542A3F"/>
                </a:solidFill>
                <a:latin typeface="Segoe UI Light"/>
                <a:cs typeface="Segoe UI Light"/>
              </a:rPr>
              <a:t>M</a:t>
            </a:r>
            <a:r>
              <a:rPr dirty="0" smtClean="0" baseline="3968" sz="1050" spc="-794">
                <a:solidFill>
                  <a:srgbClr val="542A3F"/>
                </a:solidFill>
                <a:latin typeface="Segoe UI Light"/>
                <a:cs typeface="Segoe UI Light"/>
              </a:rPr>
              <a:t>a</a:t>
            </a:r>
            <a:r>
              <a:rPr dirty="0" smtClean="0" baseline="3968" sz="1050" spc="-660">
                <a:solidFill>
                  <a:srgbClr val="2F282B"/>
                </a:solidFill>
                <a:latin typeface="Segoe UI Light"/>
                <a:cs typeface="Segoe UI Light"/>
              </a:rPr>
              <a:t>m</a:t>
            </a:r>
            <a:r>
              <a:rPr dirty="0" smtClean="0" baseline="3968" sz="1050" spc="-637">
                <a:solidFill>
                  <a:srgbClr val="261A00"/>
                </a:solidFill>
                <a:latin typeface="Segoe UI Light"/>
                <a:cs typeface="Segoe UI Light"/>
              </a:rPr>
              <a:t>w</a:t>
            </a:r>
            <a:r>
              <a:rPr dirty="0" smtClean="0" sz="700" spc="-540">
                <a:solidFill>
                  <a:srgbClr val="6E0C3B"/>
                </a:solidFill>
                <a:latin typeface="Segoe UI Light"/>
                <a:cs typeface="Segoe UI Light"/>
              </a:rPr>
              <a:t>m</a:t>
            </a:r>
            <a:r>
              <a:rPr dirty="0" smtClean="0" baseline="3968" sz="1050" spc="-494">
                <a:solidFill>
                  <a:srgbClr val="28486B"/>
                </a:solidFill>
                <a:latin typeface="Segoe UI Light"/>
                <a:cs typeface="Segoe UI Light"/>
              </a:rPr>
              <a:t>v</a:t>
            </a:r>
            <a:r>
              <a:rPr dirty="0" smtClean="0" baseline="3968" sz="1050" spc="44">
                <a:solidFill>
                  <a:srgbClr val="5D4D62"/>
                </a:solidFill>
                <a:latin typeface="Segoe UI Light"/>
                <a:cs typeface="Segoe UI Light"/>
              </a:rPr>
              <a:t>o</a:t>
            </a:r>
            <a:r>
              <a:rPr dirty="0" smtClean="0" baseline="3968" sz="1050" spc="-465">
                <a:solidFill>
                  <a:srgbClr val="542A3F"/>
                </a:solidFill>
                <a:latin typeface="Segoe UI Light"/>
                <a:cs typeface="Segoe UI Light"/>
              </a:rPr>
              <a:t>g</a:t>
            </a:r>
            <a:r>
              <a:rPr dirty="0" smtClean="0" baseline="3968" sz="1050" spc="-794">
                <a:solidFill>
                  <a:srgbClr val="542A3F"/>
                </a:solidFill>
                <a:latin typeface="Segoe UI Light"/>
                <a:cs typeface="Segoe UI Light"/>
              </a:rPr>
              <a:t>a</a:t>
            </a:r>
            <a:r>
              <a:rPr dirty="0" smtClean="0" baseline="3968" sz="1050" spc="0">
                <a:solidFill>
                  <a:srgbClr val="2F282B"/>
                </a:solidFill>
                <a:latin typeface="Segoe UI Light"/>
                <a:cs typeface="Segoe UI Light"/>
              </a:rPr>
              <a:t>m </a:t>
            </a:r>
            <a:r>
              <a:rPr dirty="0" smtClean="0" baseline="3968" sz="1050" spc="60">
                <a:solidFill>
                  <a:srgbClr val="2F282B"/>
                </a:solidFill>
                <a:latin typeface="Segoe UI Light"/>
                <a:cs typeface="Segoe UI Light"/>
              </a:rPr>
              <a:t> </a:t>
            </a:r>
            <a:r>
              <a:rPr dirty="0" smtClean="0" baseline="3968" sz="1050" spc="-292">
                <a:solidFill>
                  <a:srgbClr val="161313"/>
                </a:solidFill>
                <a:latin typeface="Segoe UI Light"/>
                <a:cs typeface="Segoe UI Light"/>
              </a:rPr>
              <a:t>O</a:t>
            </a:r>
            <a:r>
              <a:rPr dirty="0" smtClean="0" baseline="7936" sz="1050" spc="0">
                <a:solidFill>
                  <a:srgbClr val="3D1C42"/>
                </a:solidFill>
                <a:latin typeface="Segoe UI Light"/>
                <a:cs typeface="Segoe UI Light"/>
              </a:rPr>
              <a:t>N</a:t>
            </a:r>
            <a:endParaRPr baseline="7936" sz="1050">
              <a:latin typeface="Segoe UI Light"/>
              <a:cs typeface="Segoe UI Light"/>
            </a:endParaRPr>
          </a:p>
        </p:txBody>
      </p:sp>
      <p:sp>
        <p:nvSpPr>
          <p:cNvPr id="14" name="object 14"/>
          <p:cNvSpPr txBox="1"/>
          <p:nvPr/>
        </p:nvSpPr>
        <p:spPr>
          <a:xfrm>
            <a:off x="5102763" y="1116018"/>
            <a:ext cx="301625" cy="254635"/>
          </a:xfrm>
          <a:prstGeom prst="rect">
            <a:avLst/>
          </a:prstGeom>
        </p:spPr>
        <p:txBody>
          <a:bodyPr wrap="square" lIns="0" tIns="0" rIns="0" bIns="0" rtlCol="0" vert="horz">
            <a:noAutofit/>
          </a:bodyPr>
          <a:lstStyle/>
          <a:p>
            <a:pPr marL="12700">
              <a:lnSpc>
                <a:spcPct val="100000"/>
              </a:lnSpc>
            </a:pPr>
            <a:r>
              <a:rPr dirty="0" smtClean="0" sz="1600" spc="-350">
                <a:solidFill>
                  <a:srgbClr val="AEA8B3"/>
                </a:solidFill>
                <a:latin typeface="Arial"/>
                <a:cs typeface="Arial"/>
              </a:rPr>
              <a:t>5</a:t>
            </a:r>
            <a:r>
              <a:rPr dirty="0" smtClean="0" sz="1600" spc="-40">
                <a:solidFill>
                  <a:srgbClr val="AEA8B3"/>
                </a:solidFill>
                <a:latin typeface="Arial"/>
                <a:cs typeface="Arial"/>
              </a:rPr>
              <a:t> </a:t>
            </a:r>
            <a:r>
              <a:rPr dirty="0" smtClean="0" sz="1600" spc="254">
                <a:solidFill>
                  <a:srgbClr val="DD4B38"/>
                </a:solidFill>
                <a:latin typeface="Arial"/>
                <a:cs typeface="Arial"/>
              </a:rPr>
              <a:t>|</a:t>
            </a:r>
            <a:r>
              <a:rPr dirty="0" smtClean="0" sz="1600" spc="-350">
                <a:solidFill>
                  <a:srgbClr val="E68379"/>
                </a:solidFill>
                <a:latin typeface="Arial"/>
                <a:cs typeface="Arial"/>
              </a:rPr>
              <a:t>2</a:t>
            </a:r>
            <a:endParaRPr sz="1600">
              <a:latin typeface="Arial"/>
              <a:cs typeface="Arial"/>
            </a:endParaRPr>
          </a:p>
        </p:txBody>
      </p:sp>
      <p:sp>
        <p:nvSpPr>
          <p:cNvPr id="15" name="object 15"/>
          <p:cNvSpPr txBox="1"/>
          <p:nvPr/>
        </p:nvSpPr>
        <p:spPr>
          <a:xfrm>
            <a:off x="5102763" y="1626947"/>
            <a:ext cx="98425" cy="118745"/>
          </a:xfrm>
          <a:prstGeom prst="rect">
            <a:avLst/>
          </a:prstGeom>
        </p:spPr>
        <p:txBody>
          <a:bodyPr wrap="square" lIns="0" tIns="0" rIns="0" bIns="0" rtlCol="0" vert="horz">
            <a:noAutofit/>
          </a:bodyPr>
          <a:lstStyle/>
          <a:p>
            <a:pPr marL="12700">
              <a:lnSpc>
                <a:spcPct val="100000"/>
              </a:lnSpc>
            </a:pPr>
            <a:r>
              <a:rPr dirty="0" smtClean="0" sz="700" spc="180">
                <a:solidFill>
                  <a:srgbClr val="AEA8B3"/>
                </a:solidFill>
                <a:latin typeface="Arial"/>
                <a:cs typeface="Arial"/>
              </a:rPr>
              <a:t>g</a:t>
            </a:r>
            <a:endParaRPr sz="700">
              <a:latin typeface="Arial"/>
              <a:cs typeface="Arial"/>
            </a:endParaRPr>
          </a:p>
        </p:txBody>
      </p:sp>
      <p:sp>
        <p:nvSpPr>
          <p:cNvPr id="16" name="object 16"/>
          <p:cNvSpPr txBox="1"/>
          <p:nvPr/>
        </p:nvSpPr>
        <p:spPr>
          <a:xfrm>
            <a:off x="5102763" y="2097099"/>
            <a:ext cx="99695" cy="404495"/>
          </a:xfrm>
          <a:prstGeom prst="rect">
            <a:avLst/>
          </a:prstGeom>
        </p:spPr>
        <p:txBody>
          <a:bodyPr wrap="square" lIns="0" tIns="0" rIns="0" bIns="0" rtlCol="0" vert="horz">
            <a:noAutofit/>
          </a:bodyPr>
          <a:lstStyle/>
          <a:p>
            <a:pPr marL="12700">
              <a:lnSpc>
                <a:spcPct val="100000"/>
              </a:lnSpc>
            </a:pPr>
            <a:r>
              <a:rPr dirty="0" smtClean="0" sz="800" spc="40">
                <a:solidFill>
                  <a:srgbClr val="AEA8B3"/>
                </a:solidFill>
                <a:latin typeface="Arial"/>
                <a:cs typeface="Arial"/>
              </a:rPr>
              <a:t>E</a:t>
            </a:r>
            <a:endParaRPr sz="800">
              <a:latin typeface="Arial"/>
              <a:cs typeface="Arial"/>
            </a:endParaRPr>
          </a:p>
          <a:p>
            <a:pPr>
              <a:lnSpc>
                <a:spcPts val="600"/>
              </a:lnSpc>
              <a:spcBef>
                <a:spcPts val="26"/>
              </a:spcBef>
            </a:pPr>
            <a:endParaRPr sz="600"/>
          </a:p>
          <a:p>
            <a:pPr marL="12700">
              <a:lnSpc>
                <a:spcPct val="100000"/>
              </a:lnSpc>
            </a:pPr>
            <a:r>
              <a:rPr dirty="0" smtClean="0" sz="1250" spc="-275">
                <a:solidFill>
                  <a:srgbClr val="AEA8B3"/>
                </a:solidFill>
                <a:latin typeface="Times New Roman"/>
                <a:cs typeface="Times New Roman"/>
              </a:rPr>
              <a:t>E</a:t>
            </a:r>
            <a:endParaRPr sz="1250">
              <a:latin typeface="Times New Roman"/>
              <a:cs typeface="Times New Roman"/>
            </a:endParaRPr>
          </a:p>
        </p:txBody>
      </p:sp>
      <p:sp>
        <p:nvSpPr>
          <p:cNvPr id="17" name="object 17"/>
          <p:cNvSpPr txBox="1"/>
          <p:nvPr/>
        </p:nvSpPr>
        <p:spPr>
          <a:xfrm>
            <a:off x="5309660" y="2229382"/>
            <a:ext cx="123825" cy="323215"/>
          </a:xfrm>
          <a:prstGeom prst="rect">
            <a:avLst/>
          </a:prstGeom>
        </p:spPr>
        <p:txBody>
          <a:bodyPr wrap="square" lIns="0" tIns="0" rIns="0" bIns="0" rtlCol="0" vert="eaVert">
            <a:noAutofit/>
          </a:bodyPr>
          <a:lstStyle/>
          <a:p>
            <a:pPr marL="12700">
              <a:lnSpc>
                <a:spcPct val="100000"/>
              </a:lnSpc>
            </a:pPr>
            <a:r>
              <a:rPr dirty="0" smtClean="0" baseline="3968" sz="1050" spc="-592">
                <a:solidFill>
                  <a:srgbClr val="796E85"/>
                </a:solidFill>
                <a:latin typeface="Segoe UI Light"/>
                <a:cs typeface="Segoe UI Light"/>
              </a:rPr>
              <a:t>U</a:t>
            </a:r>
            <a:r>
              <a:rPr dirty="0" smtClean="0" baseline="3968" sz="1050" spc="-637">
                <a:solidFill>
                  <a:srgbClr val="796E85"/>
                </a:solidFill>
                <a:latin typeface="Segoe UI Light"/>
                <a:cs typeface="Segoe UI Light"/>
              </a:rPr>
              <a:t>B</a:t>
            </a:r>
            <a:r>
              <a:rPr dirty="0" smtClean="0" baseline="3968" sz="1050" spc="-855">
                <a:solidFill>
                  <a:srgbClr val="A0807E"/>
                </a:solidFill>
                <a:latin typeface="Segoe UI Light"/>
                <a:cs typeface="Segoe UI Light"/>
              </a:rPr>
              <a:t>A</a:t>
            </a:r>
            <a:r>
              <a:rPr dirty="0" smtClean="0" baseline="3968" sz="1050" spc="-705">
                <a:solidFill>
                  <a:srgbClr val="796E85"/>
                </a:solidFill>
                <a:latin typeface="Segoe UI Light"/>
                <a:cs typeface="Segoe UI Light"/>
              </a:rPr>
              <a:t>H</a:t>
            </a:r>
            <a:r>
              <a:rPr dirty="0" smtClean="0" sz="700" spc="-350">
                <a:solidFill>
                  <a:srgbClr val="87A3B6"/>
                </a:solidFill>
                <a:latin typeface="Segoe UI Light"/>
                <a:cs typeface="Segoe UI Light"/>
              </a:rPr>
              <a:t>U</a:t>
            </a:r>
            <a:r>
              <a:rPr dirty="0" smtClean="0" sz="700" spc="-365">
                <a:solidFill>
                  <a:srgbClr val="99959E"/>
                </a:solidFill>
                <a:latin typeface="Segoe UI Light"/>
                <a:cs typeface="Segoe UI Light"/>
              </a:rPr>
              <a:t>-</a:t>
            </a:r>
            <a:r>
              <a:rPr dirty="0" smtClean="0" baseline="3968" sz="1050" spc="0">
                <a:latin typeface="Segoe UI Light"/>
                <a:cs typeface="Segoe UI Light"/>
              </a:rPr>
              <a:t>-</a:t>
            </a:r>
            <a:endParaRPr baseline="3968" sz="1050">
              <a:latin typeface="Segoe UI Light"/>
              <a:cs typeface="Segoe UI Light"/>
            </a:endParaRPr>
          </a:p>
        </p:txBody>
      </p:sp>
      <p:sp>
        <p:nvSpPr>
          <p:cNvPr id="18" name="object 18"/>
          <p:cNvSpPr txBox="1"/>
          <p:nvPr/>
        </p:nvSpPr>
        <p:spPr>
          <a:xfrm>
            <a:off x="5309797" y="2761953"/>
            <a:ext cx="95250" cy="412750"/>
          </a:xfrm>
          <a:prstGeom prst="rect">
            <a:avLst/>
          </a:prstGeom>
        </p:spPr>
        <p:txBody>
          <a:bodyPr wrap="square" lIns="0" tIns="0" rIns="0" bIns="0" rtlCol="0" vert="horz">
            <a:noAutofit/>
          </a:bodyPr>
          <a:lstStyle/>
          <a:p>
            <a:pPr marL="12700">
              <a:lnSpc>
                <a:spcPct val="100000"/>
              </a:lnSpc>
            </a:pPr>
            <a:r>
              <a:rPr dirty="0" smtClean="0" sz="1200" spc="-110">
                <a:solidFill>
                  <a:srgbClr val="8C808E"/>
                </a:solidFill>
                <a:latin typeface="Times New Roman"/>
                <a:cs typeface="Times New Roman"/>
              </a:rPr>
              <a:t>a</a:t>
            </a:r>
            <a:endParaRPr sz="1200">
              <a:latin typeface="Times New Roman"/>
              <a:cs typeface="Times New Roman"/>
            </a:endParaRPr>
          </a:p>
          <a:p>
            <a:pPr>
              <a:lnSpc>
                <a:spcPts val="950"/>
              </a:lnSpc>
              <a:spcBef>
                <a:spcPts val="43"/>
              </a:spcBef>
            </a:pPr>
            <a:endParaRPr sz="950"/>
          </a:p>
          <a:p>
            <a:pPr marL="29845">
              <a:lnSpc>
                <a:spcPct val="100000"/>
              </a:lnSpc>
            </a:pPr>
            <a:r>
              <a:rPr dirty="0" smtClean="0" sz="600" spc="55" i="1">
                <a:solidFill>
                  <a:srgbClr val="99959E"/>
                </a:solidFill>
                <a:latin typeface="Arial"/>
                <a:cs typeface="Arial"/>
              </a:rPr>
              <a:t>&lt;</a:t>
            </a:r>
            <a:endParaRPr sz="600">
              <a:latin typeface="Arial"/>
              <a:cs typeface="Arial"/>
            </a:endParaRPr>
          </a:p>
        </p:txBody>
      </p:sp>
      <p:sp>
        <p:nvSpPr>
          <p:cNvPr id="19" name="object 19"/>
          <p:cNvSpPr txBox="1"/>
          <p:nvPr/>
        </p:nvSpPr>
        <p:spPr>
          <a:xfrm>
            <a:off x="5308126" y="3397303"/>
            <a:ext cx="123825" cy="466090"/>
          </a:xfrm>
          <a:prstGeom prst="rect">
            <a:avLst/>
          </a:prstGeom>
        </p:spPr>
        <p:txBody>
          <a:bodyPr wrap="square" lIns="0" tIns="0" rIns="0" bIns="0" rtlCol="0" vert="eaVert">
            <a:noAutofit/>
          </a:bodyPr>
          <a:lstStyle/>
          <a:p>
            <a:pPr marL="12700">
              <a:lnSpc>
                <a:spcPct val="100000"/>
              </a:lnSpc>
            </a:pPr>
            <a:r>
              <a:rPr dirty="0" smtClean="0" baseline="7936" sz="1050" spc="-675">
                <a:solidFill>
                  <a:srgbClr val="896E70"/>
                </a:solidFill>
                <a:latin typeface="Segoe UI Light"/>
                <a:cs typeface="Segoe UI Light"/>
              </a:rPr>
              <a:t>u</a:t>
            </a:r>
            <a:r>
              <a:rPr dirty="0" smtClean="0" sz="700" spc="-550">
                <a:solidFill>
                  <a:srgbClr val="896E70"/>
                </a:solidFill>
                <a:latin typeface="Segoe UI Light"/>
                <a:cs typeface="Segoe UI Light"/>
              </a:rPr>
              <a:t>h</a:t>
            </a:r>
            <a:r>
              <a:rPr dirty="0" smtClean="0" baseline="3968" sz="1050" spc="-532">
                <a:solidFill>
                  <a:srgbClr val="896E70"/>
                </a:solidFill>
                <a:latin typeface="Segoe UI Light"/>
                <a:cs typeface="Segoe UI Light"/>
              </a:rPr>
              <a:t>m</a:t>
            </a:r>
            <a:r>
              <a:rPr dirty="0" smtClean="0" baseline="3968" sz="1050" spc="-847">
                <a:solidFill>
                  <a:srgbClr val="896E70"/>
                </a:solidFill>
                <a:latin typeface="Segoe UI Light"/>
                <a:cs typeface="Segoe UI Light"/>
              </a:rPr>
              <a:t>L</a:t>
            </a:r>
            <a:r>
              <a:rPr dirty="0" smtClean="0" sz="700" spc="-465">
                <a:solidFill>
                  <a:srgbClr val="896E70"/>
                </a:solidFill>
                <a:latin typeface="Segoe UI Light"/>
                <a:cs typeface="Segoe UI Light"/>
              </a:rPr>
              <a:t>W</a:t>
            </a:r>
            <a:r>
              <a:rPr dirty="0" smtClean="0" baseline="3968" sz="1050" spc="-750">
                <a:solidFill>
                  <a:srgbClr val="896E70"/>
                </a:solidFill>
                <a:latin typeface="Segoe UI Light"/>
                <a:cs typeface="Segoe UI Light"/>
              </a:rPr>
              <a:t>R</a:t>
            </a:r>
            <a:r>
              <a:rPr dirty="0" smtClean="0" sz="700" spc="0">
                <a:solidFill>
                  <a:srgbClr val="896E70"/>
                </a:solidFill>
                <a:latin typeface="Segoe UI Light"/>
                <a:cs typeface="Segoe UI Light"/>
              </a:rPr>
              <a:t>H </a:t>
            </a:r>
            <a:r>
              <a:rPr dirty="0" smtClean="0" sz="700" spc="-5">
                <a:solidFill>
                  <a:srgbClr val="896E70"/>
                </a:solidFill>
                <a:latin typeface="Segoe UI Light"/>
                <a:cs typeface="Segoe UI Light"/>
              </a:rPr>
              <a:t> </a:t>
            </a:r>
            <a:r>
              <a:rPr dirty="0" smtClean="0" sz="700" spc="-350">
                <a:solidFill>
                  <a:srgbClr val="896E70"/>
                </a:solidFill>
                <a:latin typeface="Segoe UI Light"/>
                <a:cs typeface="Segoe UI Light"/>
              </a:rPr>
              <a:t>"</a:t>
            </a:r>
            <a:r>
              <a:rPr dirty="0" smtClean="0" baseline="7936" sz="1050" spc="0">
                <a:solidFill>
                  <a:srgbClr val="8C808E"/>
                </a:solidFill>
                <a:latin typeface="Segoe UI Light"/>
                <a:cs typeface="Segoe UI Light"/>
              </a:rPr>
              <a:t>-</a:t>
            </a:r>
            <a:endParaRPr baseline="7936" sz="1050">
              <a:latin typeface="Segoe UI Light"/>
              <a:cs typeface="Segoe UI Light"/>
            </a:endParaRPr>
          </a:p>
        </p:txBody>
      </p:sp>
      <p:sp>
        <p:nvSpPr>
          <p:cNvPr id="20" name="object 20"/>
          <p:cNvSpPr txBox="1"/>
          <p:nvPr/>
        </p:nvSpPr>
        <p:spPr>
          <a:xfrm>
            <a:off x="4903871" y="1380427"/>
            <a:ext cx="123825" cy="588645"/>
          </a:xfrm>
          <a:prstGeom prst="rect">
            <a:avLst/>
          </a:prstGeom>
        </p:spPr>
        <p:txBody>
          <a:bodyPr wrap="square" lIns="0" tIns="0" rIns="0" bIns="0" rtlCol="0" vert="eaVert">
            <a:noAutofit/>
          </a:bodyPr>
          <a:lstStyle/>
          <a:p>
            <a:pPr marL="12700">
              <a:lnSpc>
                <a:spcPct val="100000"/>
              </a:lnSpc>
              <a:tabLst>
                <a:tab pos="456565" algn="l"/>
              </a:tabLst>
            </a:pPr>
            <a:r>
              <a:rPr dirty="0" smtClean="0" sz="700">
                <a:solidFill>
                  <a:srgbClr val="1A28CD"/>
                </a:solidFill>
                <a:latin typeface="Segoe UI Light"/>
                <a:cs typeface="Segoe UI Light"/>
              </a:rPr>
              <a:t>K	</a:t>
            </a:r>
            <a:r>
              <a:rPr dirty="0" smtClean="0" baseline="3968" sz="1050" spc="-697">
                <a:solidFill>
                  <a:srgbClr val="1A28CD"/>
                </a:solidFill>
                <a:latin typeface="Segoe UI Light"/>
                <a:cs typeface="Segoe UI Light"/>
              </a:rPr>
              <a:t>L</a:t>
            </a:r>
            <a:r>
              <a:rPr dirty="0" smtClean="0" baseline="7936" sz="1050" spc="0">
                <a:solidFill>
                  <a:srgbClr val="3436CF"/>
                </a:solidFill>
                <a:latin typeface="Segoe UI Light"/>
                <a:cs typeface="Segoe UI Light"/>
              </a:rPr>
              <a:t>F</a:t>
            </a:r>
            <a:endParaRPr baseline="7936" sz="1050">
              <a:latin typeface="Segoe UI Light"/>
              <a:cs typeface="Segoe UI Light"/>
            </a:endParaRPr>
          </a:p>
        </p:txBody>
      </p:sp>
      <p:sp>
        <p:nvSpPr>
          <p:cNvPr id="21" name="object 21"/>
          <p:cNvSpPr txBox="1"/>
          <p:nvPr/>
        </p:nvSpPr>
        <p:spPr>
          <a:xfrm>
            <a:off x="4684591" y="1177371"/>
            <a:ext cx="240029" cy="749300"/>
          </a:xfrm>
          <a:prstGeom prst="rect">
            <a:avLst/>
          </a:prstGeom>
        </p:spPr>
        <p:txBody>
          <a:bodyPr wrap="square" lIns="0" tIns="0" rIns="0" bIns="0" rtlCol="0" vert="eaVert">
            <a:noAutofit/>
          </a:bodyPr>
          <a:lstStyle/>
          <a:p>
            <a:pPr marL="12700">
              <a:lnSpc>
                <a:spcPct val="100000"/>
              </a:lnSpc>
            </a:pPr>
            <a:r>
              <a:rPr dirty="0" smtClean="0" sz="700" spc="-655">
                <a:solidFill>
                  <a:srgbClr val="36364D"/>
                </a:solidFill>
                <a:latin typeface="Segoe UI Light"/>
                <a:cs typeface="Segoe UI Light"/>
              </a:rPr>
              <a:t>"</a:t>
            </a:r>
            <a:r>
              <a:rPr dirty="0" smtClean="0" baseline="3968" sz="1050" spc="-735">
                <a:solidFill>
                  <a:srgbClr val="8E4454"/>
                </a:solidFill>
                <a:latin typeface="Segoe UI Light"/>
                <a:cs typeface="Segoe UI Light"/>
              </a:rPr>
              <a:t>-</a:t>
            </a:r>
            <a:r>
              <a:rPr dirty="0" smtClean="0" baseline="3968" sz="1050" spc="-284">
                <a:solidFill>
                  <a:srgbClr val="36364D"/>
                </a:solidFill>
                <a:latin typeface="Segoe UI Light"/>
                <a:cs typeface="Segoe UI Light"/>
              </a:rPr>
              <a:t>z</a:t>
            </a:r>
            <a:r>
              <a:rPr dirty="0" smtClean="0" baseline="3968" sz="1050" spc="-862">
                <a:solidFill>
                  <a:srgbClr val="2F282B"/>
                </a:solidFill>
                <a:latin typeface="Segoe UI Light"/>
                <a:cs typeface="Segoe UI Light"/>
              </a:rPr>
              <a:t>m</a:t>
            </a:r>
            <a:r>
              <a:rPr dirty="0" smtClean="0" baseline="3968" sz="1050" spc="-765">
                <a:solidFill>
                  <a:srgbClr val="28486B"/>
                </a:solidFill>
                <a:latin typeface="Segoe UI Light"/>
                <a:cs typeface="Segoe UI Light"/>
              </a:rPr>
              <a:t>w</a:t>
            </a:r>
            <a:r>
              <a:rPr dirty="0" smtClean="0" baseline="3968" sz="1050" spc="-502">
                <a:solidFill>
                  <a:srgbClr val="592A72"/>
                </a:solidFill>
                <a:latin typeface="Segoe UI Light"/>
                <a:cs typeface="Segoe UI Light"/>
              </a:rPr>
              <a:t>-</a:t>
            </a:r>
            <a:r>
              <a:rPr dirty="0" smtClean="0" baseline="3968" sz="1050" spc="-855">
                <a:solidFill>
                  <a:srgbClr val="8E4454"/>
                </a:solidFill>
                <a:latin typeface="Segoe UI Light"/>
                <a:cs typeface="Segoe UI Light"/>
              </a:rPr>
              <a:t>A</a:t>
            </a:r>
            <a:r>
              <a:rPr dirty="0" smtClean="0" baseline="3968" sz="1050" spc="-202">
                <a:solidFill>
                  <a:srgbClr val="1C2152"/>
                </a:solidFill>
                <a:latin typeface="Segoe UI Light"/>
                <a:cs typeface="Segoe UI Light"/>
              </a:rPr>
              <a:t>H</a:t>
            </a:r>
            <a:r>
              <a:rPr dirty="0" smtClean="0" baseline="3968" sz="1050" spc="-817">
                <a:solidFill>
                  <a:srgbClr val="592A72"/>
                </a:solidFill>
                <a:latin typeface="Segoe UI Light"/>
                <a:cs typeface="Segoe UI Light"/>
              </a:rPr>
              <a:t>a</a:t>
            </a:r>
            <a:r>
              <a:rPr dirty="0" smtClean="0" baseline="3968" sz="1050" spc="-615">
                <a:latin typeface="Segoe UI Light"/>
                <a:cs typeface="Segoe UI Light"/>
              </a:rPr>
              <a:t>-</a:t>
            </a:r>
            <a:r>
              <a:rPr dirty="0" smtClean="0" sz="700" spc="0">
                <a:solidFill>
                  <a:srgbClr val="896E70"/>
                </a:solidFill>
                <a:latin typeface="Segoe UI Light"/>
                <a:cs typeface="Segoe UI Light"/>
              </a:rPr>
              <a:t>3</a:t>
            </a:r>
            <a:r>
              <a:rPr dirty="0" smtClean="0" sz="700" spc="85">
                <a:solidFill>
                  <a:srgbClr val="896E70"/>
                </a:solidFill>
                <a:latin typeface="Segoe UI Light"/>
                <a:cs typeface="Segoe UI Light"/>
              </a:rPr>
              <a:t> </a:t>
            </a:r>
            <a:r>
              <a:rPr dirty="0" smtClean="0" sz="700" spc="-425">
                <a:solidFill>
                  <a:srgbClr val="36364D"/>
                </a:solidFill>
                <a:latin typeface="Segoe UI Light"/>
                <a:cs typeface="Segoe UI Light"/>
              </a:rPr>
              <a:t>"</a:t>
            </a:r>
            <a:r>
              <a:rPr dirty="0" smtClean="0" baseline="3968" sz="1050" spc="-442">
                <a:solidFill>
                  <a:srgbClr val="5D4D62"/>
                </a:solidFill>
                <a:latin typeface="Segoe UI Light"/>
                <a:cs typeface="Segoe UI Light"/>
              </a:rPr>
              <a:t>R</a:t>
            </a:r>
            <a:r>
              <a:rPr dirty="0" smtClean="0" baseline="11904" sz="1050" spc="-600">
                <a:solidFill>
                  <a:srgbClr val="4F3F38"/>
                </a:solidFill>
                <a:latin typeface="Segoe UI Light"/>
                <a:cs typeface="Segoe UI Light"/>
              </a:rPr>
              <a:t>O</a:t>
            </a:r>
            <a:r>
              <a:rPr dirty="0" smtClean="0" baseline="3968" sz="1050" spc="-540">
                <a:solidFill>
                  <a:srgbClr val="1A28CD"/>
                </a:solidFill>
                <a:latin typeface="Segoe UI Light"/>
                <a:cs typeface="Segoe UI Light"/>
              </a:rPr>
              <a:t>U</a:t>
            </a:r>
            <a:r>
              <a:rPr dirty="0" smtClean="0" baseline="3968" sz="1050" spc="0">
                <a:solidFill>
                  <a:srgbClr val="4D28CF"/>
                </a:solidFill>
                <a:latin typeface="Segoe UI Light"/>
                <a:cs typeface="Segoe UI Light"/>
              </a:rPr>
              <a:t>R</a:t>
            </a:r>
            <a:endParaRPr baseline="3968" sz="1050">
              <a:latin typeface="Segoe UI Light"/>
              <a:cs typeface="Segoe UI Light"/>
            </a:endParaRPr>
          </a:p>
          <a:p>
            <a:pPr marL="450850">
              <a:lnSpc>
                <a:spcPct val="100000"/>
              </a:lnSpc>
              <a:spcBef>
                <a:spcPts val="75"/>
              </a:spcBef>
            </a:pPr>
            <a:r>
              <a:rPr dirty="0" smtClean="0" baseline="3968" sz="1050">
                <a:solidFill>
                  <a:srgbClr val="796E85"/>
                </a:solidFill>
                <a:latin typeface="Segoe UI Light"/>
                <a:cs typeface="Segoe UI Light"/>
              </a:rPr>
              <a:t>z</a:t>
            </a:r>
            <a:r>
              <a:rPr dirty="0" smtClean="0" baseline="3968" sz="1050" spc="-97">
                <a:solidFill>
                  <a:srgbClr val="796E85"/>
                </a:solidFill>
                <a:latin typeface="Segoe UI Light"/>
                <a:cs typeface="Segoe UI Light"/>
              </a:rPr>
              <a:t> </a:t>
            </a:r>
            <a:r>
              <a:rPr dirty="0" smtClean="0" baseline="3968" sz="1050" spc="15">
                <a:solidFill>
                  <a:srgbClr val="796E85"/>
                </a:solidFill>
                <a:latin typeface="Segoe UI Light"/>
                <a:cs typeface="Segoe UI Light"/>
              </a:rPr>
              <a:t>2</a:t>
            </a:r>
            <a:r>
              <a:rPr dirty="0" smtClean="0" sz="700" spc="0">
                <a:solidFill>
                  <a:srgbClr val="796E85"/>
                </a:solidFill>
                <a:latin typeface="Segoe UI Light"/>
                <a:cs typeface="Segoe UI Light"/>
              </a:rPr>
              <a:t>2</a:t>
            </a:r>
            <a:endParaRPr sz="700">
              <a:latin typeface="Segoe UI Light"/>
              <a:cs typeface="Segoe UI Light"/>
            </a:endParaRPr>
          </a:p>
        </p:txBody>
      </p:sp>
      <p:sp>
        <p:nvSpPr>
          <p:cNvPr id="22" name="object 22"/>
          <p:cNvSpPr txBox="1"/>
          <p:nvPr/>
        </p:nvSpPr>
        <p:spPr>
          <a:xfrm>
            <a:off x="4598154" y="2001236"/>
            <a:ext cx="206375" cy="843280"/>
          </a:xfrm>
          <a:prstGeom prst="rect">
            <a:avLst/>
          </a:prstGeom>
        </p:spPr>
        <p:txBody>
          <a:bodyPr wrap="square" lIns="0" tIns="0" rIns="0" bIns="0" rtlCol="0" vert="eaVert">
            <a:noAutofit/>
          </a:bodyPr>
          <a:lstStyle/>
          <a:p>
            <a:pPr marL="12700">
              <a:lnSpc>
                <a:spcPct val="100000"/>
              </a:lnSpc>
            </a:pPr>
            <a:r>
              <a:rPr dirty="0" smtClean="0" baseline="7936" sz="1050" spc="67">
                <a:solidFill>
                  <a:srgbClr val="796E85"/>
                </a:solidFill>
                <a:latin typeface="Segoe UI Light"/>
                <a:cs typeface="Segoe UI Light"/>
              </a:rPr>
              <a:t>E</a:t>
            </a:r>
            <a:r>
              <a:rPr dirty="0" smtClean="0" baseline="7936" sz="1050" spc="-195">
                <a:solidFill>
                  <a:srgbClr val="99959E"/>
                </a:solidFill>
                <a:latin typeface="Segoe UI Light"/>
                <a:cs typeface="Segoe UI Light"/>
              </a:rPr>
              <a:t>E</a:t>
            </a:r>
            <a:r>
              <a:rPr dirty="0" smtClean="0" baseline="15873" sz="1050" spc="-802">
                <a:solidFill>
                  <a:srgbClr val="725B72"/>
                </a:solidFill>
                <a:latin typeface="Segoe UI Light"/>
                <a:cs typeface="Segoe UI Light"/>
              </a:rPr>
              <a:t>U</a:t>
            </a:r>
            <a:r>
              <a:rPr dirty="0" smtClean="0" baseline="11904" sz="1050" spc="-750">
                <a:solidFill>
                  <a:srgbClr val="725B72"/>
                </a:solidFill>
                <a:latin typeface="Segoe UI Light"/>
                <a:cs typeface="Segoe UI Light"/>
              </a:rPr>
              <a:t>r</a:t>
            </a:r>
            <a:r>
              <a:rPr dirty="0" smtClean="0" baseline="7936" sz="1050" spc="-262">
                <a:solidFill>
                  <a:srgbClr val="725B72"/>
                </a:solidFill>
                <a:latin typeface="Segoe UI Light"/>
                <a:cs typeface="Segoe UI Light"/>
              </a:rPr>
              <a:t>u</a:t>
            </a:r>
            <a:r>
              <a:rPr dirty="0" smtClean="0" baseline="3968" sz="1050" spc="-307">
                <a:solidFill>
                  <a:srgbClr val="725B72"/>
                </a:solidFill>
                <a:latin typeface="Segoe UI Light"/>
                <a:cs typeface="Segoe UI Light"/>
              </a:rPr>
              <a:t>-</a:t>
            </a:r>
            <a:r>
              <a:rPr dirty="0" smtClean="0" baseline="7936" sz="1050" spc="-480">
                <a:solidFill>
                  <a:srgbClr val="8C808E"/>
                </a:solidFill>
                <a:latin typeface="Segoe UI Light"/>
                <a:cs typeface="Segoe UI Light"/>
              </a:rPr>
              <a:t>E</a:t>
            </a:r>
            <a:r>
              <a:rPr dirty="0" smtClean="0" baseline="3968" sz="1050" spc="-869">
                <a:solidFill>
                  <a:srgbClr val="8C808E"/>
                </a:solidFill>
                <a:latin typeface="Segoe UI Light"/>
                <a:cs typeface="Segoe UI Light"/>
              </a:rPr>
              <a:t>-</a:t>
            </a:r>
            <a:r>
              <a:rPr dirty="0" smtClean="0" baseline="3968" sz="1050" spc="-337">
                <a:solidFill>
                  <a:srgbClr val="896E70"/>
                </a:solidFill>
                <a:latin typeface="Segoe UI Light"/>
                <a:cs typeface="Segoe UI Light"/>
              </a:rPr>
              <a:t>Z</a:t>
            </a:r>
            <a:r>
              <a:rPr dirty="0" smtClean="0" baseline="3968" sz="1050" spc="60">
                <a:solidFill>
                  <a:srgbClr val="8C808E"/>
                </a:solidFill>
                <a:latin typeface="Segoe UI Light"/>
                <a:cs typeface="Segoe UI Light"/>
              </a:rPr>
              <a:t>F</a:t>
            </a:r>
            <a:r>
              <a:rPr dirty="0" smtClean="0" sz="700" spc="-430">
                <a:solidFill>
                  <a:srgbClr val="8C808E"/>
                </a:solidFill>
                <a:latin typeface="Segoe UI Light"/>
                <a:cs typeface="Segoe UI Light"/>
              </a:rPr>
              <a:t>U</a:t>
            </a:r>
            <a:r>
              <a:rPr dirty="0" smtClean="0" baseline="3968" sz="1050" spc="-780">
                <a:solidFill>
                  <a:srgbClr val="8C808E"/>
                </a:solidFill>
                <a:latin typeface="Segoe UI Light"/>
                <a:cs typeface="Segoe UI Light"/>
              </a:rPr>
              <a:t>R</a:t>
            </a:r>
            <a:r>
              <a:rPr dirty="0" smtClean="0" baseline="3968" sz="1050" spc="0">
                <a:solidFill>
                  <a:srgbClr val="8C808E"/>
                </a:solidFill>
                <a:latin typeface="Segoe UI Light"/>
                <a:cs typeface="Segoe UI Light"/>
              </a:rPr>
              <a:t>-</a:t>
            </a:r>
            <a:endParaRPr baseline="3968" sz="1050">
              <a:latin typeface="Segoe UI Light"/>
              <a:cs typeface="Segoe UI Light"/>
            </a:endParaRPr>
          </a:p>
          <a:p>
            <a:pPr marL="57150">
              <a:lnSpc>
                <a:spcPct val="75000"/>
              </a:lnSpc>
            </a:pPr>
            <a:r>
              <a:rPr dirty="0" smtClean="0" baseline="7936" sz="1050" spc="-652">
                <a:solidFill>
                  <a:srgbClr val="526077"/>
                </a:solidFill>
                <a:latin typeface="Segoe UI Light"/>
                <a:cs typeface="Segoe UI Light"/>
              </a:rPr>
              <a:t>-</a:t>
            </a:r>
            <a:r>
              <a:rPr dirty="0" smtClean="0" baseline="7936" sz="1050" spc="-104">
                <a:solidFill>
                  <a:srgbClr val="725B72"/>
                </a:solidFill>
                <a:latin typeface="Segoe UI Light"/>
                <a:cs typeface="Segoe UI Light"/>
              </a:rPr>
              <a:t>y</a:t>
            </a:r>
            <a:r>
              <a:rPr dirty="0" smtClean="0" sz="700" spc="-280">
                <a:solidFill>
                  <a:srgbClr val="725B72"/>
                </a:solidFill>
                <a:latin typeface="Segoe UI Light"/>
                <a:cs typeface="Segoe UI Light"/>
              </a:rPr>
              <a:t>u</a:t>
            </a:r>
            <a:r>
              <a:rPr dirty="0" smtClean="0" baseline="3968" sz="1050" spc="52">
                <a:solidFill>
                  <a:srgbClr val="725B72"/>
                </a:solidFill>
                <a:latin typeface="Segoe UI Light"/>
                <a:cs typeface="Segoe UI Light"/>
              </a:rPr>
              <a:t>-</a:t>
            </a:r>
            <a:r>
              <a:rPr dirty="0" smtClean="0" baseline="3968" sz="1050" spc="-517">
                <a:solidFill>
                  <a:srgbClr val="725B72"/>
                </a:solidFill>
                <a:latin typeface="Segoe UI Light"/>
                <a:cs typeface="Segoe UI Light"/>
              </a:rPr>
              <a:t>3</a:t>
            </a:r>
            <a:r>
              <a:rPr dirty="0" smtClean="0" baseline="3968" sz="1050" spc="-832">
                <a:solidFill>
                  <a:srgbClr val="725B72"/>
                </a:solidFill>
                <a:latin typeface="Segoe UI Light"/>
                <a:cs typeface="Segoe UI Light"/>
              </a:rPr>
              <a:t>w</a:t>
            </a:r>
            <a:r>
              <a:rPr dirty="0" smtClean="0" baseline="3968" sz="1050" spc="-660">
                <a:solidFill>
                  <a:srgbClr val="8E4454"/>
                </a:solidFill>
                <a:latin typeface="Segoe UI Light"/>
                <a:cs typeface="Segoe UI Light"/>
              </a:rPr>
              <a:t>"</a:t>
            </a:r>
            <a:r>
              <a:rPr dirty="0" smtClean="0" baseline="3968" sz="1050" spc="0">
                <a:solidFill>
                  <a:srgbClr val="99959E"/>
                </a:solidFill>
                <a:latin typeface="Segoe UI Light"/>
                <a:cs typeface="Segoe UI Light"/>
              </a:rPr>
              <a:t>e</a:t>
            </a:r>
            <a:r>
              <a:rPr dirty="0" smtClean="0" baseline="3968" sz="1050" spc="-187">
                <a:solidFill>
                  <a:srgbClr val="99959E"/>
                </a:solidFill>
                <a:latin typeface="Segoe UI Light"/>
                <a:cs typeface="Segoe UI Light"/>
              </a:rPr>
              <a:t> </a:t>
            </a:r>
            <a:r>
              <a:rPr dirty="0" smtClean="0" baseline="3968" sz="1050" spc="0">
                <a:solidFill>
                  <a:srgbClr val="5D4D62"/>
                </a:solidFill>
                <a:latin typeface="Segoe UI Light"/>
                <a:cs typeface="Segoe UI Light"/>
              </a:rPr>
              <a:t>d </a:t>
            </a:r>
            <a:r>
              <a:rPr dirty="0" smtClean="0" baseline="3968" sz="1050" spc="142">
                <a:solidFill>
                  <a:srgbClr val="5D4D62"/>
                </a:solidFill>
                <a:latin typeface="Segoe UI Light"/>
                <a:cs typeface="Segoe UI Light"/>
              </a:rPr>
              <a:t> </a:t>
            </a:r>
            <a:r>
              <a:rPr dirty="0" smtClean="0" baseline="3968" sz="1050" spc="-135">
                <a:solidFill>
                  <a:srgbClr val="725B72"/>
                </a:solidFill>
                <a:latin typeface="Segoe UI Light"/>
                <a:cs typeface="Segoe UI Light"/>
              </a:rPr>
              <a:t>3</a:t>
            </a:r>
            <a:r>
              <a:rPr dirty="0" smtClean="0" baseline="3968" sz="1050" spc="0">
                <a:solidFill>
                  <a:srgbClr val="725B72"/>
                </a:solidFill>
                <a:latin typeface="Segoe UI Light"/>
                <a:cs typeface="Segoe UI Light"/>
              </a:rPr>
              <a:t>4</a:t>
            </a:r>
            <a:endParaRPr baseline="3968" sz="1050">
              <a:latin typeface="Segoe UI Light"/>
              <a:cs typeface="Segoe UI Light"/>
            </a:endParaRPr>
          </a:p>
        </p:txBody>
      </p:sp>
      <p:sp>
        <p:nvSpPr>
          <p:cNvPr id="23" name="object 23"/>
          <p:cNvSpPr txBox="1"/>
          <p:nvPr/>
        </p:nvSpPr>
        <p:spPr>
          <a:xfrm>
            <a:off x="4632278" y="1227041"/>
            <a:ext cx="95250" cy="95250"/>
          </a:xfrm>
          <a:prstGeom prst="rect">
            <a:avLst/>
          </a:prstGeom>
        </p:spPr>
        <p:txBody>
          <a:bodyPr wrap="square" lIns="0" tIns="0" rIns="0" bIns="0" rtlCol="0" vert="eaVert">
            <a:noAutofit/>
          </a:bodyPr>
          <a:lstStyle/>
          <a:p>
            <a:pPr marL="12700">
              <a:lnSpc>
                <a:spcPct val="95000"/>
              </a:lnSpc>
            </a:pPr>
            <a:r>
              <a:rPr dirty="0" smtClean="0" sz="550">
                <a:solidFill>
                  <a:srgbClr val="694B83"/>
                </a:solidFill>
                <a:latin typeface="Segoe UI Light"/>
                <a:cs typeface="Segoe UI Light"/>
              </a:rPr>
              <a:t>1</a:t>
            </a:r>
            <a:endParaRPr sz="550">
              <a:latin typeface="Segoe UI Light"/>
              <a:cs typeface="Segoe UI Light"/>
            </a:endParaRPr>
          </a:p>
        </p:txBody>
      </p:sp>
      <p:sp>
        <p:nvSpPr>
          <p:cNvPr id="24" name="object 24"/>
          <p:cNvSpPr txBox="1"/>
          <p:nvPr/>
        </p:nvSpPr>
        <p:spPr>
          <a:xfrm>
            <a:off x="4602293" y="1597201"/>
            <a:ext cx="120014" cy="337820"/>
          </a:xfrm>
          <a:prstGeom prst="rect">
            <a:avLst/>
          </a:prstGeom>
        </p:spPr>
        <p:txBody>
          <a:bodyPr wrap="square" lIns="0" tIns="0" rIns="0" bIns="0" rtlCol="0" vert="eaVert">
            <a:noAutofit/>
          </a:bodyPr>
          <a:lstStyle/>
          <a:p>
            <a:pPr marL="12700">
              <a:lnSpc>
                <a:spcPct val="95000"/>
              </a:lnSpc>
              <a:tabLst>
                <a:tab pos="235585" algn="l"/>
              </a:tabLst>
            </a:pPr>
            <a:r>
              <a:rPr dirty="0" smtClean="0" sz="700">
                <a:solidFill>
                  <a:srgbClr val="725B72"/>
                </a:solidFill>
                <a:latin typeface="Segoe UI Light"/>
                <a:cs typeface="Segoe UI Light"/>
              </a:rPr>
              <a:t>d	</a:t>
            </a:r>
            <a:r>
              <a:rPr dirty="0" smtClean="0" sz="700">
                <a:solidFill>
                  <a:srgbClr val="725B72"/>
                </a:solidFill>
                <a:latin typeface="Segoe UI Light"/>
                <a:cs typeface="Segoe UI Light"/>
              </a:rPr>
              <a:t>3</a:t>
            </a:r>
            <a:endParaRPr sz="700">
              <a:latin typeface="Segoe UI Light"/>
              <a:cs typeface="Segoe UI Light"/>
            </a:endParaRPr>
          </a:p>
        </p:txBody>
      </p:sp>
      <p:sp>
        <p:nvSpPr>
          <p:cNvPr id="25" name="object 25"/>
          <p:cNvSpPr txBox="1"/>
          <p:nvPr/>
        </p:nvSpPr>
        <p:spPr>
          <a:xfrm>
            <a:off x="4606086" y="3109208"/>
            <a:ext cx="123825" cy="781685"/>
          </a:xfrm>
          <a:prstGeom prst="rect">
            <a:avLst/>
          </a:prstGeom>
        </p:spPr>
        <p:txBody>
          <a:bodyPr wrap="square" lIns="0" tIns="0" rIns="0" bIns="0" rtlCol="0" vert="eaVert">
            <a:noAutofit/>
          </a:bodyPr>
          <a:lstStyle/>
          <a:p>
            <a:pPr marL="12700">
              <a:lnSpc>
                <a:spcPct val="100000"/>
              </a:lnSpc>
            </a:pPr>
            <a:r>
              <a:rPr dirty="0" smtClean="0" sz="700" spc="-330">
                <a:solidFill>
                  <a:srgbClr val="896E70"/>
                </a:solidFill>
                <a:latin typeface="Segoe UI Light"/>
                <a:cs typeface="Segoe UI Light"/>
              </a:rPr>
              <a:t>W</a:t>
            </a:r>
            <a:r>
              <a:rPr dirty="0" smtClean="0" baseline="3968" sz="1050" spc="-494">
                <a:solidFill>
                  <a:srgbClr val="896E70"/>
                </a:solidFill>
                <a:latin typeface="Segoe UI Light"/>
                <a:cs typeface="Segoe UI Light"/>
              </a:rPr>
              <a:t>H</a:t>
            </a:r>
            <a:r>
              <a:rPr dirty="0" smtClean="0" baseline="3968" sz="1050" spc="-37">
                <a:solidFill>
                  <a:srgbClr val="896E70"/>
                </a:solidFill>
                <a:latin typeface="Segoe UI Light"/>
                <a:cs typeface="Segoe UI Light"/>
              </a:rPr>
              <a:t>E</a:t>
            </a:r>
            <a:r>
              <a:rPr dirty="0" smtClean="0" sz="700" spc="-150">
                <a:solidFill>
                  <a:srgbClr val="5D4D62"/>
                </a:solidFill>
                <a:latin typeface="Segoe UI Light"/>
                <a:cs typeface="Segoe UI Light"/>
              </a:rPr>
              <a:t>E</a:t>
            </a:r>
            <a:r>
              <a:rPr dirty="0" smtClean="0" sz="700" spc="0">
                <a:latin typeface="Segoe UI Light"/>
                <a:cs typeface="Segoe UI Light"/>
              </a:rPr>
              <a:t>-</a:t>
            </a:r>
            <a:r>
              <a:rPr dirty="0" smtClean="0" sz="700" spc="-125">
                <a:latin typeface="Segoe UI Light"/>
                <a:cs typeface="Segoe UI Light"/>
              </a:rPr>
              <a:t> </a:t>
            </a:r>
            <a:r>
              <a:rPr dirty="0" smtClean="0" baseline="3968" sz="1050" spc="-547">
                <a:solidFill>
                  <a:srgbClr val="5D4D62"/>
                </a:solidFill>
                <a:latin typeface="Segoe UI Light"/>
                <a:cs typeface="Segoe UI Light"/>
              </a:rPr>
              <a:t>R</a:t>
            </a:r>
            <a:r>
              <a:rPr dirty="0" smtClean="0" sz="700" spc="-125">
                <a:solidFill>
                  <a:srgbClr val="5D4D62"/>
                </a:solidFill>
                <a:latin typeface="Segoe UI Light"/>
                <a:cs typeface="Segoe UI Light"/>
              </a:rPr>
              <a:t>Z</a:t>
            </a:r>
            <a:r>
              <a:rPr dirty="0" smtClean="0" sz="700" spc="-350">
                <a:solidFill>
                  <a:srgbClr val="5D4D62"/>
                </a:solidFill>
                <a:latin typeface="Segoe UI Light"/>
                <a:cs typeface="Segoe UI Light"/>
              </a:rPr>
              <a:t>Z</a:t>
            </a:r>
            <a:r>
              <a:rPr dirty="0" smtClean="0" baseline="3968" sz="1050" spc="-457">
                <a:solidFill>
                  <a:srgbClr val="694B83"/>
                </a:solidFill>
                <a:latin typeface="Segoe UI Light"/>
                <a:cs typeface="Segoe UI Light"/>
              </a:rPr>
              <a:t>-</a:t>
            </a:r>
            <a:r>
              <a:rPr dirty="0" smtClean="0" sz="700" spc="-320">
                <a:solidFill>
                  <a:srgbClr val="5D4D62"/>
                </a:solidFill>
                <a:latin typeface="Segoe UI Light"/>
                <a:cs typeface="Segoe UI Light"/>
              </a:rPr>
              <a:t>E</a:t>
            </a:r>
            <a:r>
              <a:rPr dirty="0" smtClean="0" baseline="3968" sz="1050" spc="-937">
                <a:solidFill>
                  <a:srgbClr val="E2823B"/>
                </a:solidFill>
                <a:latin typeface="Segoe UI Light"/>
                <a:cs typeface="Segoe UI Light"/>
              </a:rPr>
              <a:t>d</a:t>
            </a:r>
            <a:r>
              <a:rPr dirty="0" smtClean="0" sz="700" spc="-325">
                <a:solidFill>
                  <a:srgbClr val="627291"/>
                </a:solidFill>
                <a:latin typeface="Segoe UI Light"/>
                <a:cs typeface="Segoe UI Light"/>
              </a:rPr>
              <a:t>o</a:t>
            </a:r>
            <a:r>
              <a:rPr dirty="0" smtClean="0" sz="700" spc="0">
                <a:solidFill>
                  <a:srgbClr val="5D4D62"/>
                </a:solidFill>
                <a:latin typeface="Segoe UI Light"/>
                <a:cs typeface="Segoe UI Light"/>
              </a:rPr>
              <a:t>m</a:t>
            </a:r>
            <a:endParaRPr sz="700">
              <a:latin typeface="Segoe UI Light"/>
              <a:cs typeface="Segoe UI Light"/>
            </a:endParaRPr>
          </a:p>
        </p:txBody>
      </p:sp>
      <p:sp>
        <p:nvSpPr>
          <p:cNvPr id="26" name="object 26"/>
          <p:cNvSpPr txBox="1"/>
          <p:nvPr/>
        </p:nvSpPr>
        <p:spPr>
          <a:xfrm>
            <a:off x="4516029" y="1144702"/>
            <a:ext cx="123189" cy="226695"/>
          </a:xfrm>
          <a:prstGeom prst="rect">
            <a:avLst/>
          </a:prstGeom>
        </p:spPr>
        <p:txBody>
          <a:bodyPr wrap="square" lIns="0" tIns="0" rIns="0" bIns="0" rtlCol="0" vert="eaVert">
            <a:noAutofit/>
          </a:bodyPr>
          <a:lstStyle/>
          <a:p>
            <a:pPr marL="12700">
              <a:lnSpc>
                <a:spcPct val="100000"/>
              </a:lnSpc>
            </a:pPr>
            <a:r>
              <a:rPr dirty="0" smtClean="0" sz="700">
                <a:solidFill>
                  <a:srgbClr val="CDA37C"/>
                </a:solidFill>
                <a:latin typeface="Segoe UI Light"/>
                <a:cs typeface="Segoe UI Light"/>
              </a:rPr>
              <a:t>-</a:t>
            </a:r>
            <a:r>
              <a:rPr dirty="0" smtClean="0" sz="700" spc="-10">
                <a:solidFill>
                  <a:srgbClr val="CDA37C"/>
                </a:solidFill>
                <a:latin typeface="Segoe UI Light"/>
                <a:cs typeface="Segoe UI Light"/>
              </a:rPr>
              <a:t> </a:t>
            </a:r>
            <a:r>
              <a:rPr dirty="0" smtClean="0" baseline="3968" sz="1050" spc="0">
                <a:solidFill>
                  <a:srgbClr val="161313"/>
                </a:solidFill>
                <a:latin typeface="Segoe UI Light"/>
                <a:cs typeface="Segoe UI Light"/>
              </a:rPr>
              <a:t>-</a:t>
            </a:r>
            <a:endParaRPr baseline="3968" sz="1050">
              <a:latin typeface="Segoe UI Light"/>
              <a:cs typeface="Segoe UI Light"/>
            </a:endParaRPr>
          </a:p>
        </p:txBody>
      </p:sp>
      <p:sp>
        <p:nvSpPr>
          <p:cNvPr id="27" name="object 27"/>
          <p:cNvSpPr txBox="1"/>
          <p:nvPr/>
        </p:nvSpPr>
        <p:spPr>
          <a:xfrm>
            <a:off x="4520342" y="1483895"/>
            <a:ext cx="137160" cy="894715"/>
          </a:xfrm>
          <a:prstGeom prst="rect">
            <a:avLst/>
          </a:prstGeom>
        </p:spPr>
        <p:txBody>
          <a:bodyPr wrap="square" lIns="0" tIns="0" rIns="0" bIns="0" rtlCol="0" vert="eaVert">
            <a:noAutofit/>
          </a:bodyPr>
          <a:lstStyle/>
          <a:p>
            <a:pPr marL="12700">
              <a:lnSpc>
                <a:spcPct val="100000"/>
              </a:lnSpc>
            </a:pPr>
            <a:r>
              <a:rPr dirty="0" smtClean="0" baseline="-7936" sz="1050" spc="-22">
                <a:solidFill>
                  <a:srgbClr val="BC9060"/>
                </a:solidFill>
                <a:latin typeface="Segoe UI Light"/>
                <a:cs typeface="Segoe UI Light"/>
              </a:rPr>
              <a:t>E</a:t>
            </a:r>
            <a:r>
              <a:rPr dirty="0" smtClean="0" sz="700" spc="-440">
                <a:solidFill>
                  <a:srgbClr val="5D85B8"/>
                </a:solidFill>
                <a:latin typeface="Segoe UI Light"/>
                <a:cs typeface="Segoe UI Light"/>
              </a:rPr>
              <a:t>d</a:t>
            </a:r>
            <a:r>
              <a:rPr dirty="0" smtClean="0" sz="700" spc="-15">
                <a:solidFill>
                  <a:srgbClr val="A0807E"/>
                </a:solidFill>
                <a:latin typeface="Segoe UI Light"/>
                <a:cs typeface="Segoe UI Light"/>
              </a:rPr>
              <a:t>E</a:t>
            </a:r>
            <a:r>
              <a:rPr dirty="0" smtClean="0" baseline="7936" sz="1050" spc="-270">
                <a:solidFill>
                  <a:srgbClr val="5D4D62"/>
                </a:solidFill>
                <a:latin typeface="Segoe UI Light"/>
                <a:cs typeface="Segoe UI Light"/>
              </a:rPr>
              <a:t>d</a:t>
            </a:r>
            <a:r>
              <a:rPr dirty="0" smtClean="0" sz="700" spc="-340">
                <a:solidFill>
                  <a:srgbClr val="5D4D62"/>
                </a:solidFill>
                <a:latin typeface="Segoe UI Light"/>
                <a:cs typeface="Segoe UI Light"/>
              </a:rPr>
              <a:t>o</a:t>
            </a:r>
            <a:r>
              <a:rPr dirty="0" smtClean="0" sz="700" spc="-270">
                <a:solidFill>
                  <a:srgbClr val="694B83"/>
                </a:solidFill>
                <a:latin typeface="Segoe UI Light"/>
                <a:cs typeface="Segoe UI Light"/>
              </a:rPr>
              <a:t>-</a:t>
            </a:r>
            <a:r>
              <a:rPr dirty="0" smtClean="0" baseline="-3968" sz="1050" spc="0">
                <a:solidFill>
                  <a:srgbClr val="694B83"/>
                </a:solidFill>
                <a:latin typeface="Segoe UI Light"/>
                <a:cs typeface="Segoe UI Light"/>
              </a:rPr>
              <a:t>E  </a:t>
            </a:r>
            <a:r>
              <a:rPr dirty="0" smtClean="0" baseline="-3968" sz="1050" spc="67">
                <a:solidFill>
                  <a:srgbClr val="694B83"/>
                </a:solidFill>
                <a:latin typeface="Segoe UI Light"/>
                <a:cs typeface="Segoe UI Light"/>
              </a:rPr>
              <a:t> </a:t>
            </a:r>
            <a:r>
              <a:rPr dirty="0" smtClean="0" sz="700" spc="-365">
                <a:solidFill>
                  <a:srgbClr val="694B83"/>
                </a:solidFill>
                <a:latin typeface="Segoe UI Light"/>
                <a:cs typeface="Segoe UI Light"/>
              </a:rPr>
              <a:t>L</a:t>
            </a:r>
            <a:r>
              <a:rPr dirty="0" smtClean="0" sz="700" spc="0">
                <a:solidFill>
                  <a:srgbClr val="5D85B8"/>
                </a:solidFill>
                <a:latin typeface="Segoe UI Light"/>
                <a:cs typeface="Segoe UI Light"/>
              </a:rPr>
              <a:t>J</a:t>
            </a:r>
            <a:r>
              <a:rPr dirty="0" smtClean="0" sz="700" spc="80">
                <a:solidFill>
                  <a:srgbClr val="5D85B8"/>
                </a:solidFill>
                <a:latin typeface="Segoe UI Light"/>
                <a:cs typeface="Segoe UI Light"/>
              </a:rPr>
              <a:t> </a:t>
            </a:r>
            <a:r>
              <a:rPr dirty="0" smtClean="0" baseline="-7936" sz="1050" spc="-225">
                <a:solidFill>
                  <a:srgbClr val="896E70"/>
                </a:solidFill>
                <a:latin typeface="Segoe UI Light"/>
                <a:cs typeface="Segoe UI Light"/>
              </a:rPr>
              <a:t>a</a:t>
            </a:r>
            <a:r>
              <a:rPr dirty="0" smtClean="0" sz="700" spc="0">
                <a:solidFill>
                  <a:srgbClr val="754164"/>
                </a:solidFill>
                <a:latin typeface="Segoe UI Light"/>
                <a:cs typeface="Segoe UI Light"/>
              </a:rPr>
              <a:t>E</a:t>
            </a:r>
            <a:endParaRPr sz="700">
              <a:latin typeface="Segoe UI Light"/>
              <a:cs typeface="Segoe UI Light"/>
            </a:endParaRPr>
          </a:p>
        </p:txBody>
      </p:sp>
      <p:sp>
        <p:nvSpPr>
          <p:cNvPr id="28" name="object 28"/>
          <p:cNvSpPr txBox="1"/>
          <p:nvPr/>
        </p:nvSpPr>
        <p:spPr>
          <a:xfrm>
            <a:off x="4516029" y="2459610"/>
            <a:ext cx="123825" cy="1066165"/>
          </a:xfrm>
          <a:prstGeom prst="rect">
            <a:avLst/>
          </a:prstGeom>
        </p:spPr>
        <p:txBody>
          <a:bodyPr wrap="square" lIns="0" tIns="0" rIns="0" bIns="0" rtlCol="0" vert="eaVert">
            <a:noAutofit/>
          </a:bodyPr>
          <a:lstStyle/>
          <a:p>
            <a:pPr marL="12700">
              <a:lnSpc>
                <a:spcPct val="100000"/>
              </a:lnSpc>
            </a:pPr>
            <a:r>
              <a:rPr dirty="0" smtClean="0" baseline="11904" sz="1050" spc="-817">
                <a:solidFill>
                  <a:srgbClr val="725B72"/>
                </a:solidFill>
                <a:latin typeface="Segoe UI Light"/>
                <a:cs typeface="Segoe UI Light"/>
              </a:rPr>
              <a:t>-</a:t>
            </a:r>
            <a:r>
              <a:rPr dirty="0" smtClean="0" baseline="3968" sz="1050" spc="-630">
                <a:latin typeface="Segoe UI Light"/>
                <a:cs typeface="Segoe UI Light"/>
              </a:rPr>
              <a:t>E</a:t>
            </a:r>
            <a:r>
              <a:rPr dirty="0" smtClean="0" baseline="3968" sz="1050" spc="-135">
                <a:solidFill>
                  <a:srgbClr val="694B83"/>
                </a:solidFill>
                <a:latin typeface="Segoe UI Light"/>
                <a:cs typeface="Segoe UI Light"/>
              </a:rPr>
              <a:t>-</a:t>
            </a:r>
            <a:r>
              <a:rPr dirty="0" smtClean="0" baseline="3968" sz="1050" spc="-682">
                <a:latin typeface="Segoe UI Light"/>
                <a:cs typeface="Segoe UI Light"/>
              </a:rPr>
              <a:t>-</a:t>
            </a:r>
            <a:r>
              <a:rPr dirty="0" smtClean="0" baseline="3968" sz="1050" spc="0">
                <a:solidFill>
                  <a:srgbClr val="725B72"/>
                </a:solidFill>
                <a:latin typeface="Segoe UI Light"/>
                <a:cs typeface="Segoe UI Light"/>
              </a:rPr>
              <a:t>a</a:t>
            </a:r>
            <a:r>
              <a:rPr dirty="0" smtClean="0" baseline="3968" sz="1050" spc="-37">
                <a:solidFill>
                  <a:srgbClr val="725B72"/>
                </a:solidFill>
                <a:latin typeface="Segoe UI Light"/>
                <a:cs typeface="Segoe UI Light"/>
              </a:rPr>
              <a:t> </a:t>
            </a:r>
            <a:r>
              <a:rPr dirty="0" smtClean="0" baseline="3968" sz="1050" spc="-592">
                <a:solidFill>
                  <a:srgbClr val="725B72"/>
                </a:solidFill>
                <a:latin typeface="Segoe UI Light"/>
                <a:cs typeface="Segoe UI Light"/>
              </a:rPr>
              <a:t>=</a:t>
            </a:r>
            <a:r>
              <a:rPr dirty="0" smtClean="0" baseline="7936" sz="1050" spc="-300">
                <a:solidFill>
                  <a:srgbClr val="A86464"/>
                </a:solidFill>
                <a:latin typeface="Segoe UI Light"/>
                <a:cs typeface="Segoe UI Light"/>
              </a:rPr>
              <a:t>=</a:t>
            </a:r>
            <a:r>
              <a:rPr dirty="0" smtClean="0" baseline="11904" sz="1050" spc="-712">
                <a:solidFill>
                  <a:srgbClr val="5D85B8"/>
                </a:solidFill>
                <a:latin typeface="Segoe UI Light"/>
                <a:cs typeface="Segoe UI Light"/>
              </a:rPr>
              <a:t>J</a:t>
            </a:r>
            <a:r>
              <a:rPr dirty="0" smtClean="0" baseline="11904" sz="1050" spc="-172">
                <a:solidFill>
                  <a:srgbClr val="896E70"/>
                </a:solidFill>
                <a:latin typeface="Segoe UI Light"/>
                <a:cs typeface="Segoe UI Light"/>
              </a:rPr>
              <a:t>a</a:t>
            </a:r>
            <a:r>
              <a:rPr dirty="0" smtClean="0" baseline="11904" sz="1050" spc="-480">
                <a:solidFill>
                  <a:srgbClr val="694B83"/>
                </a:solidFill>
                <a:latin typeface="Segoe UI Light"/>
                <a:cs typeface="Segoe UI Light"/>
              </a:rPr>
              <a:t>E</a:t>
            </a:r>
            <a:r>
              <a:rPr dirty="0" smtClean="0" baseline="7936" sz="1050" spc="-284">
                <a:solidFill>
                  <a:srgbClr val="A86464"/>
                </a:solidFill>
                <a:latin typeface="Segoe UI Light"/>
                <a:cs typeface="Segoe UI Light"/>
              </a:rPr>
              <a:t>=</a:t>
            </a:r>
            <a:r>
              <a:rPr dirty="0" smtClean="0" baseline="3968" sz="1050" spc="-697">
                <a:solidFill>
                  <a:srgbClr val="A86464"/>
                </a:solidFill>
                <a:latin typeface="Segoe UI Light"/>
                <a:cs typeface="Segoe UI Light"/>
              </a:rPr>
              <a:t>-</a:t>
            </a:r>
            <a:r>
              <a:rPr dirty="0" smtClean="0" baseline="3968" sz="1050" spc="-975">
                <a:solidFill>
                  <a:srgbClr val="694B83"/>
                </a:solidFill>
                <a:latin typeface="Segoe UI Light"/>
                <a:cs typeface="Segoe UI Light"/>
              </a:rPr>
              <a:t>-</a:t>
            </a:r>
            <a:r>
              <a:rPr dirty="0" smtClean="0" baseline="3968" sz="1050" spc="-195">
                <a:solidFill>
                  <a:srgbClr val="754164"/>
                </a:solidFill>
                <a:latin typeface="Segoe UI Light"/>
                <a:cs typeface="Segoe UI Light"/>
              </a:rPr>
              <a:t>r</a:t>
            </a:r>
            <a:r>
              <a:rPr dirty="0" smtClean="0" baseline="11904" sz="1050" spc="-7">
                <a:solidFill>
                  <a:srgbClr val="896E70"/>
                </a:solidFill>
                <a:latin typeface="Segoe UI Light"/>
                <a:cs typeface="Segoe UI Light"/>
              </a:rPr>
              <a:t>z</a:t>
            </a:r>
            <a:r>
              <a:rPr dirty="0" smtClean="0" sz="700" spc="-395">
                <a:solidFill>
                  <a:srgbClr val="896E70"/>
                </a:solidFill>
                <a:latin typeface="Segoe UI Light"/>
                <a:cs typeface="Segoe UI Light"/>
              </a:rPr>
              <a:t>=</a:t>
            </a:r>
            <a:r>
              <a:rPr dirty="0" smtClean="0" baseline="7936" sz="1050" spc="-555">
                <a:latin typeface="Segoe UI Light"/>
                <a:cs typeface="Segoe UI Light"/>
              </a:rPr>
              <a:t>-</a:t>
            </a:r>
            <a:r>
              <a:rPr dirty="0" smtClean="0" baseline="3968" sz="1050" spc="-142">
                <a:solidFill>
                  <a:srgbClr val="796E85"/>
                </a:solidFill>
                <a:latin typeface="Segoe UI Light"/>
                <a:cs typeface="Segoe UI Light"/>
              </a:rPr>
              <a:t>2</a:t>
            </a:r>
            <a:r>
              <a:rPr dirty="0" smtClean="0" baseline="3968" sz="1050" spc="0">
                <a:solidFill>
                  <a:srgbClr val="796E85"/>
                </a:solidFill>
                <a:latin typeface="Segoe UI Light"/>
                <a:cs typeface="Segoe UI Light"/>
              </a:rPr>
              <a:t>3</a:t>
            </a:r>
            <a:endParaRPr baseline="3968" sz="1050">
              <a:latin typeface="Segoe UI Light"/>
              <a:cs typeface="Segoe UI Light"/>
            </a:endParaRPr>
          </a:p>
        </p:txBody>
      </p:sp>
      <p:sp>
        <p:nvSpPr>
          <p:cNvPr id="29" name="object 29"/>
          <p:cNvSpPr txBox="1"/>
          <p:nvPr/>
        </p:nvSpPr>
        <p:spPr>
          <a:xfrm>
            <a:off x="4333138" y="1172108"/>
            <a:ext cx="203200" cy="416559"/>
          </a:xfrm>
          <a:prstGeom prst="rect">
            <a:avLst/>
          </a:prstGeom>
        </p:spPr>
        <p:txBody>
          <a:bodyPr wrap="square" lIns="0" tIns="0" rIns="0" bIns="0" rtlCol="0" vert="eaVert">
            <a:noAutofit/>
          </a:bodyPr>
          <a:lstStyle/>
          <a:p>
            <a:pPr marL="12700">
              <a:lnSpc>
                <a:spcPct val="100000"/>
              </a:lnSpc>
            </a:pPr>
            <a:r>
              <a:rPr dirty="0" smtClean="0" baseline="6944" sz="1200" spc="-839">
                <a:solidFill>
                  <a:srgbClr val="856738"/>
                </a:solidFill>
                <a:latin typeface="Segoe UI Light"/>
                <a:cs typeface="Segoe UI Light"/>
              </a:rPr>
              <a:t>}</a:t>
            </a:r>
            <a:r>
              <a:rPr dirty="0" smtClean="0" sz="800" spc="-265">
                <a:solidFill>
                  <a:srgbClr val="856738"/>
                </a:solidFill>
                <a:latin typeface="Segoe UI Light"/>
                <a:cs typeface="Segoe UI Light"/>
              </a:rPr>
              <a:t>-</a:t>
            </a:r>
            <a:r>
              <a:rPr dirty="0" smtClean="0" baseline="3472" sz="1200" spc="-450">
                <a:solidFill>
                  <a:srgbClr val="161313"/>
                </a:solidFill>
                <a:latin typeface="Segoe UI Light"/>
                <a:cs typeface="Segoe UI Light"/>
              </a:rPr>
              <a:t>A</a:t>
            </a:r>
            <a:r>
              <a:rPr dirty="0" smtClean="0" baseline="3472" sz="1200" spc="-525">
                <a:solidFill>
                  <a:srgbClr val="161313"/>
                </a:solidFill>
                <a:latin typeface="Segoe UI Light"/>
                <a:cs typeface="Segoe UI Light"/>
              </a:rPr>
              <a:t>I</a:t>
            </a:r>
            <a:r>
              <a:rPr dirty="0" smtClean="0" baseline="3472" sz="1200" spc="-390">
                <a:solidFill>
                  <a:srgbClr val="856738"/>
                </a:solidFill>
                <a:latin typeface="Segoe UI Light"/>
                <a:cs typeface="Segoe UI Light"/>
              </a:rPr>
              <a:t>l</a:t>
            </a:r>
            <a:r>
              <a:rPr dirty="0" smtClean="0" baseline="3472" sz="1200" spc="0">
                <a:solidFill>
                  <a:srgbClr val="856738"/>
                </a:solidFill>
                <a:latin typeface="Segoe UI Light"/>
                <a:cs typeface="Segoe UI Light"/>
              </a:rPr>
              <a:t>-</a:t>
            </a:r>
            <a:endParaRPr baseline="3472" sz="1200">
              <a:latin typeface="Segoe UI Light"/>
              <a:cs typeface="Segoe UI Light"/>
            </a:endParaRPr>
          </a:p>
          <a:p>
            <a:pPr marL="13335">
              <a:lnSpc>
                <a:spcPct val="60000"/>
              </a:lnSpc>
            </a:pPr>
            <a:r>
              <a:rPr dirty="0" smtClean="0" sz="700" spc="-555">
                <a:solidFill>
                  <a:srgbClr val="856738"/>
                </a:solidFill>
                <a:latin typeface="Segoe UI Light"/>
                <a:cs typeface="Segoe UI Light"/>
              </a:rPr>
              <a:t>"</a:t>
            </a:r>
            <a:r>
              <a:rPr dirty="0" smtClean="0" sz="700" spc="-405">
                <a:solidFill>
                  <a:srgbClr val="856738"/>
                </a:solidFill>
                <a:latin typeface="Segoe UI Light"/>
                <a:cs typeface="Segoe UI Light"/>
              </a:rPr>
              <a:t>=</a:t>
            </a:r>
            <a:r>
              <a:rPr dirty="0" smtClean="0" sz="700" spc="0">
                <a:solidFill>
                  <a:srgbClr val="856738"/>
                </a:solidFill>
                <a:latin typeface="Segoe UI Light"/>
                <a:cs typeface="Segoe UI Light"/>
              </a:rPr>
              <a:t>J</a:t>
            </a:r>
            <a:endParaRPr sz="700">
              <a:latin typeface="Segoe UI Light"/>
              <a:cs typeface="Segoe UI Light"/>
            </a:endParaRPr>
          </a:p>
        </p:txBody>
      </p:sp>
      <p:sp>
        <p:nvSpPr>
          <p:cNvPr id="30" name="object 30"/>
          <p:cNvSpPr txBox="1"/>
          <p:nvPr/>
        </p:nvSpPr>
        <p:spPr>
          <a:xfrm>
            <a:off x="4326074" y="1745081"/>
            <a:ext cx="208279" cy="2069464"/>
          </a:xfrm>
          <a:prstGeom prst="rect">
            <a:avLst/>
          </a:prstGeom>
        </p:spPr>
        <p:txBody>
          <a:bodyPr wrap="square" lIns="0" tIns="0" rIns="0" bIns="0" rtlCol="0" vert="eaVert">
            <a:noAutofit/>
          </a:bodyPr>
          <a:lstStyle/>
          <a:p>
            <a:pPr marL="23495">
              <a:lnSpc>
                <a:spcPct val="70000"/>
              </a:lnSpc>
              <a:tabLst>
                <a:tab pos="807720" algn="l"/>
              </a:tabLst>
            </a:pPr>
            <a:r>
              <a:rPr dirty="0" smtClean="0" baseline="7936" sz="1050" spc="-989">
                <a:solidFill>
                  <a:srgbClr val="9069D3"/>
                </a:solidFill>
                <a:latin typeface="Segoe UI Light"/>
                <a:cs typeface="Segoe UI Light"/>
              </a:rPr>
              <a:t>A</a:t>
            </a:r>
            <a:r>
              <a:rPr dirty="0" smtClean="0" sz="700" spc="-375">
                <a:solidFill>
                  <a:srgbClr val="998CDB"/>
                </a:solidFill>
                <a:latin typeface="Segoe UI Light"/>
                <a:cs typeface="Segoe UI Light"/>
              </a:rPr>
              <a:t>'</a:t>
            </a:r>
            <a:r>
              <a:rPr dirty="0" smtClean="0" sz="700" spc="-420">
                <a:solidFill>
                  <a:srgbClr val="4D28CF"/>
                </a:solidFill>
                <a:latin typeface="Segoe UI Light"/>
                <a:cs typeface="Segoe UI Light"/>
              </a:rPr>
              <a:t>Z</a:t>
            </a:r>
            <a:r>
              <a:rPr dirty="0" smtClean="0" sz="700" spc="-385">
                <a:solidFill>
                  <a:srgbClr val="4D28CF"/>
                </a:solidFill>
                <a:latin typeface="Segoe UI Light"/>
                <a:cs typeface="Segoe UI Light"/>
              </a:rPr>
              <a:t>-</a:t>
            </a:r>
            <a:r>
              <a:rPr dirty="0" smtClean="0" baseline="7936" sz="1050" spc="-697">
                <a:solidFill>
                  <a:srgbClr val="4D28CF"/>
                </a:solidFill>
                <a:latin typeface="Segoe UI Light"/>
                <a:cs typeface="Segoe UI Light"/>
              </a:rPr>
              <a:t>z</a:t>
            </a:r>
            <a:r>
              <a:rPr dirty="0" smtClean="0" baseline="7936" sz="1050" spc="0">
                <a:solidFill>
                  <a:srgbClr val="7B3FD1"/>
                </a:solidFill>
                <a:latin typeface="Segoe UI Light"/>
                <a:cs typeface="Segoe UI Light"/>
              </a:rPr>
              <a:t>z   </a:t>
            </a:r>
            <a:r>
              <a:rPr dirty="0" smtClean="0" baseline="7936" sz="1050" spc="-15">
                <a:solidFill>
                  <a:srgbClr val="7B3FD1"/>
                </a:solidFill>
                <a:latin typeface="Segoe UI Light"/>
                <a:cs typeface="Segoe UI Light"/>
              </a:rPr>
              <a:t> </a:t>
            </a:r>
            <a:r>
              <a:rPr dirty="0" smtClean="0" baseline="7936" sz="1050" spc="0">
                <a:solidFill>
                  <a:srgbClr val="5E38D3"/>
                </a:solidFill>
                <a:latin typeface="Segoe UI Light"/>
                <a:cs typeface="Segoe UI Light"/>
              </a:rPr>
              <a:t>z</a:t>
            </a:r>
            <a:r>
              <a:rPr dirty="0" smtClean="0" baseline="7936" sz="1050" spc="120">
                <a:solidFill>
                  <a:srgbClr val="5E38D3"/>
                </a:solidFill>
                <a:latin typeface="Segoe UI Light"/>
                <a:cs typeface="Segoe UI Light"/>
              </a:rPr>
              <a:t> </a:t>
            </a:r>
            <a:r>
              <a:rPr dirty="0" smtClean="0" baseline="7936" sz="1050" spc="-660">
                <a:solidFill>
                  <a:srgbClr val="796E85"/>
                </a:solidFill>
                <a:latin typeface="Segoe UI Light"/>
                <a:cs typeface="Segoe UI Light"/>
              </a:rPr>
              <a:t>-</a:t>
            </a:r>
            <a:r>
              <a:rPr dirty="0" smtClean="0" baseline="3968" sz="1050" spc="0">
                <a:solidFill>
                  <a:srgbClr val="A0807E"/>
                </a:solidFill>
                <a:latin typeface="Segoe UI Light"/>
                <a:cs typeface="Segoe UI Light"/>
              </a:rPr>
              <a:t>D	</a:t>
            </a:r>
            <a:r>
              <a:rPr dirty="0" smtClean="0" baseline="3968" sz="1050" spc="-390">
                <a:solidFill>
                  <a:srgbClr val="A0807E"/>
                </a:solidFill>
                <a:latin typeface="Segoe UI Light"/>
                <a:cs typeface="Segoe UI Light"/>
              </a:rPr>
              <a:t>/</a:t>
            </a:r>
            <a:r>
              <a:rPr dirty="0" smtClean="0" baseline="7936" sz="1050" spc="0">
                <a:solidFill>
                  <a:srgbClr val="7589AA"/>
                </a:solidFill>
                <a:latin typeface="Segoe UI Light"/>
                <a:cs typeface="Segoe UI Light"/>
              </a:rPr>
              <a:t>i  </a:t>
            </a:r>
            <a:r>
              <a:rPr dirty="0" smtClean="0" baseline="7936" sz="1050" spc="-135">
                <a:solidFill>
                  <a:srgbClr val="7589AA"/>
                </a:solidFill>
                <a:latin typeface="Segoe UI Light"/>
                <a:cs typeface="Segoe UI Light"/>
              </a:rPr>
              <a:t> </a:t>
            </a:r>
            <a:r>
              <a:rPr dirty="0" smtClean="0" baseline="7936" sz="1050" spc="0">
                <a:solidFill>
                  <a:srgbClr val="99959E"/>
                </a:solidFill>
                <a:latin typeface="Segoe UI Light"/>
                <a:cs typeface="Segoe UI Light"/>
              </a:rPr>
              <a:t>E </a:t>
            </a:r>
            <a:r>
              <a:rPr dirty="0" smtClean="0" baseline="7936" sz="1050" spc="52">
                <a:solidFill>
                  <a:srgbClr val="99959E"/>
                </a:solidFill>
                <a:latin typeface="Segoe UI Light"/>
                <a:cs typeface="Segoe UI Light"/>
              </a:rPr>
              <a:t> </a:t>
            </a:r>
            <a:r>
              <a:rPr dirty="0" smtClean="0" sz="700" spc="0">
                <a:solidFill>
                  <a:srgbClr val="99959E"/>
                </a:solidFill>
                <a:latin typeface="Segoe UI Light"/>
                <a:cs typeface="Segoe UI Light"/>
              </a:rPr>
              <a:t>E</a:t>
            </a:r>
            <a:r>
              <a:rPr dirty="0" smtClean="0" sz="700" spc="-120">
                <a:solidFill>
                  <a:srgbClr val="99959E"/>
                </a:solidFill>
                <a:latin typeface="Segoe UI Light"/>
                <a:cs typeface="Segoe UI Light"/>
              </a:rPr>
              <a:t> </a:t>
            </a:r>
            <a:r>
              <a:rPr dirty="0" smtClean="0" baseline="7936" sz="1050" spc="-630">
                <a:solidFill>
                  <a:srgbClr val="796E85"/>
                </a:solidFill>
                <a:latin typeface="Segoe UI Light"/>
                <a:cs typeface="Segoe UI Light"/>
              </a:rPr>
              <a:t>m</a:t>
            </a:r>
            <a:r>
              <a:rPr dirty="0" smtClean="0" baseline="3968" sz="1050" spc="-600">
                <a:solidFill>
                  <a:srgbClr val="796E85"/>
                </a:solidFill>
                <a:latin typeface="Segoe UI Light"/>
                <a:cs typeface="Segoe UI Light"/>
              </a:rPr>
              <a:t>i</a:t>
            </a:r>
            <a:r>
              <a:rPr dirty="0" smtClean="0" baseline="3968" sz="1050" spc="-82">
                <a:solidFill>
                  <a:srgbClr val="796E85"/>
                </a:solidFill>
                <a:latin typeface="Segoe UI Light"/>
                <a:cs typeface="Segoe UI Light"/>
              </a:rPr>
              <a:t>Z</a:t>
            </a:r>
            <a:r>
              <a:rPr dirty="0" smtClean="0" baseline="11904" sz="1050" spc="-209">
                <a:solidFill>
                  <a:srgbClr val="796E85"/>
                </a:solidFill>
                <a:latin typeface="Segoe UI Light"/>
                <a:cs typeface="Segoe UI Light"/>
              </a:rPr>
              <a:t>H</a:t>
            </a:r>
            <a:r>
              <a:rPr dirty="0" smtClean="0" baseline="3968" sz="1050" spc="0">
                <a:solidFill>
                  <a:srgbClr val="796E85"/>
                </a:solidFill>
                <a:latin typeface="Segoe UI Light"/>
                <a:cs typeface="Segoe UI Light"/>
              </a:rPr>
              <a:t>z    </a:t>
            </a:r>
            <a:r>
              <a:rPr dirty="0" smtClean="0" baseline="3968" sz="1050" spc="-112">
                <a:solidFill>
                  <a:srgbClr val="796E85"/>
                </a:solidFill>
                <a:latin typeface="Segoe UI Light"/>
                <a:cs typeface="Segoe UI Light"/>
              </a:rPr>
              <a:t> </a:t>
            </a:r>
            <a:r>
              <a:rPr dirty="0" smtClean="0" sz="700" spc="0">
                <a:solidFill>
                  <a:srgbClr val="7589AA"/>
                </a:solidFill>
                <a:latin typeface="Segoe UI Light"/>
                <a:cs typeface="Segoe UI Light"/>
              </a:rPr>
              <a:t>-</a:t>
            </a:r>
            <a:r>
              <a:rPr dirty="0" smtClean="0" sz="700" spc="-120">
                <a:solidFill>
                  <a:srgbClr val="7589AA"/>
                </a:solidFill>
                <a:latin typeface="Segoe UI Light"/>
                <a:cs typeface="Segoe UI Light"/>
              </a:rPr>
              <a:t> </a:t>
            </a:r>
            <a:r>
              <a:rPr dirty="0" smtClean="0" baseline="7936" sz="1050" spc="0">
                <a:solidFill>
                  <a:srgbClr val="99959E"/>
                </a:solidFill>
                <a:latin typeface="Segoe UI Light"/>
                <a:cs typeface="Segoe UI Light"/>
              </a:rPr>
              <a:t>2</a:t>
            </a:r>
            <a:r>
              <a:rPr dirty="0" smtClean="0" baseline="7936" sz="1050" spc="135">
                <a:solidFill>
                  <a:srgbClr val="99959E"/>
                </a:solidFill>
                <a:latin typeface="Segoe UI Light"/>
                <a:cs typeface="Segoe UI Light"/>
              </a:rPr>
              <a:t> </a:t>
            </a:r>
            <a:r>
              <a:rPr dirty="0" smtClean="0" baseline="7936" sz="1050" spc="-337">
                <a:solidFill>
                  <a:srgbClr val="5E38D3"/>
                </a:solidFill>
                <a:latin typeface="Segoe UI Light"/>
                <a:cs typeface="Segoe UI Light"/>
              </a:rPr>
              <a:t>F</a:t>
            </a:r>
            <a:r>
              <a:rPr dirty="0" smtClean="0" baseline="7936" sz="1050" spc="0">
                <a:solidFill>
                  <a:srgbClr val="5E38D3"/>
                </a:solidFill>
                <a:latin typeface="Segoe UI Light"/>
                <a:cs typeface="Segoe UI Light"/>
              </a:rPr>
              <a:t>?</a:t>
            </a:r>
            <a:endParaRPr baseline="7936" sz="1050">
              <a:latin typeface="Segoe UI Light"/>
              <a:cs typeface="Segoe UI Light"/>
            </a:endParaRPr>
          </a:p>
          <a:p>
            <a:pPr algn="r" marR="520065">
              <a:lnSpc>
                <a:spcPct val="40000"/>
              </a:lnSpc>
            </a:pPr>
            <a:r>
              <a:rPr dirty="0" smtClean="0" sz="700">
                <a:solidFill>
                  <a:srgbClr val="796E85"/>
                </a:solidFill>
                <a:latin typeface="Segoe UI Light"/>
                <a:cs typeface="Segoe UI Light"/>
              </a:rPr>
              <a:t>-</a:t>
            </a:r>
            <a:endParaRPr sz="700">
              <a:latin typeface="Segoe UI Light"/>
              <a:cs typeface="Segoe UI Light"/>
            </a:endParaRPr>
          </a:p>
          <a:p>
            <a:pPr marL="12700">
              <a:lnSpc>
                <a:spcPct val="60000"/>
              </a:lnSpc>
            </a:pPr>
            <a:r>
              <a:rPr dirty="0" smtClean="0" sz="700" spc="-310">
                <a:solidFill>
                  <a:srgbClr val="896E70"/>
                </a:solidFill>
                <a:latin typeface="Segoe UI Light"/>
                <a:cs typeface="Segoe UI Light"/>
              </a:rPr>
              <a:t>w</a:t>
            </a:r>
            <a:r>
              <a:rPr dirty="0" smtClean="0" baseline="3968" sz="1050" spc="-127">
                <a:solidFill>
                  <a:srgbClr val="896E70"/>
                </a:solidFill>
                <a:latin typeface="Segoe UI Light"/>
                <a:cs typeface="Segoe UI Light"/>
              </a:rPr>
              <a:t>g</a:t>
            </a:r>
            <a:r>
              <a:rPr dirty="0" smtClean="0" baseline="3968" sz="1050" spc="-442">
                <a:solidFill>
                  <a:srgbClr val="8C808E"/>
                </a:solidFill>
                <a:latin typeface="Segoe UI Light"/>
                <a:cs typeface="Segoe UI Light"/>
              </a:rPr>
              <a:t>-</a:t>
            </a:r>
            <a:r>
              <a:rPr dirty="0" smtClean="0" baseline="3968" sz="1050" spc="-757">
                <a:solidFill>
                  <a:srgbClr val="8C808E"/>
                </a:solidFill>
                <a:latin typeface="Segoe UI Light"/>
                <a:cs typeface="Segoe UI Light"/>
              </a:rPr>
              <a:t>h</a:t>
            </a:r>
            <a:r>
              <a:rPr dirty="0" smtClean="0" baseline="3968" sz="1050" spc="-690">
                <a:solidFill>
                  <a:srgbClr val="8C808E"/>
                </a:solidFill>
                <a:latin typeface="Segoe UI Light"/>
                <a:cs typeface="Segoe UI Light"/>
              </a:rPr>
              <a:t>i</a:t>
            </a:r>
            <a:r>
              <a:rPr dirty="0" smtClean="0" baseline="3968" sz="1050" spc="15">
                <a:solidFill>
                  <a:srgbClr val="8C808E"/>
                </a:solidFill>
                <a:latin typeface="Segoe UI Light"/>
                <a:cs typeface="Segoe UI Light"/>
              </a:rPr>
              <a:t>p</a:t>
            </a:r>
            <a:r>
              <a:rPr dirty="0" smtClean="0" baseline="3968" sz="1050" spc="-577">
                <a:solidFill>
                  <a:srgbClr val="8C808E"/>
                </a:solidFill>
                <a:latin typeface="Segoe UI Light"/>
                <a:cs typeface="Segoe UI Light"/>
              </a:rPr>
              <a:t>-</a:t>
            </a:r>
            <a:r>
              <a:rPr dirty="0" smtClean="0" baseline="7936" sz="1050" spc="-390">
                <a:solidFill>
                  <a:srgbClr val="7EB3E8"/>
                </a:solidFill>
                <a:latin typeface="Segoe UI Light"/>
                <a:cs typeface="Segoe UI Light"/>
              </a:rPr>
              <a:t>a</a:t>
            </a:r>
            <a:r>
              <a:rPr dirty="0" smtClean="0" baseline="3968" sz="1050" spc="-217">
                <a:solidFill>
                  <a:srgbClr val="7B5DD4"/>
                </a:solidFill>
                <a:latin typeface="Segoe UI Light"/>
                <a:cs typeface="Segoe UI Light"/>
              </a:rPr>
              <a:t>c</a:t>
            </a:r>
            <a:r>
              <a:rPr dirty="0" smtClean="0" baseline="3968" sz="1050" spc="0">
                <a:solidFill>
                  <a:srgbClr val="6B5BB5"/>
                </a:solidFill>
                <a:latin typeface="Segoe UI Light"/>
                <a:cs typeface="Segoe UI Light"/>
              </a:rPr>
              <a:t>?   </a:t>
            </a:r>
            <a:r>
              <a:rPr dirty="0" smtClean="0" baseline="3968" sz="1050" spc="22">
                <a:solidFill>
                  <a:srgbClr val="6B5BB5"/>
                </a:solidFill>
                <a:latin typeface="Segoe UI Light"/>
                <a:cs typeface="Segoe UI Light"/>
              </a:rPr>
              <a:t> </a:t>
            </a:r>
            <a:r>
              <a:rPr dirty="0" smtClean="0" baseline="3086" sz="1350" spc="60">
                <a:solidFill>
                  <a:srgbClr val="6B5BB5"/>
                </a:solidFill>
                <a:latin typeface="Segoe UI Light"/>
                <a:cs typeface="Segoe UI Light"/>
              </a:rPr>
              <a:t>7</a:t>
            </a:r>
            <a:r>
              <a:rPr dirty="0" smtClean="0" baseline="3968" sz="1050" spc="-412">
                <a:solidFill>
                  <a:srgbClr val="5D4FD4"/>
                </a:solidFill>
                <a:latin typeface="Segoe UI Light"/>
                <a:cs typeface="Segoe UI Light"/>
              </a:rPr>
              <a:t>c</a:t>
            </a:r>
            <a:r>
              <a:rPr dirty="0" smtClean="0" sz="700" spc="0">
                <a:solidFill>
                  <a:srgbClr val="4D28CF"/>
                </a:solidFill>
                <a:latin typeface="Segoe UI Light"/>
                <a:cs typeface="Segoe UI Light"/>
              </a:rPr>
              <a:t>d</a:t>
            </a:r>
            <a:endParaRPr sz="700">
              <a:latin typeface="Segoe UI Light"/>
              <a:cs typeface="Segoe UI Light"/>
            </a:endParaRPr>
          </a:p>
        </p:txBody>
      </p:sp>
      <p:sp>
        <p:nvSpPr>
          <p:cNvPr id="31" name="object 31"/>
          <p:cNvSpPr txBox="1"/>
          <p:nvPr/>
        </p:nvSpPr>
        <p:spPr>
          <a:xfrm>
            <a:off x="4217723" y="1272647"/>
            <a:ext cx="114300" cy="114300"/>
          </a:xfrm>
          <a:prstGeom prst="rect">
            <a:avLst/>
          </a:prstGeom>
        </p:spPr>
        <p:txBody>
          <a:bodyPr wrap="square" lIns="0" tIns="0" rIns="0" bIns="0" rtlCol="0" vert="eaVert">
            <a:noAutofit/>
          </a:bodyPr>
          <a:lstStyle/>
          <a:p>
            <a:pPr marL="12700">
              <a:lnSpc>
                <a:spcPct val="90000"/>
              </a:lnSpc>
            </a:pPr>
            <a:r>
              <a:rPr dirty="0" smtClean="0" sz="700">
                <a:solidFill>
                  <a:srgbClr val="2F282B"/>
                </a:solidFill>
                <a:latin typeface="Segoe UI Light"/>
                <a:cs typeface="Segoe UI Light"/>
              </a:rPr>
              <a:t>R</a:t>
            </a:r>
            <a:endParaRPr sz="700">
              <a:latin typeface="Segoe UI Light"/>
              <a:cs typeface="Segoe UI Light"/>
            </a:endParaRPr>
          </a:p>
        </p:txBody>
      </p:sp>
      <p:sp>
        <p:nvSpPr>
          <p:cNvPr id="32" name="object 32"/>
          <p:cNvSpPr txBox="1"/>
          <p:nvPr/>
        </p:nvSpPr>
        <p:spPr>
          <a:xfrm>
            <a:off x="4213410" y="1583052"/>
            <a:ext cx="123825" cy="1205230"/>
          </a:xfrm>
          <a:prstGeom prst="rect">
            <a:avLst/>
          </a:prstGeom>
        </p:spPr>
        <p:txBody>
          <a:bodyPr wrap="square" lIns="0" tIns="0" rIns="0" bIns="0" rtlCol="0" vert="eaVert">
            <a:noAutofit/>
          </a:bodyPr>
          <a:lstStyle/>
          <a:p>
            <a:pPr marL="12700">
              <a:lnSpc>
                <a:spcPct val="100000"/>
              </a:lnSpc>
            </a:pPr>
            <a:r>
              <a:rPr dirty="0" smtClean="0" baseline="7936" sz="1050" spc="-615">
                <a:solidFill>
                  <a:srgbClr val="3436CF"/>
                </a:solidFill>
                <a:latin typeface="Segoe UI Light"/>
                <a:cs typeface="Segoe UI Light"/>
              </a:rPr>
              <a:t>H</a:t>
            </a:r>
            <a:r>
              <a:rPr dirty="0" smtClean="0" baseline="3968" sz="1050" spc="-412">
                <a:solidFill>
                  <a:srgbClr val="4D28CF"/>
                </a:solidFill>
                <a:latin typeface="Segoe UI Light"/>
                <a:cs typeface="Segoe UI Light"/>
              </a:rPr>
              <a:t>o</a:t>
            </a:r>
            <a:r>
              <a:rPr dirty="0" smtClean="0" baseline="3968" sz="1050" spc="-562">
                <a:solidFill>
                  <a:srgbClr val="4D28CF"/>
                </a:solidFill>
                <a:latin typeface="Segoe UI Light"/>
                <a:cs typeface="Segoe UI Light"/>
              </a:rPr>
              <a:t>d</a:t>
            </a:r>
            <a:r>
              <a:rPr dirty="0" smtClean="0" baseline="7936" sz="1050" spc="-442">
                <a:solidFill>
                  <a:srgbClr val="4D28CF"/>
                </a:solidFill>
                <a:latin typeface="Segoe UI Light"/>
                <a:cs typeface="Segoe UI Light"/>
              </a:rPr>
              <a:t>E</a:t>
            </a:r>
            <a:r>
              <a:rPr dirty="0" smtClean="0" sz="700" spc="-330">
                <a:solidFill>
                  <a:srgbClr val="5D4FD4"/>
                </a:solidFill>
                <a:latin typeface="Segoe UI Light"/>
                <a:cs typeface="Segoe UI Light"/>
              </a:rPr>
              <a:t>R</a:t>
            </a:r>
            <a:r>
              <a:rPr dirty="0" smtClean="0" baseline="3968" sz="1050" spc="-240">
                <a:solidFill>
                  <a:srgbClr val="5D4FD4"/>
                </a:solidFill>
                <a:latin typeface="Segoe UI Light"/>
                <a:cs typeface="Segoe UI Light"/>
              </a:rPr>
              <a:t>L</a:t>
            </a:r>
            <a:r>
              <a:rPr dirty="0" smtClean="0" sz="700" spc="-365">
                <a:solidFill>
                  <a:srgbClr val="1A28CD"/>
                </a:solidFill>
                <a:latin typeface="Segoe UI Light"/>
                <a:cs typeface="Segoe UI Light"/>
              </a:rPr>
              <a:t>W</a:t>
            </a:r>
            <a:r>
              <a:rPr dirty="0" smtClean="0" baseline="3968" sz="1050" spc="-37">
                <a:solidFill>
                  <a:srgbClr val="5E38D3"/>
                </a:solidFill>
                <a:latin typeface="Segoe UI Light"/>
                <a:cs typeface="Segoe UI Light"/>
              </a:rPr>
              <a:t>D</a:t>
            </a:r>
            <a:r>
              <a:rPr dirty="0" smtClean="0" baseline="3968" sz="1050" spc="-135">
                <a:solidFill>
                  <a:srgbClr val="5E38D3"/>
                </a:solidFill>
                <a:latin typeface="Segoe UI Light"/>
                <a:cs typeface="Segoe UI Light"/>
              </a:rPr>
              <a:t>E</a:t>
            </a:r>
            <a:r>
              <a:rPr dirty="0" smtClean="0" baseline="3968" sz="1050" spc="-637">
                <a:solidFill>
                  <a:srgbClr val="5E38D3"/>
                </a:solidFill>
                <a:latin typeface="Segoe UI Light"/>
                <a:cs typeface="Segoe UI Light"/>
              </a:rPr>
              <a:t>S</a:t>
            </a:r>
            <a:r>
              <a:rPr dirty="0" smtClean="0" baseline="3968" sz="1050" spc="-742">
                <a:solidFill>
                  <a:srgbClr val="5E38D3"/>
                </a:solidFill>
                <a:latin typeface="Segoe UI Light"/>
                <a:cs typeface="Segoe UI Light"/>
              </a:rPr>
              <a:t>A</a:t>
            </a:r>
            <a:r>
              <a:rPr dirty="0" smtClean="0" baseline="3968" sz="1050" spc="-569">
                <a:solidFill>
                  <a:srgbClr val="5E38D3"/>
                </a:solidFill>
                <a:latin typeface="Segoe UI Light"/>
                <a:cs typeface="Segoe UI Light"/>
              </a:rPr>
              <a:t>-</a:t>
            </a:r>
            <a:r>
              <a:rPr dirty="0" smtClean="0" baseline="3968" sz="1050" spc="-277">
                <a:solidFill>
                  <a:srgbClr val="4D28CF"/>
                </a:solidFill>
                <a:latin typeface="Segoe UI Light"/>
                <a:cs typeface="Segoe UI Light"/>
              </a:rPr>
              <a:t>r</a:t>
            </a:r>
            <a:r>
              <a:rPr dirty="0" smtClean="0" baseline="3968" sz="1050" spc="-292">
                <a:solidFill>
                  <a:srgbClr val="4D28CF"/>
                </a:solidFill>
                <a:latin typeface="Segoe UI Light"/>
                <a:cs typeface="Segoe UI Light"/>
              </a:rPr>
              <a:t>H</a:t>
            </a:r>
            <a:r>
              <a:rPr dirty="0" smtClean="0" baseline="7936" sz="1050" spc="0">
                <a:solidFill>
                  <a:srgbClr val="3436CF"/>
                </a:solidFill>
                <a:latin typeface="Segoe UI Light"/>
                <a:cs typeface="Segoe UI Light"/>
              </a:rPr>
              <a:t>H  </a:t>
            </a:r>
            <a:r>
              <a:rPr dirty="0" smtClean="0" baseline="7936" sz="1050" spc="-82">
                <a:solidFill>
                  <a:srgbClr val="3436CF"/>
                </a:solidFill>
                <a:latin typeface="Segoe UI Light"/>
                <a:cs typeface="Segoe UI Light"/>
              </a:rPr>
              <a:t> </a:t>
            </a:r>
            <a:r>
              <a:rPr dirty="0" smtClean="0" baseline="3968" sz="1050" spc="0">
                <a:solidFill>
                  <a:srgbClr val="4D28CF"/>
                </a:solidFill>
                <a:latin typeface="Segoe UI Light"/>
                <a:cs typeface="Segoe UI Light"/>
              </a:rPr>
              <a:t>Z</a:t>
            </a:r>
            <a:r>
              <a:rPr dirty="0" smtClean="0" baseline="3968" sz="1050" spc="-172">
                <a:solidFill>
                  <a:srgbClr val="4D28CF"/>
                </a:solidFill>
                <a:latin typeface="Segoe UI Light"/>
                <a:cs typeface="Segoe UI Light"/>
              </a:rPr>
              <a:t> </a:t>
            </a:r>
            <a:r>
              <a:rPr dirty="0" smtClean="0" baseline="3968" sz="1050" spc="67">
                <a:solidFill>
                  <a:srgbClr val="3436CF"/>
                </a:solidFill>
                <a:latin typeface="Segoe UI Light"/>
                <a:cs typeface="Segoe UI Light"/>
              </a:rPr>
              <a:t>E</a:t>
            </a:r>
            <a:r>
              <a:rPr dirty="0" smtClean="0" baseline="7936" sz="1050" spc="0">
                <a:solidFill>
                  <a:srgbClr val="5D4FD4"/>
                </a:solidFill>
                <a:latin typeface="Segoe UI Light"/>
                <a:cs typeface="Segoe UI Light"/>
              </a:rPr>
              <a:t>E</a:t>
            </a:r>
            <a:endParaRPr baseline="7936" sz="1050">
              <a:latin typeface="Segoe UI Light"/>
              <a:cs typeface="Segoe UI Light"/>
            </a:endParaRPr>
          </a:p>
        </p:txBody>
      </p:sp>
      <p:sp>
        <p:nvSpPr>
          <p:cNvPr id="33" name="object 33"/>
          <p:cNvSpPr txBox="1"/>
          <p:nvPr/>
        </p:nvSpPr>
        <p:spPr>
          <a:xfrm>
            <a:off x="4140954" y="1181683"/>
            <a:ext cx="144145" cy="654050"/>
          </a:xfrm>
          <a:prstGeom prst="rect">
            <a:avLst/>
          </a:prstGeom>
        </p:spPr>
        <p:txBody>
          <a:bodyPr wrap="square" lIns="0" tIns="0" rIns="0" bIns="0" rtlCol="0" vert="eaVert">
            <a:noAutofit/>
          </a:bodyPr>
          <a:lstStyle/>
          <a:p>
            <a:pPr marL="12700">
              <a:lnSpc>
                <a:spcPct val="100000"/>
              </a:lnSpc>
            </a:pPr>
            <a:r>
              <a:rPr dirty="0" smtClean="0" sz="700" spc="35">
                <a:solidFill>
                  <a:srgbClr val="856738"/>
                </a:solidFill>
                <a:latin typeface="Segoe UI Light"/>
                <a:cs typeface="Segoe UI Light"/>
              </a:rPr>
              <a:t>"</a:t>
            </a:r>
            <a:r>
              <a:rPr dirty="0" smtClean="0" sz="700" spc="-365">
                <a:solidFill>
                  <a:srgbClr val="2F282B"/>
                </a:solidFill>
                <a:latin typeface="Segoe UI Light"/>
                <a:cs typeface="Segoe UI Light"/>
              </a:rPr>
              <a:t>a</a:t>
            </a:r>
            <a:r>
              <a:rPr dirty="0" smtClean="0" sz="700" spc="-240">
                <a:solidFill>
                  <a:srgbClr val="2F282B"/>
                </a:solidFill>
                <a:latin typeface="Segoe UI Light"/>
                <a:cs typeface="Segoe UI Light"/>
              </a:rPr>
              <a:t>a</a:t>
            </a:r>
            <a:r>
              <a:rPr dirty="0" smtClean="0" sz="700" spc="-330">
                <a:solidFill>
                  <a:srgbClr val="161313"/>
                </a:solidFill>
                <a:latin typeface="Segoe UI Light"/>
                <a:cs typeface="Segoe UI Light"/>
              </a:rPr>
              <a:t>-</a:t>
            </a:r>
            <a:r>
              <a:rPr dirty="0" smtClean="0" sz="700" spc="-420">
                <a:solidFill>
                  <a:srgbClr val="161313"/>
                </a:solidFill>
                <a:latin typeface="Segoe UI Light"/>
                <a:cs typeface="Segoe UI Light"/>
              </a:rPr>
              <a:t>-</a:t>
            </a:r>
            <a:r>
              <a:rPr dirty="0" smtClean="0" sz="700" spc="0">
                <a:solidFill>
                  <a:srgbClr val="4F3F38"/>
                </a:solidFill>
                <a:latin typeface="Segoe UI Light"/>
                <a:cs typeface="Segoe UI Light"/>
              </a:rPr>
              <a:t>s</a:t>
            </a:r>
            <a:r>
              <a:rPr dirty="0" smtClean="0" sz="700" spc="-75">
                <a:solidFill>
                  <a:srgbClr val="4F3F38"/>
                </a:solidFill>
                <a:latin typeface="Segoe UI Light"/>
                <a:cs typeface="Segoe UI Light"/>
              </a:rPr>
              <a:t> </a:t>
            </a:r>
            <a:r>
              <a:rPr dirty="0" smtClean="0" baseline="-7936" sz="1050" spc="-592">
                <a:solidFill>
                  <a:srgbClr val="796E85"/>
                </a:solidFill>
                <a:latin typeface="Segoe UI Light"/>
                <a:cs typeface="Segoe UI Light"/>
              </a:rPr>
              <a:t>u</a:t>
            </a:r>
            <a:r>
              <a:rPr dirty="0" smtClean="0" baseline="-7936" sz="1050" spc="-810">
                <a:solidFill>
                  <a:srgbClr val="796E85"/>
                </a:solidFill>
                <a:latin typeface="Segoe UI Light"/>
                <a:cs typeface="Segoe UI Light"/>
              </a:rPr>
              <a:t>u</a:t>
            </a:r>
            <a:r>
              <a:rPr dirty="0" smtClean="0" baseline="-11904" sz="1050" spc="-712">
                <a:solidFill>
                  <a:srgbClr val="796E85"/>
                </a:solidFill>
                <a:latin typeface="Segoe UI Light"/>
                <a:cs typeface="Segoe UI Light"/>
              </a:rPr>
              <a:t>w</a:t>
            </a:r>
            <a:r>
              <a:rPr dirty="0" smtClean="0" baseline="-11904" sz="1050" spc="-989">
                <a:solidFill>
                  <a:srgbClr val="A0807E"/>
                </a:solidFill>
                <a:latin typeface="Segoe UI Light"/>
                <a:cs typeface="Segoe UI Light"/>
              </a:rPr>
              <a:t>d</a:t>
            </a:r>
            <a:r>
              <a:rPr dirty="0" smtClean="0" baseline="-11904" sz="1050" spc="-322">
                <a:solidFill>
                  <a:srgbClr val="A0807E"/>
                </a:solidFill>
                <a:latin typeface="Segoe UI Light"/>
                <a:cs typeface="Segoe UI Light"/>
              </a:rPr>
              <a:t>w</a:t>
            </a:r>
            <a:r>
              <a:rPr dirty="0" smtClean="0" baseline="-11904" sz="1050" spc="0">
                <a:solidFill>
                  <a:srgbClr val="A0807E"/>
                </a:solidFill>
                <a:latin typeface="Segoe UI Light"/>
                <a:cs typeface="Segoe UI Light"/>
              </a:rPr>
              <a:t>Z</a:t>
            </a:r>
            <a:endParaRPr baseline="-11904" sz="1050">
              <a:latin typeface="Segoe UI Light"/>
              <a:cs typeface="Segoe UI Light"/>
            </a:endParaRPr>
          </a:p>
        </p:txBody>
      </p:sp>
      <p:sp>
        <p:nvSpPr>
          <p:cNvPr id="34" name="object 34"/>
          <p:cNvSpPr txBox="1"/>
          <p:nvPr/>
        </p:nvSpPr>
        <p:spPr>
          <a:xfrm>
            <a:off x="4135599" y="1929425"/>
            <a:ext cx="123825" cy="990600"/>
          </a:xfrm>
          <a:prstGeom prst="rect">
            <a:avLst/>
          </a:prstGeom>
        </p:spPr>
        <p:txBody>
          <a:bodyPr wrap="square" lIns="0" tIns="0" rIns="0" bIns="0" rtlCol="0" vert="eaVert">
            <a:noAutofit/>
          </a:bodyPr>
          <a:lstStyle/>
          <a:p>
            <a:pPr marL="12700">
              <a:lnSpc>
                <a:spcPct val="100000"/>
              </a:lnSpc>
            </a:pPr>
            <a:r>
              <a:rPr dirty="0" smtClean="0" baseline="7936" sz="1050" spc="-810">
                <a:solidFill>
                  <a:srgbClr val="796E85"/>
                </a:solidFill>
                <a:latin typeface="Segoe UI Light"/>
                <a:cs typeface="Segoe UI Light"/>
              </a:rPr>
              <a:t>'</a:t>
            </a:r>
            <a:r>
              <a:rPr dirty="0" smtClean="0" baseline="19841" sz="1050" spc="0">
                <a:solidFill>
                  <a:srgbClr val="796E85"/>
                </a:solidFill>
                <a:latin typeface="Segoe UI Light"/>
                <a:cs typeface="Segoe UI Light"/>
              </a:rPr>
              <a:t>.  </a:t>
            </a:r>
            <a:r>
              <a:rPr dirty="0" smtClean="0" baseline="19841" sz="1050" spc="112">
                <a:solidFill>
                  <a:srgbClr val="796E85"/>
                </a:solidFill>
                <a:latin typeface="Segoe UI Light"/>
                <a:cs typeface="Segoe UI Light"/>
              </a:rPr>
              <a:t> </a:t>
            </a:r>
            <a:r>
              <a:rPr dirty="0" smtClean="0" baseline="3968" sz="1050" spc="0">
                <a:solidFill>
                  <a:srgbClr val="796E85"/>
                </a:solidFill>
                <a:latin typeface="Segoe UI Light"/>
                <a:cs typeface="Segoe UI Light"/>
              </a:rPr>
              <a:t>"</a:t>
            </a:r>
            <a:r>
              <a:rPr dirty="0" smtClean="0" baseline="3968" sz="1050" spc="-97">
                <a:solidFill>
                  <a:srgbClr val="796E85"/>
                </a:solidFill>
                <a:latin typeface="Segoe UI Light"/>
                <a:cs typeface="Segoe UI Light"/>
              </a:rPr>
              <a:t> </a:t>
            </a:r>
            <a:r>
              <a:rPr dirty="0" smtClean="0" baseline="3968" sz="1050" spc="-562">
                <a:latin typeface="Segoe UI Light"/>
                <a:cs typeface="Segoe UI Light"/>
              </a:rPr>
              <a:t>-</a:t>
            </a:r>
            <a:r>
              <a:rPr dirty="0" smtClean="0" sz="700" spc="0">
                <a:solidFill>
                  <a:srgbClr val="796E85"/>
                </a:solidFill>
                <a:latin typeface="Segoe UI Light"/>
                <a:cs typeface="Segoe UI Light"/>
              </a:rPr>
              <a:t>@</a:t>
            </a:r>
            <a:r>
              <a:rPr dirty="0" smtClean="0" sz="700" spc="50">
                <a:solidFill>
                  <a:srgbClr val="796E85"/>
                </a:solidFill>
                <a:latin typeface="Segoe UI Light"/>
                <a:cs typeface="Segoe UI Light"/>
              </a:rPr>
              <a:t> </a:t>
            </a:r>
            <a:r>
              <a:rPr dirty="0" smtClean="0" baseline="3968" sz="1050" spc="-862">
                <a:solidFill>
                  <a:srgbClr val="796E85"/>
                </a:solidFill>
                <a:latin typeface="Segoe UI Light"/>
                <a:cs typeface="Segoe UI Light"/>
              </a:rPr>
              <a:t>m</a:t>
            </a:r>
            <a:r>
              <a:rPr dirty="0" smtClean="0" baseline="3968" sz="1050" spc="0">
                <a:solidFill>
                  <a:srgbClr val="796E85"/>
                </a:solidFill>
                <a:latin typeface="Segoe UI Light"/>
                <a:cs typeface="Segoe UI Light"/>
              </a:rPr>
              <a:t>w </a:t>
            </a:r>
            <a:r>
              <a:rPr dirty="0" smtClean="0" baseline="3968" sz="1050" spc="37">
                <a:solidFill>
                  <a:srgbClr val="796E85"/>
                </a:solidFill>
                <a:latin typeface="Segoe UI Light"/>
                <a:cs typeface="Segoe UI Light"/>
              </a:rPr>
              <a:t> </a:t>
            </a:r>
            <a:r>
              <a:rPr dirty="0" smtClean="0" baseline="3968" sz="1050" spc="-412">
                <a:solidFill>
                  <a:srgbClr val="796E85"/>
                </a:solidFill>
                <a:latin typeface="Segoe UI Light"/>
                <a:cs typeface="Segoe UI Light"/>
              </a:rPr>
              <a:t>-</a:t>
            </a:r>
            <a:r>
              <a:rPr dirty="0" smtClean="0" baseline="3968" sz="1050" spc="0">
                <a:solidFill>
                  <a:srgbClr val="796E85"/>
                </a:solidFill>
                <a:latin typeface="Segoe UI Light"/>
                <a:cs typeface="Segoe UI Light"/>
              </a:rPr>
              <a:t>"</a:t>
            </a:r>
            <a:r>
              <a:rPr dirty="0" smtClean="0" baseline="3968" sz="1050" spc="-15">
                <a:solidFill>
                  <a:srgbClr val="796E85"/>
                </a:solidFill>
                <a:latin typeface="Segoe UI Light"/>
                <a:cs typeface="Segoe UI Light"/>
              </a:rPr>
              <a:t> </a:t>
            </a:r>
            <a:r>
              <a:rPr dirty="0" smtClean="0" baseline="3968" sz="1050" spc="-75">
                <a:solidFill>
                  <a:srgbClr val="7B3FD1"/>
                </a:solidFill>
                <a:latin typeface="Segoe UI Light"/>
                <a:cs typeface="Segoe UI Light"/>
              </a:rPr>
              <a:t>Z</a:t>
            </a:r>
            <a:r>
              <a:rPr dirty="0" smtClean="0" baseline="3968" sz="1050" spc="-937">
                <a:solidFill>
                  <a:srgbClr val="5270C3"/>
                </a:solidFill>
                <a:latin typeface="Segoe UI Light"/>
                <a:cs typeface="Segoe UI Light"/>
              </a:rPr>
              <a:t>d</a:t>
            </a:r>
            <a:r>
              <a:rPr dirty="0" smtClean="0" baseline="3968" sz="1050" spc="0">
                <a:solidFill>
                  <a:srgbClr val="5D4FD4"/>
                </a:solidFill>
                <a:latin typeface="Segoe UI Light"/>
                <a:cs typeface="Segoe UI Light"/>
              </a:rPr>
              <a:t>v</a:t>
            </a:r>
            <a:endParaRPr baseline="3968" sz="1050">
              <a:latin typeface="Segoe UI Light"/>
              <a:cs typeface="Segoe UI Light"/>
            </a:endParaRPr>
          </a:p>
        </p:txBody>
      </p:sp>
      <p:sp>
        <p:nvSpPr>
          <p:cNvPr id="35" name="object 35"/>
          <p:cNvSpPr txBox="1"/>
          <p:nvPr/>
        </p:nvSpPr>
        <p:spPr>
          <a:xfrm>
            <a:off x="4045889" y="1233847"/>
            <a:ext cx="123825" cy="252729"/>
          </a:xfrm>
          <a:prstGeom prst="rect">
            <a:avLst/>
          </a:prstGeom>
        </p:spPr>
        <p:txBody>
          <a:bodyPr wrap="square" lIns="0" tIns="0" rIns="0" bIns="0" rtlCol="0" vert="eaVert">
            <a:noAutofit/>
          </a:bodyPr>
          <a:lstStyle/>
          <a:p>
            <a:pPr marL="12700">
              <a:lnSpc>
                <a:spcPct val="100000"/>
              </a:lnSpc>
            </a:pPr>
            <a:r>
              <a:rPr dirty="0" smtClean="0" baseline="3968" sz="1050" spc="-322">
                <a:solidFill>
                  <a:srgbClr val="5D4D62"/>
                </a:solidFill>
                <a:latin typeface="Segoe UI Light"/>
                <a:cs typeface="Segoe UI Light"/>
              </a:rPr>
              <a:t>J</a:t>
            </a:r>
            <a:r>
              <a:rPr dirty="0" smtClean="0" sz="700" spc="-475">
                <a:solidFill>
                  <a:srgbClr val="5D4D62"/>
                </a:solidFill>
                <a:latin typeface="Segoe UI Light"/>
                <a:cs typeface="Segoe UI Light"/>
              </a:rPr>
              <a:t>-</a:t>
            </a:r>
            <a:r>
              <a:rPr dirty="0" smtClean="0" baseline="3968" sz="1050" spc="-847">
                <a:solidFill>
                  <a:srgbClr val="5D4D62"/>
                </a:solidFill>
                <a:latin typeface="Segoe UI Light"/>
                <a:cs typeface="Segoe UI Light"/>
              </a:rPr>
              <a:t>L</a:t>
            </a:r>
            <a:r>
              <a:rPr dirty="0" smtClean="0" baseline="3968" sz="1050" spc="-697">
                <a:solidFill>
                  <a:srgbClr val="5D4D62"/>
                </a:solidFill>
                <a:latin typeface="Segoe UI Light"/>
                <a:cs typeface="Segoe UI Light"/>
              </a:rPr>
              <a:t>F</a:t>
            </a:r>
            <a:r>
              <a:rPr dirty="0" smtClean="0" sz="700" spc="0">
                <a:solidFill>
                  <a:srgbClr val="5D4D62"/>
                </a:solidFill>
                <a:latin typeface="Segoe UI Light"/>
                <a:cs typeface="Segoe UI Light"/>
              </a:rPr>
              <a:t>E</a:t>
            </a:r>
            <a:endParaRPr sz="700">
              <a:latin typeface="Segoe UI Light"/>
              <a:cs typeface="Segoe UI Light"/>
            </a:endParaRPr>
          </a:p>
        </p:txBody>
      </p:sp>
      <p:sp>
        <p:nvSpPr>
          <p:cNvPr id="36" name="object 36"/>
          <p:cNvSpPr txBox="1"/>
          <p:nvPr/>
        </p:nvSpPr>
        <p:spPr>
          <a:xfrm>
            <a:off x="4058829" y="1569772"/>
            <a:ext cx="123825" cy="448309"/>
          </a:xfrm>
          <a:prstGeom prst="rect">
            <a:avLst/>
          </a:prstGeom>
        </p:spPr>
        <p:txBody>
          <a:bodyPr wrap="square" lIns="0" tIns="0" rIns="0" bIns="0" rtlCol="0" vert="eaVert">
            <a:noAutofit/>
          </a:bodyPr>
          <a:lstStyle/>
          <a:p>
            <a:pPr marL="12700">
              <a:lnSpc>
                <a:spcPct val="100000"/>
              </a:lnSpc>
            </a:pPr>
            <a:r>
              <a:rPr dirty="0" smtClean="0" baseline="3968" sz="1050" spc="-900">
                <a:solidFill>
                  <a:srgbClr val="7B5DD4"/>
                </a:solidFill>
                <a:latin typeface="Segoe UI Light"/>
                <a:cs typeface="Segoe UI Light"/>
              </a:rPr>
              <a:t>U</a:t>
            </a:r>
            <a:r>
              <a:rPr dirty="0" smtClean="0" baseline="3968" sz="1050" spc="-442">
                <a:solidFill>
                  <a:srgbClr val="5D4FD4"/>
                </a:solidFill>
                <a:latin typeface="Segoe UI Light"/>
                <a:cs typeface="Segoe UI Light"/>
              </a:rPr>
              <a:t>W</a:t>
            </a:r>
            <a:r>
              <a:rPr dirty="0" smtClean="0" baseline="3968" sz="1050" spc="-547">
                <a:solidFill>
                  <a:srgbClr val="60ACE9"/>
                </a:solidFill>
                <a:latin typeface="Segoe UI Light"/>
                <a:cs typeface="Segoe UI Light"/>
              </a:rPr>
              <a:t>M</a:t>
            </a:r>
            <a:r>
              <a:rPr dirty="0" smtClean="0" baseline="3968" sz="1050" spc="0">
                <a:solidFill>
                  <a:srgbClr val="5D4FD4"/>
                </a:solidFill>
                <a:latin typeface="Segoe UI Light"/>
                <a:cs typeface="Segoe UI Light"/>
              </a:rPr>
              <a:t>D</a:t>
            </a:r>
            <a:r>
              <a:rPr dirty="0" smtClean="0" baseline="3968" sz="1050" spc="-157">
                <a:solidFill>
                  <a:srgbClr val="5D4FD4"/>
                </a:solidFill>
                <a:latin typeface="Segoe UI Light"/>
                <a:cs typeface="Segoe UI Light"/>
              </a:rPr>
              <a:t> </a:t>
            </a:r>
            <a:r>
              <a:rPr dirty="0" smtClean="0" baseline="7936" sz="1050" spc="-667">
                <a:solidFill>
                  <a:srgbClr val="4D28CF"/>
                </a:solidFill>
                <a:latin typeface="Segoe UI Light"/>
                <a:cs typeface="Segoe UI Light"/>
              </a:rPr>
              <a:t>d</a:t>
            </a:r>
            <a:r>
              <a:rPr dirty="0" smtClean="0" baseline="3968" sz="1050" spc="-810">
                <a:solidFill>
                  <a:srgbClr val="8221CC"/>
                </a:solidFill>
                <a:latin typeface="Segoe UI Light"/>
                <a:cs typeface="Segoe UI Light"/>
              </a:rPr>
              <a:t>u</a:t>
            </a:r>
            <a:r>
              <a:rPr dirty="0" smtClean="0" baseline="7936" sz="1050" spc="-555">
                <a:solidFill>
                  <a:srgbClr val="5E38D3"/>
                </a:solidFill>
                <a:latin typeface="Segoe UI Light"/>
                <a:cs typeface="Segoe UI Light"/>
              </a:rPr>
              <a:t>v</a:t>
            </a:r>
            <a:r>
              <a:rPr dirty="0" smtClean="0" baseline="3968" sz="1050" spc="-697">
                <a:solidFill>
                  <a:srgbClr val="5E38D3"/>
                </a:solidFill>
                <a:latin typeface="Segoe UI Light"/>
                <a:cs typeface="Segoe UI Light"/>
              </a:rPr>
              <a:t>h</a:t>
            </a:r>
            <a:r>
              <a:rPr dirty="0" smtClean="0" sz="700" spc="0">
                <a:solidFill>
                  <a:srgbClr val="7B3FD1"/>
                </a:solidFill>
                <a:latin typeface="Segoe UI Light"/>
                <a:cs typeface="Segoe UI Light"/>
              </a:rPr>
              <a:t>-</a:t>
            </a:r>
            <a:endParaRPr sz="700">
              <a:latin typeface="Segoe UI Light"/>
              <a:cs typeface="Segoe UI Light"/>
            </a:endParaRPr>
          </a:p>
        </p:txBody>
      </p:sp>
      <p:sp>
        <p:nvSpPr>
          <p:cNvPr id="37" name="object 37"/>
          <p:cNvSpPr txBox="1"/>
          <p:nvPr/>
        </p:nvSpPr>
        <p:spPr>
          <a:xfrm>
            <a:off x="3957626" y="1557529"/>
            <a:ext cx="114300" cy="114300"/>
          </a:xfrm>
          <a:prstGeom prst="rect">
            <a:avLst/>
          </a:prstGeom>
        </p:spPr>
        <p:txBody>
          <a:bodyPr wrap="square" lIns="0" tIns="0" rIns="0" bIns="0" rtlCol="0" vert="eaVert">
            <a:noAutofit/>
          </a:bodyPr>
          <a:lstStyle/>
          <a:p>
            <a:pPr marL="12700">
              <a:lnSpc>
                <a:spcPct val="90000"/>
              </a:lnSpc>
            </a:pPr>
            <a:r>
              <a:rPr dirty="0" smtClean="0" sz="700">
                <a:solidFill>
                  <a:srgbClr val="4D28CF"/>
                </a:solidFill>
                <a:latin typeface="Segoe UI Light"/>
                <a:cs typeface="Segoe UI Light"/>
              </a:rPr>
              <a:t>.</a:t>
            </a:r>
            <a:endParaRPr sz="700">
              <a:latin typeface="Segoe UI Light"/>
              <a:cs typeface="Segoe UI Light"/>
            </a:endParaRPr>
          </a:p>
        </p:txBody>
      </p:sp>
      <p:sp>
        <p:nvSpPr>
          <p:cNvPr id="38" name="object 38"/>
          <p:cNvSpPr txBox="1"/>
          <p:nvPr/>
        </p:nvSpPr>
        <p:spPr>
          <a:xfrm>
            <a:off x="3927900" y="1660224"/>
            <a:ext cx="123825" cy="673735"/>
          </a:xfrm>
          <a:prstGeom prst="rect">
            <a:avLst/>
          </a:prstGeom>
        </p:spPr>
        <p:txBody>
          <a:bodyPr wrap="square" lIns="0" tIns="0" rIns="0" bIns="0" rtlCol="0" vert="eaVert">
            <a:noAutofit/>
          </a:bodyPr>
          <a:lstStyle/>
          <a:p>
            <a:pPr marL="12700">
              <a:lnSpc>
                <a:spcPct val="100000"/>
              </a:lnSpc>
            </a:pPr>
            <a:r>
              <a:rPr dirty="0" smtClean="0" sz="700" spc="10">
                <a:solidFill>
                  <a:srgbClr val="4D28CF"/>
                </a:solidFill>
                <a:latin typeface="Segoe UI Light"/>
                <a:cs typeface="Segoe UI Light"/>
              </a:rPr>
              <a:t>"</a:t>
            </a:r>
            <a:r>
              <a:rPr dirty="0" smtClean="0" baseline="3968" sz="1050" spc="-727">
                <a:solidFill>
                  <a:srgbClr val="4D28CF"/>
                </a:solidFill>
                <a:latin typeface="Segoe UI Light"/>
                <a:cs typeface="Segoe UI Light"/>
              </a:rPr>
              <a:t>"</a:t>
            </a:r>
            <a:r>
              <a:rPr dirty="0" smtClean="0" baseline="3968" sz="1050" spc="-405">
                <a:solidFill>
                  <a:srgbClr val="4D28CF"/>
                </a:solidFill>
                <a:latin typeface="Segoe UI Light"/>
                <a:cs typeface="Segoe UI Light"/>
              </a:rPr>
              <a:t>'</a:t>
            </a:r>
            <a:r>
              <a:rPr dirty="0" smtClean="0" baseline="7936" sz="1050" spc="-450">
                <a:solidFill>
                  <a:srgbClr val="9069D3"/>
                </a:solidFill>
                <a:latin typeface="Segoe UI Light"/>
                <a:cs typeface="Segoe UI Light"/>
              </a:rPr>
              <a:t>2</a:t>
            </a:r>
            <a:r>
              <a:rPr dirty="0" smtClean="0" baseline="3968" sz="1050" spc="-390">
                <a:solidFill>
                  <a:srgbClr val="5E38D3"/>
                </a:solidFill>
                <a:latin typeface="Segoe UI Light"/>
                <a:cs typeface="Segoe UI Light"/>
              </a:rPr>
              <a:t>X</a:t>
            </a:r>
            <a:r>
              <a:rPr dirty="0" smtClean="0" baseline="3968" sz="1050" spc="-67">
                <a:solidFill>
                  <a:srgbClr val="7B3FD1"/>
                </a:solidFill>
                <a:latin typeface="Segoe UI Light"/>
                <a:cs typeface="Segoe UI Light"/>
              </a:rPr>
              <a:t>J</a:t>
            </a:r>
            <a:r>
              <a:rPr dirty="0" smtClean="0" baseline="7936" sz="1050" spc="-869">
                <a:latin typeface="Segoe UI Light"/>
                <a:cs typeface="Segoe UI Light"/>
              </a:rPr>
              <a:t>-</a:t>
            </a:r>
            <a:r>
              <a:rPr dirty="0" smtClean="0" baseline="7936" sz="1050" spc="-172">
                <a:solidFill>
                  <a:srgbClr val="4D28CF"/>
                </a:solidFill>
                <a:latin typeface="Segoe UI Light"/>
                <a:cs typeface="Segoe UI Light"/>
              </a:rPr>
              <a:t>3</a:t>
            </a:r>
            <a:r>
              <a:rPr dirty="0" smtClean="0" baseline="3968" sz="1050" spc="-1042">
                <a:solidFill>
                  <a:srgbClr val="4D28CF"/>
                </a:solidFill>
                <a:latin typeface="Segoe UI Light"/>
                <a:cs typeface="Segoe UI Light"/>
              </a:rPr>
              <a:t>h</a:t>
            </a:r>
            <a:r>
              <a:rPr dirty="0" smtClean="0" baseline="3968" sz="1050" spc="-667">
                <a:solidFill>
                  <a:srgbClr val="4D28CF"/>
                </a:solidFill>
                <a:latin typeface="Segoe UI Light"/>
                <a:cs typeface="Segoe UI Light"/>
              </a:rPr>
              <a:t>w</a:t>
            </a:r>
            <a:r>
              <a:rPr dirty="0" smtClean="0" baseline="3968" sz="1050" spc="-217">
                <a:solidFill>
                  <a:srgbClr val="4D28CF"/>
                </a:solidFill>
                <a:latin typeface="Segoe UI Light"/>
                <a:cs typeface="Segoe UI Light"/>
              </a:rPr>
              <a:t>g</a:t>
            </a:r>
            <a:r>
              <a:rPr dirty="0" smtClean="0" baseline="3968" sz="1050" spc="0">
                <a:solidFill>
                  <a:srgbClr val="4D28CF"/>
                </a:solidFill>
                <a:latin typeface="Segoe UI Light"/>
                <a:cs typeface="Segoe UI Light"/>
              </a:rPr>
              <a:t>a</a:t>
            </a:r>
            <a:endParaRPr baseline="3968" sz="1050">
              <a:latin typeface="Segoe UI Light"/>
              <a:cs typeface="Segoe UI Light"/>
            </a:endParaRPr>
          </a:p>
        </p:txBody>
      </p:sp>
      <p:sp>
        <p:nvSpPr>
          <p:cNvPr id="39" name="object 39"/>
          <p:cNvSpPr txBox="1"/>
          <p:nvPr/>
        </p:nvSpPr>
        <p:spPr>
          <a:xfrm>
            <a:off x="3730013" y="1156336"/>
            <a:ext cx="177800" cy="335280"/>
          </a:xfrm>
          <a:prstGeom prst="rect">
            <a:avLst/>
          </a:prstGeom>
        </p:spPr>
        <p:txBody>
          <a:bodyPr wrap="square" lIns="0" tIns="0" rIns="0" bIns="0" rtlCol="0" vert="eaVert">
            <a:noAutofit/>
          </a:bodyPr>
          <a:lstStyle/>
          <a:p>
            <a:pPr marL="12700">
              <a:lnSpc>
                <a:spcPct val="90000"/>
              </a:lnSpc>
            </a:pPr>
            <a:r>
              <a:rPr dirty="0" smtClean="0" sz="1150" spc="-370">
                <a:solidFill>
                  <a:srgbClr val="1A28CD"/>
                </a:solidFill>
                <a:latin typeface="Segoe UI Light"/>
                <a:cs typeface="Segoe UI Light"/>
              </a:rPr>
              <a:t>R</a:t>
            </a:r>
            <a:r>
              <a:rPr dirty="0" smtClean="0" sz="1150" spc="-645">
                <a:solidFill>
                  <a:srgbClr val="3436CF"/>
                </a:solidFill>
                <a:latin typeface="Segoe UI Light"/>
                <a:cs typeface="Segoe UI Light"/>
              </a:rPr>
              <a:t>E</a:t>
            </a:r>
            <a:r>
              <a:rPr dirty="0" smtClean="0" sz="1150" spc="0">
                <a:solidFill>
                  <a:srgbClr val="4D28CF"/>
                </a:solidFill>
                <a:latin typeface="Segoe UI Light"/>
                <a:cs typeface="Segoe UI Light"/>
              </a:rPr>
              <a:t>H</a:t>
            </a:r>
            <a:endParaRPr sz="1150">
              <a:latin typeface="Segoe UI Light"/>
              <a:cs typeface="Segoe UI Light"/>
            </a:endParaRPr>
          </a:p>
        </p:txBody>
      </p:sp>
      <p:sp>
        <p:nvSpPr>
          <p:cNvPr id="40" name="object 40"/>
          <p:cNvSpPr txBox="1"/>
          <p:nvPr/>
        </p:nvSpPr>
        <p:spPr>
          <a:xfrm>
            <a:off x="3742043" y="1589985"/>
            <a:ext cx="130175" cy="300355"/>
          </a:xfrm>
          <a:prstGeom prst="rect">
            <a:avLst/>
          </a:prstGeom>
        </p:spPr>
        <p:txBody>
          <a:bodyPr wrap="square" lIns="0" tIns="0" rIns="0" bIns="0" rtlCol="0" vert="eaVert">
            <a:noAutofit/>
          </a:bodyPr>
          <a:lstStyle/>
          <a:p>
            <a:pPr marL="12700">
              <a:lnSpc>
                <a:spcPct val="100000"/>
              </a:lnSpc>
            </a:pPr>
            <a:r>
              <a:rPr dirty="0" smtClean="0" sz="600">
                <a:solidFill>
                  <a:srgbClr val="1A28CD"/>
                </a:solidFill>
                <a:latin typeface="Segoe UI Light"/>
                <a:cs typeface="Segoe UI Light"/>
              </a:rPr>
              <a:t>" </a:t>
            </a:r>
            <a:r>
              <a:rPr dirty="0" smtClean="0" sz="600" spc="40">
                <a:solidFill>
                  <a:srgbClr val="1A28CD"/>
                </a:solidFill>
                <a:latin typeface="Segoe UI Light"/>
                <a:cs typeface="Segoe UI Light"/>
              </a:rPr>
              <a:t> </a:t>
            </a:r>
            <a:r>
              <a:rPr dirty="0" smtClean="0" sz="750" spc="-310">
                <a:solidFill>
                  <a:srgbClr val="1A28CD"/>
                </a:solidFill>
                <a:latin typeface="Segoe UI Light"/>
                <a:cs typeface="Segoe UI Light"/>
              </a:rPr>
              <a:t>F</a:t>
            </a:r>
            <a:r>
              <a:rPr dirty="0" smtClean="0" baseline="3703" sz="1125" spc="0">
                <a:solidFill>
                  <a:srgbClr val="1A28CD"/>
                </a:solidFill>
                <a:latin typeface="Segoe UI Light"/>
                <a:cs typeface="Segoe UI Light"/>
              </a:rPr>
              <a:t>M</a:t>
            </a:r>
            <a:endParaRPr baseline="3703" sz="1125">
              <a:latin typeface="Segoe UI Light"/>
              <a:cs typeface="Segoe UI Light"/>
            </a:endParaRPr>
          </a:p>
        </p:txBody>
      </p:sp>
      <p:sp>
        <p:nvSpPr>
          <p:cNvPr id="41" name="object 41"/>
          <p:cNvSpPr txBox="1"/>
          <p:nvPr/>
        </p:nvSpPr>
        <p:spPr>
          <a:xfrm>
            <a:off x="3649422" y="1153324"/>
            <a:ext cx="137160" cy="647065"/>
          </a:xfrm>
          <a:prstGeom prst="rect">
            <a:avLst/>
          </a:prstGeom>
        </p:spPr>
        <p:txBody>
          <a:bodyPr wrap="square" lIns="0" tIns="0" rIns="0" bIns="0" rtlCol="0" vert="eaVert">
            <a:noAutofit/>
          </a:bodyPr>
          <a:lstStyle/>
          <a:p>
            <a:pPr marL="12700">
              <a:lnSpc>
                <a:spcPct val="100000"/>
              </a:lnSpc>
            </a:pPr>
            <a:r>
              <a:rPr dirty="0" smtClean="0" baseline="3968" sz="1050" spc="60">
                <a:latin typeface="Segoe UI Light"/>
                <a:cs typeface="Segoe UI Light"/>
              </a:rPr>
              <a:t>-</a:t>
            </a:r>
            <a:r>
              <a:rPr dirty="0" smtClean="0" baseline="-7936" sz="1050" spc="-555">
                <a:solidFill>
                  <a:srgbClr val="80C1AC"/>
                </a:solidFill>
                <a:latin typeface="Segoe UI Light"/>
                <a:cs typeface="Segoe UI Light"/>
              </a:rPr>
              <a:t>A</a:t>
            </a:r>
            <a:r>
              <a:rPr dirty="0" smtClean="0" sz="700" spc="-385">
                <a:solidFill>
                  <a:srgbClr val="289E4B"/>
                </a:solidFill>
                <a:latin typeface="Segoe UI Light"/>
                <a:cs typeface="Segoe UI Light"/>
              </a:rPr>
              <a:t>M</a:t>
            </a:r>
            <a:r>
              <a:rPr dirty="0" smtClean="0" baseline="-3968" sz="1050" spc="-465">
                <a:solidFill>
                  <a:srgbClr val="FFD88C"/>
                </a:solidFill>
                <a:latin typeface="Segoe UI Light"/>
                <a:cs typeface="Segoe UI Light"/>
              </a:rPr>
              <a:t>-</a:t>
            </a:r>
            <a:r>
              <a:rPr dirty="0" smtClean="0" sz="700" spc="-375">
                <a:solidFill>
                  <a:srgbClr val="1F9E79"/>
                </a:solidFill>
                <a:latin typeface="Segoe UI Light"/>
                <a:cs typeface="Segoe UI Light"/>
              </a:rPr>
              <a:t>U</a:t>
            </a:r>
            <a:r>
              <a:rPr dirty="0" smtClean="0" baseline="3968" sz="1050" spc="-457">
                <a:solidFill>
                  <a:srgbClr val="87AF77"/>
                </a:solidFill>
                <a:latin typeface="Segoe UI Light"/>
                <a:cs typeface="Segoe UI Light"/>
              </a:rPr>
              <a:t>z</a:t>
            </a:r>
            <a:r>
              <a:rPr dirty="0" smtClean="0" baseline="3968" sz="1050" spc="-989">
                <a:solidFill>
                  <a:srgbClr val="54A159"/>
                </a:solidFill>
                <a:latin typeface="Segoe UI Light"/>
                <a:cs typeface="Segoe UI Light"/>
              </a:rPr>
              <a:t>-</a:t>
            </a:r>
            <a:r>
              <a:rPr dirty="0" smtClean="0" baseline="3968" sz="1050" spc="-337">
                <a:solidFill>
                  <a:srgbClr val="1F9E79"/>
                </a:solidFill>
                <a:latin typeface="Segoe UI Light"/>
                <a:cs typeface="Segoe UI Light"/>
              </a:rPr>
              <a:t>z</a:t>
            </a:r>
            <a:r>
              <a:rPr dirty="0" smtClean="0" baseline="3968" sz="1050" spc="-442">
                <a:solidFill>
                  <a:srgbClr val="44A16D"/>
                </a:solidFill>
                <a:latin typeface="Segoe UI Light"/>
                <a:cs typeface="Segoe UI Light"/>
              </a:rPr>
              <a:t>s</a:t>
            </a:r>
            <a:r>
              <a:rPr dirty="0" smtClean="0" sz="700" spc="50">
                <a:solidFill>
                  <a:srgbClr val="1F9E79"/>
                </a:solidFill>
                <a:latin typeface="Segoe UI Light"/>
                <a:cs typeface="Segoe UI Light"/>
              </a:rPr>
              <a:t>z</a:t>
            </a:r>
            <a:r>
              <a:rPr dirty="0" smtClean="0" baseline="-3968" sz="1050" spc="0">
                <a:latin typeface="Segoe UI Light"/>
                <a:cs typeface="Segoe UI Light"/>
              </a:rPr>
              <a:t>u</a:t>
            </a:r>
            <a:endParaRPr baseline="-3968" sz="1050">
              <a:latin typeface="Segoe UI Light"/>
              <a:cs typeface="Segoe UI Light"/>
            </a:endParaRPr>
          </a:p>
        </p:txBody>
      </p:sp>
      <p:sp>
        <p:nvSpPr>
          <p:cNvPr id="42" name="object 42"/>
          <p:cNvSpPr txBox="1"/>
          <p:nvPr/>
        </p:nvSpPr>
        <p:spPr>
          <a:xfrm>
            <a:off x="3390482" y="1399077"/>
            <a:ext cx="211454" cy="1017269"/>
          </a:xfrm>
          <a:prstGeom prst="rect">
            <a:avLst/>
          </a:prstGeom>
        </p:spPr>
        <p:txBody>
          <a:bodyPr wrap="square" lIns="0" tIns="0" rIns="0" bIns="0" rtlCol="0" vert="eaVert">
            <a:noAutofit/>
          </a:bodyPr>
          <a:lstStyle/>
          <a:p>
            <a:pPr marL="12700">
              <a:lnSpc>
                <a:spcPct val="100000"/>
              </a:lnSpc>
            </a:pPr>
            <a:r>
              <a:rPr dirty="0" smtClean="0" baseline="6666" sz="1875" spc="-952">
                <a:solidFill>
                  <a:srgbClr val="FD1F1F"/>
                </a:solidFill>
                <a:latin typeface="Segoe UI Light"/>
                <a:cs typeface="Segoe UI Light"/>
              </a:rPr>
              <a:t>7</a:t>
            </a:r>
            <a:r>
              <a:rPr dirty="0" smtClean="0" baseline="2222" sz="1875" spc="-862">
                <a:solidFill>
                  <a:srgbClr val="FD1F1F"/>
                </a:solidFill>
                <a:latin typeface="Segoe UI Light"/>
                <a:cs typeface="Segoe UI Light"/>
              </a:rPr>
              <a:t>0</a:t>
            </a:r>
            <a:r>
              <a:rPr dirty="0" smtClean="0" baseline="4444" sz="1875" spc="0">
                <a:solidFill>
                  <a:srgbClr val="FD1F1F"/>
                </a:solidFill>
                <a:latin typeface="Segoe UI Light"/>
                <a:cs typeface="Segoe UI Light"/>
              </a:rPr>
              <a:t>3</a:t>
            </a:r>
            <a:r>
              <a:rPr dirty="0" smtClean="0" baseline="4444" sz="1875" spc="52">
                <a:solidFill>
                  <a:srgbClr val="FD1F1F"/>
                </a:solidFill>
                <a:latin typeface="Segoe UI Light"/>
                <a:cs typeface="Segoe UI Light"/>
              </a:rPr>
              <a:t> </a:t>
            </a:r>
            <a:r>
              <a:rPr dirty="0" smtClean="0" sz="1250" spc="-229">
                <a:solidFill>
                  <a:srgbClr val="FD1F1F"/>
                </a:solidFill>
                <a:latin typeface="Segoe UI Light"/>
                <a:cs typeface="Segoe UI Light"/>
              </a:rPr>
              <a:t>8</a:t>
            </a:r>
            <a:r>
              <a:rPr dirty="0" smtClean="0" baseline="2222" sz="1875" spc="-202">
                <a:solidFill>
                  <a:srgbClr val="FD1F1F"/>
                </a:solidFill>
                <a:latin typeface="Segoe UI Light"/>
                <a:cs typeface="Segoe UI Light"/>
              </a:rPr>
              <a:t>2</a:t>
            </a:r>
            <a:r>
              <a:rPr dirty="0" smtClean="0" sz="1250" spc="-370">
                <a:solidFill>
                  <a:srgbClr val="FD1F1F"/>
                </a:solidFill>
                <a:latin typeface="Segoe UI Light"/>
                <a:cs typeface="Segoe UI Light"/>
              </a:rPr>
              <a:t>3</a:t>
            </a:r>
            <a:r>
              <a:rPr dirty="0" smtClean="0" sz="1250" spc="-640">
                <a:solidFill>
                  <a:srgbClr val="FD1F1F"/>
                </a:solidFill>
                <a:latin typeface="Segoe UI Light"/>
                <a:cs typeface="Segoe UI Light"/>
              </a:rPr>
              <a:t>0</a:t>
            </a:r>
            <a:r>
              <a:rPr dirty="0" smtClean="0" baseline="2222" sz="1875" spc="0">
                <a:solidFill>
                  <a:srgbClr val="FD3A3A"/>
                </a:solidFill>
                <a:latin typeface="Segoe UI Light"/>
                <a:cs typeface="Segoe UI Light"/>
              </a:rPr>
              <a:t>3</a:t>
            </a:r>
            <a:endParaRPr baseline="2222" sz="1875">
              <a:latin typeface="Segoe UI Light"/>
              <a:cs typeface="Segoe UI Light"/>
            </a:endParaRPr>
          </a:p>
        </p:txBody>
      </p:sp>
      <p:sp>
        <p:nvSpPr>
          <p:cNvPr id="43" name="object 43"/>
          <p:cNvSpPr txBox="1"/>
          <p:nvPr/>
        </p:nvSpPr>
        <p:spPr>
          <a:xfrm>
            <a:off x="3398627" y="2513333"/>
            <a:ext cx="199390" cy="659130"/>
          </a:xfrm>
          <a:prstGeom prst="rect">
            <a:avLst/>
          </a:prstGeom>
        </p:spPr>
        <p:txBody>
          <a:bodyPr wrap="square" lIns="0" tIns="0" rIns="0" bIns="0" rtlCol="0" vert="eaVert">
            <a:noAutofit/>
          </a:bodyPr>
          <a:lstStyle/>
          <a:p>
            <a:pPr marL="12700">
              <a:lnSpc>
                <a:spcPct val="90000"/>
              </a:lnSpc>
            </a:pPr>
            <a:r>
              <a:rPr dirty="0" smtClean="0" baseline="5050" sz="1650" spc="-660">
                <a:solidFill>
                  <a:srgbClr val="FD1F1F"/>
                </a:solidFill>
                <a:latin typeface="Segoe UI Light"/>
                <a:cs typeface="Segoe UI Light"/>
              </a:rPr>
              <a:t>y</a:t>
            </a:r>
            <a:r>
              <a:rPr dirty="0" smtClean="0" sz="1100" spc="0">
                <a:solidFill>
                  <a:srgbClr val="FD1F1F"/>
                </a:solidFill>
                <a:latin typeface="Segoe UI Light"/>
                <a:cs typeface="Segoe UI Light"/>
              </a:rPr>
              <a:t>m</a:t>
            </a:r>
            <a:r>
              <a:rPr dirty="0" smtClean="0" sz="1100" spc="-390">
                <a:solidFill>
                  <a:srgbClr val="FD1F1F"/>
                </a:solidFill>
                <a:latin typeface="Segoe UI Light"/>
                <a:cs typeface="Segoe UI Light"/>
              </a:rPr>
              <a:t>E</a:t>
            </a:r>
            <a:r>
              <a:rPr dirty="0" smtClean="0" sz="1100" spc="55">
                <a:solidFill>
                  <a:srgbClr val="FD1F1F"/>
                </a:solidFill>
                <a:latin typeface="Segoe UI Light"/>
                <a:cs typeface="Segoe UI Light"/>
              </a:rPr>
              <a:t>O</a:t>
            </a:r>
            <a:r>
              <a:rPr dirty="0" smtClean="0" baseline="2057" sz="2025" spc="0">
                <a:solidFill>
                  <a:srgbClr val="FD1F1F"/>
                </a:solidFill>
                <a:latin typeface="Segoe UI Light"/>
                <a:cs typeface="Segoe UI Light"/>
              </a:rPr>
              <a:t>F</a:t>
            </a:r>
            <a:endParaRPr baseline="2057" sz="2025">
              <a:latin typeface="Segoe UI Light"/>
              <a:cs typeface="Segoe UI Light"/>
            </a:endParaRPr>
          </a:p>
        </p:txBody>
      </p:sp>
      <p:sp>
        <p:nvSpPr>
          <p:cNvPr id="44" name="object 44"/>
          <p:cNvSpPr txBox="1"/>
          <p:nvPr/>
        </p:nvSpPr>
        <p:spPr>
          <a:xfrm>
            <a:off x="3222241" y="1289893"/>
            <a:ext cx="140970" cy="429259"/>
          </a:xfrm>
          <a:prstGeom prst="rect">
            <a:avLst/>
          </a:prstGeom>
        </p:spPr>
        <p:txBody>
          <a:bodyPr wrap="square" lIns="0" tIns="0" rIns="0" bIns="0" rtlCol="0" vert="eaVert">
            <a:noAutofit/>
          </a:bodyPr>
          <a:lstStyle/>
          <a:p>
            <a:pPr marL="12700">
              <a:lnSpc>
                <a:spcPct val="100000"/>
              </a:lnSpc>
            </a:pPr>
            <a:r>
              <a:rPr dirty="0" smtClean="0" baseline="3968" sz="1050" spc="-37">
                <a:solidFill>
                  <a:srgbClr val="FD1F1F"/>
                </a:solidFill>
                <a:latin typeface="Segoe UI Light"/>
                <a:cs typeface="Segoe UI Light"/>
              </a:rPr>
              <a:t>Z</a:t>
            </a:r>
            <a:r>
              <a:rPr dirty="0" smtClean="0" baseline="11904" sz="1050" spc="-135">
                <a:solidFill>
                  <a:srgbClr val="FD1F1F"/>
                </a:solidFill>
                <a:latin typeface="Segoe UI Light"/>
                <a:cs typeface="Segoe UI Light"/>
              </a:rPr>
              <a:t>Z</a:t>
            </a:r>
            <a:r>
              <a:rPr dirty="0" smtClean="0" baseline="3968" sz="1050" spc="-240">
                <a:solidFill>
                  <a:srgbClr val="FD1F1F"/>
                </a:solidFill>
                <a:latin typeface="Segoe UI Light"/>
                <a:cs typeface="Segoe UI Light"/>
              </a:rPr>
              <a:t>3</a:t>
            </a:r>
            <a:r>
              <a:rPr dirty="0" smtClean="0" baseline="-11904" sz="1050" spc="-82">
                <a:solidFill>
                  <a:srgbClr val="FD1F1F"/>
                </a:solidFill>
                <a:latin typeface="Segoe UI Light"/>
                <a:cs typeface="Segoe UI Light"/>
              </a:rPr>
              <a:t>U</a:t>
            </a:r>
            <a:r>
              <a:rPr dirty="0" smtClean="0" sz="700" spc="0">
                <a:solidFill>
                  <a:srgbClr val="FD1F1F"/>
                </a:solidFill>
                <a:latin typeface="Segoe UI Light"/>
                <a:cs typeface="Segoe UI Light"/>
              </a:rPr>
              <a:t>F</a:t>
            </a:r>
            <a:endParaRPr sz="700">
              <a:latin typeface="Segoe UI Light"/>
              <a:cs typeface="Segoe UI Light"/>
            </a:endParaRPr>
          </a:p>
        </p:txBody>
      </p:sp>
      <p:sp>
        <p:nvSpPr>
          <p:cNvPr id="45" name="object 45"/>
          <p:cNvSpPr txBox="1"/>
          <p:nvPr/>
        </p:nvSpPr>
        <p:spPr>
          <a:xfrm>
            <a:off x="3249712" y="1782846"/>
            <a:ext cx="114300" cy="403225"/>
          </a:xfrm>
          <a:prstGeom prst="rect">
            <a:avLst/>
          </a:prstGeom>
        </p:spPr>
        <p:txBody>
          <a:bodyPr wrap="square" lIns="0" tIns="0" rIns="0" bIns="0" rtlCol="0" vert="eaVert">
            <a:noAutofit/>
          </a:bodyPr>
          <a:lstStyle/>
          <a:p>
            <a:pPr marL="12700">
              <a:lnSpc>
                <a:spcPct val="90000"/>
              </a:lnSpc>
              <a:tabLst>
                <a:tab pos="300990" algn="l"/>
              </a:tabLst>
            </a:pPr>
            <a:r>
              <a:rPr dirty="0" smtClean="0" sz="700">
                <a:solidFill>
                  <a:srgbClr val="FD1F1F"/>
                </a:solidFill>
                <a:latin typeface="Segoe UI Light"/>
                <a:cs typeface="Segoe UI Light"/>
              </a:rPr>
              <a:t>'	</a:t>
            </a:r>
            <a:r>
              <a:rPr dirty="0" smtClean="0" sz="700">
                <a:solidFill>
                  <a:srgbClr val="FD1F1F"/>
                </a:solidFill>
                <a:latin typeface="Segoe UI Light"/>
                <a:cs typeface="Segoe UI Light"/>
              </a:rPr>
              <a:t>'</a:t>
            </a:r>
            <a:endParaRPr sz="700">
              <a:latin typeface="Segoe UI Light"/>
              <a:cs typeface="Segoe UI Light"/>
            </a:endParaRPr>
          </a:p>
        </p:txBody>
      </p:sp>
      <p:sp>
        <p:nvSpPr>
          <p:cNvPr id="46" name="object 46"/>
          <p:cNvSpPr txBox="1"/>
          <p:nvPr/>
        </p:nvSpPr>
        <p:spPr>
          <a:xfrm>
            <a:off x="3217693" y="2276346"/>
            <a:ext cx="219075" cy="715010"/>
          </a:xfrm>
          <a:prstGeom prst="rect">
            <a:avLst/>
          </a:prstGeom>
        </p:spPr>
        <p:txBody>
          <a:bodyPr wrap="square" lIns="0" tIns="0" rIns="0" bIns="0" rtlCol="0" vert="eaVert">
            <a:noAutofit/>
          </a:bodyPr>
          <a:lstStyle/>
          <a:p>
            <a:pPr marL="12700">
              <a:lnSpc>
                <a:spcPct val="100000"/>
              </a:lnSpc>
            </a:pPr>
            <a:r>
              <a:rPr dirty="0" smtClean="0" sz="1300" spc="-300">
                <a:solidFill>
                  <a:srgbClr val="FD1F1F"/>
                </a:solidFill>
                <a:latin typeface="Segoe UI Light"/>
                <a:cs typeface="Segoe UI Light"/>
              </a:rPr>
              <a:t>p</a:t>
            </a:r>
            <a:r>
              <a:rPr dirty="0" smtClean="0" baseline="8547" sz="1950" spc="-1042">
                <a:solidFill>
                  <a:srgbClr val="FD3A3A"/>
                </a:solidFill>
                <a:latin typeface="Segoe UI Light"/>
                <a:cs typeface="Segoe UI Light"/>
              </a:rPr>
              <a:t>a</a:t>
            </a:r>
            <a:r>
              <a:rPr dirty="0" smtClean="0" baseline="2136" sz="1950" spc="-405">
                <a:solidFill>
                  <a:srgbClr val="FD0C0C"/>
                </a:solidFill>
                <a:latin typeface="Segoe UI Light"/>
                <a:cs typeface="Segoe UI Light"/>
              </a:rPr>
              <a:t>-</a:t>
            </a:r>
            <a:r>
              <a:rPr dirty="0" smtClean="0" baseline="3968" sz="1050" spc="-22">
                <a:solidFill>
                  <a:srgbClr val="FD0C0C"/>
                </a:solidFill>
                <a:latin typeface="Segoe UI Light"/>
                <a:cs typeface="Segoe UI Light"/>
              </a:rPr>
              <a:t>$</a:t>
            </a:r>
            <a:r>
              <a:rPr dirty="0" smtClean="0" baseline="7936" sz="1050" spc="-37">
                <a:solidFill>
                  <a:srgbClr val="FD0C0C"/>
                </a:solidFill>
                <a:latin typeface="Segoe UI Light"/>
                <a:cs typeface="Segoe UI Light"/>
              </a:rPr>
              <a:t>3</a:t>
            </a:r>
            <a:r>
              <a:rPr dirty="0" smtClean="0" baseline="3968" sz="1050" spc="22">
                <a:solidFill>
                  <a:srgbClr val="FD0C0C"/>
                </a:solidFill>
                <a:latin typeface="Segoe UI Light"/>
                <a:cs typeface="Segoe UI Light"/>
              </a:rPr>
              <a:t>3</a:t>
            </a:r>
            <a:r>
              <a:rPr dirty="0" smtClean="0" baseline="3968" sz="1050" spc="0">
                <a:solidFill>
                  <a:srgbClr val="FD0C0C"/>
                </a:solidFill>
                <a:latin typeface="Segoe UI Light"/>
                <a:cs typeface="Segoe UI Light"/>
              </a:rPr>
              <a:t>2</a:t>
            </a:r>
            <a:endParaRPr baseline="3968" sz="1050">
              <a:latin typeface="Segoe UI Light"/>
              <a:cs typeface="Segoe UI Light"/>
            </a:endParaRPr>
          </a:p>
        </p:txBody>
      </p:sp>
      <p:sp>
        <p:nvSpPr>
          <p:cNvPr id="47" name="object 47"/>
          <p:cNvSpPr txBox="1"/>
          <p:nvPr/>
        </p:nvSpPr>
        <p:spPr>
          <a:xfrm>
            <a:off x="3069889" y="1250338"/>
            <a:ext cx="116839" cy="172085"/>
          </a:xfrm>
          <a:prstGeom prst="rect">
            <a:avLst/>
          </a:prstGeom>
        </p:spPr>
        <p:txBody>
          <a:bodyPr wrap="square" lIns="0" tIns="0" rIns="0" bIns="0" rtlCol="0" vert="eaVert">
            <a:noAutofit/>
          </a:bodyPr>
          <a:lstStyle/>
          <a:p>
            <a:pPr marL="12700">
              <a:lnSpc>
                <a:spcPct val="95000"/>
              </a:lnSpc>
            </a:pPr>
            <a:r>
              <a:rPr dirty="0" smtClean="0" sz="700" spc="-250">
                <a:solidFill>
                  <a:srgbClr val="FD1F1F"/>
                </a:solidFill>
                <a:latin typeface="Segoe UI Light"/>
                <a:cs typeface="Segoe UI Light"/>
              </a:rPr>
              <a:t>n</a:t>
            </a:r>
            <a:r>
              <a:rPr dirty="0" smtClean="0" sz="700" spc="0">
                <a:solidFill>
                  <a:srgbClr val="FD1F1F"/>
                </a:solidFill>
                <a:latin typeface="Segoe UI Light"/>
                <a:cs typeface="Segoe UI Light"/>
              </a:rPr>
              <a:t>g</a:t>
            </a:r>
            <a:endParaRPr sz="700">
              <a:latin typeface="Segoe UI Light"/>
              <a:cs typeface="Segoe UI Light"/>
            </a:endParaRPr>
          </a:p>
        </p:txBody>
      </p:sp>
      <p:sp>
        <p:nvSpPr>
          <p:cNvPr id="48" name="object 48"/>
          <p:cNvSpPr txBox="1"/>
          <p:nvPr/>
        </p:nvSpPr>
        <p:spPr>
          <a:xfrm>
            <a:off x="3058157" y="1510031"/>
            <a:ext cx="165100" cy="165100"/>
          </a:xfrm>
          <a:prstGeom prst="rect">
            <a:avLst/>
          </a:prstGeom>
        </p:spPr>
        <p:txBody>
          <a:bodyPr wrap="square" lIns="0" tIns="0" rIns="0" bIns="0" rtlCol="0" vert="eaVert">
            <a:noAutofit/>
          </a:bodyPr>
          <a:lstStyle/>
          <a:p>
            <a:pPr marL="12700">
              <a:lnSpc>
                <a:spcPct val="85000"/>
              </a:lnSpc>
            </a:pPr>
            <a:r>
              <a:rPr dirty="0" smtClean="0" sz="1100">
                <a:solidFill>
                  <a:srgbClr val="FD1F1F"/>
                </a:solidFill>
                <a:latin typeface="Segoe UI Light"/>
                <a:cs typeface="Segoe UI Light"/>
              </a:rPr>
              <a:t>e</a:t>
            </a:r>
            <a:endParaRPr sz="1100">
              <a:latin typeface="Segoe UI Light"/>
              <a:cs typeface="Segoe UI Light"/>
            </a:endParaRPr>
          </a:p>
        </p:txBody>
      </p:sp>
      <p:sp>
        <p:nvSpPr>
          <p:cNvPr id="49" name="object 49"/>
          <p:cNvSpPr txBox="1"/>
          <p:nvPr/>
        </p:nvSpPr>
        <p:spPr>
          <a:xfrm>
            <a:off x="2807478" y="1509415"/>
            <a:ext cx="123825" cy="1007110"/>
          </a:xfrm>
          <a:prstGeom prst="rect">
            <a:avLst/>
          </a:prstGeom>
        </p:spPr>
        <p:txBody>
          <a:bodyPr wrap="square" lIns="0" tIns="0" rIns="0" bIns="0" rtlCol="0" vert="eaVert">
            <a:noAutofit/>
          </a:bodyPr>
          <a:lstStyle/>
          <a:p>
            <a:pPr marL="12700">
              <a:lnSpc>
                <a:spcPct val="100000"/>
              </a:lnSpc>
            </a:pPr>
            <a:r>
              <a:rPr dirty="0" smtClean="0" baseline="3968" sz="1050" spc="-652">
                <a:latin typeface="Segoe UI Light"/>
                <a:cs typeface="Segoe UI Light"/>
              </a:rPr>
              <a:t>U</a:t>
            </a:r>
            <a:r>
              <a:rPr dirty="0" smtClean="0" baseline="3968" sz="1050" spc="-540">
                <a:solidFill>
                  <a:srgbClr val="896E70"/>
                </a:solidFill>
                <a:latin typeface="Segoe UI Light"/>
                <a:cs typeface="Segoe UI Light"/>
              </a:rPr>
              <a:t>m</a:t>
            </a:r>
            <a:r>
              <a:rPr dirty="0" smtClean="0" baseline="3968" sz="1050" spc="-517">
                <a:solidFill>
                  <a:srgbClr val="896E70"/>
                </a:solidFill>
                <a:latin typeface="Segoe UI Light"/>
                <a:cs typeface="Segoe UI Light"/>
              </a:rPr>
              <a:t>u</a:t>
            </a:r>
            <a:r>
              <a:rPr dirty="0" smtClean="0" baseline="11904" sz="1050" spc="-509">
                <a:solidFill>
                  <a:srgbClr val="99959E"/>
                </a:solidFill>
                <a:latin typeface="Segoe UI Light"/>
                <a:cs typeface="Segoe UI Light"/>
              </a:rPr>
              <a:t>-</a:t>
            </a:r>
            <a:r>
              <a:rPr dirty="0" smtClean="0" sz="700" spc="0">
                <a:solidFill>
                  <a:srgbClr val="99959E"/>
                </a:solidFill>
                <a:latin typeface="Segoe UI Light"/>
                <a:cs typeface="Segoe UI Light"/>
              </a:rPr>
              <a:t>G</a:t>
            </a:r>
            <a:r>
              <a:rPr dirty="0" smtClean="0" sz="700" spc="15">
                <a:solidFill>
                  <a:srgbClr val="99959E"/>
                </a:solidFill>
                <a:latin typeface="Segoe UI Light"/>
                <a:cs typeface="Segoe UI Light"/>
              </a:rPr>
              <a:t> </a:t>
            </a:r>
            <a:r>
              <a:rPr dirty="0" smtClean="0" baseline="7936" sz="1050" spc="-644">
                <a:solidFill>
                  <a:srgbClr val="8C808E"/>
                </a:solidFill>
                <a:latin typeface="Segoe UI Light"/>
                <a:cs typeface="Segoe UI Light"/>
              </a:rPr>
              <a:t>u</a:t>
            </a:r>
            <a:r>
              <a:rPr dirty="0" smtClean="0" baseline="3968" sz="1050" spc="-772">
                <a:solidFill>
                  <a:srgbClr val="CDA37C"/>
                </a:solidFill>
                <a:latin typeface="Segoe UI Light"/>
                <a:cs typeface="Segoe UI Light"/>
              </a:rPr>
              <a:t>u</a:t>
            </a:r>
            <a:r>
              <a:rPr dirty="0" smtClean="0" baseline="3968" sz="1050" spc="-817">
                <a:solidFill>
                  <a:srgbClr val="AEA8B3"/>
                </a:solidFill>
                <a:latin typeface="Segoe UI Light"/>
                <a:cs typeface="Segoe UI Light"/>
              </a:rPr>
              <a:t>-</a:t>
            </a:r>
            <a:r>
              <a:rPr dirty="0" smtClean="0" baseline="15873" sz="1050" spc="-719">
                <a:solidFill>
                  <a:srgbClr val="87A3B6"/>
                </a:solidFill>
                <a:latin typeface="Segoe UI Light"/>
                <a:cs typeface="Segoe UI Light"/>
              </a:rPr>
              <a:t>f</a:t>
            </a:r>
            <a:r>
              <a:rPr dirty="0" smtClean="0" baseline="3968" sz="1050" spc="0">
                <a:solidFill>
                  <a:srgbClr val="796E85"/>
                </a:solidFill>
                <a:latin typeface="Segoe UI Light"/>
                <a:cs typeface="Segoe UI Light"/>
              </a:rPr>
              <a:t>o  </a:t>
            </a:r>
            <a:r>
              <a:rPr dirty="0" smtClean="0" baseline="3968" sz="1050" spc="-22">
                <a:solidFill>
                  <a:srgbClr val="796E85"/>
                </a:solidFill>
                <a:latin typeface="Segoe UI Light"/>
                <a:cs typeface="Segoe UI Light"/>
              </a:rPr>
              <a:t> </a:t>
            </a:r>
            <a:r>
              <a:rPr dirty="0" smtClean="0" baseline="41666" sz="300" spc="-104">
                <a:solidFill>
                  <a:srgbClr val="95CFFF"/>
                </a:solidFill>
                <a:latin typeface="Segoe UI Light"/>
                <a:cs typeface="Segoe UI Light"/>
              </a:rPr>
              <a:t>1</a:t>
            </a:r>
            <a:r>
              <a:rPr dirty="0" smtClean="0" baseline="41666" sz="300" spc="0">
                <a:solidFill>
                  <a:srgbClr val="A0807E"/>
                </a:solidFill>
                <a:latin typeface="Segoe UI Light"/>
                <a:cs typeface="Segoe UI Light"/>
              </a:rPr>
              <a:t>6       </a:t>
            </a:r>
            <a:r>
              <a:rPr dirty="0" smtClean="0" baseline="41666" sz="300" spc="-30">
                <a:solidFill>
                  <a:srgbClr val="A0807E"/>
                </a:solidFill>
                <a:latin typeface="Segoe UI Light"/>
                <a:cs typeface="Segoe UI Light"/>
              </a:rPr>
              <a:t> </a:t>
            </a:r>
            <a:r>
              <a:rPr dirty="0" smtClean="0" baseline="3968" sz="1050" spc="0">
                <a:solidFill>
                  <a:srgbClr val="725B72"/>
                </a:solidFill>
                <a:latin typeface="Segoe UI Light"/>
                <a:cs typeface="Segoe UI Light"/>
              </a:rPr>
              <a:t>.    </a:t>
            </a:r>
            <a:r>
              <a:rPr dirty="0" smtClean="0" baseline="3968" sz="1050" spc="-37">
                <a:solidFill>
                  <a:srgbClr val="725B72"/>
                </a:solidFill>
                <a:latin typeface="Segoe UI Light"/>
                <a:cs typeface="Segoe UI Light"/>
              </a:rPr>
              <a:t> </a:t>
            </a:r>
            <a:r>
              <a:rPr dirty="0" smtClean="0" baseline="7936" sz="1050" spc="-615">
                <a:solidFill>
                  <a:srgbClr val="796E85"/>
                </a:solidFill>
                <a:latin typeface="Segoe UI Light"/>
                <a:cs typeface="Segoe UI Light"/>
              </a:rPr>
              <a:t>'</a:t>
            </a:r>
            <a:r>
              <a:rPr dirty="0" smtClean="0" baseline="3968" sz="1050" spc="0">
                <a:solidFill>
                  <a:srgbClr val="796E85"/>
                </a:solidFill>
                <a:latin typeface="Segoe UI Light"/>
                <a:cs typeface="Segoe UI Light"/>
              </a:rPr>
              <a:t>"</a:t>
            </a:r>
            <a:endParaRPr baseline="3968" sz="1050">
              <a:latin typeface="Segoe UI Light"/>
              <a:cs typeface="Segoe UI Light"/>
            </a:endParaRPr>
          </a:p>
        </p:txBody>
      </p:sp>
      <p:sp>
        <p:nvSpPr>
          <p:cNvPr id="50" name="object 50"/>
          <p:cNvSpPr txBox="1"/>
          <p:nvPr/>
        </p:nvSpPr>
        <p:spPr>
          <a:xfrm>
            <a:off x="2725874" y="1151935"/>
            <a:ext cx="123825" cy="834390"/>
          </a:xfrm>
          <a:prstGeom prst="rect">
            <a:avLst/>
          </a:prstGeom>
        </p:spPr>
        <p:txBody>
          <a:bodyPr wrap="square" lIns="0" tIns="0" rIns="0" bIns="0" rtlCol="0" vert="eaVert">
            <a:noAutofit/>
          </a:bodyPr>
          <a:lstStyle/>
          <a:p>
            <a:pPr marL="12700">
              <a:lnSpc>
                <a:spcPct val="100000"/>
              </a:lnSpc>
            </a:pPr>
            <a:r>
              <a:rPr dirty="0" smtClean="0" baseline="3968" sz="1050" spc="-630">
                <a:solidFill>
                  <a:srgbClr val="5D4D62"/>
                </a:solidFill>
                <a:latin typeface="Segoe UI Light"/>
                <a:cs typeface="Segoe UI Light"/>
              </a:rPr>
              <a:t>H</a:t>
            </a:r>
            <a:r>
              <a:rPr dirty="0" smtClean="0" sz="700" spc="-375">
                <a:latin typeface="Segoe UI Light"/>
                <a:cs typeface="Segoe UI Light"/>
              </a:rPr>
              <a:t>-</a:t>
            </a:r>
            <a:r>
              <a:rPr dirty="0" smtClean="0" sz="700" spc="-260">
                <a:solidFill>
                  <a:srgbClr val="5D4D62"/>
                </a:solidFill>
                <a:latin typeface="Segoe UI Light"/>
                <a:cs typeface="Segoe UI Light"/>
              </a:rPr>
              <a:t>3</a:t>
            </a:r>
            <a:r>
              <a:rPr dirty="0" smtClean="0" baseline="3968" sz="1050" spc="-104">
                <a:solidFill>
                  <a:srgbClr val="5D4D62"/>
                </a:solidFill>
                <a:latin typeface="Segoe UI Light"/>
                <a:cs typeface="Segoe UI Light"/>
              </a:rPr>
              <a:t>2</a:t>
            </a:r>
            <a:r>
              <a:rPr dirty="0" smtClean="0" baseline="3968" sz="1050" spc="-262">
                <a:solidFill>
                  <a:srgbClr val="7589AA"/>
                </a:solidFill>
                <a:latin typeface="Segoe UI Light"/>
                <a:cs typeface="Segoe UI Light"/>
              </a:rPr>
              <a:t>a</a:t>
            </a:r>
            <a:r>
              <a:rPr dirty="0" smtClean="0" baseline="3968" sz="1050" spc="60">
                <a:solidFill>
                  <a:srgbClr val="A0807E"/>
                </a:solidFill>
                <a:latin typeface="Segoe UI Light"/>
                <a:cs typeface="Segoe UI Light"/>
              </a:rPr>
              <a:t>g</a:t>
            </a:r>
            <a:r>
              <a:rPr dirty="0" smtClean="0" sz="700" spc="0">
                <a:solidFill>
                  <a:srgbClr val="694B83"/>
                </a:solidFill>
                <a:latin typeface="Segoe UI Light"/>
                <a:cs typeface="Segoe UI Light"/>
              </a:rPr>
              <a:t>2</a:t>
            </a:r>
            <a:r>
              <a:rPr dirty="0" smtClean="0" sz="700" spc="-80">
                <a:solidFill>
                  <a:srgbClr val="694B83"/>
                </a:solidFill>
                <a:latin typeface="Segoe UI Light"/>
                <a:cs typeface="Segoe UI Light"/>
              </a:rPr>
              <a:t> </a:t>
            </a:r>
            <a:r>
              <a:rPr dirty="0" smtClean="0" sz="700" spc="-50">
                <a:solidFill>
                  <a:srgbClr val="725B72"/>
                </a:solidFill>
                <a:latin typeface="Segoe UI Light"/>
                <a:cs typeface="Segoe UI Light"/>
              </a:rPr>
              <a:t>2</a:t>
            </a:r>
            <a:r>
              <a:rPr dirty="0" smtClean="0" baseline="3968" sz="1050" spc="-390">
                <a:solidFill>
                  <a:srgbClr val="526077"/>
                </a:solidFill>
                <a:latin typeface="Segoe UI Light"/>
                <a:cs typeface="Segoe UI Light"/>
              </a:rPr>
              <a:t>p</a:t>
            </a:r>
            <a:r>
              <a:rPr dirty="0" smtClean="0" sz="700" spc="0">
                <a:solidFill>
                  <a:srgbClr val="526077"/>
                </a:solidFill>
                <a:latin typeface="Segoe UI Light"/>
                <a:cs typeface="Segoe UI Light"/>
              </a:rPr>
              <a:t>h</a:t>
            </a:r>
            <a:r>
              <a:rPr dirty="0" smtClean="0" sz="700" spc="-90">
                <a:solidFill>
                  <a:srgbClr val="526077"/>
                </a:solidFill>
                <a:latin typeface="Segoe UI Light"/>
                <a:cs typeface="Segoe UI Light"/>
              </a:rPr>
              <a:t> </a:t>
            </a:r>
            <a:r>
              <a:rPr dirty="0" smtClean="0" sz="700" spc="0">
                <a:solidFill>
                  <a:srgbClr val="526077"/>
                </a:solidFill>
                <a:latin typeface="Segoe UI Light"/>
                <a:cs typeface="Segoe UI Light"/>
              </a:rPr>
              <a:t>W</a:t>
            </a:r>
            <a:endParaRPr sz="700">
              <a:latin typeface="Segoe UI Light"/>
              <a:cs typeface="Segoe UI Light"/>
            </a:endParaRPr>
          </a:p>
        </p:txBody>
      </p:sp>
      <p:sp>
        <p:nvSpPr>
          <p:cNvPr id="51" name="object 51"/>
          <p:cNvSpPr txBox="1"/>
          <p:nvPr/>
        </p:nvSpPr>
        <p:spPr>
          <a:xfrm>
            <a:off x="2713456" y="2051175"/>
            <a:ext cx="123825" cy="1066165"/>
          </a:xfrm>
          <a:prstGeom prst="rect">
            <a:avLst/>
          </a:prstGeom>
        </p:spPr>
        <p:txBody>
          <a:bodyPr wrap="square" lIns="0" tIns="0" rIns="0" bIns="0" rtlCol="0" vert="eaVert">
            <a:noAutofit/>
          </a:bodyPr>
          <a:lstStyle/>
          <a:p>
            <a:pPr marL="12700">
              <a:lnSpc>
                <a:spcPct val="100000"/>
              </a:lnSpc>
            </a:pPr>
            <a:r>
              <a:rPr dirty="0" smtClean="0" baseline="3968" sz="1050" spc="-832">
                <a:solidFill>
                  <a:srgbClr val="725B72"/>
                </a:solidFill>
                <a:latin typeface="Segoe UI Light"/>
                <a:cs typeface="Segoe UI Light"/>
              </a:rPr>
              <a:t>w</a:t>
            </a:r>
            <a:r>
              <a:rPr dirty="0" smtClean="0" baseline="7936" sz="1050" spc="-487">
                <a:solidFill>
                  <a:srgbClr val="8E4454"/>
                </a:solidFill>
                <a:latin typeface="Segoe UI Light"/>
                <a:cs typeface="Segoe UI Light"/>
              </a:rPr>
              <a:t>"</a:t>
            </a:r>
            <a:r>
              <a:rPr dirty="0" smtClean="0" baseline="3968" sz="1050" spc="-270">
                <a:solidFill>
                  <a:srgbClr val="725B72"/>
                </a:solidFill>
                <a:latin typeface="Segoe UI Light"/>
                <a:cs typeface="Segoe UI Light"/>
              </a:rPr>
              <a:t>Z</a:t>
            </a:r>
            <a:r>
              <a:rPr dirty="0" smtClean="0" baseline="11904" sz="1050" spc="-412">
                <a:solidFill>
                  <a:srgbClr val="725B72"/>
                </a:solidFill>
                <a:latin typeface="Segoe UI Light"/>
                <a:cs typeface="Segoe UI Light"/>
              </a:rPr>
              <a:t>-</a:t>
            </a:r>
            <a:r>
              <a:rPr dirty="0" smtClean="0" baseline="7936" sz="1050" spc="-434">
                <a:solidFill>
                  <a:srgbClr val="725B72"/>
                </a:solidFill>
                <a:latin typeface="Segoe UI Light"/>
                <a:cs typeface="Segoe UI Light"/>
              </a:rPr>
              <a:t>"</a:t>
            </a:r>
            <a:r>
              <a:rPr dirty="0" smtClean="0" baseline="11904" sz="1050" spc="-630">
                <a:solidFill>
                  <a:srgbClr val="725B72"/>
                </a:solidFill>
                <a:latin typeface="Segoe UI Light"/>
                <a:cs typeface="Segoe UI Light"/>
              </a:rPr>
              <a:t>8</a:t>
            </a:r>
            <a:r>
              <a:rPr dirty="0" smtClean="0" baseline="7936" sz="1050" spc="-982">
                <a:latin typeface="Segoe UI Light"/>
                <a:cs typeface="Segoe UI Light"/>
              </a:rPr>
              <a:t>-</a:t>
            </a:r>
            <a:r>
              <a:rPr dirty="0" smtClean="0" baseline="7936" sz="1050" spc="-742">
                <a:solidFill>
                  <a:srgbClr val="694B83"/>
                </a:solidFill>
                <a:latin typeface="Segoe UI Light"/>
                <a:cs typeface="Segoe UI Light"/>
              </a:rPr>
              <a:t>s</a:t>
            </a:r>
            <a:r>
              <a:rPr dirty="0" smtClean="0" sz="700" spc="-295">
                <a:solidFill>
                  <a:srgbClr val="694B83"/>
                </a:solidFill>
                <a:latin typeface="Segoe UI Light"/>
                <a:cs typeface="Segoe UI Light"/>
              </a:rPr>
              <a:t>r</a:t>
            </a:r>
            <a:r>
              <a:rPr dirty="0" smtClean="0" baseline="7936" sz="1050" spc="-300">
                <a:solidFill>
                  <a:srgbClr val="694B83"/>
                </a:solidFill>
                <a:latin typeface="Segoe UI Light"/>
                <a:cs typeface="Segoe UI Light"/>
              </a:rPr>
              <a:t>n</a:t>
            </a:r>
            <a:r>
              <a:rPr dirty="0" smtClean="0" baseline="11904" sz="1050" spc="-240">
                <a:solidFill>
                  <a:srgbClr val="694B83"/>
                </a:solidFill>
                <a:latin typeface="Segoe UI Light"/>
                <a:cs typeface="Segoe UI Light"/>
              </a:rPr>
              <a:t>z</a:t>
            </a:r>
            <a:r>
              <a:rPr dirty="0" smtClean="0" baseline="7936" sz="1050" spc="-52">
                <a:solidFill>
                  <a:srgbClr val="5D4D62"/>
                </a:solidFill>
                <a:latin typeface="Segoe UI Light"/>
                <a:cs typeface="Segoe UI Light"/>
              </a:rPr>
              <a:t>w</a:t>
            </a:r>
            <a:r>
              <a:rPr dirty="0" smtClean="0" baseline="7936" sz="1050" spc="-315">
                <a:solidFill>
                  <a:srgbClr val="694B83"/>
                </a:solidFill>
                <a:latin typeface="Segoe UI Light"/>
                <a:cs typeface="Segoe UI Light"/>
              </a:rPr>
              <a:t>g</a:t>
            </a:r>
            <a:r>
              <a:rPr dirty="0" smtClean="0" baseline="3968" sz="1050" spc="0">
                <a:solidFill>
                  <a:srgbClr val="694B83"/>
                </a:solidFill>
                <a:latin typeface="Segoe UI Light"/>
                <a:cs typeface="Segoe UI Light"/>
              </a:rPr>
              <a:t>s</a:t>
            </a:r>
            <a:r>
              <a:rPr dirty="0" smtClean="0" baseline="3968" sz="1050" spc="135">
                <a:solidFill>
                  <a:srgbClr val="694B83"/>
                </a:solidFill>
                <a:latin typeface="Segoe UI Light"/>
                <a:cs typeface="Segoe UI Light"/>
              </a:rPr>
              <a:t> </a:t>
            </a:r>
            <a:r>
              <a:rPr dirty="0" smtClean="0" baseline="7936" sz="1050" spc="0">
                <a:solidFill>
                  <a:srgbClr val="896E70"/>
                </a:solidFill>
                <a:latin typeface="Segoe UI Light"/>
                <a:cs typeface="Segoe UI Light"/>
              </a:rPr>
              <a:t>a </a:t>
            </a:r>
            <a:r>
              <a:rPr dirty="0" smtClean="0" baseline="7936" sz="1050" spc="37">
                <a:solidFill>
                  <a:srgbClr val="896E70"/>
                </a:solidFill>
                <a:latin typeface="Segoe UI Light"/>
                <a:cs typeface="Segoe UI Light"/>
              </a:rPr>
              <a:t> </a:t>
            </a:r>
            <a:r>
              <a:rPr dirty="0" smtClean="0" baseline="3968" sz="1050" spc="-494">
                <a:solidFill>
                  <a:srgbClr val="99959E"/>
                </a:solidFill>
                <a:latin typeface="Segoe UI Light"/>
                <a:cs typeface="Segoe UI Light"/>
              </a:rPr>
              <a:t>'</a:t>
            </a:r>
            <a:r>
              <a:rPr dirty="0" smtClean="0" baseline="7936" sz="1050" spc="0">
                <a:solidFill>
                  <a:srgbClr val="694B83"/>
                </a:solidFill>
                <a:latin typeface="Segoe UI Light"/>
                <a:cs typeface="Segoe UI Light"/>
              </a:rPr>
              <a:t>d</a:t>
            </a:r>
            <a:endParaRPr baseline="7936" sz="1050">
              <a:latin typeface="Segoe UI Light"/>
              <a:cs typeface="Segoe UI Light"/>
            </a:endParaRPr>
          </a:p>
        </p:txBody>
      </p:sp>
      <p:sp>
        <p:nvSpPr>
          <p:cNvPr id="52" name="object 52"/>
          <p:cNvSpPr txBox="1"/>
          <p:nvPr/>
        </p:nvSpPr>
        <p:spPr>
          <a:xfrm>
            <a:off x="2726395" y="3395135"/>
            <a:ext cx="123825" cy="363855"/>
          </a:xfrm>
          <a:prstGeom prst="rect">
            <a:avLst/>
          </a:prstGeom>
        </p:spPr>
        <p:txBody>
          <a:bodyPr wrap="square" lIns="0" tIns="0" rIns="0" bIns="0" rtlCol="0" vert="eaVert">
            <a:noAutofit/>
          </a:bodyPr>
          <a:lstStyle/>
          <a:p>
            <a:pPr marL="12700">
              <a:lnSpc>
                <a:spcPct val="100000"/>
              </a:lnSpc>
            </a:pPr>
            <a:r>
              <a:rPr dirty="0" smtClean="0" baseline="3968" sz="1050" spc="-765">
                <a:solidFill>
                  <a:srgbClr val="694B83"/>
                </a:solidFill>
                <a:latin typeface="Segoe UI Light"/>
                <a:cs typeface="Segoe UI Light"/>
              </a:rPr>
              <a:t>-</a:t>
            </a:r>
            <a:r>
              <a:rPr dirty="0" smtClean="0" sz="700" spc="-125">
                <a:solidFill>
                  <a:srgbClr val="694B83"/>
                </a:solidFill>
                <a:latin typeface="Segoe UI Light"/>
                <a:cs typeface="Segoe UI Light"/>
              </a:rPr>
              <a:t>P</a:t>
            </a:r>
            <a:r>
              <a:rPr dirty="0" smtClean="0" baseline="3968" sz="1050" spc="-577">
                <a:solidFill>
                  <a:srgbClr val="725B72"/>
                </a:solidFill>
                <a:latin typeface="Segoe UI Light"/>
                <a:cs typeface="Segoe UI Light"/>
              </a:rPr>
              <a:t>3</a:t>
            </a:r>
            <a:r>
              <a:rPr dirty="0" smtClean="0" baseline="3968" sz="1050" spc="-525">
                <a:solidFill>
                  <a:srgbClr val="725B72"/>
                </a:solidFill>
                <a:latin typeface="Segoe UI Light"/>
                <a:cs typeface="Segoe UI Light"/>
              </a:rPr>
              <a:t>-</a:t>
            </a:r>
            <a:r>
              <a:rPr dirty="0" smtClean="0" baseline="3968" sz="1050" spc="-270">
                <a:solidFill>
                  <a:srgbClr val="725B72"/>
                </a:solidFill>
                <a:latin typeface="Segoe UI Light"/>
                <a:cs typeface="Segoe UI Light"/>
              </a:rPr>
              <a:t>$</a:t>
            </a:r>
            <a:r>
              <a:rPr dirty="0" smtClean="0" sz="700" spc="0">
                <a:solidFill>
                  <a:srgbClr val="725B72"/>
                </a:solidFill>
                <a:latin typeface="Segoe UI Light"/>
                <a:cs typeface="Segoe UI Light"/>
              </a:rPr>
              <a:t>2</a:t>
            </a:r>
            <a:endParaRPr sz="700">
              <a:latin typeface="Segoe UI Light"/>
              <a:cs typeface="Segoe UI Light"/>
            </a:endParaRPr>
          </a:p>
        </p:txBody>
      </p:sp>
      <p:sp>
        <p:nvSpPr>
          <p:cNvPr id="53" name="object 53"/>
          <p:cNvSpPr txBox="1"/>
          <p:nvPr/>
        </p:nvSpPr>
        <p:spPr>
          <a:xfrm>
            <a:off x="2704482" y="3429624"/>
            <a:ext cx="114300" cy="114300"/>
          </a:xfrm>
          <a:prstGeom prst="rect">
            <a:avLst/>
          </a:prstGeom>
        </p:spPr>
        <p:txBody>
          <a:bodyPr wrap="square" lIns="0" tIns="0" rIns="0" bIns="0" rtlCol="0" vert="eaVert">
            <a:noAutofit/>
          </a:bodyPr>
          <a:lstStyle/>
          <a:p>
            <a:pPr marL="12700">
              <a:lnSpc>
                <a:spcPct val="90000"/>
              </a:lnSpc>
            </a:pPr>
            <a:r>
              <a:rPr dirty="0" smtClean="0" sz="700">
                <a:latin typeface="Segoe UI Light"/>
                <a:cs typeface="Segoe UI Light"/>
              </a:rPr>
              <a:t>-</a:t>
            </a:r>
            <a:endParaRPr sz="700">
              <a:latin typeface="Segoe UI Light"/>
              <a:cs typeface="Segoe UI Light"/>
            </a:endParaRPr>
          </a:p>
        </p:txBody>
      </p:sp>
      <p:sp>
        <p:nvSpPr>
          <p:cNvPr id="54" name="object 54"/>
          <p:cNvSpPr txBox="1"/>
          <p:nvPr/>
        </p:nvSpPr>
        <p:spPr>
          <a:xfrm>
            <a:off x="2633908" y="1156246"/>
            <a:ext cx="124460" cy="2178050"/>
          </a:xfrm>
          <a:prstGeom prst="rect">
            <a:avLst/>
          </a:prstGeom>
        </p:spPr>
        <p:txBody>
          <a:bodyPr wrap="square" lIns="0" tIns="0" rIns="0" bIns="0" rtlCol="0" vert="eaVert">
            <a:noAutofit/>
          </a:bodyPr>
          <a:lstStyle/>
          <a:p>
            <a:pPr marL="12700">
              <a:lnSpc>
                <a:spcPct val="100000"/>
              </a:lnSpc>
              <a:tabLst>
                <a:tab pos="1154430" algn="l"/>
              </a:tabLst>
            </a:pPr>
            <a:r>
              <a:rPr dirty="0" smtClean="0" baseline="7936" sz="1050" spc="-630">
                <a:solidFill>
                  <a:srgbClr val="A0807E"/>
                </a:solidFill>
                <a:latin typeface="Segoe UI Light"/>
                <a:cs typeface="Segoe UI Light"/>
              </a:rPr>
              <a:t>J</a:t>
            </a:r>
            <a:r>
              <a:rPr dirty="0" smtClean="0" baseline="7936" sz="1050" spc="-802">
                <a:solidFill>
                  <a:srgbClr val="627291"/>
                </a:solidFill>
                <a:latin typeface="Segoe UI Light"/>
                <a:cs typeface="Segoe UI Light"/>
              </a:rPr>
              <a:t>h</a:t>
            </a:r>
            <a:r>
              <a:rPr dirty="0" smtClean="0" baseline="7936" sz="1050" spc="-262">
                <a:solidFill>
                  <a:srgbClr val="694B83"/>
                </a:solidFill>
                <a:latin typeface="Segoe UI Light"/>
                <a:cs typeface="Segoe UI Light"/>
              </a:rPr>
              <a:t>-</a:t>
            </a:r>
            <a:r>
              <a:rPr dirty="0" smtClean="0" sz="700" spc="-180">
                <a:solidFill>
                  <a:srgbClr val="694B83"/>
                </a:solidFill>
                <a:latin typeface="Segoe UI Light"/>
                <a:cs typeface="Segoe UI Light"/>
              </a:rPr>
              <a:t>"</a:t>
            </a:r>
            <a:r>
              <a:rPr dirty="0" smtClean="0" baseline="7936" sz="1050" spc="-847">
                <a:solidFill>
                  <a:srgbClr val="5D4D62"/>
                </a:solidFill>
                <a:latin typeface="Segoe UI Light"/>
                <a:cs typeface="Segoe UI Light"/>
              </a:rPr>
              <a:t>'</a:t>
            </a:r>
            <a:r>
              <a:rPr dirty="0" smtClean="0" sz="700" spc="-385">
                <a:solidFill>
                  <a:srgbClr val="5D4D62"/>
                </a:solidFill>
                <a:latin typeface="Segoe UI Light"/>
                <a:cs typeface="Segoe UI Light"/>
              </a:rPr>
              <a:t>-</a:t>
            </a:r>
            <a:r>
              <a:rPr dirty="0" smtClean="0" baseline="3968" sz="1050" spc="0">
                <a:solidFill>
                  <a:srgbClr val="694B83"/>
                </a:solidFill>
                <a:latin typeface="Segoe UI Light"/>
                <a:cs typeface="Segoe UI Light"/>
              </a:rPr>
              <a:t>a</a:t>
            </a:r>
            <a:r>
              <a:rPr dirty="0" smtClean="0" baseline="3968" sz="1050" spc="-37">
                <a:solidFill>
                  <a:srgbClr val="694B83"/>
                </a:solidFill>
                <a:latin typeface="Segoe UI Light"/>
                <a:cs typeface="Segoe UI Light"/>
              </a:rPr>
              <a:t> </a:t>
            </a:r>
            <a:r>
              <a:rPr dirty="0" smtClean="0" baseline="3968" sz="1050" spc="0">
                <a:solidFill>
                  <a:srgbClr val="896E70"/>
                </a:solidFill>
                <a:latin typeface="Segoe UI Light"/>
                <a:cs typeface="Segoe UI Light"/>
              </a:rPr>
              <a:t>d</a:t>
            </a:r>
            <a:r>
              <a:rPr dirty="0" smtClean="0" baseline="3968" sz="1050" spc="0">
                <a:solidFill>
                  <a:srgbClr val="896E70"/>
                </a:solidFill>
                <a:latin typeface="Segoe UI Light"/>
                <a:cs typeface="Segoe UI Light"/>
              </a:rPr>
              <a:t>  </a:t>
            </a:r>
            <a:r>
              <a:rPr dirty="0" smtClean="0" baseline="3968" sz="1050" spc="-30">
                <a:solidFill>
                  <a:srgbClr val="896E70"/>
                </a:solidFill>
                <a:latin typeface="Segoe UI Light"/>
                <a:cs typeface="Segoe UI Light"/>
              </a:rPr>
              <a:t> </a:t>
            </a:r>
            <a:r>
              <a:rPr dirty="0" smtClean="0" baseline="7936" sz="1050" spc="-787">
                <a:solidFill>
                  <a:srgbClr val="5D4D62"/>
                </a:solidFill>
                <a:latin typeface="Segoe UI Light"/>
                <a:cs typeface="Segoe UI Light"/>
              </a:rPr>
              <a:t>'</a:t>
            </a:r>
            <a:r>
              <a:rPr dirty="0" smtClean="0" baseline="3968" sz="1050" spc="-352">
                <a:solidFill>
                  <a:srgbClr val="5D4D62"/>
                </a:solidFill>
                <a:latin typeface="Segoe UI Light"/>
                <a:cs typeface="Segoe UI Light"/>
              </a:rPr>
              <a:t>z</a:t>
            </a:r>
            <a:r>
              <a:rPr dirty="0" smtClean="0" baseline="15873" sz="1050" spc="-97">
                <a:solidFill>
                  <a:srgbClr val="5D4D62"/>
                </a:solidFill>
                <a:latin typeface="Segoe UI Light"/>
                <a:cs typeface="Segoe UI Light"/>
              </a:rPr>
              <a:t>-</a:t>
            </a:r>
            <a:r>
              <a:rPr dirty="0" smtClean="0" baseline="7936" sz="1050" spc="-600">
                <a:solidFill>
                  <a:srgbClr val="796E85"/>
                </a:solidFill>
                <a:latin typeface="Segoe UI Light"/>
                <a:cs typeface="Segoe UI Light"/>
              </a:rPr>
              <a:t>4</a:t>
            </a:r>
            <a:r>
              <a:rPr dirty="0" smtClean="0" baseline="7936" sz="1050" spc="-547">
                <a:solidFill>
                  <a:srgbClr val="694B83"/>
                </a:solidFill>
                <a:latin typeface="Segoe UI Light"/>
                <a:cs typeface="Segoe UI Light"/>
              </a:rPr>
              <a:t>Z</a:t>
            </a:r>
            <a:r>
              <a:rPr dirty="0" smtClean="0" sz="700" spc="-395">
                <a:solidFill>
                  <a:srgbClr val="695444"/>
                </a:solidFill>
                <a:latin typeface="Segoe UI Light"/>
                <a:cs typeface="Segoe UI Light"/>
              </a:rPr>
              <a:t>W</a:t>
            </a:r>
            <a:r>
              <a:rPr dirty="0" smtClean="0" sz="700" spc="-425">
                <a:solidFill>
                  <a:srgbClr val="694B83"/>
                </a:solidFill>
                <a:latin typeface="Segoe UI Light"/>
                <a:cs typeface="Segoe UI Light"/>
              </a:rPr>
              <a:t>D</a:t>
            </a:r>
            <a:r>
              <a:rPr dirty="0" smtClean="0" baseline="3968" sz="1050" spc="-810">
                <a:solidFill>
                  <a:srgbClr val="905B62"/>
                </a:solidFill>
                <a:latin typeface="Segoe UI Light"/>
                <a:cs typeface="Segoe UI Light"/>
              </a:rPr>
              <a:t>A</a:t>
            </a:r>
            <a:r>
              <a:rPr dirty="0" smtClean="0" baseline="7936" sz="1050" spc="-697">
                <a:solidFill>
                  <a:srgbClr val="709CC8"/>
                </a:solidFill>
                <a:latin typeface="Segoe UI Light"/>
                <a:cs typeface="Segoe UI Light"/>
              </a:rPr>
              <a:t>M</a:t>
            </a:r>
            <a:r>
              <a:rPr dirty="0" smtClean="0" baseline="3968" sz="1050" spc="0">
                <a:solidFill>
                  <a:srgbClr val="5D4D62"/>
                </a:solidFill>
                <a:latin typeface="Segoe UI Light"/>
                <a:cs typeface="Segoe UI Light"/>
              </a:rPr>
              <a:t>M	</a:t>
            </a:r>
            <a:r>
              <a:rPr dirty="0" smtClean="0" sz="700" spc="0">
                <a:solidFill>
                  <a:srgbClr val="796E85"/>
                </a:solidFill>
                <a:latin typeface="Segoe UI Light"/>
                <a:cs typeface="Segoe UI Light"/>
              </a:rPr>
              <a:t>U</a:t>
            </a:r>
            <a:r>
              <a:rPr dirty="0" smtClean="0" sz="700" spc="-114">
                <a:solidFill>
                  <a:srgbClr val="796E85"/>
                </a:solidFill>
                <a:latin typeface="Segoe UI Light"/>
                <a:cs typeface="Segoe UI Light"/>
              </a:rPr>
              <a:t> </a:t>
            </a:r>
            <a:r>
              <a:rPr dirty="0" smtClean="0" baseline="3968" sz="1050" spc="0">
                <a:solidFill>
                  <a:srgbClr val="5D4D62"/>
                </a:solidFill>
                <a:latin typeface="Segoe UI Light"/>
                <a:cs typeface="Segoe UI Light"/>
              </a:rPr>
              <a:t>"</a:t>
            </a:r>
            <a:r>
              <a:rPr dirty="0" smtClean="0" baseline="3968" sz="1050" spc="-150">
                <a:solidFill>
                  <a:srgbClr val="5D4D62"/>
                </a:solidFill>
                <a:latin typeface="Segoe UI Light"/>
                <a:cs typeface="Segoe UI Light"/>
              </a:rPr>
              <a:t> </a:t>
            </a:r>
            <a:r>
              <a:rPr dirty="0" smtClean="0" baseline="3968" sz="1050" spc="-907">
                <a:solidFill>
                  <a:srgbClr val="5D4D62"/>
                </a:solidFill>
                <a:latin typeface="Segoe UI Light"/>
                <a:cs typeface="Segoe UI Light"/>
              </a:rPr>
              <a:t>d</a:t>
            </a:r>
            <a:r>
              <a:rPr dirty="0" smtClean="0" baseline="3968" sz="1050" spc="-262">
                <a:solidFill>
                  <a:srgbClr val="694B83"/>
                </a:solidFill>
                <a:latin typeface="Segoe UI Light"/>
                <a:cs typeface="Segoe UI Light"/>
              </a:rPr>
              <a:t>g</a:t>
            </a:r>
            <a:r>
              <a:rPr dirty="0" smtClean="0" baseline="3968" sz="1050" spc="-7">
                <a:solidFill>
                  <a:srgbClr val="694B83"/>
                </a:solidFill>
                <a:latin typeface="Segoe UI Light"/>
                <a:cs typeface="Segoe UI Light"/>
              </a:rPr>
              <a:t>a</a:t>
            </a:r>
            <a:r>
              <a:rPr dirty="0" smtClean="0" sz="700" spc="-280">
                <a:solidFill>
                  <a:srgbClr val="694B83"/>
                </a:solidFill>
                <a:latin typeface="Segoe UI Light"/>
                <a:cs typeface="Segoe UI Light"/>
              </a:rPr>
              <a:t>d</a:t>
            </a:r>
            <a:r>
              <a:rPr dirty="0" smtClean="0" baseline="3968" sz="1050" spc="-427">
                <a:solidFill>
                  <a:srgbClr val="694B83"/>
                </a:solidFill>
                <a:latin typeface="Segoe UI Light"/>
                <a:cs typeface="Segoe UI Light"/>
              </a:rPr>
              <a:t>a</a:t>
            </a:r>
            <a:r>
              <a:rPr dirty="0" smtClean="0" baseline="3968" sz="1050" spc="0">
                <a:solidFill>
                  <a:srgbClr val="694B83"/>
                </a:solidFill>
                <a:latin typeface="Segoe UI Light"/>
                <a:cs typeface="Segoe UI Light"/>
              </a:rPr>
              <a:t>F</a:t>
            </a:r>
            <a:r>
              <a:rPr dirty="0" smtClean="0" baseline="3968" sz="1050" spc="15">
                <a:solidFill>
                  <a:srgbClr val="694B83"/>
                </a:solidFill>
                <a:latin typeface="Segoe UI Light"/>
                <a:cs typeface="Segoe UI Light"/>
              </a:rPr>
              <a:t> </a:t>
            </a:r>
            <a:r>
              <a:rPr dirty="0" smtClean="0" baseline="7936" sz="1050" spc="-262">
                <a:solidFill>
                  <a:srgbClr val="896E70"/>
                </a:solidFill>
                <a:latin typeface="Segoe UI Light"/>
                <a:cs typeface="Segoe UI Light"/>
              </a:rPr>
              <a:t>a</a:t>
            </a:r>
            <a:r>
              <a:rPr dirty="0" smtClean="0" baseline="7936" sz="1050" spc="-165">
                <a:solidFill>
                  <a:srgbClr val="896E70"/>
                </a:solidFill>
                <a:latin typeface="Segoe UI Light"/>
                <a:cs typeface="Segoe UI Light"/>
              </a:rPr>
              <a:t>q</a:t>
            </a:r>
            <a:r>
              <a:rPr dirty="0" smtClean="0" baseline="7936" sz="1050" spc="0">
                <a:solidFill>
                  <a:srgbClr val="694B83"/>
                </a:solidFill>
                <a:latin typeface="Segoe UI Light"/>
                <a:cs typeface="Segoe UI Light"/>
              </a:rPr>
              <a:t>e  </a:t>
            </a:r>
            <a:r>
              <a:rPr dirty="0" smtClean="0" baseline="7936" sz="1050" spc="52">
                <a:solidFill>
                  <a:srgbClr val="694B83"/>
                </a:solidFill>
                <a:latin typeface="Segoe UI Light"/>
                <a:cs typeface="Segoe UI Light"/>
              </a:rPr>
              <a:t> </a:t>
            </a:r>
            <a:r>
              <a:rPr dirty="0" smtClean="0" sz="700" spc="-520">
                <a:latin typeface="Segoe UI Light"/>
                <a:cs typeface="Segoe UI Light"/>
              </a:rPr>
              <a:t>d</a:t>
            </a:r>
            <a:r>
              <a:rPr dirty="0" smtClean="0" baseline="7936" sz="1050" spc="0">
                <a:solidFill>
                  <a:srgbClr val="694B83"/>
                </a:solidFill>
                <a:latin typeface="Segoe UI Light"/>
                <a:cs typeface="Segoe UI Light"/>
              </a:rPr>
              <a:t>e</a:t>
            </a:r>
            <a:endParaRPr baseline="7936" sz="1050">
              <a:latin typeface="Segoe UI Light"/>
              <a:cs typeface="Segoe UI Light"/>
            </a:endParaRPr>
          </a:p>
        </p:txBody>
      </p:sp>
      <p:sp>
        <p:nvSpPr>
          <p:cNvPr id="55" name="object 55"/>
          <p:cNvSpPr txBox="1"/>
          <p:nvPr/>
        </p:nvSpPr>
        <p:spPr>
          <a:xfrm>
            <a:off x="2648411" y="3238887"/>
            <a:ext cx="143510" cy="246379"/>
          </a:xfrm>
          <a:prstGeom prst="rect">
            <a:avLst/>
          </a:prstGeom>
        </p:spPr>
        <p:txBody>
          <a:bodyPr wrap="square" lIns="0" tIns="0" rIns="0" bIns="0" rtlCol="0" vert="eaVert">
            <a:noAutofit/>
          </a:bodyPr>
          <a:lstStyle/>
          <a:p>
            <a:pPr marL="12700">
              <a:lnSpc>
                <a:spcPct val="100000"/>
              </a:lnSpc>
            </a:pPr>
            <a:r>
              <a:rPr dirty="0" smtClean="0" sz="700">
                <a:solidFill>
                  <a:srgbClr val="4F3F38"/>
                </a:solidFill>
                <a:latin typeface="Segoe UI Light"/>
                <a:cs typeface="Segoe UI Light"/>
              </a:rPr>
              <a:t>. </a:t>
            </a:r>
            <a:r>
              <a:rPr dirty="0" smtClean="0" sz="700" spc="-50">
                <a:solidFill>
                  <a:srgbClr val="4F3F38"/>
                </a:solidFill>
                <a:latin typeface="Segoe UI Light"/>
                <a:cs typeface="Segoe UI Light"/>
              </a:rPr>
              <a:t> </a:t>
            </a:r>
            <a:r>
              <a:rPr dirty="0" smtClean="0" baseline="-11904" sz="1050" spc="0">
                <a:solidFill>
                  <a:srgbClr val="694B83"/>
                </a:solidFill>
                <a:latin typeface="Segoe UI Light"/>
                <a:cs typeface="Segoe UI Light"/>
              </a:rPr>
              <a:t>z</a:t>
            </a:r>
            <a:endParaRPr baseline="-11904" sz="1050">
              <a:latin typeface="Segoe UI Light"/>
              <a:cs typeface="Segoe UI Light"/>
            </a:endParaRPr>
          </a:p>
        </p:txBody>
      </p:sp>
      <p:sp>
        <p:nvSpPr>
          <p:cNvPr id="56" name="object 56"/>
          <p:cNvSpPr txBox="1"/>
          <p:nvPr/>
        </p:nvSpPr>
        <p:spPr>
          <a:xfrm>
            <a:off x="2625629" y="3451006"/>
            <a:ext cx="140970" cy="157480"/>
          </a:xfrm>
          <a:prstGeom prst="rect">
            <a:avLst/>
          </a:prstGeom>
        </p:spPr>
        <p:txBody>
          <a:bodyPr wrap="square" lIns="0" tIns="0" rIns="0" bIns="0" rtlCol="0" vert="eaVert">
            <a:noAutofit/>
          </a:bodyPr>
          <a:lstStyle/>
          <a:p>
            <a:pPr marL="12700">
              <a:lnSpc>
                <a:spcPct val="100000"/>
              </a:lnSpc>
            </a:pPr>
            <a:r>
              <a:rPr dirty="0" smtClean="0" sz="700" spc="-365">
                <a:solidFill>
                  <a:srgbClr val="694B83"/>
                </a:solidFill>
                <a:latin typeface="Segoe UI Light"/>
                <a:cs typeface="Segoe UI Light"/>
              </a:rPr>
              <a:t>d</a:t>
            </a:r>
            <a:r>
              <a:rPr dirty="0" smtClean="0" baseline="-11904" sz="1050" spc="0">
                <a:solidFill>
                  <a:srgbClr val="4F3F38"/>
                </a:solidFill>
                <a:latin typeface="Segoe UI Light"/>
                <a:cs typeface="Segoe UI Light"/>
              </a:rPr>
              <a:t>g</a:t>
            </a:r>
            <a:endParaRPr baseline="-11904" sz="1050">
              <a:latin typeface="Segoe UI Light"/>
              <a:cs typeface="Segoe UI Light"/>
            </a:endParaRPr>
          </a:p>
        </p:txBody>
      </p:sp>
      <p:sp>
        <p:nvSpPr>
          <p:cNvPr id="57" name="object 57"/>
          <p:cNvSpPr txBox="1"/>
          <p:nvPr/>
        </p:nvSpPr>
        <p:spPr>
          <a:xfrm>
            <a:off x="2530391" y="1285581"/>
            <a:ext cx="123825" cy="1564640"/>
          </a:xfrm>
          <a:prstGeom prst="rect">
            <a:avLst/>
          </a:prstGeom>
        </p:spPr>
        <p:txBody>
          <a:bodyPr wrap="square" lIns="0" tIns="0" rIns="0" bIns="0" rtlCol="0" vert="eaVert">
            <a:noAutofit/>
          </a:bodyPr>
          <a:lstStyle/>
          <a:p>
            <a:pPr marL="12700">
              <a:lnSpc>
                <a:spcPct val="100000"/>
              </a:lnSpc>
            </a:pPr>
            <a:r>
              <a:rPr dirty="0" smtClean="0" baseline="3968" sz="1050" spc="-1035">
                <a:solidFill>
                  <a:srgbClr val="4D28CF"/>
                </a:solidFill>
                <a:latin typeface="Segoe UI Light"/>
                <a:cs typeface="Segoe UI Light"/>
              </a:rPr>
              <a:t>L</a:t>
            </a:r>
            <a:r>
              <a:rPr dirty="0" smtClean="0" baseline="3968" sz="1050" spc="-869">
                <a:solidFill>
                  <a:srgbClr val="3436CF"/>
                </a:solidFill>
                <a:latin typeface="Segoe UI Light"/>
                <a:cs typeface="Segoe UI Light"/>
              </a:rPr>
              <a:t>'</a:t>
            </a:r>
            <a:r>
              <a:rPr dirty="0" smtClean="0" sz="700" spc="0">
                <a:solidFill>
                  <a:srgbClr val="1A28CD"/>
                </a:solidFill>
                <a:latin typeface="Segoe UI Light"/>
                <a:cs typeface="Segoe UI Light"/>
              </a:rPr>
              <a:t>W</a:t>
            </a:r>
            <a:r>
              <a:rPr dirty="0" smtClean="0" sz="700" spc="-70">
                <a:solidFill>
                  <a:srgbClr val="1A28CD"/>
                </a:solidFill>
                <a:latin typeface="Segoe UI Light"/>
                <a:cs typeface="Segoe UI Light"/>
              </a:rPr>
              <a:t> </a:t>
            </a:r>
            <a:r>
              <a:rPr dirty="0" smtClean="0" baseline="3968" sz="1050" spc="-494">
                <a:solidFill>
                  <a:srgbClr val="4D28CF"/>
                </a:solidFill>
                <a:latin typeface="Segoe UI Light"/>
                <a:cs typeface="Segoe UI Light"/>
              </a:rPr>
              <a:t>'</a:t>
            </a:r>
            <a:r>
              <a:rPr dirty="0" smtClean="0" sz="700" spc="-434">
                <a:latin typeface="Segoe UI Light"/>
                <a:cs typeface="Segoe UI Light"/>
              </a:rPr>
              <a:t>d</a:t>
            </a:r>
            <a:r>
              <a:rPr dirty="0" smtClean="0" baseline="3968" sz="1050" spc="-315">
                <a:solidFill>
                  <a:srgbClr val="5E38D3"/>
                </a:solidFill>
                <a:latin typeface="Segoe UI Light"/>
                <a:cs typeface="Segoe UI Light"/>
              </a:rPr>
              <a:t>g</a:t>
            </a:r>
            <a:r>
              <a:rPr dirty="0" smtClean="0" baseline="3968" sz="1050" spc="0">
                <a:solidFill>
                  <a:srgbClr val="99959E"/>
                </a:solidFill>
                <a:latin typeface="Segoe UI Light"/>
                <a:cs typeface="Segoe UI Light"/>
              </a:rPr>
              <a:t>e</a:t>
            </a:r>
            <a:r>
              <a:rPr dirty="0" smtClean="0" baseline="3968" sz="1050" spc="112">
                <a:solidFill>
                  <a:srgbClr val="99959E"/>
                </a:solidFill>
                <a:latin typeface="Segoe UI Light"/>
                <a:cs typeface="Segoe UI Light"/>
              </a:rPr>
              <a:t> </a:t>
            </a:r>
            <a:r>
              <a:rPr dirty="0" smtClean="0" baseline="7936" sz="1050" spc="-794">
                <a:solidFill>
                  <a:srgbClr val="4D28CF"/>
                </a:solidFill>
                <a:latin typeface="Segoe UI Light"/>
                <a:cs typeface="Segoe UI Light"/>
              </a:rPr>
              <a:t>=</a:t>
            </a:r>
            <a:r>
              <a:rPr dirty="0" smtClean="0" baseline="7936" sz="1050" spc="-457">
                <a:latin typeface="Segoe UI Light"/>
                <a:cs typeface="Segoe UI Light"/>
              </a:rPr>
              <a:t>-</a:t>
            </a:r>
            <a:r>
              <a:rPr dirty="0" smtClean="0" baseline="3968" sz="1050" spc="-697">
                <a:solidFill>
                  <a:srgbClr val="5E38D3"/>
                </a:solidFill>
                <a:latin typeface="Segoe UI Light"/>
                <a:cs typeface="Segoe UI Light"/>
              </a:rPr>
              <a:t>P</a:t>
            </a:r>
            <a:r>
              <a:rPr dirty="0" smtClean="0" baseline="3968" sz="1050" spc="-952">
                <a:solidFill>
                  <a:srgbClr val="5E38D3"/>
                </a:solidFill>
                <a:latin typeface="Segoe UI Light"/>
                <a:cs typeface="Segoe UI Light"/>
              </a:rPr>
              <a:t>L</a:t>
            </a:r>
            <a:r>
              <a:rPr dirty="0" smtClean="0" sz="700" spc="0">
                <a:solidFill>
                  <a:srgbClr val="1A28CD"/>
                </a:solidFill>
                <a:latin typeface="Segoe UI Light"/>
                <a:cs typeface="Segoe UI Light"/>
              </a:rPr>
              <a:t>W  </a:t>
            </a:r>
            <a:r>
              <a:rPr dirty="0" smtClean="0" sz="700" spc="-80">
                <a:solidFill>
                  <a:srgbClr val="1A28CD"/>
                </a:solidFill>
                <a:latin typeface="Segoe UI Light"/>
                <a:cs typeface="Segoe UI Light"/>
              </a:rPr>
              <a:t> </a:t>
            </a:r>
            <a:r>
              <a:rPr dirty="0" smtClean="0" sz="700" spc="0">
                <a:latin typeface="Segoe UI Light"/>
                <a:cs typeface="Segoe UI Light"/>
              </a:rPr>
              <a:t>d</a:t>
            </a:r>
            <a:r>
              <a:rPr dirty="0" smtClean="0" sz="700" spc="-50">
                <a:latin typeface="Segoe UI Light"/>
                <a:cs typeface="Segoe UI Light"/>
              </a:rPr>
              <a:t> </a:t>
            </a:r>
            <a:r>
              <a:rPr dirty="0" smtClean="0" baseline="3968" sz="1050" spc="0">
                <a:solidFill>
                  <a:srgbClr val="4D28CF"/>
                </a:solidFill>
                <a:latin typeface="Segoe UI Light"/>
                <a:cs typeface="Segoe UI Light"/>
              </a:rPr>
              <a:t>Q </a:t>
            </a:r>
            <a:r>
              <a:rPr dirty="0" smtClean="0" baseline="3968" sz="1050" spc="75">
                <a:solidFill>
                  <a:srgbClr val="4D28CF"/>
                </a:solidFill>
                <a:latin typeface="Segoe UI Light"/>
                <a:cs typeface="Segoe UI Light"/>
              </a:rPr>
              <a:t> </a:t>
            </a:r>
            <a:r>
              <a:rPr dirty="0" smtClean="0" baseline="3968" sz="1050" spc="-442">
                <a:solidFill>
                  <a:srgbClr val="99959E"/>
                </a:solidFill>
                <a:latin typeface="Segoe UI Light"/>
                <a:cs typeface="Segoe UI Light"/>
              </a:rPr>
              <a:t>o</a:t>
            </a:r>
            <a:r>
              <a:rPr dirty="0" smtClean="0" baseline="3968" sz="1050" spc="-442">
                <a:solidFill>
                  <a:srgbClr val="998CDB"/>
                </a:solidFill>
                <a:latin typeface="Segoe UI Light"/>
                <a:cs typeface="Segoe UI Light"/>
              </a:rPr>
              <a:t>s</a:t>
            </a:r>
            <a:r>
              <a:rPr dirty="0" smtClean="0" baseline="3968" sz="1050" spc="-547">
                <a:solidFill>
                  <a:srgbClr val="7B5DD4"/>
                </a:solidFill>
                <a:latin typeface="Segoe UI Light"/>
                <a:cs typeface="Segoe UI Light"/>
              </a:rPr>
              <a:t>a</a:t>
            </a:r>
            <a:r>
              <a:rPr dirty="0" smtClean="0" baseline="3968" sz="1050" spc="-585">
                <a:solidFill>
                  <a:srgbClr val="4D28CF"/>
                </a:solidFill>
                <a:latin typeface="Segoe UI Light"/>
                <a:cs typeface="Segoe UI Light"/>
              </a:rPr>
              <a:t>o</a:t>
            </a:r>
            <a:r>
              <a:rPr dirty="0" smtClean="0" sz="700" spc="0">
                <a:solidFill>
                  <a:srgbClr val="5D4FD4"/>
                </a:solidFill>
                <a:latin typeface="Segoe UI Light"/>
                <a:cs typeface="Segoe UI Light"/>
              </a:rPr>
              <a:t>u </a:t>
            </a:r>
            <a:r>
              <a:rPr dirty="0" smtClean="0" sz="700" spc="5">
                <a:solidFill>
                  <a:srgbClr val="5D4FD4"/>
                </a:solidFill>
                <a:latin typeface="Segoe UI Light"/>
                <a:cs typeface="Segoe UI Light"/>
              </a:rPr>
              <a:t> </a:t>
            </a:r>
            <a:r>
              <a:rPr dirty="0" smtClean="0" baseline="3968" sz="1050" spc="-532">
                <a:solidFill>
                  <a:srgbClr val="998CDB"/>
                </a:solidFill>
                <a:latin typeface="Segoe UI Light"/>
                <a:cs typeface="Segoe UI Light"/>
              </a:rPr>
              <a:t>J</a:t>
            </a:r>
            <a:r>
              <a:rPr dirty="0" smtClean="0" baseline="3968" sz="1050" spc="-352">
                <a:solidFill>
                  <a:srgbClr val="5D4FD4"/>
                </a:solidFill>
                <a:latin typeface="Segoe UI Light"/>
                <a:cs typeface="Segoe UI Light"/>
              </a:rPr>
              <a:t>d</a:t>
            </a:r>
            <a:r>
              <a:rPr dirty="0" smtClean="0" baseline="3968" sz="1050" spc="-187">
                <a:solidFill>
                  <a:srgbClr val="4D28CF"/>
                </a:solidFill>
                <a:latin typeface="Segoe UI Light"/>
                <a:cs typeface="Segoe UI Light"/>
              </a:rPr>
              <a:t>Z</a:t>
            </a:r>
            <a:r>
              <a:rPr dirty="0" smtClean="0" baseline="3968" sz="1050" spc="-532">
                <a:solidFill>
                  <a:srgbClr val="4D28CF"/>
                </a:solidFill>
                <a:latin typeface="Segoe UI Light"/>
                <a:cs typeface="Segoe UI Light"/>
              </a:rPr>
              <a:t>H</a:t>
            </a:r>
            <a:r>
              <a:rPr dirty="0" smtClean="0" baseline="3968" sz="1050" spc="0">
                <a:solidFill>
                  <a:srgbClr val="4D28CF"/>
                </a:solidFill>
                <a:latin typeface="Segoe UI Light"/>
                <a:cs typeface="Segoe UI Light"/>
              </a:rPr>
              <a:t>d</a:t>
            </a:r>
            <a:endParaRPr baseline="3968" sz="1050">
              <a:latin typeface="Segoe UI Light"/>
              <a:cs typeface="Segoe UI Light"/>
            </a:endParaRPr>
          </a:p>
        </p:txBody>
      </p:sp>
      <p:sp>
        <p:nvSpPr>
          <p:cNvPr id="58" name="object 58"/>
          <p:cNvSpPr txBox="1"/>
          <p:nvPr/>
        </p:nvSpPr>
        <p:spPr>
          <a:xfrm>
            <a:off x="2143244" y="1196436"/>
            <a:ext cx="223520" cy="2541905"/>
          </a:xfrm>
          <a:prstGeom prst="rect">
            <a:avLst/>
          </a:prstGeom>
        </p:spPr>
        <p:txBody>
          <a:bodyPr wrap="square" lIns="0" tIns="0" rIns="0" bIns="0" rtlCol="0" vert="eaVert">
            <a:noAutofit/>
          </a:bodyPr>
          <a:lstStyle/>
          <a:p>
            <a:pPr marL="45720">
              <a:lnSpc>
                <a:spcPct val="100000"/>
              </a:lnSpc>
            </a:pPr>
            <a:r>
              <a:rPr dirty="0" smtClean="0" sz="700" spc="40">
                <a:solidFill>
                  <a:srgbClr val="ACB870"/>
                </a:solidFill>
                <a:latin typeface="Segoe UI Light"/>
                <a:cs typeface="Segoe UI Light"/>
              </a:rPr>
              <a:t>4</a:t>
            </a:r>
            <a:r>
              <a:rPr dirty="0" smtClean="0" baseline="3968" sz="1050" spc="-187">
                <a:solidFill>
                  <a:srgbClr val="87AF77"/>
                </a:solidFill>
                <a:latin typeface="Segoe UI Light"/>
                <a:cs typeface="Segoe UI Light"/>
              </a:rPr>
              <a:t>R</a:t>
            </a:r>
            <a:r>
              <a:rPr dirty="0" smtClean="0" baseline="-7936" sz="1050" spc="-412">
                <a:solidFill>
                  <a:srgbClr val="3FAE8E"/>
                </a:solidFill>
                <a:latin typeface="Segoe UI Light"/>
                <a:cs typeface="Segoe UI Light"/>
              </a:rPr>
              <a:t>Z</a:t>
            </a:r>
            <a:r>
              <a:rPr dirty="0" smtClean="0" baseline="3968" sz="1050" spc="-750">
                <a:solidFill>
                  <a:srgbClr val="44A16D"/>
                </a:solidFill>
                <a:latin typeface="Segoe UI Light"/>
                <a:cs typeface="Segoe UI Light"/>
              </a:rPr>
              <a:t>a</a:t>
            </a:r>
            <a:r>
              <a:rPr dirty="0" smtClean="0" baseline="3968" sz="1050" spc="-225">
                <a:solidFill>
                  <a:srgbClr val="67A077"/>
                </a:solidFill>
                <a:latin typeface="Segoe UI Light"/>
                <a:cs typeface="Segoe UI Light"/>
              </a:rPr>
              <a:t>z</a:t>
            </a:r>
            <a:r>
              <a:rPr dirty="0" smtClean="0" sz="700" spc="0">
                <a:solidFill>
                  <a:srgbClr val="44A16D"/>
                </a:solidFill>
                <a:latin typeface="Segoe UI Light"/>
                <a:cs typeface="Segoe UI Light"/>
              </a:rPr>
              <a:t>"  </a:t>
            </a:r>
            <a:r>
              <a:rPr dirty="0" smtClean="0" sz="700" spc="85">
                <a:solidFill>
                  <a:srgbClr val="44A16D"/>
                </a:solidFill>
                <a:latin typeface="Segoe UI Light"/>
                <a:cs typeface="Segoe UI Light"/>
              </a:rPr>
              <a:t> </a:t>
            </a:r>
            <a:r>
              <a:rPr dirty="0" smtClean="0" sz="700" spc="-90">
                <a:solidFill>
                  <a:srgbClr val="62B39C"/>
                </a:solidFill>
                <a:latin typeface="Segoe UI Light"/>
                <a:cs typeface="Segoe UI Light"/>
              </a:rPr>
              <a:t>Z</a:t>
            </a:r>
            <a:r>
              <a:rPr dirty="0" smtClean="0" baseline="3968" sz="1050" spc="-359">
                <a:solidFill>
                  <a:srgbClr val="62B39C"/>
                </a:solidFill>
                <a:latin typeface="Segoe UI Light"/>
                <a:cs typeface="Segoe UI Light"/>
              </a:rPr>
              <a:t>Z</a:t>
            </a:r>
            <a:r>
              <a:rPr dirty="0" smtClean="0" baseline="3968" sz="1050" spc="-240">
                <a:solidFill>
                  <a:srgbClr val="6EA152"/>
                </a:solidFill>
                <a:latin typeface="Segoe UI Light"/>
                <a:cs typeface="Segoe UI Light"/>
              </a:rPr>
              <a:t>o</a:t>
            </a:r>
            <a:r>
              <a:rPr dirty="0" smtClean="0" sz="700" spc="-135">
                <a:solidFill>
                  <a:srgbClr val="289E4B"/>
                </a:solidFill>
                <a:latin typeface="Segoe UI Light"/>
                <a:cs typeface="Segoe UI Light"/>
              </a:rPr>
              <a:t>s</a:t>
            </a:r>
            <a:r>
              <a:rPr dirty="0" smtClean="0" baseline="-7936" sz="1050" spc="-644">
                <a:solidFill>
                  <a:srgbClr val="44A16D"/>
                </a:solidFill>
                <a:latin typeface="Segoe UI Light"/>
                <a:cs typeface="Segoe UI Light"/>
              </a:rPr>
              <a:t>-</a:t>
            </a:r>
            <a:r>
              <a:rPr dirty="0" smtClean="0" baseline="3968" sz="1050" spc="-472">
                <a:solidFill>
                  <a:srgbClr val="26ACAC"/>
                </a:solidFill>
                <a:latin typeface="Segoe UI Light"/>
                <a:cs typeface="Segoe UI Light"/>
              </a:rPr>
              <a:t>-</a:t>
            </a:r>
            <a:r>
              <a:rPr dirty="0" smtClean="0" sz="700" spc="-160">
                <a:solidFill>
                  <a:srgbClr val="44A16D"/>
                </a:solidFill>
                <a:latin typeface="Segoe UI Light"/>
                <a:cs typeface="Segoe UI Light"/>
              </a:rPr>
              <a:t>s</a:t>
            </a:r>
            <a:r>
              <a:rPr dirty="0" smtClean="0" baseline="3968" sz="1050" spc="-562">
                <a:solidFill>
                  <a:srgbClr val="1F9E79"/>
                </a:solidFill>
                <a:latin typeface="Segoe UI Light"/>
                <a:cs typeface="Segoe UI Light"/>
              </a:rPr>
              <a:t>e</a:t>
            </a:r>
            <a:r>
              <a:rPr dirty="0" smtClean="0" baseline="7936" sz="1050" spc="-592">
                <a:solidFill>
                  <a:srgbClr val="A7A533"/>
                </a:solidFill>
                <a:latin typeface="Segoe UI Light"/>
                <a:cs typeface="Segoe UI Light"/>
              </a:rPr>
              <a:t>-</a:t>
            </a:r>
            <a:r>
              <a:rPr dirty="0" smtClean="0" sz="700" spc="-80">
                <a:solidFill>
                  <a:srgbClr val="1F9E79"/>
                </a:solidFill>
                <a:latin typeface="Segoe UI Light"/>
                <a:cs typeface="Segoe UI Light"/>
              </a:rPr>
              <a:t>-</a:t>
            </a:r>
            <a:r>
              <a:rPr dirty="0" smtClean="0" baseline="3968" sz="1050" spc="0">
                <a:solidFill>
                  <a:srgbClr val="67A077"/>
                </a:solidFill>
                <a:latin typeface="Segoe UI Light"/>
                <a:cs typeface="Segoe UI Light"/>
              </a:rPr>
              <a:t>z  </a:t>
            </a:r>
            <a:r>
              <a:rPr dirty="0" smtClean="0" baseline="3968" sz="1050" spc="52">
                <a:solidFill>
                  <a:srgbClr val="67A077"/>
                </a:solidFill>
                <a:latin typeface="Segoe UI Light"/>
                <a:cs typeface="Segoe UI Light"/>
              </a:rPr>
              <a:t> </a:t>
            </a:r>
            <a:r>
              <a:rPr dirty="0" smtClean="0" baseline="5050" sz="825" spc="0">
                <a:solidFill>
                  <a:srgbClr val="289E4B"/>
                </a:solidFill>
                <a:latin typeface="Segoe UI Light"/>
                <a:cs typeface="Segoe UI Light"/>
              </a:rPr>
              <a:t>M</a:t>
            </a:r>
            <a:endParaRPr baseline="5050" sz="825">
              <a:latin typeface="Segoe UI Light"/>
              <a:cs typeface="Segoe UI Light"/>
            </a:endParaRPr>
          </a:p>
          <a:p>
            <a:pPr marL="12700">
              <a:lnSpc>
                <a:spcPct val="95000"/>
              </a:lnSpc>
              <a:tabLst>
                <a:tab pos="1701164" algn="l"/>
              </a:tabLst>
            </a:pPr>
            <a:r>
              <a:rPr dirty="0" smtClean="0" baseline="3968" sz="1050" spc="-682">
                <a:solidFill>
                  <a:srgbClr val="5D4D62"/>
                </a:solidFill>
                <a:latin typeface="Segoe UI Light"/>
                <a:cs typeface="Segoe UI Light"/>
              </a:rPr>
              <a:t>-</a:t>
            </a:r>
            <a:r>
              <a:rPr dirty="0" smtClean="0" baseline="3968" sz="1050" spc="-562">
                <a:solidFill>
                  <a:srgbClr val="5D4D62"/>
                </a:solidFill>
                <a:latin typeface="Segoe UI Light"/>
                <a:cs typeface="Segoe UI Light"/>
              </a:rPr>
              <a:t>o</a:t>
            </a:r>
            <a:r>
              <a:rPr dirty="0" smtClean="0" sz="700" spc="-625">
                <a:solidFill>
                  <a:srgbClr val="99959E"/>
                </a:solidFill>
                <a:latin typeface="Segoe UI Light"/>
                <a:cs typeface="Segoe UI Light"/>
              </a:rPr>
              <a:t>h</a:t>
            </a:r>
            <a:r>
              <a:rPr dirty="0" smtClean="0" baseline="3968" sz="1050" spc="-697">
                <a:solidFill>
                  <a:srgbClr val="627291"/>
                </a:solidFill>
                <a:latin typeface="Segoe UI Light"/>
                <a:cs typeface="Segoe UI Light"/>
              </a:rPr>
              <a:t>z</a:t>
            </a:r>
            <a:r>
              <a:rPr dirty="0" smtClean="0" baseline="3968" sz="1050" spc="0">
                <a:solidFill>
                  <a:srgbClr val="4F3F38"/>
                </a:solidFill>
                <a:latin typeface="Segoe UI Light"/>
                <a:cs typeface="Segoe UI Light"/>
              </a:rPr>
              <a:t>a </a:t>
            </a:r>
            <a:r>
              <a:rPr dirty="0" smtClean="0" baseline="3968" sz="1050" spc="-142">
                <a:solidFill>
                  <a:srgbClr val="4F3F38"/>
                </a:solidFill>
                <a:latin typeface="Segoe UI Light"/>
                <a:cs typeface="Segoe UI Light"/>
              </a:rPr>
              <a:t> </a:t>
            </a:r>
            <a:r>
              <a:rPr dirty="0" smtClean="0" baseline="3968" sz="1050" spc="-67">
                <a:solidFill>
                  <a:srgbClr val="4F3F38"/>
                </a:solidFill>
                <a:latin typeface="Segoe UI Light"/>
                <a:cs typeface="Segoe UI Light"/>
              </a:rPr>
              <a:t>"</a:t>
            </a:r>
            <a:r>
              <a:rPr dirty="0" smtClean="0" baseline="3968" sz="1050" spc="-817">
                <a:solidFill>
                  <a:srgbClr val="796E85"/>
                </a:solidFill>
                <a:latin typeface="Segoe UI Light"/>
                <a:cs typeface="Segoe UI Light"/>
              </a:rPr>
              <a:t>-</a:t>
            </a:r>
            <a:r>
              <a:rPr dirty="0" smtClean="0" baseline="3968" sz="1050" spc="0">
                <a:solidFill>
                  <a:srgbClr val="5D85B8"/>
                </a:solidFill>
                <a:latin typeface="Segoe UI Light"/>
                <a:cs typeface="Segoe UI Light"/>
              </a:rPr>
              <a:t>E </a:t>
            </a:r>
            <a:r>
              <a:rPr dirty="0" smtClean="0" baseline="3968" sz="1050" spc="-7">
                <a:solidFill>
                  <a:srgbClr val="5D85B8"/>
                </a:solidFill>
                <a:latin typeface="Segoe UI Light"/>
                <a:cs typeface="Segoe UI Light"/>
              </a:rPr>
              <a:t> </a:t>
            </a:r>
            <a:r>
              <a:rPr dirty="0" smtClean="0" baseline="3968" sz="1050" spc="-615">
                <a:solidFill>
                  <a:srgbClr val="627291"/>
                </a:solidFill>
                <a:latin typeface="Segoe UI Light"/>
                <a:cs typeface="Segoe UI Light"/>
              </a:rPr>
              <a:t>"</a:t>
            </a:r>
            <a:r>
              <a:rPr dirty="0" smtClean="0" baseline="3968" sz="1050" spc="0">
                <a:solidFill>
                  <a:srgbClr val="5D4D62"/>
                </a:solidFill>
                <a:latin typeface="Segoe UI Light"/>
                <a:cs typeface="Segoe UI Light"/>
              </a:rPr>
              <a:t>w  </a:t>
            </a:r>
            <a:r>
              <a:rPr dirty="0" smtClean="0" baseline="3968" sz="1050" spc="-75">
                <a:solidFill>
                  <a:srgbClr val="5D4D62"/>
                </a:solidFill>
                <a:latin typeface="Segoe UI Light"/>
                <a:cs typeface="Segoe UI Light"/>
              </a:rPr>
              <a:t> </a:t>
            </a:r>
            <a:r>
              <a:rPr dirty="0" smtClean="0" baseline="3968" sz="1050" spc="-135">
                <a:solidFill>
                  <a:srgbClr val="694B83"/>
                </a:solidFill>
                <a:latin typeface="Segoe UI Light"/>
                <a:cs typeface="Segoe UI Light"/>
              </a:rPr>
              <a:t>n</a:t>
            </a:r>
            <a:r>
              <a:rPr dirty="0" smtClean="0" baseline="3968" sz="1050" spc="-914">
                <a:solidFill>
                  <a:srgbClr val="4F3F38"/>
                </a:solidFill>
                <a:latin typeface="Segoe UI Light"/>
                <a:cs typeface="Segoe UI Light"/>
              </a:rPr>
              <a:t>u</a:t>
            </a:r>
            <a:r>
              <a:rPr dirty="0" smtClean="0" baseline="3968" sz="1050" spc="-405">
                <a:solidFill>
                  <a:srgbClr val="725B72"/>
                </a:solidFill>
                <a:latin typeface="Segoe UI Light"/>
                <a:cs typeface="Segoe UI Light"/>
              </a:rPr>
              <a:t>w</a:t>
            </a:r>
            <a:r>
              <a:rPr dirty="0" smtClean="0" baseline="7936" sz="1050" spc="-405">
                <a:solidFill>
                  <a:srgbClr val="725B72"/>
                </a:solidFill>
                <a:latin typeface="Segoe UI Light"/>
                <a:cs typeface="Segoe UI Light"/>
              </a:rPr>
              <a:t>b</a:t>
            </a:r>
            <a:r>
              <a:rPr dirty="0" smtClean="0" sz="700" spc="0">
                <a:solidFill>
                  <a:srgbClr val="A0807E"/>
                </a:solidFill>
                <a:latin typeface="Segoe UI Light"/>
                <a:cs typeface="Segoe UI Light"/>
              </a:rPr>
              <a:t>2  </a:t>
            </a:r>
            <a:r>
              <a:rPr dirty="0" smtClean="0" sz="700" spc="-5">
                <a:solidFill>
                  <a:srgbClr val="A0807E"/>
                </a:solidFill>
                <a:latin typeface="Segoe UI Light"/>
                <a:cs typeface="Segoe UI Light"/>
              </a:rPr>
              <a:t> </a:t>
            </a:r>
            <a:r>
              <a:rPr dirty="0" smtClean="0" baseline="3968" sz="1050" spc="-405">
                <a:solidFill>
                  <a:srgbClr val="526077"/>
                </a:solidFill>
                <a:latin typeface="Segoe UI Light"/>
                <a:cs typeface="Segoe UI Light"/>
              </a:rPr>
              <a:t>w</a:t>
            </a:r>
            <a:r>
              <a:rPr dirty="0" smtClean="0" baseline="3968" sz="1050" spc="-517">
                <a:solidFill>
                  <a:srgbClr val="526077"/>
                </a:solidFill>
                <a:latin typeface="Segoe UI Light"/>
                <a:cs typeface="Segoe UI Light"/>
              </a:rPr>
              <a:t>d</a:t>
            </a:r>
            <a:r>
              <a:rPr dirty="0" smtClean="0" baseline="3968" sz="1050" spc="-592">
                <a:solidFill>
                  <a:srgbClr val="896E70"/>
                </a:solidFill>
                <a:latin typeface="Segoe UI Light"/>
                <a:cs typeface="Segoe UI Light"/>
              </a:rPr>
              <a:t>u</a:t>
            </a:r>
            <a:r>
              <a:rPr dirty="0" smtClean="0" baseline="3968" sz="1050" spc="-622">
                <a:solidFill>
                  <a:srgbClr val="5D4D62"/>
                </a:solidFill>
                <a:latin typeface="Segoe UI Light"/>
                <a:cs typeface="Segoe UI Light"/>
              </a:rPr>
              <a:t>n</a:t>
            </a:r>
            <a:r>
              <a:rPr dirty="0" smtClean="0" baseline="3968" sz="1050" spc="-780">
                <a:solidFill>
                  <a:srgbClr val="694B83"/>
                </a:solidFill>
                <a:latin typeface="Segoe UI Light"/>
                <a:cs typeface="Segoe UI Light"/>
              </a:rPr>
              <a:t>-</a:t>
            </a:r>
            <a:r>
              <a:rPr dirty="0" smtClean="0" baseline="3968" sz="1050" spc="-480">
                <a:solidFill>
                  <a:srgbClr val="694B83"/>
                </a:solidFill>
                <a:latin typeface="Segoe UI Light"/>
                <a:cs typeface="Segoe UI Light"/>
              </a:rPr>
              <a:t>a</a:t>
            </a:r>
            <a:r>
              <a:rPr dirty="0" smtClean="0" baseline="3968" sz="1050" spc="-382">
                <a:solidFill>
                  <a:srgbClr val="5D4D62"/>
                </a:solidFill>
                <a:latin typeface="Segoe UI Light"/>
                <a:cs typeface="Segoe UI Light"/>
              </a:rPr>
              <a:t>"</a:t>
            </a:r>
            <a:r>
              <a:rPr dirty="0" smtClean="0" sz="700" spc="-305">
                <a:solidFill>
                  <a:srgbClr val="A0807E"/>
                </a:solidFill>
                <a:latin typeface="Segoe UI Light"/>
                <a:cs typeface="Segoe UI Light"/>
              </a:rPr>
              <a:t>2</a:t>
            </a:r>
            <a:r>
              <a:rPr dirty="0" smtClean="0" sz="700" spc="-484">
                <a:solidFill>
                  <a:srgbClr val="627291"/>
                </a:solidFill>
                <a:latin typeface="Segoe UI Light"/>
                <a:cs typeface="Segoe UI Light"/>
              </a:rPr>
              <a:t>u</a:t>
            </a:r>
            <a:r>
              <a:rPr dirty="0" smtClean="0" baseline="3968" sz="1050" spc="0">
                <a:solidFill>
                  <a:srgbClr val="694B83"/>
                </a:solidFill>
                <a:latin typeface="Segoe UI Light"/>
                <a:cs typeface="Segoe UI Light"/>
              </a:rPr>
              <a:t>p	</a:t>
            </a:r>
            <a:r>
              <a:rPr dirty="0" smtClean="0" sz="700" spc="-300">
                <a:solidFill>
                  <a:srgbClr val="A86464"/>
                </a:solidFill>
                <a:latin typeface="Segoe UI Light"/>
                <a:cs typeface="Segoe UI Light"/>
              </a:rPr>
              <a:t>3</a:t>
            </a:r>
            <a:r>
              <a:rPr dirty="0" smtClean="0" baseline="3968" sz="1050" spc="60">
                <a:solidFill>
                  <a:srgbClr val="5D4D62"/>
                </a:solidFill>
                <a:latin typeface="Segoe UI Light"/>
                <a:cs typeface="Segoe UI Light"/>
              </a:rPr>
              <a:t>m</a:t>
            </a:r>
            <a:r>
              <a:rPr dirty="0" smtClean="0" baseline="3968" sz="1050" spc="-494">
                <a:solidFill>
                  <a:srgbClr val="896E70"/>
                </a:solidFill>
                <a:latin typeface="Segoe UI Light"/>
                <a:cs typeface="Segoe UI Light"/>
              </a:rPr>
              <a:t>a</a:t>
            </a:r>
            <a:r>
              <a:rPr dirty="0" smtClean="0" baseline="3968" sz="1050" spc="-480">
                <a:solidFill>
                  <a:srgbClr val="896E70"/>
                </a:solidFill>
                <a:latin typeface="Segoe UI Light"/>
                <a:cs typeface="Segoe UI Light"/>
              </a:rPr>
              <a:t>a</a:t>
            </a:r>
            <a:r>
              <a:rPr dirty="0" smtClean="0" baseline="3968" sz="1050" spc="-382">
                <a:solidFill>
                  <a:srgbClr val="5D4D62"/>
                </a:solidFill>
                <a:latin typeface="Segoe UI Light"/>
                <a:cs typeface="Segoe UI Light"/>
              </a:rPr>
              <a:t>"</a:t>
            </a:r>
            <a:r>
              <a:rPr dirty="0" smtClean="0" sz="700" spc="20">
                <a:solidFill>
                  <a:srgbClr val="A0807E"/>
                </a:solidFill>
                <a:latin typeface="Segoe UI Light"/>
                <a:cs typeface="Segoe UI Light"/>
              </a:rPr>
              <a:t>2</a:t>
            </a:r>
            <a:r>
              <a:rPr dirty="0" smtClean="0" baseline="3968" sz="1050" spc="-660">
                <a:solidFill>
                  <a:srgbClr val="725B72"/>
                </a:solidFill>
                <a:latin typeface="Segoe UI Light"/>
                <a:cs typeface="Segoe UI Light"/>
              </a:rPr>
              <a:t>h</a:t>
            </a:r>
            <a:r>
              <a:rPr dirty="0" smtClean="0" baseline="3968" sz="1050" spc="-337">
                <a:solidFill>
                  <a:srgbClr val="87A3B6"/>
                </a:solidFill>
                <a:latin typeface="Segoe UI Light"/>
                <a:cs typeface="Segoe UI Light"/>
              </a:rPr>
              <a:t>F</a:t>
            </a:r>
            <a:r>
              <a:rPr dirty="0" smtClean="0" baseline="3968" sz="1050" spc="0">
                <a:solidFill>
                  <a:srgbClr val="694B83"/>
                </a:solidFill>
                <a:latin typeface="Segoe UI Light"/>
                <a:cs typeface="Segoe UI Light"/>
              </a:rPr>
              <a:t>E</a:t>
            </a:r>
            <a:r>
              <a:rPr dirty="0" smtClean="0" baseline="3968" sz="1050" spc="60">
                <a:solidFill>
                  <a:srgbClr val="694B83"/>
                </a:solidFill>
                <a:latin typeface="Segoe UI Light"/>
                <a:cs typeface="Segoe UI Light"/>
              </a:rPr>
              <a:t> </a:t>
            </a:r>
            <a:r>
              <a:rPr dirty="0" smtClean="0" sz="700" spc="-395">
                <a:solidFill>
                  <a:srgbClr val="695444"/>
                </a:solidFill>
                <a:latin typeface="Segoe UI Light"/>
                <a:cs typeface="Segoe UI Light"/>
              </a:rPr>
              <a:t>w</a:t>
            </a:r>
            <a:r>
              <a:rPr dirty="0" smtClean="0" sz="700" spc="-330">
                <a:solidFill>
                  <a:srgbClr val="694B83"/>
                </a:solidFill>
                <a:latin typeface="Segoe UI Light"/>
                <a:cs typeface="Segoe UI Light"/>
              </a:rPr>
              <a:t>s</a:t>
            </a:r>
            <a:r>
              <a:rPr dirty="0" smtClean="0" baseline="3968" sz="1050" spc="-457">
                <a:solidFill>
                  <a:srgbClr val="896E70"/>
                </a:solidFill>
                <a:latin typeface="Segoe UI Light"/>
                <a:cs typeface="Segoe UI Light"/>
              </a:rPr>
              <a:t>a</a:t>
            </a:r>
            <a:r>
              <a:rPr dirty="0" smtClean="0" baseline="3968" sz="1050" spc="0">
                <a:solidFill>
                  <a:srgbClr val="8E4454"/>
                </a:solidFill>
                <a:latin typeface="Segoe UI Light"/>
                <a:cs typeface="Segoe UI Light"/>
              </a:rPr>
              <a:t>-</a:t>
            </a:r>
            <a:endParaRPr baseline="3968" sz="1050">
              <a:latin typeface="Segoe UI Light"/>
              <a:cs typeface="Segoe UI Light"/>
            </a:endParaRPr>
          </a:p>
        </p:txBody>
      </p:sp>
      <p:sp>
        <p:nvSpPr>
          <p:cNvPr id="59" name="object 59"/>
          <p:cNvSpPr txBox="1"/>
          <p:nvPr/>
        </p:nvSpPr>
        <p:spPr>
          <a:xfrm>
            <a:off x="1953985" y="1187813"/>
            <a:ext cx="240665" cy="1475740"/>
          </a:xfrm>
          <a:prstGeom prst="rect">
            <a:avLst/>
          </a:prstGeom>
        </p:spPr>
        <p:txBody>
          <a:bodyPr wrap="square" lIns="0" tIns="0" rIns="0" bIns="0" rtlCol="0" vert="eaVert">
            <a:noAutofit/>
          </a:bodyPr>
          <a:lstStyle/>
          <a:p>
            <a:pPr marL="153035">
              <a:lnSpc>
                <a:spcPct val="100000"/>
              </a:lnSpc>
            </a:pPr>
            <a:r>
              <a:rPr dirty="0" smtClean="0" baseline="3968" sz="1050" spc="-577">
                <a:solidFill>
                  <a:srgbClr val="725B72"/>
                </a:solidFill>
                <a:latin typeface="Segoe UI Light"/>
                <a:cs typeface="Segoe UI Light"/>
              </a:rPr>
              <a:t>L</a:t>
            </a:r>
            <a:r>
              <a:rPr dirty="0" smtClean="0" sz="700" spc="-440">
                <a:latin typeface="Segoe UI Light"/>
                <a:cs typeface="Segoe UI Light"/>
              </a:rPr>
              <a:t>-</a:t>
            </a:r>
            <a:r>
              <a:rPr dirty="0" smtClean="0" baseline="-3968" sz="1050" spc="-142">
                <a:solidFill>
                  <a:srgbClr val="796E85"/>
                </a:solidFill>
                <a:latin typeface="Segoe UI Light"/>
                <a:cs typeface="Segoe UI Light"/>
              </a:rPr>
              <a:t>2</a:t>
            </a:r>
            <a:r>
              <a:rPr dirty="0" smtClean="0" baseline="3968" sz="1050" spc="67">
                <a:solidFill>
                  <a:srgbClr val="694B83"/>
                </a:solidFill>
                <a:latin typeface="Segoe UI Light"/>
                <a:cs typeface="Segoe UI Light"/>
              </a:rPr>
              <a:t>F</a:t>
            </a:r>
            <a:r>
              <a:rPr dirty="0" smtClean="0" baseline="3968" sz="1050" spc="-337">
                <a:solidFill>
                  <a:srgbClr val="754164"/>
                </a:solidFill>
                <a:latin typeface="Segoe UI Light"/>
                <a:cs typeface="Segoe UI Light"/>
              </a:rPr>
              <a:t>V</a:t>
            </a:r>
            <a:r>
              <a:rPr dirty="0" smtClean="0" baseline="3968" sz="1050" spc="0">
                <a:solidFill>
                  <a:srgbClr val="796E85"/>
                </a:solidFill>
                <a:latin typeface="Segoe UI Light"/>
                <a:cs typeface="Segoe UI Light"/>
              </a:rPr>
              <a:t>E </a:t>
            </a:r>
            <a:r>
              <a:rPr dirty="0" smtClean="0" baseline="3968" sz="1050" spc="-82">
                <a:solidFill>
                  <a:srgbClr val="796E85"/>
                </a:solidFill>
                <a:latin typeface="Segoe UI Light"/>
                <a:cs typeface="Segoe UI Light"/>
              </a:rPr>
              <a:t> </a:t>
            </a:r>
            <a:r>
              <a:rPr dirty="0" smtClean="0" baseline="-3968" sz="1050" spc="-765">
                <a:latin typeface="Segoe UI Light"/>
                <a:cs typeface="Segoe UI Light"/>
              </a:rPr>
              <a:t>-</a:t>
            </a:r>
            <a:r>
              <a:rPr dirty="0" smtClean="0" baseline="-3968" sz="1050" spc="-802">
                <a:solidFill>
                  <a:srgbClr val="694B83"/>
                </a:solidFill>
                <a:latin typeface="Segoe UI Light"/>
                <a:cs typeface="Segoe UI Light"/>
              </a:rPr>
              <a:t>R</a:t>
            </a:r>
            <a:r>
              <a:rPr dirty="0" smtClean="0" baseline="-3968" sz="1050" spc="-644">
                <a:solidFill>
                  <a:srgbClr val="694B83"/>
                </a:solidFill>
                <a:latin typeface="Segoe UI Light"/>
                <a:cs typeface="Segoe UI Light"/>
              </a:rPr>
              <a:t>E</a:t>
            </a:r>
            <a:r>
              <a:rPr dirty="0" smtClean="0" baseline="-3968" sz="1050" spc="0">
                <a:solidFill>
                  <a:srgbClr val="694B83"/>
                </a:solidFill>
                <a:latin typeface="Segoe UI Light"/>
                <a:cs typeface="Segoe UI Light"/>
              </a:rPr>
              <a:t>E</a:t>
            </a:r>
            <a:r>
              <a:rPr dirty="0" smtClean="0" baseline="-3968" sz="1050" spc="-157">
                <a:solidFill>
                  <a:srgbClr val="694B83"/>
                </a:solidFill>
                <a:latin typeface="Segoe UI Light"/>
                <a:cs typeface="Segoe UI Light"/>
              </a:rPr>
              <a:t> </a:t>
            </a:r>
            <a:r>
              <a:rPr dirty="0" smtClean="0" baseline="3968" sz="1050" spc="-555">
                <a:latin typeface="Segoe UI Light"/>
                <a:cs typeface="Segoe UI Light"/>
              </a:rPr>
              <a:t>-</a:t>
            </a:r>
            <a:r>
              <a:rPr dirty="0" smtClean="0" baseline="-3968" sz="1050" spc="-532">
                <a:solidFill>
                  <a:srgbClr val="896E70"/>
                </a:solidFill>
                <a:latin typeface="Segoe UI Light"/>
                <a:cs typeface="Segoe UI Light"/>
              </a:rPr>
              <a:t>2</a:t>
            </a:r>
            <a:r>
              <a:rPr dirty="0" smtClean="0" baseline="3968" sz="1050" spc="-457">
                <a:solidFill>
                  <a:srgbClr val="AFD1E2"/>
                </a:solidFill>
                <a:latin typeface="Segoe UI Light"/>
                <a:cs typeface="Segoe UI Light"/>
              </a:rPr>
              <a:t>-</a:t>
            </a:r>
            <a:r>
              <a:rPr dirty="0" smtClean="0" sz="700" spc="-509">
                <a:solidFill>
                  <a:srgbClr val="694B83"/>
                </a:solidFill>
                <a:latin typeface="Segoe UI Light"/>
                <a:cs typeface="Segoe UI Light"/>
              </a:rPr>
              <a:t>E</a:t>
            </a:r>
            <a:r>
              <a:rPr dirty="0" smtClean="0" baseline="3968" sz="1050" spc="-457">
                <a:solidFill>
                  <a:srgbClr val="694B83"/>
                </a:solidFill>
                <a:latin typeface="Segoe UI Light"/>
                <a:cs typeface="Segoe UI Light"/>
              </a:rPr>
              <a:t>z</a:t>
            </a:r>
            <a:r>
              <a:rPr dirty="0" smtClean="0" baseline="-3968" sz="1050" spc="-202">
                <a:solidFill>
                  <a:srgbClr val="694B83"/>
                </a:solidFill>
                <a:latin typeface="Segoe UI Light"/>
                <a:cs typeface="Segoe UI Light"/>
              </a:rPr>
              <a:t>d</a:t>
            </a:r>
            <a:r>
              <a:rPr dirty="0" smtClean="0" baseline="3968" sz="1050" spc="-509">
                <a:solidFill>
                  <a:srgbClr val="694B83"/>
                </a:solidFill>
                <a:latin typeface="Segoe UI Light"/>
                <a:cs typeface="Segoe UI Light"/>
              </a:rPr>
              <a:t>F</a:t>
            </a:r>
            <a:r>
              <a:rPr dirty="0" smtClean="0" baseline="3968" sz="1050" spc="-697">
                <a:solidFill>
                  <a:srgbClr val="694B83"/>
                </a:solidFill>
                <a:latin typeface="Segoe UI Light"/>
                <a:cs typeface="Segoe UI Light"/>
              </a:rPr>
              <a:t>z</a:t>
            </a:r>
            <a:r>
              <a:rPr dirty="0" smtClean="0" baseline="-3968" sz="1050" spc="-712">
                <a:solidFill>
                  <a:srgbClr val="7589AA"/>
                </a:solidFill>
                <a:latin typeface="Segoe UI Light"/>
                <a:cs typeface="Segoe UI Light"/>
              </a:rPr>
              <a:t>e</a:t>
            </a:r>
            <a:r>
              <a:rPr dirty="0" smtClean="0" baseline="-7936" sz="1050" spc="0">
                <a:solidFill>
                  <a:srgbClr val="725B72"/>
                </a:solidFill>
                <a:latin typeface="Segoe UI Light"/>
                <a:cs typeface="Segoe UI Light"/>
              </a:rPr>
              <a:t>-</a:t>
            </a:r>
            <a:r>
              <a:rPr dirty="0" smtClean="0" baseline="-7936" sz="1050" spc="30">
                <a:solidFill>
                  <a:srgbClr val="725B72"/>
                </a:solidFill>
                <a:latin typeface="Segoe UI Light"/>
                <a:cs typeface="Segoe UI Light"/>
              </a:rPr>
              <a:t> </a:t>
            </a:r>
            <a:r>
              <a:rPr dirty="0" smtClean="0" baseline="-3968" sz="1050" spc="-735">
                <a:solidFill>
                  <a:srgbClr val="725B72"/>
                </a:solidFill>
                <a:latin typeface="Segoe UI Light"/>
                <a:cs typeface="Segoe UI Light"/>
              </a:rPr>
              <a:t>-</a:t>
            </a:r>
            <a:r>
              <a:rPr dirty="0" smtClean="0" baseline="3968" sz="1050" spc="-637">
                <a:solidFill>
                  <a:srgbClr val="725B72"/>
                </a:solidFill>
                <a:latin typeface="Segoe UI Light"/>
                <a:cs typeface="Segoe UI Light"/>
              </a:rPr>
              <a:t>z</a:t>
            </a:r>
            <a:r>
              <a:rPr dirty="0" smtClean="0" baseline="3968" sz="1050" spc="-630">
                <a:solidFill>
                  <a:srgbClr val="725B72"/>
                </a:solidFill>
                <a:latin typeface="Segoe UI Light"/>
                <a:cs typeface="Segoe UI Light"/>
              </a:rPr>
              <a:t>r</a:t>
            </a:r>
            <a:r>
              <a:rPr dirty="0" smtClean="0" baseline="-3968" sz="1050" spc="0">
                <a:solidFill>
                  <a:srgbClr val="5D85B8"/>
                </a:solidFill>
                <a:latin typeface="Segoe UI Light"/>
                <a:cs typeface="Segoe UI Light"/>
              </a:rPr>
              <a:t>i</a:t>
            </a:r>
            <a:endParaRPr baseline="-3968" sz="1050">
              <a:latin typeface="Segoe UI Light"/>
              <a:cs typeface="Segoe UI Light"/>
            </a:endParaRPr>
          </a:p>
          <a:p>
            <a:pPr marL="12700">
              <a:lnSpc>
                <a:spcPct val="100000"/>
              </a:lnSpc>
              <a:spcBef>
                <a:spcPts val="75"/>
              </a:spcBef>
            </a:pPr>
            <a:r>
              <a:rPr dirty="0" smtClean="0" sz="700">
                <a:latin typeface="Segoe UI Light"/>
                <a:cs typeface="Segoe UI Light"/>
              </a:rPr>
              <a:t>-</a:t>
            </a:r>
            <a:r>
              <a:rPr dirty="0" smtClean="0" sz="700" spc="80">
                <a:latin typeface="Segoe UI Light"/>
                <a:cs typeface="Segoe UI Light"/>
              </a:rPr>
              <a:t> </a:t>
            </a:r>
            <a:r>
              <a:rPr dirty="0" smtClean="0" sz="700" spc="0">
                <a:solidFill>
                  <a:srgbClr val="4D28CF"/>
                </a:solidFill>
                <a:latin typeface="Segoe UI Light"/>
                <a:cs typeface="Segoe UI Light"/>
              </a:rPr>
              <a:t>D    </a:t>
            </a:r>
            <a:r>
              <a:rPr dirty="0" smtClean="0" baseline="3968" sz="1050" spc="-195">
                <a:solidFill>
                  <a:srgbClr val="7B5DD4"/>
                </a:solidFill>
                <a:latin typeface="Segoe UI Light"/>
                <a:cs typeface="Segoe UI Light"/>
              </a:rPr>
              <a:t>d</a:t>
            </a:r>
            <a:r>
              <a:rPr dirty="0" smtClean="0" baseline="3968" sz="1050" spc="0">
                <a:solidFill>
                  <a:srgbClr val="87A3B6"/>
                </a:solidFill>
                <a:latin typeface="Segoe UI Light"/>
                <a:cs typeface="Segoe UI Light"/>
              </a:rPr>
              <a:t>?</a:t>
            </a:r>
            <a:r>
              <a:rPr dirty="0" smtClean="0" baseline="3968" sz="1050" spc="-179">
                <a:solidFill>
                  <a:srgbClr val="87A3B6"/>
                </a:solidFill>
                <a:latin typeface="Segoe UI Light"/>
                <a:cs typeface="Segoe UI Light"/>
              </a:rPr>
              <a:t> </a:t>
            </a:r>
            <a:r>
              <a:rPr dirty="0" smtClean="0" baseline="7936" sz="1050" spc="-187">
                <a:solidFill>
                  <a:srgbClr val="1A28CD"/>
                </a:solidFill>
                <a:latin typeface="Segoe UI Light"/>
                <a:cs typeface="Segoe UI Light"/>
              </a:rPr>
              <a:t>"</a:t>
            </a:r>
            <a:r>
              <a:rPr dirty="0" smtClean="0" sz="700" spc="-570">
                <a:solidFill>
                  <a:srgbClr val="7B5DD4"/>
                </a:solidFill>
                <a:latin typeface="Segoe UI Light"/>
                <a:cs typeface="Segoe UI Light"/>
              </a:rPr>
              <a:t>"</a:t>
            </a:r>
            <a:r>
              <a:rPr dirty="0" smtClean="0" baseline="3968" sz="1050" spc="-232">
                <a:solidFill>
                  <a:srgbClr val="4D28CF"/>
                </a:solidFill>
                <a:latin typeface="Segoe UI Light"/>
                <a:cs typeface="Segoe UI Light"/>
              </a:rPr>
              <a:t>n</a:t>
            </a:r>
            <a:r>
              <a:rPr dirty="0" smtClean="0" baseline="3968" sz="1050" spc="0">
                <a:solidFill>
                  <a:srgbClr val="4D28CF"/>
                </a:solidFill>
                <a:latin typeface="Segoe UI Light"/>
                <a:cs typeface="Segoe UI Light"/>
              </a:rPr>
              <a:t>H </a:t>
            </a:r>
            <a:r>
              <a:rPr dirty="0" smtClean="0" baseline="3968" sz="1050" spc="-37">
                <a:solidFill>
                  <a:srgbClr val="4D28CF"/>
                </a:solidFill>
                <a:latin typeface="Segoe UI Light"/>
                <a:cs typeface="Segoe UI Light"/>
              </a:rPr>
              <a:t> </a:t>
            </a:r>
            <a:r>
              <a:rPr dirty="0" smtClean="0" baseline="3968" sz="1050" spc="-480">
                <a:solidFill>
                  <a:srgbClr val="5D4FD4"/>
                </a:solidFill>
                <a:latin typeface="Segoe UI Light"/>
                <a:cs typeface="Segoe UI Light"/>
              </a:rPr>
              <a:t>-</a:t>
            </a:r>
            <a:r>
              <a:rPr dirty="0" smtClean="0" baseline="3968" sz="1050" spc="-322">
                <a:solidFill>
                  <a:srgbClr val="5D4FD4"/>
                </a:solidFill>
                <a:latin typeface="Segoe UI Light"/>
                <a:cs typeface="Segoe UI Light"/>
              </a:rPr>
              <a:t>z</a:t>
            </a:r>
            <a:r>
              <a:rPr dirty="0" smtClean="0" baseline="3968" sz="1050" spc="0">
                <a:solidFill>
                  <a:srgbClr val="5D4FD4"/>
                </a:solidFill>
                <a:latin typeface="Segoe UI Light"/>
                <a:cs typeface="Segoe UI Light"/>
              </a:rPr>
              <a:t>@ </a:t>
            </a:r>
            <a:r>
              <a:rPr dirty="0" smtClean="0" baseline="3968" sz="1050" spc="-104">
                <a:solidFill>
                  <a:srgbClr val="5D4FD4"/>
                </a:solidFill>
                <a:latin typeface="Segoe UI Light"/>
                <a:cs typeface="Segoe UI Light"/>
              </a:rPr>
              <a:t> </a:t>
            </a:r>
            <a:r>
              <a:rPr dirty="0" smtClean="0" sz="450" spc="-20">
                <a:solidFill>
                  <a:srgbClr val="1A28CD"/>
                </a:solidFill>
                <a:latin typeface="Segoe UI Light"/>
                <a:cs typeface="Segoe UI Light"/>
              </a:rPr>
              <a:t>6</a:t>
            </a:r>
            <a:r>
              <a:rPr dirty="0" smtClean="0" baseline="3968" sz="1050" spc="-892">
                <a:solidFill>
                  <a:srgbClr val="7B3FD1"/>
                </a:solidFill>
                <a:latin typeface="Segoe UI Light"/>
                <a:cs typeface="Segoe UI Light"/>
              </a:rPr>
              <a:t>a</a:t>
            </a:r>
            <a:r>
              <a:rPr dirty="0" smtClean="0" baseline="3968" sz="1050" spc="0">
                <a:solidFill>
                  <a:srgbClr val="3436CF"/>
                </a:solidFill>
                <a:latin typeface="Segoe UI Light"/>
                <a:cs typeface="Segoe UI Light"/>
              </a:rPr>
              <a:t>n   </a:t>
            </a:r>
            <a:r>
              <a:rPr dirty="0" smtClean="0" baseline="3968" sz="1050" spc="97">
                <a:solidFill>
                  <a:srgbClr val="3436CF"/>
                </a:solidFill>
                <a:latin typeface="Segoe UI Light"/>
                <a:cs typeface="Segoe UI Light"/>
              </a:rPr>
              <a:t> </a:t>
            </a:r>
            <a:r>
              <a:rPr dirty="0" smtClean="0" baseline="3968" sz="1050" spc="0">
                <a:solidFill>
                  <a:srgbClr val="87A3B6"/>
                </a:solidFill>
                <a:latin typeface="Segoe UI Light"/>
                <a:cs typeface="Segoe UI Light"/>
              </a:rPr>
              <a:t>?</a:t>
            </a:r>
            <a:endParaRPr baseline="3968" sz="1050">
              <a:latin typeface="Segoe UI Light"/>
              <a:cs typeface="Segoe UI Light"/>
            </a:endParaRPr>
          </a:p>
        </p:txBody>
      </p:sp>
      <p:sp>
        <p:nvSpPr>
          <p:cNvPr id="60" name="object 60"/>
          <p:cNvSpPr txBox="1"/>
          <p:nvPr/>
        </p:nvSpPr>
        <p:spPr>
          <a:xfrm>
            <a:off x="1955750" y="2765703"/>
            <a:ext cx="226695" cy="793115"/>
          </a:xfrm>
          <a:prstGeom prst="rect">
            <a:avLst/>
          </a:prstGeom>
        </p:spPr>
        <p:txBody>
          <a:bodyPr wrap="square" lIns="0" tIns="0" rIns="0" bIns="0" rtlCol="0" vert="eaVert">
            <a:noAutofit/>
          </a:bodyPr>
          <a:lstStyle/>
          <a:p>
            <a:pPr marL="16510">
              <a:lnSpc>
                <a:spcPct val="100000"/>
              </a:lnSpc>
            </a:pPr>
            <a:r>
              <a:rPr dirty="0" smtClean="0" baseline="20202" sz="825" spc="-509">
                <a:solidFill>
                  <a:srgbClr val="725B72"/>
                </a:solidFill>
                <a:latin typeface="Segoe UI Light"/>
                <a:cs typeface="Segoe UI Light"/>
              </a:rPr>
              <a:t>'</a:t>
            </a:r>
            <a:r>
              <a:rPr dirty="0" smtClean="0" baseline="10101" sz="825" spc="0">
                <a:solidFill>
                  <a:srgbClr val="A86464"/>
                </a:solidFill>
                <a:latin typeface="Segoe UI Light"/>
                <a:cs typeface="Segoe UI Light"/>
              </a:rPr>
              <a:t>- </a:t>
            </a:r>
            <a:r>
              <a:rPr dirty="0" smtClean="0" baseline="3968" sz="1050" spc="-457">
                <a:latin typeface="Segoe UI Light"/>
                <a:cs typeface="Segoe UI Light"/>
              </a:rPr>
              <a:t>-</a:t>
            </a:r>
            <a:r>
              <a:rPr dirty="0" smtClean="0" baseline="3968" sz="1050" spc="-225">
                <a:solidFill>
                  <a:srgbClr val="796E85"/>
                </a:solidFill>
                <a:latin typeface="Segoe UI Light"/>
                <a:cs typeface="Segoe UI Light"/>
              </a:rPr>
              <a:t>2</a:t>
            </a:r>
            <a:r>
              <a:rPr dirty="0" smtClean="0" baseline="11904" sz="1050" spc="-555">
                <a:solidFill>
                  <a:srgbClr val="AFD1E2"/>
                </a:solidFill>
                <a:latin typeface="Segoe UI Light"/>
                <a:cs typeface="Segoe UI Light"/>
              </a:rPr>
              <a:t>-</a:t>
            </a:r>
            <a:r>
              <a:rPr dirty="0" smtClean="0" baseline="11904" sz="1050" spc="-750">
                <a:solidFill>
                  <a:srgbClr val="7EB3E8"/>
                </a:solidFill>
                <a:latin typeface="Segoe UI Light"/>
                <a:cs typeface="Segoe UI Light"/>
              </a:rPr>
              <a:t>2</a:t>
            </a:r>
            <a:r>
              <a:rPr dirty="0" smtClean="0" sz="700" spc="-90">
                <a:solidFill>
                  <a:srgbClr val="8C808E"/>
                </a:solidFill>
                <a:latin typeface="Segoe UI Light"/>
                <a:cs typeface="Segoe UI Light"/>
              </a:rPr>
              <a:t>S</a:t>
            </a:r>
            <a:r>
              <a:rPr dirty="0" smtClean="0" baseline="11904" sz="1050" spc="-937">
                <a:solidFill>
                  <a:srgbClr val="694B83"/>
                </a:solidFill>
                <a:latin typeface="Segoe UI Light"/>
                <a:cs typeface="Segoe UI Light"/>
              </a:rPr>
              <a:t>E</a:t>
            </a:r>
            <a:r>
              <a:rPr dirty="0" smtClean="0" baseline="11904" sz="1050" spc="0">
                <a:solidFill>
                  <a:srgbClr val="694B83"/>
                </a:solidFill>
                <a:latin typeface="Segoe UI Light"/>
                <a:cs typeface="Segoe UI Light"/>
              </a:rPr>
              <a:t>-</a:t>
            </a:r>
            <a:r>
              <a:rPr dirty="0" smtClean="0" baseline="11904" sz="1050" spc="82">
                <a:solidFill>
                  <a:srgbClr val="694B83"/>
                </a:solidFill>
                <a:latin typeface="Segoe UI Light"/>
                <a:cs typeface="Segoe UI Light"/>
              </a:rPr>
              <a:t> </a:t>
            </a:r>
            <a:r>
              <a:rPr dirty="0" smtClean="0" baseline="3968" sz="1050" spc="0">
                <a:latin typeface="Segoe UI Light"/>
                <a:cs typeface="Segoe UI Light"/>
              </a:rPr>
              <a:t>-</a:t>
            </a:r>
            <a:r>
              <a:rPr dirty="0" smtClean="0" baseline="3968" sz="1050" spc="0">
                <a:latin typeface="Segoe UI Light"/>
                <a:cs typeface="Segoe UI Light"/>
              </a:rPr>
              <a:t> </a:t>
            </a:r>
            <a:r>
              <a:rPr dirty="0" smtClean="0" baseline="3968" sz="1050" spc="-127">
                <a:latin typeface="Segoe UI Light"/>
                <a:cs typeface="Segoe UI Light"/>
              </a:rPr>
              <a:t> </a:t>
            </a:r>
            <a:r>
              <a:rPr dirty="0" smtClean="0" baseline="3968" sz="1050" spc="-742">
                <a:latin typeface="Segoe UI Light"/>
                <a:cs typeface="Segoe UI Light"/>
              </a:rPr>
              <a:t>u</a:t>
            </a:r>
            <a:r>
              <a:rPr dirty="0" smtClean="0" baseline="3968" sz="1050" spc="0">
                <a:latin typeface="Segoe UI Light"/>
                <a:cs typeface="Segoe UI Light"/>
              </a:rPr>
              <a:t>E</a:t>
            </a:r>
            <a:endParaRPr baseline="3968" sz="1050">
              <a:latin typeface="Segoe UI Light"/>
              <a:cs typeface="Segoe UI Light"/>
            </a:endParaRPr>
          </a:p>
          <a:p>
            <a:pPr marL="12700">
              <a:lnSpc>
                <a:spcPct val="95000"/>
              </a:lnSpc>
            </a:pPr>
            <a:r>
              <a:rPr dirty="0" smtClean="0" baseline="3968" sz="1050">
                <a:latin typeface="Segoe UI Light"/>
                <a:cs typeface="Segoe UI Light"/>
              </a:rPr>
              <a:t>- </a:t>
            </a:r>
            <a:r>
              <a:rPr dirty="0" smtClean="0" baseline="3968" sz="1050" spc="-75">
                <a:latin typeface="Segoe UI Light"/>
                <a:cs typeface="Segoe UI Light"/>
              </a:rPr>
              <a:t> </a:t>
            </a:r>
            <a:r>
              <a:rPr dirty="0" smtClean="0" sz="700" spc="0">
                <a:solidFill>
                  <a:srgbClr val="4D28CF"/>
                </a:solidFill>
                <a:latin typeface="Segoe UI Light"/>
                <a:cs typeface="Segoe UI Light"/>
              </a:rPr>
              <a:t>m  </a:t>
            </a:r>
            <a:r>
              <a:rPr dirty="0" smtClean="0" sz="700" spc="-55">
                <a:solidFill>
                  <a:srgbClr val="4D28CF"/>
                </a:solidFill>
                <a:latin typeface="Segoe UI Light"/>
                <a:cs typeface="Segoe UI Light"/>
              </a:rPr>
              <a:t> </a:t>
            </a:r>
            <a:r>
              <a:rPr dirty="0" smtClean="0" sz="700" spc="0">
                <a:solidFill>
                  <a:srgbClr val="5D4FD4"/>
                </a:solidFill>
                <a:latin typeface="Segoe UI Light"/>
                <a:cs typeface="Segoe UI Light"/>
              </a:rPr>
              <a:t>m</a:t>
            </a:r>
            <a:r>
              <a:rPr dirty="0" smtClean="0" sz="700" spc="-130">
                <a:solidFill>
                  <a:srgbClr val="5D4FD4"/>
                </a:solidFill>
                <a:latin typeface="Segoe UI Light"/>
                <a:cs typeface="Segoe UI Light"/>
              </a:rPr>
              <a:t> </a:t>
            </a:r>
            <a:r>
              <a:rPr dirty="0" smtClean="0" baseline="7936" sz="1050" spc="-37">
                <a:solidFill>
                  <a:srgbClr val="4D28CF"/>
                </a:solidFill>
                <a:latin typeface="Segoe UI Light"/>
                <a:cs typeface="Segoe UI Light"/>
              </a:rPr>
              <a:t>-</a:t>
            </a:r>
            <a:r>
              <a:rPr dirty="0" smtClean="0" sz="700" spc="-530">
                <a:solidFill>
                  <a:srgbClr val="5E38D3"/>
                </a:solidFill>
                <a:latin typeface="Segoe UI Light"/>
                <a:cs typeface="Segoe UI Light"/>
              </a:rPr>
              <a:t>d</a:t>
            </a:r>
            <a:r>
              <a:rPr dirty="0" smtClean="0" sz="700" spc="-475">
                <a:solidFill>
                  <a:srgbClr val="5E38D3"/>
                </a:solidFill>
                <a:latin typeface="Segoe UI Light"/>
                <a:cs typeface="Segoe UI Light"/>
              </a:rPr>
              <a:t>-</a:t>
            </a:r>
            <a:r>
              <a:rPr dirty="0" smtClean="0" sz="700" spc="0">
                <a:solidFill>
                  <a:srgbClr val="9069D3"/>
                </a:solidFill>
                <a:latin typeface="Segoe UI Light"/>
                <a:cs typeface="Segoe UI Light"/>
              </a:rPr>
              <a:t>2  </a:t>
            </a:r>
            <a:r>
              <a:rPr dirty="0" smtClean="0" sz="700" spc="-45">
                <a:solidFill>
                  <a:srgbClr val="9069D3"/>
                </a:solidFill>
                <a:latin typeface="Segoe UI Light"/>
                <a:cs typeface="Segoe UI Light"/>
              </a:rPr>
              <a:t> </a:t>
            </a:r>
            <a:r>
              <a:rPr dirty="0" smtClean="0" sz="700" spc="-690">
                <a:solidFill>
                  <a:srgbClr val="3436CF"/>
                </a:solidFill>
                <a:latin typeface="Segoe UI Light"/>
                <a:cs typeface="Segoe UI Light"/>
              </a:rPr>
              <a:t>'</a:t>
            </a:r>
            <a:r>
              <a:rPr dirty="0" smtClean="0" baseline="7936" sz="1050" spc="0">
                <a:solidFill>
                  <a:srgbClr val="7B5DD4"/>
                </a:solidFill>
                <a:latin typeface="Segoe UI Light"/>
                <a:cs typeface="Segoe UI Light"/>
              </a:rPr>
              <a:t>a</a:t>
            </a:r>
            <a:endParaRPr baseline="7936" sz="1050">
              <a:latin typeface="Segoe UI Light"/>
              <a:cs typeface="Segoe UI Light"/>
            </a:endParaRPr>
          </a:p>
        </p:txBody>
      </p:sp>
      <p:sp>
        <p:nvSpPr>
          <p:cNvPr id="61" name="object 61"/>
          <p:cNvSpPr txBox="1"/>
          <p:nvPr/>
        </p:nvSpPr>
        <p:spPr>
          <a:xfrm>
            <a:off x="1072353" y="1173491"/>
            <a:ext cx="207645" cy="1718945"/>
          </a:xfrm>
          <a:prstGeom prst="rect">
            <a:avLst/>
          </a:prstGeom>
        </p:spPr>
        <p:txBody>
          <a:bodyPr wrap="square" lIns="0" tIns="0" rIns="0" bIns="0" rtlCol="0" vert="eaVert">
            <a:noAutofit/>
          </a:bodyPr>
          <a:lstStyle/>
          <a:p>
            <a:pPr marL="76835">
              <a:lnSpc>
                <a:spcPct val="100000"/>
              </a:lnSpc>
            </a:pPr>
            <a:r>
              <a:rPr dirty="0" smtClean="0" baseline="3968" sz="1050" spc="-322">
                <a:solidFill>
                  <a:srgbClr val="3436CF"/>
                </a:solidFill>
                <a:latin typeface="Segoe UI Light"/>
                <a:cs typeface="Segoe UI Light"/>
              </a:rPr>
              <a:t>"</a:t>
            </a:r>
            <a:r>
              <a:rPr dirty="0" smtClean="0" sz="700" spc="-605">
                <a:solidFill>
                  <a:srgbClr val="9069D3"/>
                </a:solidFill>
                <a:latin typeface="Segoe UI Light"/>
                <a:cs typeface="Segoe UI Light"/>
              </a:rPr>
              <a:t>h</a:t>
            </a:r>
            <a:r>
              <a:rPr dirty="0" smtClean="0" baseline="3968" sz="1050" spc="60">
                <a:solidFill>
                  <a:srgbClr val="4D28CF"/>
                </a:solidFill>
                <a:latin typeface="Segoe UI Light"/>
                <a:cs typeface="Segoe UI Light"/>
              </a:rPr>
              <a:t>g</a:t>
            </a:r>
            <a:r>
              <a:rPr dirty="0" smtClean="0" baseline="3968" sz="1050" spc="0">
                <a:solidFill>
                  <a:srgbClr val="3436CF"/>
                </a:solidFill>
                <a:latin typeface="Segoe UI Light"/>
                <a:cs typeface="Segoe UI Light"/>
              </a:rPr>
              <a:t>Z </a:t>
            </a:r>
            <a:r>
              <a:rPr dirty="0" smtClean="0" baseline="3968" sz="1050" spc="-135">
                <a:solidFill>
                  <a:srgbClr val="3436CF"/>
                </a:solidFill>
                <a:latin typeface="Segoe UI Light"/>
                <a:cs typeface="Segoe UI Light"/>
              </a:rPr>
              <a:t> </a:t>
            </a:r>
            <a:r>
              <a:rPr dirty="0" smtClean="0" baseline="3968" sz="1050" spc="-937">
                <a:latin typeface="Segoe UI Light"/>
                <a:cs typeface="Segoe UI Light"/>
              </a:rPr>
              <a:t>-</a:t>
            </a:r>
            <a:r>
              <a:rPr dirty="0" smtClean="0" baseline="3968" sz="1050" spc="-37">
                <a:solidFill>
                  <a:srgbClr val="3436CF"/>
                </a:solidFill>
                <a:latin typeface="Segoe UI Light"/>
                <a:cs typeface="Segoe UI Light"/>
              </a:rPr>
              <a:t>e</a:t>
            </a:r>
            <a:r>
              <a:rPr dirty="0" smtClean="0" baseline="7936" sz="1050" spc="0">
                <a:solidFill>
                  <a:srgbClr val="3436CF"/>
                </a:solidFill>
                <a:latin typeface="Segoe UI Light"/>
                <a:cs typeface="Segoe UI Light"/>
              </a:rPr>
              <a:t>z   </a:t>
            </a:r>
            <a:r>
              <a:rPr dirty="0" smtClean="0" baseline="7936" sz="1050" spc="-44">
                <a:solidFill>
                  <a:srgbClr val="3436CF"/>
                </a:solidFill>
                <a:latin typeface="Segoe UI Light"/>
                <a:cs typeface="Segoe UI Light"/>
              </a:rPr>
              <a:t> </a:t>
            </a:r>
            <a:r>
              <a:rPr dirty="0" smtClean="0" baseline="11904" sz="1050" spc="0">
                <a:solidFill>
                  <a:srgbClr val="1A28CD"/>
                </a:solidFill>
                <a:latin typeface="Segoe UI Light"/>
                <a:cs typeface="Segoe UI Light"/>
              </a:rPr>
              <a:t>?   </a:t>
            </a:r>
            <a:r>
              <a:rPr dirty="0" smtClean="0" baseline="11904" sz="1050" spc="-60">
                <a:solidFill>
                  <a:srgbClr val="1A28CD"/>
                </a:solidFill>
                <a:latin typeface="Segoe UI Light"/>
                <a:cs typeface="Segoe UI Light"/>
              </a:rPr>
              <a:t> </a:t>
            </a:r>
            <a:r>
              <a:rPr dirty="0" smtClean="0" baseline="11904" sz="1050" spc="-352">
                <a:solidFill>
                  <a:srgbClr val="7B5DD4"/>
                </a:solidFill>
                <a:latin typeface="Segoe UI Light"/>
                <a:cs typeface="Segoe UI Light"/>
              </a:rPr>
              <a:t>A</a:t>
            </a:r>
            <a:r>
              <a:rPr dirty="0" smtClean="0" baseline="11904" sz="1050" spc="-322">
                <a:solidFill>
                  <a:srgbClr val="5D4FD4"/>
                </a:solidFill>
                <a:latin typeface="Segoe UI Light"/>
                <a:cs typeface="Segoe UI Light"/>
              </a:rPr>
              <a:t>E</a:t>
            </a:r>
            <a:r>
              <a:rPr dirty="0" smtClean="0" baseline="7936" sz="1050" spc="52">
                <a:solidFill>
                  <a:srgbClr val="1A28CD"/>
                </a:solidFill>
                <a:latin typeface="Segoe UI Light"/>
                <a:cs typeface="Segoe UI Light"/>
              </a:rPr>
              <a:t>-</a:t>
            </a:r>
            <a:r>
              <a:rPr dirty="0" smtClean="0" baseline="11904" sz="1050" spc="0">
                <a:solidFill>
                  <a:srgbClr val="4D28CF"/>
                </a:solidFill>
                <a:latin typeface="Segoe UI Light"/>
                <a:cs typeface="Segoe UI Light"/>
              </a:rPr>
              <a:t>Z</a:t>
            </a:r>
            <a:r>
              <a:rPr dirty="0" smtClean="0" baseline="11904" sz="1050" spc="-120">
                <a:solidFill>
                  <a:srgbClr val="4D28CF"/>
                </a:solidFill>
                <a:latin typeface="Segoe UI Light"/>
                <a:cs typeface="Segoe UI Light"/>
              </a:rPr>
              <a:t> </a:t>
            </a:r>
            <a:r>
              <a:rPr dirty="0" smtClean="0" baseline="3968" sz="1050" spc="-989">
                <a:solidFill>
                  <a:srgbClr val="4D28CF"/>
                </a:solidFill>
                <a:latin typeface="Segoe UI Light"/>
                <a:cs typeface="Segoe UI Light"/>
              </a:rPr>
              <a:t>E</a:t>
            </a:r>
            <a:r>
              <a:rPr dirty="0" smtClean="0" baseline="3968" sz="1050" spc="-442">
                <a:latin typeface="Segoe UI Light"/>
                <a:cs typeface="Segoe UI Light"/>
              </a:rPr>
              <a:t>-</a:t>
            </a:r>
            <a:r>
              <a:rPr dirty="0" smtClean="0" baseline="11904" sz="1050" spc="-457">
                <a:solidFill>
                  <a:srgbClr val="7E7EDA"/>
                </a:solidFill>
                <a:latin typeface="Segoe UI Light"/>
                <a:cs typeface="Segoe UI Light"/>
              </a:rPr>
              <a:t>-</a:t>
            </a:r>
            <a:r>
              <a:rPr dirty="0" smtClean="0" baseline="7936" sz="1050" spc="0">
                <a:solidFill>
                  <a:srgbClr val="5D4FD4"/>
                </a:solidFill>
                <a:latin typeface="Segoe UI Light"/>
                <a:cs typeface="Segoe UI Light"/>
              </a:rPr>
              <a:t>F</a:t>
            </a:r>
            <a:endParaRPr baseline="7936" sz="1050">
              <a:latin typeface="Segoe UI Light"/>
              <a:cs typeface="Segoe UI Light"/>
            </a:endParaRPr>
          </a:p>
          <a:p>
            <a:pPr marL="12700">
              <a:lnSpc>
                <a:spcPct val="80000"/>
              </a:lnSpc>
            </a:pPr>
            <a:r>
              <a:rPr dirty="0" smtClean="0" baseline="3968" sz="1050" spc="-37">
                <a:solidFill>
                  <a:srgbClr val="77B18C"/>
                </a:solidFill>
                <a:latin typeface="Segoe UI Light"/>
                <a:cs typeface="Segoe UI Light"/>
              </a:rPr>
              <a:t>E</a:t>
            </a:r>
            <a:r>
              <a:rPr dirty="0" smtClean="0" baseline="3968" sz="1050" spc="75">
                <a:solidFill>
                  <a:srgbClr val="77B18C"/>
                </a:solidFill>
                <a:latin typeface="Segoe UI Light"/>
                <a:cs typeface="Segoe UI Light"/>
              </a:rPr>
              <a:t>5</a:t>
            </a:r>
            <a:r>
              <a:rPr dirty="0" smtClean="0" baseline="7936" sz="1050" spc="-480">
                <a:solidFill>
                  <a:srgbClr val="44A16D"/>
                </a:solidFill>
                <a:latin typeface="Segoe UI Light"/>
                <a:cs typeface="Segoe UI Light"/>
              </a:rPr>
              <a:t>4</a:t>
            </a:r>
            <a:r>
              <a:rPr dirty="0" smtClean="0" baseline="3968" sz="1050" spc="-660">
                <a:solidFill>
                  <a:srgbClr val="44A16D"/>
                </a:solidFill>
                <a:latin typeface="Segoe UI Light"/>
                <a:cs typeface="Segoe UI Light"/>
              </a:rPr>
              <a:t>d</a:t>
            </a:r>
            <a:r>
              <a:rPr dirty="0" smtClean="0" sz="700" spc="-375">
                <a:latin typeface="Segoe UI Light"/>
                <a:cs typeface="Segoe UI Light"/>
              </a:rPr>
              <a:t>J</a:t>
            </a:r>
            <a:r>
              <a:rPr dirty="0" smtClean="0" baseline="3968" sz="1050" spc="-254">
                <a:solidFill>
                  <a:srgbClr val="44A16D"/>
                </a:solidFill>
                <a:latin typeface="Segoe UI Light"/>
                <a:cs typeface="Segoe UI Light"/>
              </a:rPr>
              <a:t>a</a:t>
            </a:r>
            <a:r>
              <a:rPr dirty="0" smtClean="0" baseline="3968" sz="1050" spc="-457">
                <a:solidFill>
                  <a:srgbClr val="44A16D"/>
                </a:solidFill>
                <a:latin typeface="Segoe UI Light"/>
                <a:cs typeface="Segoe UI Light"/>
              </a:rPr>
              <a:t>d</a:t>
            </a:r>
            <a:r>
              <a:rPr dirty="0" smtClean="0" baseline="3968" sz="1050" spc="0">
                <a:solidFill>
                  <a:srgbClr val="6EA152"/>
                </a:solidFill>
                <a:latin typeface="Segoe UI Light"/>
                <a:cs typeface="Segoe UI Light"/>
              </a:rPr>
              <a:t>S</a:t>
            </a:r>
            <a:r>
              <a:rPr dirty="0" smtClean="0" baseline="3968" sz="1050" spc="30">
                <a:solidFill>
                  <a:srgbClr val="6EA152"/>
                </a:solidFill>
                <a:latin typeface="Segoe UI Light"/>
                <a:cs typeface="Segoe UI Light"/>
              </a:rPr>
              <a:t> </a:t>
            </a:r>
            <a:r>
              <a:rPr dirty="0" smtClean="0" baseline="3968" sz="1050" spc="-390">
                <a:solidFill>
                  <a:srgbClr val="44A16D"/>
                </a:solidFill>
                <a:latin typeface="Segoe UI Light"/>
                <a:cs typeface="Segoe UI Light"/>
              </a:rPr>
              <a:t>D</a:t>
            </a:r>
            <a:r>
              <a:rPr dirty="0" smtClean="0" baseline="3968" sz="1050" spc="0">
                <a:solidFill>
                  <a:srgbClr val="44A16D"/>
                </a:solidFill>
                <a:latin typeface="Segoe UI Light"/>
                <a:cs typeface="Segoe UI Light"/>
              </a:rPr>
              <a:t>2</a:t>
            </a:r>
            <a:r>
              <a:rPr dirty="0" smtClean="0" baseline="3968" sz="1050" spc="-67">
                <a:solidFill>
                  <a:srgbClr val="44A16D"/>
                </a:solidFill>
                <a:latin typeface="Segoe UI Light"/>
                <a:cs typeface="Segoe UI Light"/>
              </a:rPr>
              <a:t> </a:t>
            </a:r>
            <a:r>
              <a:rPr dirty="0" smtClean="0" baseline="7936" sz="1050" spc="15">
                <a:solidFill>
                  <a:srgbClr val="44A16D"/>
                </a:solidFill>
                <a:latin typeface="Segoe UI Light"/>
                <a:cs typeface="Segoe UI Light"/>
              </a:rPr>
              <a:t>2</a:t>
            </a:r>
            <a:r>
              <a:rPr dirty="0" smtClean="0" baseline="11904" sz="1050" spc="-37">
                <a:solidFill>
                  <a:srgbClr val="77B18C"/>
                </a:solidFill>
                <a:latin typeface="Segoe UI Light"/>
                <a:cs typeface="Segoe UI Light"/>
              </a:rPr>
              <a:t>E</a:t>
            </a:r>
            <a:r>
              <a:rPr dirty="0" smtClean="0" baseline="7936" sz="1050" spc="-457">
                <a:solidFill>
                  <a:srgbClr val="77B18C"/>
                </a:solidFill>
                <a:latin typeface="Segoe UI Light"/>
                <a:cs typeface="Segoe UI Light"/>
              </a:rPr>
              <a:t>Z</a:t>
            </a:r>
            <a:r>
              <a:rPr dirty="0" smtClean="0" baseline="3968" sz="1050" spc="0">
                <a:solidFill>
                  <a:srgbClr val="289E4B"/>
                </a:solidFill>
                <a:latin typeface="Segoe UI Light"/>
                <a:cs typeface="Segoe UI Light"/>
              </a:rPr>
              <a:t>a  </a:t>
            </a:r>
            <a:r>
              <a:rPr dirty="0" smtClean="0" baseline="3968" sz="1050" spc="-60">
                <a:solidFill>
                  <a:srgbClr val="289E4B"/>
                </a:solidFill>
                <a:latin typeface="Segoe UI Light"/>
                <a:cs typeface="Segoe UI Light"/>
              </a:rPr>
              <a:t> </a:t>
            </a:r>
            <a:r>
              <a:rPr dirty="0" smtClean="0" baseline="3968" sz="1050" spc="-195">
                <a:solidFill>
                  <a:srgbClr val="44A16D"/>
                </a:solidFill>
                <a:latin typeface="Segoe UI Light"/>
                <a:cs typeface="Segoe UI Light"/>
              </a:rPr>
              <a:t>1</a:t>
            </a:r>
            <a:r>
              <a:rPr dirty="0" smtClean="0" baseline="7936" sz="1050" spc="-135">
                <a:solidFill>
                  <a:srgbClr val="44A16D"/>
                </a:solidFill>
                <a:latin typeface="Segoe UI Light"/>
                <a:cs typeface="Segoe UI Light"/>
              </a:rPr>
              <a:t>5</a:t>
            </a:r>
            <a:r>
              <a:rPr dirty="0" smtClean="0" baseline="7936" sz="1050" spc="-292">
                <a:solidFill>
                  <a:srgbClr val="6EA152"/>
                </a:solidFill>
                <a:latin typeface="Segoe UI Light"/>
                <a:cs typeface="Segoe UI Light"/>
              </a:rPr>
              <a:t>Z</a:t>
            </a:r>
            <a:r>
              <a:rPr dirty="0" smtClean="0" baseline="3968" sz="1050" spc="-82">
                <a:solidFill>
                  <a:srgbClr val="54A159"/>
                </a:solidFill>
                <a:latin typeface="Segoe UI Light"/>
                <a:cs typeface="Segoe UI Light"/>
              </a:rPr>
              <a:t>3</a:t>
            </a:r>
            <a:r>
              <a:rPr dirty="0" smtClean="0" baseline="3968" sz="1050" spc="-187">
                <a:solidFill>
                  <a:srgbClr val="54A159"/>
                </a:solidFill>
                <a:latin typeface="Segoe UI Light"/>
                <a:cs typeface="Segoe UI Light"/>
              </a:rPr>
              <a:t>3</a:t>
            </a:r>
            <a:r>
              <a:rPr dirty="0" smtClean="0" baseline="3968" sz="1050" spc="-300">
                <a:solidFill>
                  <a:srgbClr val="54A159"/>
                </a:solidFill>
                <a:latin typeface="Segoe UI Light"/>
                <a:cs typeface="Segoe UI Light"/>
              </a:rPr>
              <a:t>3</a:t>
            </a:r>
            <a:r>
              <a:rPr dirty="0" smtClean="0" baseline="7936" sz="1050" spc="-757">
                <a:solidFill>
                  <a:srgbClr val="54A159"/>
                </a:solidFill>
                <a:latin typeface="Segoe UI Light"/>
                <a:cs typeface="Segoe UI Light"/>
              </a:rPr>
              <a:t>u</a:t>
            </a:r>
            <a:r>
              <a:rPr dirty="0" smtClean="0" baseline="7936" sz="1050" spc="-367">
                <a:solidFill>
                  <a:srgbClr val="54A159"/>
                </a:solidFill>
                <a:latin typeface="Segoe UI Light"/>
                <a:cs typeface="Segoe UI Light"/>
              </a:rPr>
              <a:t>v</a:t>
            </a:r>
            <a:r>
              <a:rPr dirty="0" smtClean="0" baseline="7936" sz="1050" spc="0">
                <a:solidFill>
                  <a:srgbClr val="54A159"/>
                </a:solidFill>
                <a:latin typeface="Segoe UI Light"/>
                <a:cs typeface="Segoe UI Light"/>
              </a:rPr>
              <a:t>1</a:t>
            </a:r>
            <a:endParaRPr baseline="7936" sz="1050">
              <a:latin typeface="Segoe UI Light"/>
              <a:cs typeface="Segoe UI Light"/>
            </a:endParaRPr>
          </a:p>
        </p:txBody>
      </p:sp>
      <p:sp>
        <p:nvSpPr>
          <p:cNvPr id="62" name="object 62"/>
          <p:cNvSpPr txBox="1"/>
          <p:nvPr/>
        </p:nvSpPr>
        <p:spPr>
          <a:xfrm>
            <a:off x="973150" y="1195047"/>
            <a:ext cx="123825" cy="752475"/>
          </a:xfrm>
          <a:prstGeom prst="rect">
            <a:avLst/>
          </a:prstGeom>
        </p:spPr>
        <p:txBody>
          <a:bodyPr wrap="square" lIns="0" tIns="0" rIns="0" bIns="0" rtlCol="0" vert="eaVert">
            <a:noAutofit/>
          </a:bodyPr>
          <a:lstStyle/>
          <a:p>
            <a:pPr marL="12700">
              <a:lnSpc>
                <a:spcPct val="100000"/>
              </a:lnSpc>
            </a:pPr>
            <a:r>
              <a:rPr dirty="0" smtClean="0" sz="700" spc="-150">
                <a:solidFill>
                  <a:srgbClr val="E2823B"/>
                </a:solidFill>
                <a:latin typeface="Segoe UI Light"/>
                <a:cs typeface="Segoe UI Light"/>
              </a:rPr>
              <a:t>J</a:t>
            </a:r>
            <a:r>
              <a:rPr dirty="0" smtClean="0" baseline="3968" sz="1050" spc="-914">
                <a:solidFill>
                  <a:srgbClr val="E2823B"/>
                </a:solidFill>
                <a:latin typeface="Segoe UI Light"/>
                <a:cs typeface="Segoe UI Light"/>
              </a:rPr>
              <a:t>'</a:t>
            </a:r>
            <a:r>
              <a:rPr dirty="0" smtClean="0" baseline="7936" sz="1050" spc="-375">
                <a:solidFill>
                  <a:srgbClr val="E2823B"/>
                </a:solidFill>
                <a:latin typeface="Segoe UI Light"/>
                <a:cs typeface="Segoe UI Light"/>
              </a:rPr>
              <a:t>4</a:t>
            </a:r>
            <a:r>
              <a:rPr dirty="0" smtClean="0" baseline="7936" sz="1050" spc="-240">
                <a:solidFill>
                  <a:srgbClr val="E2823B"/>
                </a:solidFill>
                <a:latin typeface="Segoe UI Light"/>
                <a:cs typeface="Segoe UI Light"/>
              </a:rPr>
              <a:t>'</a:t>
            </a:r>
            <a:r>
              <a:rPr dirty="0" smtClean="0" baseline="7936" sz="1050" spc="0">
                <a:solidFill>
                  <a:srgbClr val="E2823B"/>
                </a:solidFill>
                <a:latin typeface="Segoe UI Light"/>
                <a:cs typeface="Segoe UI Light"/>
              </a:rPr>
              <a:t>'</a:t>
            </a:r>
            <a:r>
              <a:rPr dirty="0" smtClean="0" baseline="7936" sz="1050" spc="-135">
                <a:solidFill>
                  <a:srgbClr val="E2823B"/>
                </a:solidFill>
                <a:latin typeface="Segoe UI Light"/>
                <a:cs typeface="Segoe UI Light"/>
              </a:rPr>
              <a:t> </a:t>
            </a:r>
            <a:r>
              <a:rPr dirty="0" smtClean="0" baseline="15873" sz="1050" spc="-989">
                <a:solidFill>
                  <a:srgbClr val="725B72"/>
                </a:solidFill>
                <a:latin typeface="Segoe UI Light"/>
                <a:cs typeface="Segoe UI Light"/>
              </a:rPr>
              <a:t>i</a:t>
            </a:r>
            <a:r>
              <a:rPr dirty="0" smtClean="0" baseline="7936" sz="1050" spc="-630">
                <a:solidFill>
                  <a:srgbClr val="8C808E"/>
                </a:solidFill>
                <a:latin typeface="Segoe UI Light"/>
                <a:cs typeface="Segoe UI Light"/>
              </a:rPr>
              <a:t>p</a:t>
            </a:r>
            <a:r>
              <a:rPr dirty="0" smtClean="0" baseline="3968" sz="1050" spc="-592">
                <a:solidFill>
                  <a:srgbClr val="896E70"/>
                </a:solidFill>
                <a:latin typeface="Segoe UI Light"/>
                <a:cs typeface="Segoe UI Light"/>
              </a:rPr>
              <a:t>w</a:t>
            </a:r>
            <a:r>
              <a:rPr dirty="0" smtClean="0" baseline="7936" sz="1050" spc="-465">
                <a:solidFill>
                  <a:srgbClr val="896E70"/>
                </a:solidFill>
                <a:latin typeface="Segoe UI Light"/>
                <a:cs typeface="Segoe UI Light"/>
              </a:rPr>
              <a:t>a</a:t>
            </a:r>
            <a:r>
              <a:rPr dirty="0" smtClean="0" baseline="3968" sz="1050" spc="-675">
                <a:solidFill>
                  <a:srgbClr val="7EB3E8"/>
                </a:solidFill>
                <a:latin typeface="Segoe UI Light"/>
                <a:cs typeface="Segoe UI Light"/>
              </a:rPr>
              <a:t>d</a:t>
            </a:r>
            <a:r>
              <a:rPr dirty="0" smtClean="0" baseline="3968" sz="1050" spc="0">
                <a:solidFill>
                  <a:srgbClr val="8C808E"/>
                </a:solidFill>
                <a:latin typeface="Segoe UI Light"/>
                <a:cs typeface="Segoe UI Light"/>
              </a:rPr>
              <a:t>a </a:t>
            </a:r>
            <a:r>
              <a:rPr dirty="0" smtClean="0" baseline="3968" sz="1050" spc="-82">
                <a:solidFill>
                  <a:srgbClr val="8C808E"/>
                </a:solidFill>
                <a:latin typeface="Segoe UI Light"/>
                <a:cs typeface="Segoe UI Light"/>
              </a:rPr>
              <a:t> </a:t>
            </a:r>
            <a:r>
              <a:rPr dirty="0" smtClean="0" baseline="7936" sz="1050" spc="-644">
                <a:solidFill>
                  <a:srgbClr val="8C808E"/>
                </a:solidFill>
                <a:latin typeface="Segoe UI Light"/>
                <a:cs typeface="Segoe UI Light"/>
              </a:rPr>
              <a:t>W</a:t>
            </a:r>
            <a:r>
              <a:rPr dirty="0" smtClean="0" baseline="7936" sz="1050" spc="0">
                <a:solidFill>
                  <a:srgbClr val="8C808E"/>
                </a:solidFill>
                <a:latin typeface="Segoe UI Light"/>
                <a:cs typeface="Segoe UI Light"/>
              </a:rPr>
              <a:t>J</a:t>
            </a:r>
            <a:endParaRPr baseline="7936" sz="1050">
              <a:latin typeface="Segoe UI Light"/>
              <a:cs typeface="Segoe UI Light"/>
            </a:endParaRPr>
          </a:p>
        </p:txBody>
      </p:sp>
      <p:sp>
        <p:nvSpPr>
          <p:cNvPr id="63" name="object 63"/>
          <p:cNvSpPr txBox="1"/>
          <p:nvPr/>
        </p:nvSpPr>
        <p:spPr>
          <a:xfrm>
            <a:off x="979199" y="2038242"/>
            <a:ext cx="123825" cy="368935"/>
          </a:xfrm>
          <a:prstGeom prst="rect">
            <a:avLst/>
          </a:prstGeom>
        </p:spPr>
        <p:txBody>
          <a:bodyPr wrap="square" lIns="0" tIns="0" rIns="0" bIns="0" rtlCol="0" vert="eaVert">
            <a:noAutofit/>
          </a:bodyPr>
          <a:lstStyle/>
          <a:p>
            <a:pPr marL="12700">
              <a:lnSpc>
                <a:spcPct val="100000"/>
              </a:lnSpc>
            </a:pPr>
            <a:r>
              <a:rPr dirty="0" smtClean="0" baseline="3968" sz="1050" spc="-885">
                <a:solidFill>
                  <a:srgbClr val="627291"/>
                </a:solidFill>
                <a:latin typeface="Segoe UI Light"/>
                <a:cs typeface="Segoe UI Light"/>
              </a:rPr>
              <a:t>w</a:t>
            </a:r>
            <a:r>
              <a:rPr dirty="0" smtClean="0" baseline="3968" sz="1050" spc="-434">
                <a:solidFill>
                  <a:srgbClr val="627291"/>
                </a:solidFill>
                <a:latin typeface="Segoe UI Light"/>
                <a:cs typeface="Segoe UI Light"/>
              </a:rPr>
              <a:t>"</a:t>
            </a:r>
            <a:r>
              <a:rPr dirty="0" smtClean="0" sz="700" spc="-290">
                <a:solidFill>
                  <a:srgbClr val="627291"/>
                </a:solidFill>
                <a:latin typeface="Segoe UI Light"/>
                <a:cs typeface="Segoe UI Light"/>
              </a:rPr>
              <a:t>3</a:t>
            </a:r>
            <a:r>
              <a:rPr dirty="0" smtClean="0" baseline="3968" sz="1050" spc="0">
                <a:solidFill>
                  <a:srgbClr val="8C808E"/>
                </a:solidFill>
                <a:latin typeface="Segoe UI Light"/>
                <a:cs typeface="Segoe UI Light"/>
              </a:rPr>
              <a:t>4 </a:t>
            </a:r>
            <a:r>
              <a:rPr dirty="0" smtClean="0" baseline="3968" sz="1050" spc="-22">
                <a:solidFill>
                  <a:srgbClr val="8C808E"/>
                </a:solidFill>
                <a:latin typeface="Segoe UI Light"/>
                <a:cs typeface="Segoe UI Light"/>
              </a:rPr>
              <a:t> </a:t>
            </a:r>
            <a:r>
              <a:rPr dirty="0" smtClean="0" baseline="3968" sz="1050" spc="0">
                <a:solidFill>
                  <a:srgbClr val="8C808E"/>
                </a:solidFill>
                <a:latin typeface="Segoe UI Light"/>
                <a:cs typeface="Segoe UI Light"/>
              </a:rPr>
              <a:t>w</a:t>
            </a:r>
            <a:endParaRPr baseline="3968" sz="1050">
              <a:latin typeface="Segoe UI Light"/>
              <a:cs typeface="Segoe UI Light"/>
            </a:endParaRPr>
          </a:p>
        </p:txBody>
      </p:sp>
      <p:sp>
        <p:nvSpPr>
          <p:cNvPr id="64" name="object 64"/>
          <p:cNvSpPr txBox="1"/>
          <p:nvPr/>
        </p:nvSpPr>
        <p:spPr>
          <a:xfrm>
            <a:off x="804123" y="1140390"/>
            <a:ext cx="212725" cy="2594610"/>
          </a:xfrm>
          <a:prstGeom prst="rect">
            <a:avLst/>
          </a:prstGeom>
        </p:spPr>
        <p:txBody>
          <a:bodyPr wrap="square" lIns="0" tIns="0" rIns="0" bIns="0" rtlCol="0" vert="eaVert">
            <a:noAutofit/>
          </a:bodyPr>
          <a:lstStyle/>
          <a:p>
            <a:pPr marL="15875">
              <a:lnSpc>
                <a:spcPct val="100000"/>
              </a:lnSpc>
              <a:tabLst>
                <a:tab pos="1330325" algn="l"/>
              </a:tabLst>
            </a:pPr>
            <a:r>
              <a:rPr dirty="0" smtClean="0" baseline="11904" sz="1050" spc="-517">
                <a:solidFill>
                  <a:srgbClr val="4F3F38"/>
                </a:solidFill>
                <a:latin typeface="Segoe UI Light"/>
                <a:cs typeface="Segoe UI Light"/>
              </a:rPr>
              <a:t>i</a:t>
            </a:r>
            <a:r>
              <a:rPr dirty="0" smtClean="0" baseline="3968" sz="1050" spc="-254">
                <a:solidFill>
                  <a:srgbClr val="725B72"/>
                </a:solidFill>
                <a:latin typeface="Segoe UI Light"/>
                <a:cs typeface="Segoe UI Light"/>
              </a:rPr>
              <a:t>s</a:t>
            </a:r>
            <a:r>
              <a:rPr dirty="0" smtClean="0" baseline="3968" sz="1050" spc="-450">
                <a:solidFill>
                  <a:srgbClr val="725B72"/>
                </a:solidFill>
                <a:latin typeface="Segoe UI Light"/>
                <a:cs typeface="Segoe UI Light"/>
              </a:rPr>
              <a:t>-</a:t>
            </a:r>
            <a:r>
              <a:rPr dirty="0" smtClean="0" baseline="3968" sz="1050" spc="0">
                <a:solidFill>
                  <a:srgbClr val="725B72"/>
                </a:solidFill>
                <a:latin typeface="Segoe UI Light"/>
                <a:cs typeface="Segoe UI Light"/>
              </a:rPr>
              <a:t>t</a:t>
            </a:r>
            <a:r>
              <a:rPr dirty="0" smtClean="0" baseline="3968" sz="1050" spc="-67">
                <a:solidFill>
                  <a:srgbClr val="725B72"/>
                </a:solidFill>
                <a:latin typeface="Segoe UI Light"/>
                <a:cs typeface="Segoe UI Light"/>
              </a:rPr>
              <a:t> </a:t>
            </a:r>
            <a:r>
              <a:rPr dirty="0" smtClean="0" baseline="7936" sz="1050" spc="-345">
                <a:solidFill>
                  <a:srgbClr val="725B72"/>
                </a:solidFill>
                <a:latin typeface="Segoe UI Light"/>
                <a:cs typeface="Segoe UI Light"/>
              </a:rPr>
              <a:t>=</a:t>
            </a:r>
            <a:r>
              <a:rPr dirty="0" smtClean="0" sz="700" spc="0">
                <a:solidFill>
                  <a:srgbClr val="A0807E"/>
                </a:solidFill>
                <a:latin typeface="Segoe UI Light"/>
                <a:cs typeface="Segoe UI Light"/>
              </a:rPr>
              <a:t>2 </a:t>
            </a:r>
            <a:r>
              <a:rPr dirty="0" smtClean="0" sz="700" spc="-80">
                <a:solidFill>
                  <a:srgbClr val="A0807E"/>
                </a:solidFill>
                <a:latin typeface="Segoe UI Light"/>
                <a:cs typeface="Segoe UI Light"/>
              </a:rPr>
              <a:t> </a:t>
            </a:r>
            <a:r>
              <a:rPr dirty="0" smtClean="0" sz="700" spc="-310">
                <a:solidFill>
                  <a:srgbClr val="694B83"/>
                </a:solidFill>
                <a:latin typeface="Segoe UI Light"/>
                <a:cs typeface="Segoe UI Light"/>
              </a:rPr>
              <a:t>s</a:t>
            </a:r>
            <a:r>
              <a:rPr dirty="0" smtClean="0" baseline="3968" sz="1050" spc="-37">
                <a:solidFill>
                  <a:srgbClr val="694B83"/>
                </a:solidFill>
                <a:latin typeface="Segoe UI Light"/>
                <a:cs typeface="Segoe UI Light"/>
              </a:rPr>
              <a:t>g</a:t>
            </a:r>
            <a:r>
              <a:rPr dirty="0" smtClean="0" baseline="3968" sz="1050" spc="0">
                <a:solidFill>
                  <a:srgbClr val="896E70"/>
                </a:solidFill>
                <a:latin typeface="Segoe UI Light"/>
                <a:cs typeface="Segoe UI Light"/>
              </a:rPr>
              <a:t>g</a:t>
            </a:r>
            <a:r>
              <a:rPr dirty="0" smtClean="0" baseline="3968" sz="1050" spc="7">
                <a:solidFill>
                  <a:srgbClr val="896E70"/>
                </a:solidFill>
                <a:latin typeface="Segoe UI Light"/>
                <a:cs typeface="Segoe UI Light"/>
              </a:rPr>
              <a:t> </a:t>
            </a:r>
            <a:r>
              <a:rPr dirty="0" smtClean="0" baseline="3968" sz="1050" spc="-254">
                <a:solidFill>
                  <a:srgbClr val="5D4D62"/>
                </a:solidFill>
                <a:latin typeface="Segoe UI Light"/>
                <a:cs typeface="Segoe UI Light"/>
              </a:rPr>
              <a:t>$</a:t>
            </a:r>
            <a:r>
              <a:rPr dirty="0" smtClean="0" baseline="3968" sz="1050" spc="-577">
                <a:latin typeface="Segoe UI Light"/>
                <a:cs typeface="Segoe UI Light"/>
              </a:rPr>
              <a:t>-</a:t>
            </a:r>
            <a:r>
              <a:rPr dirty="0" smtClean="0" baseline="3968" sz="1050" spc="-187">
                <a:solidFill>
                  <a:srgbClr val="5D4D62"/>
                </a:solidFill>
                <a:latin typeface="Segoe UI Light"/>
                <a:cs typeface="Segoe UI Light"/>
              </a:rPr>
              <a:t>z</a:t>
            </a:r>
            <a:r>
              <a:rPr dirty="0" smtClean="0" sz="700" spc="-260">
                <a:solidFill>
                  <a:srgbClr val="5D4D62"/>
                </a:solidFill>
                <a:latin typeface="Segoe UI Light"/>
                <a:cs typeface="Segoe UI Light"/>
              </a:rPr>
              <a:t>z</a:t>
            </a:r>
            <a:r>
              <a:rPr dirty="0" smtClean="0" baseline="3968" sz="1050" spc="-382">
                <a:solidFill>
                  <a:srgbClr val="5D4D62"/>
                </a:solidFill>
                <a:latin typeface="Segoe UI Light"/>
                <a:cs typeface="Segoe UI Light"/>
              </a:rPr>
              <a:t>z</a:t>
            </a:r>
            <a:r>
              <a:rPr dirty="0" smtClean="0" baseline="3968" sz="1050" spc="-44">
                <a:solidFill>
                  <a:srgbClr val="856738"/>
                </a:solidFill>
                <a:latin typeface="Segoe UI Light"/>
                <a:cs typeface="Segoe UI Light"/>
              </a:rPr>
              <a:t>u</a:t>
            </a:r>
            <a:r>
              <a:rPr dirty="0" smtClean="0" baseline="3968" sz="1050" spc="0">
                <a:solidFill>
                  <a:srgbClr val="5D4D62"/>
                </a:solidFill>
                <a:latin typeface="Segoe UI Light"/>
                <a:cs typeface="Segoe UI Light"/>
              </a:rPr>
              <a:t>$	</a:t>
            </a:r>
            <a:r>
              <a:rPr dirty="0" smtClean="0" baseline="3968" sz="1050" spc="-240">
                <a:solidFill>
                  <a:srgbClr val="5D4D62"/>
                </a:solidFill>
                <a:latin typeface="Segoe UI Light"/>
                <a:cs typeface="Segoe UI Light"/>
              </a:rPr>
              <a:t>8</a:t>
            </a:r>
            <a:r>
              <a:rPr dirty="0" smtClean="0" baseline="3968" sz="1050" spc="-82">
                <a:solidFill>
                  <a:srgbClr val="627291"/>
                </a:solidFill>
                <a:latin typeface="Segoe UI Light"/>
                <a:cs typeface="Segoe UI Light"/>
              </a:rPr>
              <a:t>9</a:t>
            </a:r>
            <a:r>
              <a:rPr dirty="0" smtClean="0" baseline="3968" sz="1050" spc="-135">
                <a:solidFill>
                  <a:srgbClr val="725B72"/>
                </a:solidFill>
                <a:latin typeface="Segoe UI Light"/>
                <a:cs typeface="Segoe UI Light"/>
              </a:rPr>
              <a:t>2</a:t>
            </a:r>
            <a:r>
              <a:rPr dirty="0" smtClean="0" baseline="3968" sz="1050" spc="-457">
                <a:solidFill>
                  <a:srgbClr val="725B72"/>
                </a:solidFill>
                <a:latin typeface="Segoe UI Light"/>
                <a:cs typeface="Segoe UI Light"/>
              </a:rPr>
              <a:t>2</a:t>
            </a:r>
            <a:r>
              <a:rPr dirty="0" smtClean="0" sz="700" spc="-415">
                <a:solidFill>
                  <a:srgbClr val="725B72"/>
                </a:solidFill>
                <a:latin typeface="Segoe UI Light"/>
                <a:cs typeface="Segoe UI Light"/>
              </a:rPr>
              <a:t>u</a:t>
            </a:r>
            <a:r>
              <a:rPr dirty="0" smtClean="0" sz="700" spc="35">
                <a:solidFill>
                  <a:srgbClr val="725B72"/>
                </a:solidFill>
                <a:latin typeface="Segoe UI Light"/>
                <a:cs typeface="Segoe UI Light"/>
              </a:rPr>
              <a:t>p</a:t>
            </a:r>
            <a:r>
              <a:rPr dirty="0" smtClean="0" baseline="3968" sz="1050" spc="0">
                <a:solidFill>
                  <a:srgbClr val="725B72"/>
                </a:solidFill>
                <a:latin typeface="Segoe UI Light"/>
                <a:cs typeface="Segoe UI Light"/>
              </a:rPr>
              <a:t>E</a:t>
            </a:r>
            <a:r>
              <a:rPr dirty="0" smtClean="0" baseline="3968" sz="1050" spc="-172">
                <a:solidFill>
                  <a:srgbClr val="725B72"/>
                </a:solidFill>
                <a:latin typeface="Segoe UI Light"/>
                <a:cs typeface="Segoe UI Light"/>
              </a:rPr>
              <a:t> </a:t>
            </a:r>
            <a:r>
              <a:rPr dirty="0" smtClean="0" baseline="3968" sz="1050" spc="-172">
                <a:solidFill>
                  <a:srgbClr val="5D85B8"/>
                </a:solidFill>
                <a:latin typeface="Segoe UI Light"/>
                <a:cs typeface="Segoe UI Light"/>
              </a:rPr>
              <a:t>O</a:t>
            </a:r>
            <a:r>
              <a:rPr dirty="0" smtClean="0" baseline="3968" sz="1050" spc="-135">
                <a:solidFill>
                  <a:srgbClr val="5D4D62"/>
                </a:solidFill>
                <a:latin typeface="Segoe UI Light"/>
                <a:cs typeface="Segoe UI Light"/>
              </a:rPr>
              <a:t>'</a:t>
            </a:r>
            <a:r>
              <a:rPr dirty="0" smtClean="0" baseline="3968" sz="1050" spc="-405">
                <a:solidFill>
                  <a:srgbClr val="5D4D62"/>
                </a:solidFill>
                <a:latin typeface="Segoe UI Light"/>
                <a:cs typeface="Segoe UI Light"/>
              </a:rPr>
              <a:t>-</a:t>
            </a:r>
            <a:r>
              <a:rPr dirty="0" smtClean="0" baseline="3968" sz="1050" spc="-487">
                <a:solidFill>
                  <a:srgbClr val="5D4D62"/>
                </a:solidFill>
                <a:latin typeface="Segoe UI Light"/>
                <a:cs typeface="Segoe UI Light"/>
              </a:rPr>
              <a:t>E</a:t>
            </a:r>
            <a:r>
              <a:rPr dirty="0" smtClean="0" baseline="3968" sz="1050" spc="-367">
                <a:solidFill>
                  <a:srgbClr val="627291"/>
                </a:solidFill>
                <a:latin typeface="Segoe UI Light"/>
                <a:cs typeface="Segoe UI Light"/>
              </a:rPr>
              <a:t>g</a:t>
            </a:r>
            <a:r>
              <a:rPr dirty="0" smtClean="0" baseline="3968" sz="1050" spc="-359">
                <a:solidFill>
                  <a:srgbClr val="5D4D62"/>
                </a:solidFill>
                <a:latin typeface="Segoe UI Light"/>
                <a:cs typeface="Segoe UI Light"/>
              </a:rPr>
              <a:t>e</a:t>
            </a:r>
            <a:r>
              <a:rPr dirty="0" smtClean="0" baseline="3968" sz="1050" spc="-315">
                <a:solidFill>
                  <a:srgbClr val="896E70"/>
                </a:solidFill>
                <a:latin typeface="Segoe UI Light"/>
                <a:cs typeface="Segoe UI Light"/>
              </a:rPr>
              <a:t>g</a:t>
            </a:r>
            <a:r>
              <a:rPr dirty="0" smtClean="0" baseline="3968" sz="1050" spc="-390">
                <a:solidFill>
                  <a:srgbClr val="5D4D62"/>
                </a:solidFill>
                <a:latin typeface="Segoe UI Light"/>
                <a:cs typeface="Segoe UI Light"/>
              </a:rPr>
              <a:t>o</a:t>
            </a:r>
            <a:r>
              <a:rPr dirty="0" smtClean="0" baseline="3968" sz="1050" spc="-135">
                <a:solidFill>
                  <a:srgbClr val="5D4D62"/>
                </a:solidFill>
                <a:latin typeface="Segoe UI Light"/>
                <a:cs typeface="Segoe UI Light"/>
              </a:rPr>
              <a:t>w</a:t>
            </a:r>
            <a:r>
              <a:rPr dirty="0" smtClean="0" baseline="3968" sz="1050" spc="-37">
                <a:solidFill>
                  <a:srgbClr val="5D4D62"/>
                </a:solidFill>
                <a:latin typeface="Segoe UI Light"/>
                <a:cs typeface="Segoe UI Light"/>
              </a:rPr>
              <a:t>a</a:t>
            </a:r>
            <a:r>
              <a:rPr dirty="0" smtClean="0" baseline="3968" sz="1050" spc="0">
                <a:solidFill>
                  <a:srgbClr val="5D4D62"/>
                </a:solidFill>
                <a:latin typeface="Segoe UI Light"/>
                <a:cs typeface="Segoe UI Light"/>
              </a:rPr>
              <a:t>z</a:t>
            </a:r>
            <a:endParaRPr baseline="3968" sz="1050">
              <a:latin typeface="Segoe UI Light"/>
              <a:cs typeface="Segoe UI Light"/>
            </a:endParaRPr>
          </a:p>
          <a:p>
            <a:pPr marL="12700">
              <a:lnSpc>
                <a:spcPct val="85000"/>
              </a:lnSpc>
            </a:pPr>
            <a:r>
              <a:rPr dirty="0" smtClean="0" baseline="3968" sz="1050" spc="-1042">
                <a:solidFill>
                  <a:srgbClr val="87A3B6"/>
                </a:solidFill>
                <a:latin typeface="Segoe UI Light"/>
                <a:cs typeface="Segoe UI Light"/>
              </a:rPr>
              <a:t>h</a:t>
            </a:r>
            <a:r>
              <a:rPr dirty="0" smtClean="0" baseline="3968" sz="1050" spc="-592">
                <a:solidFill>
                  <a:srgbClr val="796E85"/>
                </a:solidFill>
                <a:latin typeface="Segoe UI Light"/>
                <a:cs typeface="Segoe UI Light"/>
              </a:rPr>
              <a:t>v</a:t>
            </a:r>
            <a:r>
              <a:rPr dirty="0" smtClean="0" baseline="7936" sz="1050" spc="-284">
                <a:solidFill>
                  <a:srgbClr val="796E85"/>
                </a:solidFill>
                <a:latin typeface="Segoe UI Light"/>
                <a:cs typeface="Segoe UI Light"/>
              </a:rPr>
              <a:t>z</a:t>
            </a:r>
            <a:r>
              <a:rPr dirty="0" smtClean="0" baseline="7936" sz="1050" spc="0">
                <a:solidFill>
                  <a:srgbClr val="694B83"/>
                </a:solidFill>
                <a:latin typeface="Segoe UI Light"/>
                <a:cs typeface="Segoe UI Light"/>
              </a:rPr>
              <a:t>a </a:t>
            </a:r>
            <a:r>
              <a:rPr dirty="0" smtClean="0" baseline="7936" sz="1050" spc="0">
                <a:solidFill>
                  <a:srgbClr val="725B72"/>
                </a:solidFill>
                <a:latin typeface="Segoe UI Light"/>
                <a:cs typeface="Segoe UI Light"/>
              </a:rPr>
              <a:t>S </a:t>
            </a:r>
            <a:r>
              <a:rPr dirty="0" smtClean="0" baseline="7936" sz="1050" spc="135">
                <a:solidFill>
                  <a:srgbClr val="725B72"/>
                </a:solidFill>
                <a:latin typeface="Segoe UI Light"/>
                <a:cs typeface="Segoe UI Light"/>
              </a:rPr>
              <a:t> </a:t>
            </a:r>
            <a:r>
              <a:rPr dirty="0" smtClean="0" baseline="3968" sz="1050" spc="-547">
                <a:solidFill>
                  <a:srgbClr val="725B72"/>
                </a:solidFill>
                <a:latin typeface="Segoe UI Light"/>
                <a:cs typeface="Segoe UI Light"/>
              </a:rPr>
              <a:t>v</a:t>
            </a:r>
            <a:r>
              <a:rPr dirty="0" smtClean="0" sz="700" spc="-675">
                <a:solidFill>
                  <a:srgbClr val="7589AA"/>
                </a:solidFill>
                <a:latin typeface="Segoe UI Light"/>
                <a:cs typeface="Segoe UI Light"/>
              </a:rPr>
              <a:t>v</a:t>
            </a:r>
            <a:r>
              <a:rPr dirty="0" smtClean="0" baseline="3968" sz="1050" spc="-60">
                <a:solidFill>
                  <a:srgbClr val="87A3B6"/>
                </a:solidFill>
                <a:latin typeface="Segoe UI Light"/>
                <a:cs typeface="Segoe UI Light"/>
              </a:rPr>
              <a:t>h</a:t>
            </a:r>
            <a:r>
              <a:rPr dirty="0" smtClean="0" sz="700" spc="-565">
                <a:solidFill>
                  <a:srgbClr val="627291"/>
                </a:solidFill>
                <a:latin typeface="Segoe UI Light"/>
                <a:cs typeface="Segoe UI Light"/>
              </a:rPr>
              <a:t>u</a:t>
            </a:r>
            <a:r>
              <a:rPr dirty="0" smtClean="0" sz="700" spc="-570">
                <a:solidFill>
                  <a:srgbClr val="8E4454"/>
                </a:solidFill>
                <a:latin typeface="Segoe UI Light"/>
                <a:cs typeface="Segoe UI Light"/>
              </a:rPr>
              <a:t>"</a:t>
            </a:r>
            <a:r>
              <a:rPr dirty="0" smtClean="0" sz="700" spc="-180">
                <a:solidFill>
                  <a:srgbClr val="754164"/>
                </a:solidFill>
                <a:latin typeface="Segoe UI Light"/>
                <a:cs typeface="Segoe UI Light"/>
              </a:rPr>
              <a:t>n</a:t>
            </a:r>
            <a:r>
              <a:rPr dirty="0" smtClean="0" sz="700" spc="-455">
                <a:latin typeface="Segoe UI Light"/>
                <a:cs typeface="Segoe UI Light"/>
              </a:rPr>
              <a:t>d</a:t>
            </a:r>
            <a:r>
              <a:rPr dirty="0" smtClean="0" sz="700" spc="-240">
                <a:solidFill>
                  <a:srgbClr val="725B72"/>
                </a:solidFill>
                <a:latin typeface="Segoe UI Light"/>
                <a:cs typeface="Segoe UI Light"/>
              </a:rPr>
              <a:t>o</a:t>
            </a:r>
            <a:r>
              <a:rPr dirty="0" smtClean="0" baseline="3968" sz="1050" spc="-900">
                <a:solidFill>
                  <a:srgbClr val="725B72"/>
                </a:solidFill>
                <a:latin typeface="Segoe UI Light"/>
                <a:cs typeface="Segoe UI Light"/>
              </a:rPr>
              <a:t>d</a:t>
            </a:r>
            <a:r>
              <a:rPr dirty="0" smtClean="0" baseline="3968" sz="1050" spc="-104">
                <a:solidFill>
                  <a:srgbClr val="627291"/>
                </a:solidFill>
                <a:latin typeface="Segoe UI Light"/>
                <a:cs typeface="Segoe UI Light"/>
              </a:rPr>
              <a:t>h</a:t>
            </a:r>
            <a:r>
              <a:rPr dirty="0" smtClean="0" sz="700" spc="0">
                <a:solidFill>
                  <a:srgbClr val="5D4D62"/>
                </a:solidFill>
                <a:latin typeface="Segoe UI Light"/>
                <a:cs typeface="Segoe UI Light"/>
              </a:rPr>
              <a:t>C  </a:t>
            </a:r>
            <a:r>
              <a:rPr dirty="0" smtClean="0" sz="700" spc="-85">
                <a:solidFill>
                  <a:srgbClr val="5D4D62"/>
                </a:solidFill>
                <a:latin typeface="Segoe UI Light"/>
                <a:cs typeface="Segoe UI Light"/>
              </a:rPr>
              <a:t> </a:t>
            </a:r>
            <a:r>
              <a:rPr dirty="0" smtClean="0" sz="700" spc="-265">
                <a:solidFill>
                  <a:srgbClr val="5D4D62"/>
                </a:solidFill>
                <a:latin typeface="Segoe UI Light"/>
                <a:cs typeface="Segoe UI Light"/>
              </a:rPr>
              <a:t>2</a:t>
            </a:r>
            <a:r>
              <a:rPr dirty="0" smtClean="0" baseline="3968" sz="1050" spc="-577">
                <a:solidFill>
                  <a:srgbClr val="5D4D62"/>
                </a:solidFill>
                <a:latin typeface="Segoe UI Light"/>
                <a:cs typeface="Segoe UI Light"/>
              </a:rPr>
              <a:t>0</a:t>
            </a:r>
            <a:r>
              <a:rPr dirty="0" smtClean="0" sz="700" spc="0">
                <a:latin typeface="Segoe UI Light"/>
                <a:cs typeface="Segoe UI Light"/>
              </a:rPr>
              <a:t>d </a:t>
            </a:r>
            <a:r>
              <a:rPr dirty="0" smtClean="0" sz="700" spc="70">
                <a:latin typeface="Segoe UI Light"/>
                <a:cs typeface="Segoe UI Light"/>
              </a:rPr>
              <a:t> </a:t>
            </a:r>
            <a:r>
              <a:rPr dirty="0" smtClean="0" sz="700" spc="-405">
                <a:latin typeface="Segoe UI Light"/>
                <a:cs typeface="Segoe UI Light"/>
              </a:rPr>
              <a:t>d</a:t>
            </a:r>
            <a:r>
              <a:rPr dirty="0" smtClean="0" sz="700" spc="0">
                <a:solidFill>
                  <a:srgbClr val="725B72"/>
                </a:solidFill>
                <a:latin typeface="Segoe UI Light"/>
                <a:cs typeface="Segoe UI Light"/>
              </a:rPr>
              <a:t>@</a:t>
            </a:r>
            <a:r>
              <a:rPr dirty="0" smtClean="0" sz="700" spc="35">
                <a:solidFill>
                  <a:srgbClr val="725B72"/>
                </a:solidFill>
                <a:latin typeface="Segoe UI Light"/>
                <a:cs typeface="Segoe UI Light"/>
              </a:rPr>
              <a:t> </a:t>
            </a:r>
            <a:r>
              <a:rPr dirty="0" smtClean="0" sz="700" spc="-560">
                <a:solidFill>
                  <a:srgbClr val="725B72"/>
                </a:solidFill>
                <a:latin typeface="Segoe UI Light"/>
                <a:cs typeface="Segoe UI Light"/>
              </a:rPr>
              <a:t>'</a:t>
            </a:r>
            <a:r>
              <a:rPr dirty="0" smtClean="0" sz="700" spc="-675">
                <a:solidFill>
                  <a:srgbClr val="695444"/>
                </a:solidFill>
                <a:latin typeface="Segoe UI Light"/>
                <a:cs typeface="Segoe UI Light"/>
              </a:rPr>
              <a:t>w</a:t>
            </a:r>
            <a:r>
              <a:rPr dirty="0" smtClean="0" baseline="3968" sz="1050" spc="-682">
                <a:solidFill>
                  <a:srgbClr val="856738"/>
                </a:solidFill>
                <a:latin typeface="Segoe UI Light"/>
                <a:cs typeface="Segoe UI Light"/>
              </a:rPr>
              <a:t>h</a:t>
            </a:r>
            <a:r>
              <a:rPr dirty="0" smtClean="0" sz="700" spc="0">
                <a:solidFill>
                  <a:srgbClr val="694B83"/>
                </a:solidFill>
                <a:latin typeface="Segoe UI Light"/>
                <a:cs typeface="Segoe UI Light"/>
              </a:rPr>
              <a:t>z  </a:t>
            </a:r>
            <a:r>
              <a:rPr dirty="0" smtClean="0" sz="700" spc="60">
                <a:solidFill>
                  <a:srgbClr val="694B83"/>
                </a:solidFill>
                <a:latin typeface="Segoe UI Light"/>
                <a:cs typeface="Segoe UI Light"/>
              </a:rPr>
              <a:t> </a:t>
            </a:r>
            <a:r>
              <a:rPr dirty="0" smtClean="0" baseline="3968" sz="1050" spc="-682">
                <a:solidFill>
                  <a:srgbClr val="694B83"/>
                </a:solidFill>
                <a:latin typeface="Segoe UI Light"/>
                <a:cs typeface="Segoe UI Light"/>
              </a:rPr>
              <a:t>D</a:t>
            </a:r>
            <a:r>
              <a:rPr dirty="0" smtClean="0" baseline="3968" sz="1050" spc="-352">
                <a:solidFill>
                  <a:srgbClr val="694B83"/>
                </a:solidFill>
                <a:latin typeface="Segoe UI Light"/>
                <a:cs typeface="Segoe UI Light"/>
              </a:rPr>
              <a:t>h</a:t>
            </a:r>
            <a:r>
              <a:rPr dirty="0" smtClean="0" sz="700" spc="-300">
                <a:solidFill>
                  <a:srgbClr val="A86464"/>
                </a:solidFill>
                <a:latin typeface="Segoe UI Light"/>
                <a:cs typeface="Segoe UI Light"/>
              </a:rPr>
              <a:t>2</a:t>
            </a:r>
            <a:r>
              <a:rPr dirty="0" smtClean="0" baseline="3968" sz="1050" spc="-337">
                <a:solidFill>
                  <a:srgbClr val="A0807E"/>
                </a:solidFill>
                <a:latin typeface="Segoe UI Light"/>
                <a:cs typeface="Segoe UI Light"/>
              </a:rPr>
              <a:t>0</a:t>
            </a:r>
            <a:r>
              <a:rPr dirty="0" smtClean="0" baseline="3968" sz="1050" spc="0">
                <a:solidFill>
                  <a:srgbClr val="5D4D62"/>
                </a:solidFill>
                <a:latin typeface="Segoe UI Light"/>
                <a:cs typeface="Segoe UI Light"/>
              </a:rPr>
              <a:t>2</a:t>
            </a:r>
            <a:endParaRPr baseline="3968" sz="1050">
              <a:latin typeface="Segoe UI Light"/>
              <a:cs typeface="Segoe UI Light"/>
            </a:endParaRPr>
          </a:p>
        </p:txBody>
      </p:sp>
      <p:sp>
        <p:nvSpPr>
          <p:cNvPr id="65" name="object 65"/>
          <p:cNvSpPr txBox="1"/>
          <p:nvPr/>
        </p:nvSpPr>
        <p:spPr>
          <a:xfrm>
            <a:off x="496258" y="3443182"/>
            <a:ext cx="92075" cy="339090"/>
          </a:xfrm>
          <a:prstGeom prst="rect">
            <a:avLst/>
          </a:prstGeom>
        </p:spPr>
        <p:txBody>
          <a:bodyPr wrap="square" lIns="0" tIns="0" rIns="0" bIns="0" rtlCol="0" vert="horz">
            <a:noAutofit/>
          </a:bodyPr>
          <a:lstStyle/>
          <a:p>
            <a:pPr marL="12700">
              <a:lnSpc>
                <a:spcPct val="100000"/>
              </a:lnSpc>
            </a:pPr>
            <a:r>
              <a:rPr dirty="0" smtClean="0" sz="2150" spc="-195">
                <a:solidFill>
                  <a:srgbClr val="7B5DD4"/>
                </a:solidFill>
                <a:latin typeface="Times New Roman"/>
                <a:cs typeface="Times New Roman"/>
              </a:rPr>
              <a:t>-</a:t>
            </a:r>
            <a:endParaRPr sz="2150">
              <a:latin typeface="Times New Roman"/>
              <a:cs typeface="Times New Roman"/>
            </a:endParaRPr>
          </a:p>
        </p:txBody>
      </p:sp>
      <p:sp>
        <p:nvSpPr>
          <p:cNvPr id="66" name="object 66"/>
          <p:cNvSpPr txBox="1"/>
          <p:nvPr/>
        </p:nvSpPr>
        <p:spPr>
          <a:xfrm>
            <a:off x="5577216" y="3999897"/>
            <a:ext cx="138430" cy="95885"/>
          </a:xfrm>
          <a:prstGeom prst="rect">
            <a:avLst/>
          </a:prstGeom>
        </p:spPr>
        <p:txBody>
          <a:bodyPr wrap="square" lIns="0" tIns="0" rIns="0" bIns="0" rtlCol="0" vert="horz">
            <a:noAutofit/>
          </a:bodyPr>
          <a:lstStyle/>
          <a:p>
            <a:pPr marL="12700">
              <a:lnSpc>
                <a:spcPct val="100000"/>
              </a:lnSpc>
            </a:pPr>
            <a:r>
              <a:rPr dirty="0" smtClean="0" sz="550" spc="254">
                <a:solidFill>
                  <a:srgbClr val="8C808E"/>
                </a:solidFill>
                <a:latin typeface="Arial"/>
                <a:cs typeface="Arial"/>
              </a:rPr>
              <a:t>{-</a:t>
            </a:r>
            <a:endParaRPr sz="550">
              <a:latin typeface="Arial"/>
              <a:cs typeface="Arial"/>
            </a:endParaRPr>
          </a:p>
        </p:txBody>
      </p:sp>
      <p:sp>
        <p:nvSpPr>
          <p:cNvPr id="67" name="object 67"/>
          <p:cNvSpPr txBox="1"/>
          <p:nvPr/>
        </p:nvSpPr>
        <p:spPr>
          <a:xfrm>
            <a:off x="6123706" y="5303479"/>
            <a:ext cx="326390" cy="394335"/>
          </a:xfrm>
          <a:prstGeom prst="rect">
            <a:avLst/>
          </a:prstGeom>
        </p:spPr>
        <p:txBody>
          <a:bodyPr wrap="square" lIns="0" tIns="0" rIns="0" bIns="0" rtlCol="0" vert="eaVert">
            <a:noAutofit/>
          </a:bodyPr>
          <a:lstStyle/>
          <a:p>
            <a:pPr marL="12700">
              <a:lnSpc>
                <a:spcPct val="85000"/>
              </a:lnSpc>
            </a:pPr>
            <a:r>
              <a:rPr dirty="0" smtClean="0" sz="2350" spc="-1800">
                <a:solidFill>
                  <a:srgbClr val="2F282B"/>
                </a:solidFill>
                <a:latin typeface="Segoe UI Light"/>
                <a:cs typeface="Segoe UI Light"/>
              </a:rPr>
              <a:t>m</a:t>
            </a:r>
            <a:r>
              <a:rPr dirty="0" smtClean="0" sz="2350" spc="0">
                <a:solidFill>
                  <a:srgbClr val="2F282B"/>
                </a:solidFill>
                <a:latin typeface="Segoe UI Light"/>
                <a:cs typeface="Segoe UI Light"/>
              </a:rPr>
              <a:t>w</a:t>
            </a:r>
            <a:endParaRPr sz="2350">
              <a:latin typeface="Segoe UI Light"/>
              <a:cs typeface="Segoe UI Light"/>
            </a:endParaRPr>
          </a:p>
        </p:txBody>
      </p:sp>
      <p:sp>
        <p:nvSpPr>
          <p:cNvPr id="68" name="object 68"/>
          <p:cNvSpPr txBox="1"/>
          <p:nvPr/>
        </p:nvSpPr>
        <p:spPr>
          <a:xfrm>
            <a:off x="6080574" y="6059816"/>
            <a:ext cx="422275" cy="776605"/>
          </a:xfrm>
          <a:prstGeom prst="rect">
            <a:avLst/>
          </a:prstGeom>
        </p:spPr>
        <p:txBody>
          <a:bodyPr wrap="square" lIns="0" tIns="0" rIns="0" bIns="0" rtlCol="0" vert="eaVert">
            <a:noAutofit/>
          </a:bodyPr>
          <a:lstStyle/>
          <a:p>
            <a:pPr marL="12700">
              <a:lnSpc>
                <a:spcPct val="100000"/>
              </a:lnSpc>
            </a:pPr>
            <a:r>
              <a:rPr dirty="0" smtClean="0" baseline="1182" sz="3525" spc="-900">
                <a:solidFill>
                  <a:srgbClr val="2F282B"/>
                </a:solidFill>
                <a:latin typeface="Segoe UI Light"/>
                <a:cs typeface="Segoe UI Light"/>
              </a:rPr>
              <a:t>E</a:t>
            </a:r>
            <a:r>
              <a:rPr dirty="0" smtClean="0" baseline="-8274" sz="3525" spc="-1642">
                <a:solidFill>
                  <a:srgbClr val="2F282B"/>
                </a:solidFill>
                <a:latin typeface="Segoe UI Light"/>
                <a:cs typeface="Segoe UI Light"/>
              </a:rPr>
              <a:t>m</a:t>
            </a:r>
            <a:r>
              <a:rPr dirty="0" smtClean="0" sz="2350" spc="-1800">
                <a:solidFill>
                  <a:srgbClr val="2F282B"/>
                </a:solidFill>
                <a:latin typeface="Segoe UI Light"/>
                <a:cs typeface="Segoe UI Light"/>
              </a:rPr>
              <a:t>m</a:t>
            </a:r>
            <a:r>
              <a:rPr dirty="0" smtClean="0" sz="2350" spc="0">
                <a:solidFill>
                  <a:srgbClr val="2F282B"/>
                </a:solidFill>
                <a:latin typeface="Segoe UI Light"/>
                <a:cs typeface="Segoe UI Light"/>
              </a:rPr>
              <a:t>w</a:t>
            </a:r>
            <a:endParaRPr sz="2350">
              <a:latin typeface="Segoe UI Light"/>
              <a:cs typeface="Segoe UI Light"/>
            </a:endParaRPr>
          </a:p>
        </p:txBody>
      </p:sp>
      <p:sp>
        <p:nvSpPr>
          <p:cNvPr id="69" name="object 69"/>
          <p:cNvSpPr txBox="1"/>
          <p:nvPr/>
        </p:nvSpPr>
        <p:spPr>
          <a:xfrm>
            <a:off x="6130168" y="10271573"/>
            <a:ext cx="524510" cy="1547495"/>
          </a:xfrm>
          <a:prstGeom prst="rect">
            <a:avLst/>
          </a:prstGeom>
        </p:spPr>
        <p:txBody>
          <a:bodyPr wrap="square" lIns="0" tIns="0" rIns="0" bIns="0" rtlCol="0" vert="eaVert">
            <a:noAutofit/>
          </a:bodyPr>
          <a:lstStyle/>
          <a:p>
            <a:pPr marL="12700">
              <a:lnSpc>
                <a:spcPct val="90000"/>
              </a:lnSpc>
            </a:pPr>
            <a:r>
              <a:rPr dirty="0" smtClean="0" baseline="1610" sz="5175" spc="-390">
                <a:solidFill>
                  <a:srgbClr val="1F9E79"/>
                </a:solidFill>
                <a:latin typeface="Segoe UI Light"/>
                <a:cs typeface="Segoe UI Light"/>
              </a:rPr>
              <a:t>@</a:t>
            </a:r>
            <a:r>
              <a:rPr dirty="0" smtClean="0" baseline="1610" sz="5175" spc="-2527">
                <a:solidFill>
                  <a:srgbClr val="1F9E79"/>
                </a:solidFill>
                <a:latin typeface="Segoe UI Light"/>
                <a:cs typeface="Segoe UI Light"/>
              </a:rPr>
              <a:t>3</a:t>
            </a:r>
            <a:r>
              <a:rPr dirty="0" smtClean="0" baseline="-1610" sz="5175" spc="-3090">
                <a:solidFill>
                  <a:srgbClr val="1F9E79"/>
                </a:solidFill>
                <a:latin typeface="Segoe UI Light"/>
                <a:cs typeface="Segoe UI Light"/>
              </a:rPr>
              <a:t>3</a:t>
            </a:r>
            <a:r>
              <a:rPr dirty="0" smtClean="0" sz="3450" spc="-1265">
                <a:solidFill>
                  <a:srgbClr val="1F9E79"/>
                </a:solidFill>
                <a:latin typeface="Segoe UI Light"/>
                <a:cs typeface="Segoe UI Light"/>
              </a:rPr>
              <a:t>8</a:t>
            </a:r>
            <a:r>
              <a:rPr dirty="0" smtClean="0" sz="3450" spc="0">
                <a:solidFill>
                  <a:srgbClr val="1F9E79"/>
                </a:solidFill>
                <a:latin typeface="Segoe UI Light"/>
                <a:cs typeface="Segoe UI Light"/>
              </a:rPr>
              <a:t>2</a:t>
            </a:r>
            <a:endParaRPr sz="3450">
              <a:latin typeface="Segoe UI Light"/>
              <a:cs typeface="Segoe UI Light"/>
            </a:endParaRPr>
          </a:p>
        </p:txBody>
      </p:sp>
      <p:sp>
        <p:nvSpPr>
          <p:cNvPr id="70" name="object 70"/>
          <p:cNvSpPr txBox="1"/>
          <p:nvPr/>
        </p:nvSpPr>
        <p:spPr>
          <a:xfrm>
            <a:off x="4682681" y="4192526"/>
            <a:ext cx="335280" cy="516890"/>
          </a:xfrm>
          <a:prstGeom prst="rect">
            <a:avLst/>
          </a:prstGeom>
        </p:spPr>
        <p:txBody>
          <a:bodyPr wrap="square" lIns="0" tIns="0" rIns="0" bIns="0" rtlCol="0" vert="eaVert">
            <a:noAutofit/>
          </a:bodyPr>
          <a:lstStyle/>
          <a:p>
            <a:pPr marL="12700">
              <a:lnSpc>
                <a:spcPct val="100000"/>
              </a:lnSpc>
            </a:pPr>
            <a:r>
              <a:rPr dirty="0" smtClean="0" baseline="6410" sz="1950" spc="-832">
                <a:solidFill>
                  <a:srgbClr val="2F282B"/>
                </a:solidFill>
                <a:latin typeface="Segoe UI Light"/>
                <a:cs typeface="Segoe UI Light"/>
              </a:rPr>
              <a:t>o</a:t>
            </a:r>
            <a:r>
              <a:rPr dirty="0" smtClean="0" sz="1300" spc="-645">
                <a:solidFill>
                  <a:srgbClr val="2F282B"/>
                </a:solidFill>
                <a:latin typeface="Segoe UI Light"/>
                <a:cs typeface="Segoe UI Light"/>
              </a:rPr>
              <a:t>o</a:t>
            </a:r>
            <a:r>
              <a:rPr dirty="0" smtClean="0" sz="1300" spc="0">
                <a:solidFill>
                  <a:srgbClr val="161313"/>
                </a:solidFill>
                <a:latin typeface="Segoe UI Light"/>
                <a:cs typeface="Segoe UI Light"/>
              </a:rPr>
              <a:t>m</a:t>
            </a:r>
            <a:endParaRPr sz="1300">
              <a:latin typeface="Segoe UI Light"/>
              <a:cs typeface="Segoe UI Light"/>
            </a:endParaRPr>
          </a:p>
          <a:p>
            <a:pPr marL="25400">
              <a:lnSpc>
                <a:spcPct val="100000"/>
              </a:lnSpc>
              <a:spcBef>
                <a:spcPts val="100"/>
              </a:spcBef>
            </a:pPr>
            <a:r>
              <a:rPr dirty="0" smtClean="0" baseline="3968" sz="1050" spc="-682">
                <a:solidFill>
                  <a:srgbClr val="AEA8B3"/>
                </a:solidFill>
                <a:latin typeface="Segoe UI Light"/>
                <a:cs typeface="Segoe UI Light"/>
              </a:rPr>
              <a:t>-</a:t>
            </a:r>
            <a:r>
              <a:rPr dirty="0" smtClean="0" baseline="7936" sz="1050" spc="-690">
                <a:solidFill>
                  <a:srgbClr val="AEA8B3"/>
                </a:solidFill>
                <a:latin typeface="Segoe UI Light"/>
                <a:cs typeface="Segoe UI Light"/>
              </a:rPr>
              <a:t>o</a:t>
            </a:r>
            <a:r>
              <a:rPr dirty="0" smtClean="0" baseline="3968" sz="1050" spc="-810">
                <a:solidFill>
                  <a:srgbClr val="AEA8B3"/>
                </a:solidFill>
                <a:latin typeface="Segoe UI Light"/>
                <a:cs typeface="Segoe UI Light"/>
              </a:rPr>
              <a:t>u</a:t>
            </a:r>
            <a:r>
              <a:rPr dirty="0" smtClean="0" baseline="7936" sz="1050" spc="-585">
                <a:solidFill>
                  <a:srgbClr val="AEA8B3"/>
                </a:solidFill>
                <a:latin typeface="Segoe UI Light"/>
                <a:cs typeface="Segoe UI Light"/>
              </a:rPr>
              <a:t>v</a:t>
            </a:r>
            <a:r>
              <a:rPr dirty="0" smtClean="0" baseline="7936" sz="1050" spc="-517">
                <a:solidFill>
                  <a:srgbClr val="AEA8B3"/>
                </a:solidFill>
                <a:latin typeface="Segoe UI Light"/>
                <a:cs typeface="Segoe UI Light"/>
              </a:rPr>
              <a:t>u</a:t>
            </a:r>
            <a:r>
              <a:rPr dirty="0" smtClean="0" sz="700" spc="-345">
                <a:solidFill>
                  <a:srgbClr val="AEA8B3"/>
                </a:solidFill>
                <a:latin typeface="Segoe UI Light"/>
                <a:cs typeface="Segoe UI Light"/>
              </a:rPr>
              <a:t>-</a:t>
            </a:r>
            <a:r>
              <a:rPr dirty="0" smtClean="0" baseline="3968" sz="1050" spc="-412">
                <a:solidFill>
                  <a:srgbClr val="AEA8B3"/>
                </a:solidFill>
                <a:latin typeface="Segoe UI Light"/>
                <a:cs typeface="Segoe UI Light"/>
              </a:rPr>
              <a:t>m</a:t>
            </a:r>
            <a:r>
              <a:rPr dirty="0" smtClean="0" baseline="3968" sz="1050" spc="-975">
                <a:solidFill>
                  <a:srgbClr val="AEA8B3"/>
                </a:solidFill>
                <a:latin typeface="Segoe UI Light"/>
                <a:cs typeface="Segoe UI Light"/>
              </a:rPr>
              <a:t>-</a:t>
            </a:r>
            <a:r>
              <a:rPr dirty="0" smtClean="0" baseline="3968" sz="1050" spc="-772">
                <a:solidFill>
                  <a:srgbClr val="AEA8B3"/>
                </a:solidFill>
                <a:latin typeface="Segoe UI Light"/>
                <a:cs typeface="Segoe UI Light"/>
              </a:rPr>
              <a:t>r</a:t>
            </a:r>
            <a:r>
              <a:rPr dirty="0" smtClean="0" baseline="11904" sz="1050" spc="-142">
                <a:solidFill>
                  <a:srgbClr val="AEA8B3"/>
                </a:solidFill>
                <a:latin typeface="Segoe UI Light"/>
                <a:cs typeface="Segoe UI Light"/>
              </a:rPr>
              <a:t>-</a:t>
            </a:r>
            <a:r>
              <a:rPr dirty="0" smtClean="0" sz="700" spc="-590">
                <a:solidFill>
                  <a:srgbClr val="AEA8B3"/>
                </a:solidFill>
                <a:latin typeface="Segoe UI Light"/>
                <a:cs typeface="Segoe UI Light"/>
              </a:rPr>
              <a:t>d</a:t>
            </a:r>
            <a:r>
              <a:rPr dirty="0" smtClean="0" sz="700" spc="0">
                <a:solidFill>
                  <a:srgbClr val="AEA8B3"/>
                </a:solidFill>
                <a:latin typeface="Segoe UI Light"/>
                <a:cs typeface="Segoe UI Light"/>
              </a:rPr>
              <a:t>z</a:t>
            </a:r>
            <a:endParaRPr sz="700">
              <a:latin typeface="Segoe UI Light"/>
              <a:cs typeface="Segoe UI Light"/>
            </a:endParaRPr>
          </a:p>
        </p:txBody>
      </p:sp>
      <p:sp>
        <p:nvSpPr>
          <p:cNvPr id="71" name="object 71"/>
          <p:cNvSpPr txBox="1"/>
          <p:nvPr/>
        </p:nvSpPr>
        <p:spPr>
          <a:xfrm>
            <a:off x="4675792" y="4830629"/>
            <a:ext cx="349250" cy="649605"/>
          </a:xfrm>
          <a:prstGeom prst="rect">
            <a:avLst/>
          </a:prstGeom>
        </p:spPr>
        <p:txBody>
          <a:bodyPr wrap="square" lIns="0" tIns="0" rIns="0" bIns="0" rtlCol="0" vert="eaVert">
            <a:noAutofit/>
          </a:bodyPr>
          <a:lstStyle/>
          <a:p>
            <a:pPr marL="12700">
              <a:lnSpc>
                <a:spcPct val="95000"/>
              </a:lnSpc>
            </a:pPr>
            <a:r>
              <a:rPr dirty="0" smtClean="0" sz="1300" spc="-844">
                <a:solidFill>
                  <a:srgbClr val="2D0303"/>
                </a:solidFill>
                <a:latin typeface="Segoe UI Light"/>
                <a:cs typeface="Segoe UI Light"/>
              </a:rPr>
              <a:t>-</a:t>
            </a:r>
            <a:r>
              <a:rPr dirty="0" smtClean="0" baseline="-6410" sz="1950" spc="-434">
                <a:solidFill>
                  <a:srgbClr val="2D0303"/>
                </a:solidFill>
                <a:latin typeface="Segoe UI Light"/>
                <a:cs typeface="Segoe UI Light"/>
              </a:rPr>
              <a:t>0</a:t>
            </a:r>
            <a:r>
              <a:rPr dirty="0" smtClean="0" sz="1300" spc="-800">
                <a:solidFill>
                  <a:srgbClr val="2F282B"/>
                </a:solidFill>
                <a:latin typeface="Segoe UI Light"/>
                <a:cs typeface="Segoe UI Light"/>
              </a:rPr>
              <a:t>7</a:t>
            </a:r>
            <a:r>
              <a:rPr dirty="0" smtClean="0" sz="1300" spc="-860">
                <a:solidFill>
                  <a:srgbClr val="0C0C38"/>
                </a:solidFill>
                <a:latin typeface="Segoe UI Light"/>
                <a:cs typeface="Segoe UI Light"/>
              </a:rPr>
              <a:t>-</a:t>
            </a:r>
            <a:r>
              <a:rPr dirty="0" smtClean="0" baseline="-6410" sz="1950" spc="-150">
                <a:solidFill>
                  <a:srgbClr val="161313"/>
                </a:solidFill>
                <a:latin typeface="Segoe UI Light"/>
                <a:cs typeface="Segoe UI Light"/>
              </a:rPr>
              <a:t>o</a:t>
            </a:r>
            <a:r>
              <a:rPr dirty="0" smtClean="0" sz="1300" spc="0">
                <a:solidFill>
                  <a:srgbClr val="161313"/>
                </a:solidFill>
                <a:latin typeface="Segoe UI Light"/>
                <a:cs typeface="Segoe UI Light"/>
              </a:rPr>
              <a:t>N</a:t>
            </a:r>
            <a:endParaRPr sz="1300">
              <a:latin typeface="Segoe UI Light"/>
              <a:cs typeface="Segoe UI Light"/>
            </a:endParaRPr>
          </a:p>
          <a:p>
            <a:pPr marL="25400">
              <a:lnSpc>
                <a:spcPct val="100000"/>
              </a:lnSpc>
              <a:spcBef>
                <a:spcPts val="290"/>
              </a:spcBef>
            </a:pPr>
            <a:r>
              <a:rPr dirty="0" smtClean="0" baseline="3968" sz="1050" spc="-577">
                <a:solidFill>
                  <a:srgbClr val="AEA8B3"/>
                </a:solidFill>
                <a:latin typeface="Segoe UI Light"/>
                <a:cs typeface="Segoe UI Light"/>
              </a:rPr>
              <a:t>d</a:t>
            </a:r>
            <a:r>
              <a:rPr dirty="0" smtClean="0" baseline="3968" sz="1050" spc="-442">
                <a:solidFill>
                  <a:srgbClr val="AEA8B3"/>
                </a:solidFill>
                <a:latin typeface="Segoe UI Light"/>
                <a:cs typeface="Segoe UI Light"/>
              </a:rPr>
              <a:t>o</a:t>
            </a:r>
            <a:r>
              <a:rPr dirty="0" smtClean="0" baseline="3968" sz="1050" spc="-509">
                <a:solidFill>
                  <a:srgbClr val="AEA8B3"/>
                </a:solidFill>
                <a:latin typeface="Segoe UI Light"/>
                <a:cs typeface="Segoe UI Light"/>
              </a:rPr>
              <a:t>s</a:t>
            </a:r>
            <a:r>
              <a:rPr dirty="0" smtClean="0" baseline="3968" sz="1050" spc="-622">
                <a:solidFill>
                  <a:srgbClr val="AEA8B3"/>
                </a:solidFill>
                <a:latin typeface="Segoe UI Light"/>
                <a:cs typeface="Segoe UI Light"/>
              </a:rPr>
              <a:t>-</a:t>
            </a:r>
            <a:r>
              <a:rPr dirty="0" smtClean="0" sz="700" spc="-50">
                <a:solidFill>
                  <a:srgbClr val="AEA8B3"/>
                </a:solidFill>
                <a:latin typeface="Segoe UI Light"/>
                <a:cs typeface="Segoe UI Light"/>
              </a:rPr>
              <a:t>u</a:t>
            </a:r>
            <a:r>
              <a:rPr dirty="0" smtClean="0" baseline="11904" sz="1050" spc="0">
                <a:solidFill>
                  <a:srgbClr val="AEA8B3"/>
                </a:solidFill>
                <a:latin typeface="Segoe UI Light"/>
                <a:cs typeface="Segoe UI Light"/>
              </a:rPr>
              <a:t>.</a:t>
            </a:r>
            <a:endParaRPr baseline="11904" sz="1050">
              <a:latin typeface="Segoe UI Light"/>
              <a:cs typeface="Segoe UI Light"/>
            </a:endParaRPr>
          </a:p>
        </p:txBody>
      </p:sp>
      <p:sp>
        <p:nvSpPr>
          <p:cNvPr id="72" name="object 72"/>
          <p:cNvSpPr txBox="1"/>
          <p:nvPr/>
        </p:nvSpPr>
        <p:spPr>
          <a:xfrm>
            <a:off x="4434425" y="4604838"/>
            <a:ext cx="226695" cy="499109"/>
          </a:xfrm>
          <a:prstGeom prst="rect">
            <a:avLst/>
          </a:prstGeom>
        </p:spPr>
        <p:txBody>
          <a:bodyPr wrap="square" lIns="0" tIns="0" rIns="0" bIns="0" rtlCol="0" vert="eaVert">
            <a:noAutofit/>
          </a:bodyPr>
          <a:lstStyle/>
          <a:p>
            <a:pPr algn="r" marR="38735">
              <a:lnSpc>
                <a:spcPct val="100000"/>
              </a:lnSpc>
            </a:pPr>
            <a:r>
              <a:rPr dirty="0" smtClean="0" baseline="3968" sz="1050" spc="-989">
                <a:latin typeface="Segoe UI Light"/>
                <a:cs typeface="Segoe UI Light"/>
              </a:rPr>
              <a:t>-</a:t>
            </a:r>
            <a:r>
              <a:rPr dirty="0" smtClean="0" baseline="3968" sz="1050" spc="-322">
                <a:solidFill>
                  <a:srgbClr val="4D28CF"/>
                </a:solidFill>
                <a:latin typeface="Segoe UI Light"/>
                <a:cs typeface="Segoe UI Light"/>
              </a:rPr>
              <a:t>z</a:t>
            </a:r>
            <a:r>
              <a:rPr dirty="0" smtClean="0" sz="700" spc="-295">
                <a:solidFill>
                  <a:srgbClr val="4D28CF"/>
                </a:solidFill>
                <a:latin typeface="Segoe UI Light"/>
                <a:cs typeface="Segoe UI Light"/>
              </a:rPr>
              <a:t>0</a:t>
            </a:r>
            <a:r>
              <a:rPr dirty="0" smtClean="0" baseline="3968" sz="1050" spc="0">
                <a:solidFill>
                  <a:srgbClr val="9069D3"/>
                </a:solidFill>
                <a:latin typeface="Segoe UI Light"/>
                <a:cs typeface="Segoe UI Light"/>
              </a:rPr>
              <a:t>0</a:t>
            </a:r>
            <a:endParaRPr baseline="3968" sz="1050">
              <a:latin typeface="Segoe UI Light"/>
              <a:cs typeface="Segoe UI Light"/>
            </a:endParaRPr>
          </a:p>
          <a:p>
            <a:pPr algn="r" marR="12700">
              <a:lnSpc>
                <a:spcPct val="50000"/>
              </a:lnSpc>
            </a:pPr>
            <a:r>
              <a:rPr dirty="0" smtClean="0" sz="700">
                <a:solidFill>
                  <a:srgbClr val="1A28CD"/>
                </a:solidFill>
                <a:latin typeface="Segoe UI Light"/>
                <a:cs typeface="Segoe UI Light"/>
              </a:rPr>
              <a:t>.</a:t>
            </a:r>
            <a:endParaRPr sz="700">
              <a:latin typeface="Segoe UI Light"/>
              <a:cs typeface="Segoe UI Light"/>
            </a:endParaRPr>
          </a:p>
          <a:p>
            <a:pPr algn="r" marR="64135">
              <a:lnSpc>
                <a:spcPct val="45000"/>
              </a:lnSpc>
            </a:pPr>
            <a:r>
              <a:rPr dirty="0" smtClean="0" baseline="3968" sz="1050" spc="-794">
                <a:solidFill>
                  <a:srgbClr val="2F282B"/>
                </a:solidFill>
                <a:latin typeface="Segoe UI Light"/>
                <a:cs typeface="Segoe UI Light"/>
              </a:rPr>
              <a:t>U</a:t>
            </a:r>
            <a:r>
              <a:rPr dirty="0" smtClean="0" baseline="3968" sz="1050" spc="0">
                <a:solidFill>
                  <a:srgbClr val="725B72"/>
                </a:solidFill>
                <a:latin typeface="Segoe UI Light"/>
                <a:cs typeface="Segoe UI Light"/>
              </a:rPr>
              <a:t>V   </a:t>
            </a:r>
            <a:r>
              <a:rPr dirty="0" smtClean="0" baseline="3968" sz="1050" spc="-120">
                <a:solidFill>
                  <a:srgbClr val="725B72"/>
                </a:solidFill>
                <a:latin typeface="Segoe UI Light"/>
                <a:cs typeface="Segoe UI Light"/>
              </a:rPr>
              <a:t> </a:t>
            </a:r>
            <a:r>
              <a:rPr dirty="0" smtClean="0" baseline="3968" sz="1050" spc="-637">
                <a:solidFill>
                  <a:srgbClr val="3436CF"/>
                </a:solidFill>
                <a:latin typeface="Segoe UI Light"/>
                <a:cs typeface="Segoe UI Light"/>
              </a:rPr>
              <a:t>M</a:t>
            </a:r>
            <a:r>
              <a:rPr dirty="0" smtClean="0" sz="700" spc="-459">
                <a:solidFill>
                  <a:srgbClr val="4D28CF"/>
                </a:solidFill>
                <a:latin typeface="Segoe UI Light"/>
                <a:cs typeface="Segoe UI Light"/>
              </a:rPr>
              <a:t>A</a:t>
            </a:r>
            <a:r>
              <a:rPr dirty="0" smtClean="0" baseline="3968" sz="1050" spc="-247">
                <a:solidFill>
                  <a:srgbClr val="4D28CF"/>
                </a:solidFill>
                <a:latin typeface="Segoe UI Light"/>
                <a:cs typeface="Segoe UI Light"/>
              </a:rPr>
              <a:t>-</a:t>
            </a:r>
            <a:r>
              <a:rPr dirty="0" smtClean="0" sz="700" spc="0">
                <a:solidFill>
                  <a:srgbClr val="4D28CF"/>
                </a:solidFill>
                <a:latin typeface="Segoe UI Light"/>
                <a:cs typeface="Segoe UI Light"/>
              </a:rPr>
              <a:t>2</a:t>
            </a:r>
            <a:endParaRPr sz="700">
              <a:latin typeface="Segoe UI Light"/>
              <a:cs typeface="Segoe UI Light"/>
            </a:endParaRPr>
          </a:p>
        </p:txBody>
      </p:sp>
      <p:sp>
        <p:nvSpPr>
          <p:cNvPr id="73" name="object 73"/>
          <p:cNvSpPr txBox="1"/>
          <p:nvPr/>
        </p:nvSpPr>
        <p:spPr>
          <a:xfrm>
            <a:off x="4428202" y="5123741"/>
            <a:ext cx="123825" cy="169545"/>
          </a:xfrm>
          <a:prstGeom prst="rect">
            <a:avLst/>
          </a:prstGeom>
        </p:spPr>
        <p:txBody>
          <a:bodyPr wrap="square" lIns="0" tIns="0" rIns="0" bIns="0" rtlCol="0" vert="eaVert">
            <a:noAutofit/>
          </a:bodyPr>
          <a:lstStyle/>
          <a:p>
            <a:pPr marL="12700">
              <a:lnSpc>
                <a:spcPct val="100000"/>
              </a:lnSpc>
            </a:pPr>
            <a:r>
              <a:rPr dirty="0" smtClean="0" sz="700" spc="-465">
                <a:latin typeface="Segoe UI Light"/>
                <a:cs typeface="Segoe UI Light"/>
              </a:rPr>
              <a:t>d</a:t>
            </a:r>
            <a:r>
              <a:rPr dirty="0" smtClean="0" baseline="3968" sz="1050" spc="-765">
                <a:solidFill>
                  <a:srgbClr val="4D28CF"/>
                </a:solidFill>
                <a:latin typeface="Segoe UI Light"/>
                <a:cs typeface="Segoe UI Light"/>
              </a:rPr>
              <a:t>h</a:t>
            </a:r>
            <a:r>
              <a:rPr dirty="0" smtClean="0" baseline="7936" sz="1050" spc="0">
                <a:solidFill>
                  <a:srgbClr val="4D28CF"/>
                </a:solidFill>
                <a:latin typeface="Segoe UI Light"/>
                <a:cs typeface="Segoe UI Light"/>
              </a:rPr>
              <a:t>E</a:t>
            </a:r>
            <a:endParaRPr baseline="7936" sz="1050">
              <a:latin typeface="Segoe UI Light"/>
              <a:cs typeface="Segoe UI Light"/>
            </a:endParaRPr>
          </a:p>
        </p:txBody>
      </p:sp>
      <p:sp>
        <p:nvSpPr>
          <p:cNvPr id="74" name="object 74"/>
          <p:cNvSpPr txBox="1"/>
          <p:nvPr/>
        </p:nvSpPr>
        <p:spPr>
          <a:xfrm>
            <a:off x="4002758" y="4195624"/>
            <a:ext cx="375920" cy="1538605"/>
          </a:xfrm>
          <a:prstGeom prst="rect">
            <a:avLst/>
          </a:prstGeom>
        </p:spPr>
        <p:txBody>
          <a:bodyPr wrap="square" lIns="0" tIns="0" rIns="0" bIns="0" rtlCol="0" vert="eaVert">
            <a:noAutofit/>
          </a:bodyPr>
          <a:lstStyle/>
          <a:p>
            <a:pPr marL="12700">
              <a:lnSpc>
                <a:spcPct val="100000"/>
              </a:lnSpc>
            </a:pPr>
            <a:r>
              <a:rPr dirty="0" smtClean="0" baseline="7936" sz="1050" spc="-802">
                <a:solidFill>
                  <a:srgbClr val="592A72"/>
                </a:solidFill>
                <a:latin typeface="Segoe UI Light"/>
                <a:cs typeface="Segoe UI Light"/>
              </a:rPr>
              <a:t>F</a:t>
            </a:r>
            <a:r>
              <a:rPr dirty="0" smtClean="0" baseline="7936" sz="1050" spc="-592">
                <a:solidFill>
                  <a:srgbClr val="2F282B"/>
                </a:solidFill>
                <a:latin typeface="Segoe UI Light"/>
                <a:cs typeface="Segoe UI Light"/>
              </a:rPr>
              <a:t>L</a:t>
            </a:r>
            <a:r>
              <a:rPr dirty="0" smtClean="0" sz="700" spc="0">
                <a:solidFill>
                  <a:srgbClr val="4F3F38"/>
                </a:solidFill>
                <a:latin typeface="Segoe UI Light"/>
                <a:cs typeface="Segoe UI Light"/>
              </a:rPr>
              <a:t>@</a:t>
            </a:r>
            <a:r>
              <a:rPr dirty="0" smtClean="0" sz="700" spc="-50">
                <a:solidFill>
                  <a:srgbClr val="4F3F38"/>
                </a:solidFill>
                <a:latin typeface="Segoe UI Light"/>
                <a:cs typeface="Segoe UI Light"/>
              </a:rPr>
              <a:t> </a:t>
            </a:r>
            <a:r>
              <a:rPr dirty="0" smtClean="0" baseline="3968" sz="1050" spc="-247">
                <a:solidFill>
                  <a:srgbClr val="542A3F"/>
                </a:solidFill>
                <a:latin typeface="Segoe UI Light"/>
                <a:cs typeface="Segoe UI Light"/>
              </a:rPr>
              <a:t>"</a:t>
            </a:r>
            <a:r>
              <a:rPr dirty="0" smtClean="0" baseline="3968" sz="1050" spc="-644">
                <a:solidFill>
                  <a:srgbClr val="2F282B"/>
                </a:solidFill>
                <a:latin typeface="Segoe UI Light"/>
                <a:cs typeface="Segoe UI Light"/>
              </a:rPr>
              <a:t>m</a:t>
            </a:r>
            <a:r>
              <a:rPr dirty="0" smtClean="0" baseline="3968" sz="1050" spc="-675">
                <a:solidFill>
                  <a:srgbClr val="725B72"/>
                </a:solidFill>
                <a:latin typeface="Segoe UI Light"/>
                <a:cs typeface="Segoe UI Light"/>
              </a:rPr>
              <a:t>u</a:t>
            </a:r>
            <a:r>
              <a:rPr dirty="0" smtClean="0" baseline="7936" sz="1050" spc="-644">
                <a:solidFill>
                  <a:srgbClr val="754164"/>
                </a:solidFill>
                <a:latin typeface="Segoe UI Light"/>
                <a:cs typeface="Segoe UI Light"/>
              </a:rPr>
              <a:t>-</a:t>
            </a:r>
            <a:r>
              <a:rPr dirty="0" smtClean="0" baseline="3968" sz="1050" spc="-494">
                <a:solidFill>
                  <a:srgbClr val="5D4D62"/>
                </a:solidFill>
                <a:latin typeface="Segoe UI Light"/>
                <a:cs typeface="Segoe UI Light"/>
              </a:rPr>
              <a:t>-</a:t>
            </a:r>
            <a:r>
              <a:rPr dirty="0" smtClean="0" baseline="7936" sz="1050" spc="-914">
                <a:solidFill>
                  <a:srgbClr val="592A72"/>
                </a:solidFill>
                <a:latin typeface="Segoe UI Light"/>
                <a:cs typeface="Segoe UI Light"/>
              </a:rPr>
              <a:t>-</a:t>
            </a:r>
            <a:r>
              <a:rPr dirty="0" smtClean="0" baseline="7936" sz="1050" spc="-847">
                <a:solidFill>
                  <a:srgbClr val="592A72"/>
                </a:solidFill>
                <a:latin typeface="Segoe UI Light"/>
                <a:cs typeface="Segoe UI Light"/>
              </a:rPr>
              <a:t>R</a:t>
            </a:r>
            <a:r>
              <a:rPr dirty="0" smtClean="0" baseline="7936" sz="1050" spc="-644">
                <a:solidFill>
                  <a:srgbClr val="592A72"/>
                </a:solidFill>
                <a:latin typeface="Segoe UI Light"/>
                <a:cs typeface="Segoe UI Light"/>
              </a:rPr>
              <a:t>M</a:t>
            </a:r>
            <a:r>
              <a:rPr dirty="0" smtClean="0" baseline="3968" sz="1050" spc="0">
                <a:solidFill>
                  <a:srgbClr val="36364D"/>
                </a:solidFill>
                <a:latin typeface="Segoe UI Light"/>
                <a:cs typeface="Segoe UI Light"/>
              </a:rPr>
              <a:t>@  </a:t>
            </a:r>
            <a:r>
              <a:rPr dirty="0" smtClean="0" baseline="3968" sz="1050" spc="37">
                <a:solidFill>
                  <a:srgbClr val="36364D"/>
                </a:solidFill>
                <a:latin typeface="Segoe UI Light"/>
                <a:cs typeface="Segoe UI Light"/>
              </a:rPr>
              <a:t> </a:t>
            </a:r>
            <a:r>
              <a:rPr dirty="0" smtClean="0" sz="700" spc="-210">
                <a:solidFill>
                  <a:srgbClr val="2F282B"/>
                </a:solidFill>
                <a:latin typeface="Segoe UI Light"/>
                <a:cs typeface="Segoe UI Light"/>
              </a:rPr>
              <a:t>'</a:t>
            </a:r>
            <a:r>
              <a:rPr dirty="0" smtClean="0" baseline="7936" sz="1050" spc="-675">
                <a:solidFill>
                  <a:srgbClr val="36364D"/>
                </a:solidFill>
                <a:latin typeface="Segoe UI Light"/>
                <a:cs typeface="Segoe UI Light"/>
              </a:rPr>
              <a:t>u</a:t>
            </a:r>
            <a:r>
              <a:rPr dirty="0" smtClean="0" baseline="7936" sz="1050" spc="-982">
                <a:solidFill>
                  <a:srgbClr val="5D4D62"/>
                </a:solidFill>
                <a:latin typeface="Segoe UI Light"/>
                <a:cs typeface="Segoe UI Light"/>
              </a:rPr>
              <a:t>h</a:t>
            </a:r>
            <a:r>
              <a:rPr dirty="0" smtClean="0" baseline="7936" sz="1050" spc="0">
                <a:solidFill>
                  <a:srgbClr val="5D4D62"/>
                </a:solidFill>
                <a:latin typeface="Segoe UI Light"/>
                <a:cs typeface="Segoe UI Light"/>
              </a:rPr>
              <a:t>a </a:t>
            </a:r>
            <a:r>
              <a:rPr dirty="0" smtClean="0" baseline="7936" sz="1050" spc="-89">
                <a:solidFill>
                  <a:srgbClr val="5D4D62"/>
                </a:solidFill>
                <a:latin typeface="Segoe UI Light"/>
                <a:cs typeface="Segoe UI Light"/>
              </a:rPr>
              <a:t> </a:t>
            </a:r>
            <a:r>
              <a:rPr dirty="0" smtClean="0" baseline="7936" sz="1050" spc="-712">
                <a:solidFill>
                  <a:srgbClr val="592A72"/>
                </a:solidFill>
                <a:latin typeface="Segoe UI Light"/>
                <a:cs typeface="Segoe UI Light"/>
              </a:rPr>
              <a:t>"</a:t>
            </a:r>
            <a:r>
              <a:rPr dirty="0" smtClean="0" baseline="11904" sz="1050" spc="-765">
                <a:solidFill>
                  <a:srgbClr val="526077"/>
                </a:solidFill>
                <a:latin typeface="Segoe UI Light"/>
                <a:cs typeface="Segoe UI Light"/>
              </a:rPr>
              <a:t>v</a:t>
            </a:r>
            <a:r>
              <a:rPr dirty="0" smtClean="0" baseline="7936" sz="1050" spc="-494">
                <a:solidFill>
                  <a:srgbClr val="BA7C5D"/>
                </a:solidFill>
                <a:latin typeface="Segoe UI Light"/>
                <a:cs typeface="Segoe UI Light"/>
              </a:rPr>
              <a:t>~</a:t>
            </a:r>
            <a:r>
              <a:rPr dirty="0" smtClean="0" sz="700" spc="-440">
                <a:latin typeface="Segoe UI Light"/>
                <a:cs typeface="Segoe UI Light"/>
              </a:rPr>
              <a:t>d</a:t>
            </a:r>
            <a:r>
              <a:rPr dirty="0" smtClean="0" sz="700" spc="0">
                <a:solidFill>
                  <a:srgbClr val="4F3F38"/>
                </a:solidFill>
                <a:latin typeface="Segoe UI Light"/>
                <a:cs typeface="Segoe UI Light"/>
              </a:rPr>
              <a:t>@</a:t>
            </a:r>
            <a:r>
              <a:rPr dirty="0" smtClean="0" sz="700" spc="50">
                <a:solidFill>
                  <a:srgbClr val="4F3F38"/>
                </a:solidFill>
                <a:latin typeface="Segoe UI Light"/>
                <a:cs typeface="Segoe UI Light"/>
              </a:rPr>
              <a:t> </a:t>
            </a:r>
            <a:r>
              <a:rPr dirty="0" smtClean="0" baseline="3968" sz="1050" spc="-517">
                <a:solidFill>
                  <a:srgbClr val="2F282B"/>
                </a:solidFill>
                <a:latin typeface="Segoe UI Light"/>
                <a:cs typeface="Segoe UI Light"/>
              </a:rPr>
              <a:t>m</a:t>
            </a:r>
            <a:r>
              <a:rPr dirty="0" smtClean="0" baseline="3968" sz="1050" spc="-412">
                <a:solidFill>
                  <a:srgbClr val="592A72"/>
                </a:solidFill>
                <a:latin typeface="Segoe UI Light"/>
                <a:cs typeface="Segoe UI Light"/>
              </a:rPr>
              <a:t>d</a:t>
            </a:r>
            <a:r>
              <a:rPr dirty="0" smtClean="0" baseline="7936" sz="1050" spc="-660">
                <a:solidFill>
                  <a:srgbClr val="592A72"/>
                </a:solidFill>
                <a:latin typeface="Segoe UI Light"/>
                <a:cs typeface="Segoe UI Light"/>
              </a:rPr>
              <a:t>u</a:t>
            </a:r>
            <a:r>
              <a:rPr dirty="0" smtClean="0" baseline="7936" sz="1050" spc="0">
                <a:solidFill>
                  <a:srgbClr val="592A72"/>
                </a:solidFill>
                <a:latin typeface="Segoe UI Light"/>
                <a:cs typeface="Segoe UI Light"/>
              </a:rPr>
              <a:t>e</a:t>
            </a:r>
            <a:endParaRPr baseline="7936" sz="1050">
              <a:latin typeface="Segoe UI Light"/>
              <a:cs typeface="Segoe UI Light"/>
            </a:endParaRPr>
          </a:p>
          <a:p>
            <a:pPr marL="52069">
              <a:lnSpc>
                <a:spcPct val="80000"/>
              </a:lnSpc>
            </a:pPr>
            <a:r>
              <a:rPr dirty="0" smtClean="0" baseline="11904" sz="1050" spc="-892">
                <a:solidFill>
                  <a:srgbClr val="60ACE9"/>
                </a:solidFill>
                <a:latin typeface="Segoe UI Light"/>
                <a:cs typeface="Segoe UI Light"/>
              </a:rPr>
              <a:t>)</a:t>
            </a:r>
            <a:r>
              <a:rPr dirty="0" smtClean="0" baseline="3968" sz="1050" spc="-660">
                <a:latin typeface="Segoe UI Light"/>
                <a:cs typeface="Segoe UI Light"/>
              </a:rPr>
              <a:t>-</a:t>
            </a:r>
            <a:r>
              <a:rPr dirty="0" smtClean="0" baseline="3968" sz="1050" spc="-22">
                <a:solidFill>
                  <a:srgbClr val="905B62"/>
                </a:solidFill>
                <a:latin typeface="Segoe UI Light"/>
                <a:cs typeface="Segoe UI Light"/>
              </a:rPr>
              <a:t>2</a:t>
            </a:r>
            <a:r>
              <a:rPr dirty="0" smtClean="0" baseline="3968" sz="1050" spc="-1035">
                <a:latin typeface="Segoe UI Light"/>
                <a:cs typeface="Segoe UI Light"/>
              </a:rPr>
              <a:t>-</a:t>
            </a:r>
            <a:r>
              <a:rPr dirty="0" smtClean="0" baseline="3968" sz="1050" spc="-989">
                <a:solidFill>
                  <a:srgbClr val="592A72"/>
                </a:solidFill>
                <a:latin typeface="Segoe UI Light"/>
                <a:cs typeface="Segoe UI Light"/>
              </a:rPr>
              <a:t>z</a:t>
            </a:r>
            <a:r>
              <a:rPr dirty="0" smtClean="0" sz="700" spc="-415">
                <a:latin typeface="Segoe UI Light"/>
                <a:cs typeface="Segoe UI Light"/>
              </a:rPr>
              <a:t>"</a:t>
            </a:r>
            <a:r>
              <a:rPr dirty="0" smtClean="0" baseline="11904" sz="1050" spc="-457">
                <a:latin typeface="Segoe UI Light"/>
                <a:cs typeface="Segoe UI Light"/>
              </a:rPr>
              <a:t>-</a:t>
            </a:r>
            <a:r>
              <a:rPr dirty="0" smtClean="0" baseline="3968" sz="1050" spc="-104">
                <a:solidFill>
                  <a:srgbClr val="564D9C"/>
                </a:solidFill>
                <a:latin typeface="Segoe UI Light"/>
                <a:cs typeface="Segoe UI Light"/>
              </a:rPr>
              <a:t>3</a:t>
            </a:r>
            <a:r>
              <a:rPr dirty="0" smtClean="0" baseline="3968" sz="1050" spc="37">
                <a:solidFill>
                  <a:srgbClr val="592A72"/>
                </a:solidFill>
                <a:latin typeface="Segoe UI Light"/>
                <a:cs typeface="Segoe UI Light"/>
              </a:rPr>
              <a:t>z</a:t>
            </a:r>
            <a:r>
              <a:rPr dirty="0" smtClean="0" baseline="7936" sz="1050" spc="-600">
                <a:solidFill>
                  <a:srgbClr val="725B72"/>
                </a:solidFill>
                <a:latin typeface="Segoe UI Light"/>
                <a:cs typeface="Segoe UI Light"/>
              </a:rPr>
              <a:t>4</a:t>
            </a:r>
            <a:r>
              <a:rPr dirty="0" smtClean="0" baseline="7936" sz="1050" spc="-682">
                <a:solidFill>
                  <a:srgbClr val="742159"/>
                </a:solidFill>
                <a:latin typeface="Segoe UI Light"/>
                <a:cs typeface="Segoe UI Light"/>
              </a:rPr>
              <a:t>R</a:t>
            </a:r>
            <a:r>
              <a:rPr dirty="0" smtClean="0" baseline="3968" sz="1050" spc="-817">
                <a:latin typeface="Segoe UI Light"/>
                <a:cs typeface="Segoe UI Light"/>
              </a:rPr>
              <a:t>-</a:t>
            </a:r>
            <a:r>
              <a:rPr dirty="0" smtClean="0" baseline="11904" sz="1050" spc="-900">
                <a:solidFill>
                  <a:srgbClr val="592A72"/>
                </a:solidFill>
                <a:latin typeface="Segoe UI Light"/>
                <a:cs typeface="Segoe UI Light"/>
              </a:rPr>
              <a:t>F</a:t>
            </a:r>
            <a:r>
              <a:rPr dirty="0" smtClean="0" baseline="11904" sz="1050" spc="-652">
                <a:solidFill>
                  <a:srgbClr val="754164"/>
                </a:solidFill>
                <a:latin typeface="Segoe UI Light"/>
                <a:cs typeface="Segoe UI Light"/>
              </a:rPr>
              <a:t>Z</a:t>
            </a:r>
            <a:r>
              <a:rPr dirty="0" smtClean="0" baseline="3968" sz="1050" spc="-719">
                <a:latin typeface="Segoe UI Light"/>
                <a:cs typeface="Segoe UI Light"/>
              </a:rPr>
              <a:t>u</a:t>
            </a:r>
            <a:r>
              <a:rPr dirty="0" smtClean="0" baseline="11904" sz="1050" spc="-89">
                <a:solidFill>
                  <a:srgbClr val="896E70"/>
                </a:solidFill>
                <a:latin typeface="Segoe UI Light"/>
                <a:cs typeface="Segoe UI Light"/>
              </a:rPr>
              <a:t>-</a:t>
            </a:r>
            <a:r>
              <a:rPr dirty="0" smtClean="0" baseline="11904" sz="1050" spc="-892">
                <a:solidFill>
                  <a:srgbClr val="60ACE9"/>
                </a:solidFill>
                <a:latin typeface="Segoe UI Light"/>
                <a:cs typeface="Segoe UI Light"/>
              </a:rPr>
              <a:t>)</a:t>
            </a:r>
            <a:r>
              <a:rPr dirty="0" smtClean="0" baseline="3968" sz="1050" spc="-660">
                <a:latin typeface="Segoe UI Light"/>
                <a:cs typeface="Segoe UI Light"/>
              </a:rPr>
              <a:t>-</a:t>
            </a:r>
            <a:r>
              <a:rPr dirty="0" smtClean="0" baseline="3968" sz="1050" spc="-292">
                <a:solidFill>
                  <a:srgbClr val="905B62"/>
                </a:solidFill>
                <a:latin typeface="Segoe UI Light"/>
                <a:cs typeface="Segoe UI Light"/>
              </a:rPr>
              <a:t>2</a:t>
            </a:r>
            <a:r>
              <a:rPr dirty="0" smtClean="0" baseline="11904" sz="1050" spc="0">
                <a:solidFill>
                  <a:srgbClr val="5270C3"/>
                </a:solidFill>
                <a:latin typeface="Segoe UI Light"/>
                <a:cs typeface="Segoe UI Light"/>
              </a:rPr>
              <a:t>J   </a:t>
            </a:r>
            <a:r>
              <a:rPr dirty="0" smtClean="0" baseline="11904" sz="1050" spc="-60">
                <a:solidFill>
                  <a:srgbClr val="5270C3"/>
                </a:solidFill>
                <a:latin typeface="Segoe UI Light"/>
                <a:cs typeface="Segoe UI Light"/>
              </a:rPr>
              <a:t> </a:t>
            </a:r>
            <a:r>
              <a:rPr dirty="0" smtClean="0" baseline="3968" sz="1050" spc="-682">
                <a:solidFill>
                  <a:srgbClr val="A86464"/>
                </a:solidFill>
                <a:latin typeface="Segoe UI Light"/>
                <a:cs typeface="Segoe UI Light"/>
              </a:rPr>
              <a:t>4</a:t>
            </a:r>
            <a:r>
              <a:rPr dirty="0" smtClean="0" baseline="3968" sz="1050" spc="0">
                <a:solidFill>
                  <a:srgbClr val="592A72"/>
                </a:solidFill>
                <a:latin typeface="Segoe UI Light"/>
                <a:cs typeface="Segoe UI Light"/>
              </a:rPr>
              <a:t>- </a:t>
            </a:r>
            <a:r>
              <a:rPr dirty="0" smtClean="0" baseline="3968" sz="1050" spc="-75">
                <a:solidFill>
                  <a:srgbClr val="592A72"/>
                </a:solidFill>
                <a:latin typeface="Segoe UI Light"/>
                <a:cs typeface="Segoe UI Light"/>
              </a:rPr>
              <a:t> </a:t>
            </a:r>
            <a:r>
              <a:rPr dirty="0" smtClean="0" baseline="11904" sz="1050" spc="-60">
                <a:solidFill>
                  <a:srgbClr val="744621"/>
                </a:solidFill>
                <a:latin typeface="Segoe UI Light"/>
                <a:cs typeface="Segoe UI Light"/>
              </a:rPr>
              <a:t>m</a:t>
            </a:r>
            <a:r>
              <a:rPr dirty="0" smtClean="0" baseline="3968" sz="1050" spc="-869">
                <a:latin typeface="Segoe UI Light"/>
                <a:cs typeface="Segoe UI Light"/>
              </a:rPr>
              <a:t>-</a:t>
            </a:r>
            <a:r>
              <a:rPr dirty="0" smtClean="0" baseline="3968" sz="1050" spc="0">
                <a:solidFill>
                  <a:srgbClr val="754164"/>
                </a:solidFill>
                <a:latin typeface="Segoe UI Light"/>
                <a:cs typeface="Segoe UI Light"/>
              </a:rPr>
              <a:t>Z</a:t>
            </a:r>
            <a:r>
              <a:rPr dirty="0" smtClean="0" baseline="3968" sz="1050" spc="30">
                <a:solidFill>
                  <a:srgbClr val="754164"/>
                </a:solidFill>
                <a:latin typeface="Segoe UI Light"/>
                <a:cs typeface="Segoe UI Light"/>
              </a:rPr>
              <a:t> </a:t>
            </a:r>
            <a:r>
              <a:rPr dirty="0" smtClean="0" baseline="11904" sz="1050" spc="-585">
                <a:solidFill>
                  <a:srgbClr val="5270C3"/>
                </a:solidFill>
                <a:latin typeface="Segoe UI Light"/>
                <a:cs typeface="Segoe UI Light"/>
              </a:rPr>
              <a:t>J</a:t>
            </a:r>
            <a:r>
              <a:rPr dirty="0" smtClean="0" sz="700" spc="-505">
                <a:solidFill>
                  <a:srgbClr val="754164"/>
                </a:solidFill>
                <a:latin typeface="Segoe UI Light"/>
                <a:cs typeface="Segoe UI Light"/>
              </a:rPr>
              <a:t>A</a:t>
            </a:r>
            <a:r>
              <a:rPr dirty="0" smtClean="0" sz="700" spc="-690">
                <a:solidFill>
                  <a:srgbClr val="592A72"/>
                </a:solidFill>
                <a:latin typeface="Segoe UI Light"/>
                <a:cs typeface="Segoe UI Light"/>
              </a:rPr>
              <a:t>E</a:t>
            </a:r>
            <a:r>
              <a:rPr dirty="0" smtClean="0" baseline="3968" sz="1050" spc="0">
                <a:latin typeface="Segoe UI Light"/>
                <a:cs typeface="Segoe UI Light"/>
              </a:rPr>
              <a:t>-</a:t>
            </a:r>
            <a:endParaRPr baseline="3968" sz="1050">
              <a:latin typeface="Segoe UI Light"/>
              <a:cs typeface="Segoe UI Light"/>
            </a:endParaRPr>
          </a:p>
          <a:p>
            <a:pPr marL="13335">
              <a:lnSpc>
                <a:spcPct val="80000"/>
              </a:lnSpc>
            </a:pPr>
            <a:r>
              <a:rPr dirty="0" smtClean="0" baseline="7936" sz="1050" spc="-217">
                <a:solidFill>
                  <a:srgbClr val="5D4D62"/>
                </a:solidFill>
                <a:latin typeface="Segoe UI Light"/>
                <a:cs typeface="Segoe UI Light"/>
              </a:rPr>
              <a:t>g</a:t>
            </a:r>
            <a:r>
              <a:rPr dirty="0" smtClean="0" baseline="7936" sz="1050" spc="-345">
                <a:solidFill>
                  <a:srgbClr val="592A72"/>
                </a:solidFill>
                <a:latin typeface="Segoe UI Light"/>
                <a:cs typeface="Segoe UI Light"/>
              </a:rPr>
              <a:t>a</a:t>
            </a:r>
            <a:r>
              <a:rPr dirty="0" smtClean="0" baseline="7936" sz="1050" spc="-202">
                <a:solidFill>
                  <a:srgbClr val="542A3F"/>
                </a:solidFill>
                <a:latin typeface="Segoe UI Light"/>
                <a:cs typeface="Segoe UI Light"/>
              </a:rPr>
              <a:t>o</a:t>
            </a:r>
            <a:r>
              <a:rPr dirty="0" smtClean="0" baseline="7936" sz="1050" spc="-644">
                <a:solidFill>
                  <a:srgbClr val="542A3F"/>
                </a:solidFill>
                <a:latin typeface="Segoe UI Light"/>
                <a:cs typeface="Segoe UI Light"/>
              </a:rPr>
              <a:t>h</a:t>
            </a:r>
            <a:r>
              <a:rPr dirty="0" smtClean="0" baseline="7936" sz="1050" spc="-540">
                <a:solidFill>
                  <a:srgbClr val="694B83"/>
                </a:solidFill>
                <a:latin typeface="Segoe UI Light"/>
                <a:cs typeface="Segoe UI Light"/>
              </a:rPr>
              <a:t>d</a:t>
            </a:r>
            <a:r>
              <a:rPr dirty="0" smtClean="0" baseline="7936" sz="1050" spc="-562">
                <a:solidFill>
                  <a:srgbClr val="592A72"/>
                </a:solidFill>
                <a:latin typeface="Segoe UI Light"/>
                <a:cs typeface="Segoe UI Light"/>
              </a:rPr>
              <a:t>-</a:t>
            </a:r>
            <a:r>
              <a:rPr dirty="0" smtClean="0" baseline="7936" sz="1050" spc="-465">
                <a:solidFill>
                  <a:srgbClr val="725B72"/>
                </a:solidFill>
                <a:latin typeface="Segoe UI Light"/>
                <a:cs typeface="Segoe UI Light"/>
              </a:rPr>
              <a:t>R</a:t>
            </a:r>
            <a:r>
              <a:rPr dirty="0" smtClean="0" baseline="3968" sz="1050" spc="-1012">
                <a:solidFill>
                  <a:srgbClr val="4F3F38"/>
                </a:solidFill>
                <a:latin typeface="Segoe UI Light"/>
                <a:cs typeface="Segoe UI Light"/>
              </a:rPr>
              <a:t>w</a:t>
            </a:r>
            <a:r>
              <a:rPr dirty="0" smtClean="0" baseline="7936" sz="1050" spc="-630">
                <a:solidFill>
                  <a:srgbClr val="744621"/>
                </a:solidFill>
                <a:latin typeface="Segoe UI Light"/>
                <a:cs typeface="Segoe UI Light"/>
              </a:rPr>
              <a:t>h</a:t>
            </a:r>
            <a:r>
              <a:rPr dirty="0" smtClean="0" baseline="7936" sz="1050" spc="-615">
                <a:solidFill>
                  <a:srgbClr val="592A72"/>
                </a:solidFill>
                <a:latin typeface="Segoe UI Light"/>
                <a:cs typeface="Segoe UI Light"/>
              </a:rPr>
              <a:t>s</a:t>
            </a:r>
            <a:r>
              <a:rPr dirty="0" smtClean="0" baseline="7936" sz="1050" spc="0">
                <a:solidFill>
                  <a:srgbClr val="592A72"/>
                </a:solidFill>
                <a:latin typeface="Segoe UI Light"/>
                <a:cs typeface="Segoe UI Light"/>
              </a:rPr>
              <a:t>-</a:t>
            </a:r>
            <a:r>
              <a:rPr dirty="0" smtClean="0" baseline="7936" sz="1050" spc="-187">
                <a:solidFill>
                  <a:srgbClr val="592A72"/>
                </a:solidFill>
                <a:latin typeface="Segoe UI Light"/>
                <a:cs typeface="Segoe UI Light"/>
              </a:rPr>
              <a:t> </a:t>
            </a:r>
            <a:r>
              <a:rPr dirty="0" smtClean="0" baseline="7936" sz="1050" spc="-547">
                <a:solidFill>
                  <a:srgbClr val="542A3F"/>
                </a:solidFill>
                <a:latin typeface="Segoe UI Light"/>
                <a:cs typeface="Segoe UI Light"/>
              </a:rPr>
              <a:t>W</a:t>
            </a:r>
            <a:r>
              <a:rPr dirty="0" smtClean="0" baseline="11904" sz="1050" spc="-390">
                <a:solidFill>
                  <a:srgbClr val="592A72"/>
                </a:solidFill>
                <a:latin typeface="Segoe UI Light"/>
                <a:cs typeface="Segoe UI Light"/>
              </a:rPr>
              <a:t>B</a:t>
            </a:r>
            <a:r>
              <a:rPr dirty="0" smtClean="0" baseline="7936" sz="1050" spc="-532">
                <a:solidFill>
                  <a:srgbClr val="627291"/>
                </a:solidFill>
                <a:latin typeface="Segoe UI Light"/>
                <a:cs typeface="Segoe UI Light"/>
              </a:rPr>
              <a:t>O</a:t>
            </a:r>
            <a:r>
              <a:rPr dirty="0" smtClean="0" baseline="7936" sz="1050" spc="-847">
                <a:solidFill>
                  <a:srgbClr val="592A72"/>
                </a:solidFill>
                <a:latin typeface="Segoe UI Light"/>
                <a:cs typeface="Segoe UI Light"/>
              </a:rPr>
              <a:t>d</a:t>
            </a:r>
            <a:r>
              <a:rPr dirty="0" smtClean="0" baseline="7936" sz="1050" spc="-352">
                <a:solidFill>
                  <a:srgbClr val="592A72"/>
                </a:solidFill>
                <a:latin typeface="Segoe UI Light"/>
                <a:cs typeface="Segoe UI Light"/>
              </a:rPr>
              <a:t>-</a:t>
            </a:r>
            <a:r>
              <a:rPr dirty="0" smtClean="0" baseline="7936" sz="1050" spc="-240">
                <a:solidFill>
                  <a:srgbClr val="754164"/>
                </a:solidFill>
                <a:latin typeface="Segoe UI Light"/>
                <a:cs typeface="Segoe UI Light"/>
              </a:rPr>
              <a:t>2</a:t>
            </a:r>
            <a:r>
              <a:rPr dirty="0" smtClean="0" baseline="7936" sz="1050" spc="-494">
                <a:solidFill>
                  <a:srgbClr val="3D1C42"/>
                </a:solidFill>
                <a:latin typeface="Segoe UI Light"/>
                <a:cs typeface="Segoe UI Light"/>
              </a:rPr>
              <a:t>C</a:t>
            </a:r>
            <a:r>
              <a:rPr dirty="0" smtClean="0" baseline="3968" sz="1050" spc="-120">
                <a:solidFill>
                  <a:srgbClr val="4F3F38"/>
                </a:solidFill>
                <a:latin typeface="Segoe UI Light"/>
                <a:cs typeface="Segoe UI Light"/>
              </a:rPr>
              <a:t>@</a:t>
            </a:r>
            <a:r>
              <a:rPr dirty="0" smtClean="0" sz="700" spc="-645">
                <a:solidFill>
                  <a:srgbClr val="1C2152"/>
                </a:solidFill>
                <a:latin typeface="Segoe UI Light"/>
                <a:cs typeface="Segoe UI Light"/>
              </a:rPr>
              <a:t>'</a:t>
            </a:r>
            <a:r>
              <a:rPr dirty="0" smtClean="0" baseline="3968" sz="1050" spc="-142">
                <a:solidFill>
                  <a:srgbClr val="542A3F"/>
                </a:solidFill>
                <a:latin typeface="Segoe UI Light"/>
                <a:cs typeface="Segoe UI Light"/>
              </a:rPr>
              <a:t>R</a:t>
            </a:r>
            <a:r>
              <a:rPr dirty="0" smtClean="0" baseline="7936" sz="1050" spc="-509">
                <a:solidFill>
                  <a:srgbClr val="542A3F"/>
                </a:solidFill>
                <a:latin typeface="Segoe UI Light"/>
                <a:cs typeface="Segoe UI Light"/>
              </a:rPr>
              <a:t>U</a:t>
            </a:r>
            <a:r>
              <a:rPr dirty="0" smtClean="0" baseline="7936" sz="1050" spc="-607">
                <a:solidFill>
                  <a:srgbClr val="896E70"/>
                </a:solidFill>
                <a:latin typeface="Segoe UI Light"/>
                <a:cs typeface="Segoe UI Light"/>
              </a:rPr>
              <a:t>e</a:t>
            </a:r>
            <a:r>
              <a:rPr dirty="0" smtClean="0" baseline="7936" sz="1050" spc="-644">
                <a:solidFill>
                  <a:srgbClr val="754164"/>
                </a:solidFill>
                <a:latin typeface="Segoe UI Light"/>
                <a:cs typeface="Segoe UI Light"/>
              </a:rPr>
              <a:t>-</a:t>
            </a:r>
            <a:r>
              <a:rPr dirty="0" smtClean="0" baseline="7936" sz="1050" spc="-480">
                <a:solidFill>
                  <a:srgbClr val="5D4D62"/>
                </a:solidFill>
                <a:latin typeface="Segoe UI Light"/>
                <a:cs typeface="Segoe UI Light"/>
              </a:rPr>
              <a:t>-</a:t>
            </a:r>
            <a:r>
              <a:rPr dirty="0" smtClean="0" baseline="7936" sz="1050" spc="-375">
                <a:solidFill>
                  <a:srgbClr val="694B83"/>
                </a:solidFill>
                <a:latin typeface="Segoe UI Light"/>
                <a:cs typeface="Segoe UI Light"/>
              </a:rPr>
              <a:t>z</a:t>
            </a:r>
            <a:r>
              <a:rPr dirty="0" smtClean="0" baseline="7936" sz="1050" spc="0">
                <a:solidFill>
                  <a:srgbClr val="542A3F"/>
                </a:solidFill>
                <a:latin typeface="Segoe UI Light"/>
                <a:cs typeface="Segoe UI Light"/>
              </a:rPr>
              <a:t>@</a:t>
            </a:r>
            <a:endParaRPr baseline="7936" sz="1050">
              <a:latin typeface="Segoe UI Light"/>
              <a:cs typeface="Segoe UI Light"/>
            </a:endParaRPr>
          </a:p>
          <a:p>
            <a:pPr marL="34290">
              <a:lnSpc>
                <a:spcPct val="80000"/>
              </a:lnSpc>
            </a:pPr>
            <a:r>
              <a:rPr dirty="0" smtClean="0" baseline="11904" sz="1050" spc="-989">
                <a:solidFill>
                  <a:srgbClr val="AEA8B3"/>
                </a:solidFill>
                <a:latin typeface="Segoe UI Light"/>
                <a:cs typeface="Segoe UI Light"/>
              </a:rPr>
              <a:t>4</a:t>
            </a:r>
            <a:r>
              <a:rPr dirty="0" smtClean="0" baseline="7936" sz="1050" spc="-359">
                <a:solidFill>
                  <a:srgbClr val="AEA8B3"/>
                </a:solidFill>
                <a:latin typeface="Segoe UI Light"/>
                <a:cs typeface="Segoe UI Light"/>
              </a:rPr>
              <a:t>'</a:t>
            </a:r>
            <a:r>
              <a:rPr dirty="0" smtClean="0" baseline="3968" sz="1050" spc="-832">
                <a:solidFill>
                  <a:srgbClr val="AEA8B3"/>
                </a:solidFill>
                <a:latin typeface="Segoe UI Light"/>
                <a:cs typeface="Segoe UI Light"/>
              </a:rPr>
              <a:t>Z</a:t>
            </a:r>
            <a:r>
              <a:rPr dirty="0" smtClean="0" sz="700" spc="-340">
                <a:latin typeface="Segoe UI Light"/>
                <a:cs typeface="Segoe UI Light"/>
              </a:rPr>
              <a:t>-</a:t>
            </a:r>
            <a:r>
              <a:rPr dirty="0" smtClean="0" baseline="3968" sz="1050" spc="-562">
                <a:solidFill>
                  <a:srgbClr val="AEA8B3"/>
                </a:solidFill>
                <a:latin typeface="Segoe UI Light"/>
                <a:cs typeface="Segoe UI Light"/>
              </a:rPr>
              <a:t>E</a:t>
            </a:r>
            <a:r>
              <a:rPr dirty="0" smtClean="0" baseline="11904" sz="1050" spc="-652">
                <a:solidFill>
                  <a:srgbClr val="AEA8B3"/>
                </a:solidFill>
                <a:latin typeface="Segoe UI Light"/>
                <a:cs typeface="Segoe UI Light"/>
              </a:rPr>
              <a:t>a</a:t>
            </a:r>
            <a:r>
              <a:rPr dirty="0" smtClean="0" baseline="3968" sz="1050" spc="0">
                <a:solidFill>
                  <a:srgbClr val="AEA8B3"/>
                </a:solidFill>
                <a:latin typeface="Segoe UI Light"/>
                <a:cs typeface="Segoe UI Light"/>
              </a:rPr>
              <a:t>v</a:t>
            </a:r>
            <a:endParaRPr baseline="3968" sz="1050">
              <a:latin typeface="Segoe UI Light"/>
              <a:cs typeface="Segoe UI Light"/>
            </a:endParaRPr>
          </a:p>
        </p:txBody>
      </p:sp>
      <p:sp>
        <p:nvSpPr>
          <p:cNvPr id="75" name="object 75"/>
          <p:cNvSpPr txBox="1"/>
          <p:nvPr/>
        </p:nvSpPr>
        <p:spPr>
          <a:xfrm>
            <a:off x="4209792" y="5118215"/>
            <a:ext cx="114300" cy="114300"/>
          </a:xfrm>
          <a:prstGeom prst="rect">
            <a:avLst/>
          </a:prstGeom>
        </p:spPr>
        <p:txBody>
          <a:bodyPr wrap="square" lIns="0" tIns="0" rIns="0" bIns="0" rtlCol="0" vert="eaVert">
            <a:noAutofit/>
          </a:bodyPr>
          <a:lstStyle/>
          <a:p>
            <a:pPr marL="12700">
              <a:lnSpc>
                <a:spcPct val="90000"/>
              </a:lnSpc>
            </a:pPr>
            <a:r>
              <a:rPr dirty="0" smtClean="0" sz="700">
                <a:solidFill>
                  <a:srgbClr val="526077"/>
                </a:solidFill>
                <a:latin typeface="Segoe UI Light"/>
                <a:cs typeface="Segoe UI Light"/>
              </a:rPr>
              <a:t>0</a:t>
            </a:r>
            <a:endParaRPr sz="700">
              <a:latin typeface="Segoe UI Light"/>
              <a:cs typeface="Segoe UI Light"/>
            </a:endParaRPr>
          </a:p>
        </p:txBody>
      </p:sp>
      <p:sp>
        <p:nvSpPr>
          <p:cNvPr id="76" name="object 76"/>
          <p:cNvSpPr txBox="1"/>
          <p:nvPr/>
        </p:nvSpPr>
        <p:spPr>
          <a:xfrm>
            <a:off x="3821776" y="4217874"/>
            <a:ext cx="123825" cy="1037590"/>
          </a:xfrm>
          <a:prstGeom prst="rect">
            <a:avLst/>
          </a:prstGeom>
        </p:spPr>
        <p:txBody>
          <a:bodyPr wrap="square" lIns="0" tIns="0" rIns="0" bIns="0" rtlCol="0" vert="eaVert">
            <a:noAutofit/>
          </a:bodyPr>
          <a:lstStyle/>
          <a:p>
            <a:pPr marL="12700">
              <a:lnSpc>
                <a:spcPct val="100000"/>
              </a:lnSpc>
            </a:pPr>
            <a:r>
              <a:rPr dirty="0" smtClean="0" baseline="7936" sz="1050" spc="-989">
                <a:solidFill>
                  <a:srgbClr val="2F282B"/>
                </a:solidFill>
                <a:latin typeface="Segoe UI Light"/>
                <a:cs typeface="Segoe UI Light"/>
              </a:rPr>
              <a:t>A</a:t>
            </a:r>
            <a:r>
              <a:rPr dirty="0" smtClean="0" baseline="7936" sz="1050" spc="-810">
                <a:solidFill>
                  <a:srgbClr val="562121"/>
                </a:solidFill>
                <a:latin typeface="Segoe UI Light"/>
                <a:cs typeface="Segoe UI Light"/>
              </a:rPr>
              <a:t>'</a:t>
            </a:r>
            <a:r>
              <a:rPr dirty="0" smtClean="0" baseline="3968" sz="1050" spc="-555">
                <a:solidFill>
                  <a:srgbClr val="2F282B"/>
                </a:solidFill>
                <a:latin typeface="Segoe UI Light"/>
                <a:cs typeface="Segoe UI Light"/>
              </a:rPr>
              <a:t>A</a:t>
            </a:r>
            <a:r>
              <a:rPr dirty="0" smtClean="0" baseline="7936" sz="1050" spc="-322">
                <a:solidFill>
                  <a:srgbClr val="B1C8C6"/>
                </a:solidFill>
                <a:latin typeface="Segoe UI Light"/>
                <a:cs typeface="Segoe UI Light"/>
              </a:rPr>
              <a:t>f</a:t>
            </a:r>
            <a:r>
              <a:rPr dirty="0" smtClean="0" baseline="3968" sz="1050" spc="-780">
                <a:solidFill>
                  <a:srgbClr val="4F3F38"/>
                </a:solidFill>
                <a:latin typeface="Segoe UI Light"/>
                <a:cs typeface="Segoe UI Light"/>
              </a:rPr>
              <a:t>-</a:t>
            </a:r>
            <a:r>
              <a:rPr dirty="0" smtClean="0" baseline="3968" sz="1050" spc="-802">
                <a:solidFill>
                  <a:srgbClr val="2F282B"/>
                </a:solidFill>
                <a:latin typeface="Segoe UI Light"/>
                <a:cs typeface="Segoe UI Light"/>
              </a:rPr>
              <a:t>a</a:t>
            </a:r>
            <a:r>
              <a:rPr dirty="0" smtClean="0" baseline="3968" sz="1050" spc="-532">
                <a:solidFill>
                  <a:srgbClr val="36364D"/>
                </a:solidFill>
                <a:latin typeface="Segoe UI Light"/>
                <a:cs typeface="Segoe UI Light"/>
              </a:rPr>
              <a:t>w</a:t>
            </a:r>
            <a:r>
              <a:rPr dirty="0" smtClean="0" baseline="3968" sz="1050" spc="-525">
                <a:solidFill>
                  <a:srgbClr val="36364D"/>
                </a:solidFill>
                <a:latin typeface="Segoe UI Light"/>
                <a:cs typeface="Segoe UI Light"/>
              </a:rPr>
              <a:t>m</a:t>
            </a:r>
            <a:r>
              <a:rPr dirty="0" smtClean="0" baseline="3968" sz="1050" spc="0">
                <a:solidFill>
                  <a:srgbClr val="725B72"/>
                </a:solidFill>
                <a:latin typeface="Segoe UI Light"/>
                <a:cs typeface="Segoe UI Light"/>
              </a:rPr>
              <a:t>Q  </a:t>
            </a:r>
            <a:r>
              <a:rPr dirty="0" smtClean="0" baseline="3968" sz="1050" spc="-75">
                <a:solidFill>
                  <a:srgbClr val="725B72"/>
                </a:solidFill>
                <a:latin typeface="Segoe UI Light"/>
                <a:cs typeface="Segoe UI Light"/>
              </a:rPr>
              <a:t> </a:t>
            </a:r>
            <a:r>
              <a:rPr dirty="0" smtClean="0" baseline="7936" sz="1050" spc="-967">
                <a:solidFill>
                  <a:srgbClr val="36364D"/>
                </a:solidFill>
                <a:latin typeface="Segoe UI Light"/>
                <a:cs typeface="Segoe UI Light"/>
              </a:rPr>
              <a:t>'</a:t>
            </a:r>
            <a:r>
              <a:rPr dirty="0" smtClean="0" baseline="3968" sz="1050" spc="-172">
                <a:solidFill>
                  <a:srgbClr val="36364D"/>
                </a:solidFill>
                <a:latin typeface="Segoe UI Light"/>
                <a:cs typeface="Segoe UI Light"/>
              </a:rPr>
              <a:t>f</a:t>
            </a:r>
            <a:r>
              <a:rPr dirty="0" smtClean="0" baseline="7936" sz="1050" spc="-735">
                <a:solidFill>
                  <a:srgbClr val="592A72"/>
                </a:solidFill>
                <a:latin typeface="Segoe UI Light"/>
                <a:cs typeface="Segoe UI Light"/>
              </a:rPr>
              <a:t>k</a:t>
            </a:r>
            <a:r>
              <a:rPr dirty="0" smtClean="0" sz="700" spc="-245">
                <a:solidFill>
                  <a:srgbClr val="754164"/>
                </a:solidFill>
                <a:latin typeface="Segoe UI Light"/>
                <a:cs typeface="Segoe UI Light"/>
              </a:rPr>
              <a:t>v</a:t>
            </a:r>
            <a:r>
              <a:rPr dirty="0" smtClean="0" baseline="3968" sz="1050" spc="-112">
                <a:solidFill>
                  <a:srgbClr val="2F282B"/>
                </a:solidFill>
                <a:latin typeface="Segoe UI Light"/>
                <a:cs typeface="Segoe UI Light"/>
              </a:rPr>
              <a:t>i</a:t>
            </a:r>
            <a:r>
              <a:rPr dirty="0" smtClean="0" baseline="11904" sz="1050" spc="-644">
                <a:solidFill>
                  <a:srgbClr val="822121"/>
                </a:solidFill>
                <a:latin typeface="Segoe UI Light"/>
                <a:cs typeface="Segoe UI Light"/>
              </a:rPr>
              <a:t>e</a:t>
            </a:r>
            <a:r>
              <a:rPr dirty="0" smtClean="0" baseline="7936" sz="1050" spc="-457">
                <a:solidFill>
                  <a:srgbClr val="694B83"/>
                </a:solidFill>
                <a:latin typeface="Segoe UI Light"/>
                <a:cs typeface="Segoe UI Light"/>
              </a:rPr>
              <a:t>c</a:t>
            </a:r>
            <a:r>
              <a:rPr dirty="0" smtClean="0" baseline="7936" sz="1050" spc="-644">
                <a:solidFill>
                  <a:srgbClr val="592A72"/>
                </a:solidFill>
                <a:latin typeface="Segoe UI Light"/>
                <a:cs typeface="Segoe UI Light"/>
              </a:rPr>
              <a:t>-</a:t>
            </a:r>
            <a:r>
              <a:rPr dirty="0" smtClean="0" baseline="3968" sz="1050" spc="-832">
                <a:solidFill>
                  <a:srgbClr val="2F282B"/>
                </a:solidFill>
                <a:latin typeface="Segoe UI Light"/>
                <a:cs typeface="Segoe UI Light"/>
              </a:rPr>
              <a:t>-</a:t>
            </a:r>
            <a:r>
              <a:rPr dirty="0" smtClean="0" baseline="3968" sz="1050" spc="-292">
                <a:solidFill>
                  <a:srgbClr val="754164"/>
                </a:solidFill>
                <a:latin typeface="Segoe UI Light"/>
                <a:cs typeface="Segoe UI Light"/>
              </a:rPr>
              <a:t>z</a:t>
            </a:r>
            <a:r>
              <a:rPr dirty="0" smtClean="0" baseline="7936" sz="1050" spc="-412">
                <a:solidFill>
                  <a:srgbClr val="694B83"/>
                </a:solidFill>
                <a:latin typeface="Segoe UI Light"/>
                <a:cs typeface="Segoe UI Light"/>
              </a:rPr>
              <a:t>c</a:t>
            </a:r>
            <a:r>
              <a:rPr dirty="0" smtClean="0" baseline="7936" sz="1050" spc="0">
                <a:solidFill>
                  <a:srgbClr val="592A72"/>
                </a:solidFill>
                <a:latin typeface="Segoe UI Light"/>
                <a:cs typeface="Segoe UI Light"/>
              </a:rPr>
              <a:t>d</a:t>
            </a:r>
            <a:endParaRPr baseline="7936" sz="1050">
              <a:latin typeface="Segoe UI Light"/>
              <a:cs typeface="Segoe UI Light"/>
            </a:endParaRPr>
          </a:p>
        </p:txBody>
      </p:sp>
      <p:sp>
        <p:nvSpPr>
          <p:cNvPr id="77" name="object 77"/>
          <p:cNvSpPr txBox="1"/>
          <p:nvPr/>
        </p:nvSpPr>
        <p:spPr>
          <a:xfrm>
            <a:off x="3469685" y="4197013"/>
            <a:ext cx="240665" cy="1631314"/>
          </a:xfrm>
          <a:prstGeom prst="rect">
            <a:avLst/>
          </a:prstGeom>
        </p:spPr>
        <p:txBody>
          <a:bodyPr wrap="square" lIns="0" tIns="0" rIns="0" bIns="0" rtlCol="0" vert="eaVert">
            <a:noAutofit/>
          </a:bodyPr>
          <a:lstStyle/>
          <a:p>
            <a:pPr marL="19685">
              <a:lnSpc>
                <a:spcPct val="100000"/>
              </a:lnSpc>
            </a:pPr>
            <a:r>
              <a:rPr dirty="0" smtClean="0" baseline="7936" sz="1050" spc="-750">
                <a:solidFill>
                  <a:srgbClr val="5D4D62"/>
                </a:solidFill>
                <a:latin typeface="Segoe UI Light"/>
                <a:cs typeface="Segoe UI Light"/>
              </a:rPr>
              <a:t>F</a:t>
            </a:r>
            <a:r>
              <a:rPr dirty="0" smtClean="0" baseline="7936" sz="1050" spc="-802">
                <a:solidFill>
                  <a:srgbClr val="4F3F38"/>
                </a:solidFill>
                <a:latin typeface="Segoe UI Light"/>
                <a:cs typeface="Segoe UI Light"/>
              </a:rPr>
              <a:t>L</a:t>
            </a:r>
            <a:r>
              <a:rPr dirty="0" smtClean="0" baseline="3968" sz="1050" spc="-644">
                <a:solidFill>
                  <a:srgbClr val="4F3F38"/>
                </a:solidFill>
                <a:latin typeface="Segoe UI Light"/>
                <a:cs typeface="Segoe UI Light"/>
              </a:rPr>
              <a:t>W</a:t>
            </a:r>
            <a:r>
              <a:rPr dirty="0" smtClean="0" baseline="7936" sz="1050" spc="-757">
                <a:solidFill>
                  <a:srgbClr val="744621"/>
                </a:solidFill>
                <a:latin typeface="Segoe UI Light"/>
                <a:cs typeface="Segoe UI Light"/>
              </a:rPr>
              <a:t>B</a:t>
            </a:r>
            <a:r>
              <a:rPr dirty="0" smtClean="0" baseline="3968" sz="1050" spc="-967">
                <a:solidFill>
                  <a:srgbClr val="4F3F38"/>
                </a:solidFill>
                <a:latin typeface="Segoe UI Light"/>
                <a:cs typeface="Segoe UI Light"/>
              </a:rPr>
              <a:t>u</a:t>
            </a:r>
            <a:r>
              <a:rPr dirty="0" smtClean="0" sz="700" spc="-480">
                <a:solidFill>
                  <a:srgbClr val="2F282B"/>
                </a:solidFill>
                <a:latin typeface="Segoe UI Light"/>
                <a:cs typeface="Segoe UI Light"/>
              </a:rPr>
              <a:t>w</a:t>
            </a:r>
            <a:r>
              <a:rPr dirty="0" smtClean="0" baseline="3968" sz="1050" spc="0">
                <a:solidFill>
                  <a:srgbClr val="744621"/>
                </a:solidFill>
                <a:latin typeface="Segoe UI Light"/>
                <a:cs typeface="Segoe UI Light"/>
              </a:rPr>
              <a:t>g  </a:t>
            </a:r>
            <a:r>
              <a:rPr dirty="0" smtClean="0" baseline="3968" sz="1050" spc="-52">
                <a:solidFill>
                  <a:srgbClr val="744621"/>
                </a:solidFill>
                <a:latin typeface="Segoe UI Light"/>
                <a:cs typeface="Segoe UI Light"/>
              </a:rPr>
              <a:t> </a:t>
            </a:r>
            <a:r>
              <a:rPr dirty="0" smtClean="0" baseline="7936" sz="1050" spc="-719">
                <a:solidFill>
                  <a:srgbClr val="36364D"/>
                </a:solidFill>
                <a:latin typeface="Segoe UI Light"/>
                <a:cs typeface="Segoe UI Light"/>
              </a:rPr>
              <a:t>r</a:t>
            </a:r>
            <a:r>
              <a:rPr dirty="0" smtClean="0" baseline="7936" sz="1050" spc="-787">
                <a:solidFill>
                  <a:srgbClr val="36364D"/>
                </a:solidFill>
                <a:latin typeface="Segoe UI Light"/>
                <a:cs typeface="Segoe UI Light"/>
              </a:rPr>
              <a:t>'</a:t>
            </a:r>
            <a:r>
              <a:rPr dirty="0" smtClean="0" baseline="7936" sz="1050" spc="-405">
                <a:solidFill>
                  <a:srgbClr val="3D1C42"/>
                </a:solidFill>
                <a:latin typeface="Segoe UI Light"/>
                <a:cs typeface="Segoe UI Light"/>
              </a:rPr>
              <a:t>w</a:t>
            </a:r>
            <a:r>
              <a:rPr dirty="0" smtClean="0" baseline="3968" sz="1050" spc="-682">
                <a:latin typeface="Segoe UI Light"/>
                <a:cs typeface="Segoe UI Light"/>
              </a:rPr>
              <a:t>d</a:t>
            </a:r>
            <a:r>
              <a:rPr dirty="0" smtClean="0" baseline="3968" sz="1050" spc="-607">
                <a:solidFill>
                  <a:srgbClr val="754164"/>
                </a:solidFill>
                <a:latin typeface="Segoe UI Light"/>
                <a:cs typeface="Segoe UI Light"/>
              </a:rPr>
              <a:t>o</a:t>
            </a:r>
            <a:r>
              <a:rPr dirty="0" smtClean="0" baseline="7936" sz="1050" spc="-869">
                <a:solidFill>
                  <a:srgbClr val="754164"/>
                </a:solidFill>
                <a:latin typeface="Segoe UI Light"/>
                <a:cs typeface="Segoe UI Light"/>
              </a:rPr>
              <a:t>-</a:t>
            </a:r>
            <a:r>
              <a:rPr dirty="0" smtClean="0" baseline="7936" sz="1050" spc="-270">
                <a:solidFill>
                  <a:srgbClr val="592A72"/>
                </a:solidFill>
                <a:latin typeface="Segoe UI Light"/>
                <a:cs typeface="Segoe UI Light"/>
              </a:rPr>
              <a:t>E</a:t>
            </a:r>
            <a:r>
              <a:rPr dirty="0" smtClean="0" sz="700" spc="0">
                <a:solidFill>
                  <a:srgbClr val="1C2152"/>
                </a:solidFill>
                <a:latin typeface="Segoe UI Light"/>
                <a:cs typeface="Segoe UI Light"/>
              </a:rPr>
              <a:t>'</a:t>
            </a:r>
            <a:endParaRPr sz="700">
              <a:latin typeface="Segoe UI Light"/>
              <a:cs typeface="Segoe UI Light"/>
            </a:endParaRPr>
          </a:p>
          <a:p>
            <a:pPr marL="12700">
              <a:lnSpc>
                <a:spcPct val="100000"/>
              </a:lnSpc>
              <a:spcBef>
                <a:spcPts val="75"/>
              </a:spcBef>
              <a:tabLst>
                <a:tab pos="944880" algn="l"/>
              </a:tabLst>
            </a:pPr>
            <a:r>
              <a:rPr dirty="0" smtClean="0" baseline="7936" sz="1050" spc="-869">
                <a:solidFill>
                  <a:srgbClr val="5D4D62"/>
                </a:solidFill>
                <a:latin typeface="Segoe UI Light"/>
                <a:cs typeface="Segoe UI Light"/>
              </a:rPr>
              <a:t>-</a:t>
            </a:r>
            <a:r>
              <a:rPr dirty="0" smtClean="0" baseline="7936" sz="1050" spc="-442">
                <a:solidFill>
                  <a:srgbClr val="28486B"/>
                </a:solidFill>
                <a:latin typeface="Segoe UI Light"/>
                <a:cs typeface="Segoe UI Light"/>
              </a:rPr>
              <a:t>0</a:t>
            </a:r>
            <a:r>
              <a:rPr dirty="0" smtClean="0" sz="700" spc="-125">
                <a:solidFill>
                  <a:srgbClr val="542A3F"/>
                </a:solidFill>
                <a:latin typeface="Segoe UI Light"/>
                <a:cs typeface="Segoe UI Light"/>
              </a:rPr>
              <a:t>3</a:t>
            </a:r>
            <a:r>
              <a:rPr dirty="0" smtClean="0" baseline="3968" sz="1050" spc="-330">
                <a:solidFill>
                  <a:srgbClr val="725B72"/>
                </a:solidFill>
                <a:latin typeface="Segoe UI Light"/>
                <a:cs typeface="Segoe UI Light"/>
              </a:rPr>
              <a:t>E</a:t>
            </a:r>
            <a:r>
              <a:rPr dirty="0" smtClean="0" baseline="7936" sz="1050" spc="-382">
                <a:solidFill>
                  <a:srgbClr val="725B72"/>
                </a:solidFill>
                <a:latin typeface="Segoe UI Light"/>
                <a:cs typeface="Segoe UI Light"/>
              </a:rPr>
              <a:t>g</a:t>
            </a:r>
            <a:r>
              <a:rPr dirty="0" smtClean="0" baseline="7936" sz="1050" spc="-457">
                <a:solidFill>
                  <a:srgbClr val="28486B"/>
                </a:solidFill>
                <a:latin typeface="Segoe UI Light"/>
                <a:cs typeface="Segoe UI Light"/>
              </a:rPr>
              <a:t>-</a:t>
            </a:r>
            <a:r>
              <a:rPr dirty="0" smtClean="0" baseline="3968" sz="1050" spc="-284">
                <a:solidFill>
                  <a:srgbClr val="3B5087"/>
                </a:solidFill>
                <a:latin typeface="Segoe UI Light"/>
                <a:cs typeface="Segoe UI Light"/>
              </a:rPr>
              <a:t>Z</a:t>
            </a:r>
            <a:r>
              <a:rPr dirty="0" smtClean="0" baseline="3968" sz="1050" spc="-509">
                <a:solidFill>
                  <a:srgbClr val="2F282B"/>
                </a:solidFill>
                <a:latin typeface="Segoe UI Light"/>
                <a:cs typeface="Segoe UI Light"/>
              </a:rPr>
              <a:t>A</a:t>
            </a:r>
            <a:r>
              <a:rPr dirty="0" smtClean="0" baseline="3968" sz="1050" spc="-382">
                <a:solidFill>
                  <a:srgbClr val="28486B"/>
                </a:solidFill>
                <a:latin typeface="Segoe UI Light"/>
                <a:cs typeface="Segoe UI Light"/>
              </a:rPr>
              <a:t>"</a:t>
            </a:r>
            <a:r>
              <a:rPr dirty="0" smtClean="0" sz="700" spc="-80">
                <a:solidFill>
                  <a:srgbClr val="796E85"/>
                </a:solidFill>
                <a:latin typeface="Segoe UI Light"/>
                <a:cs typeface="Segoe UI Light"/>
              </a:rPr>
              <a:t>2</a:t>
            </a:r>
            <a:r>
              <a:rPr dirty="0" smtClean="0" sz="700" spc="-330">
                <a:solidFill>
                  <a:srgbClr val="36364D"/>
                </a:solidFill>
                <a:latin typeface="Segoe UI Light"/>
                <a:cs typeface="Segoe UI Light"/>
              </a:rPr>
              <a:t>'</a:t>
            </a:r>
            <a:r>
              <a:rPr dirty="0" smtClean="0" baseline="3968" sz="1050" spc="-914">
                <a:solidFill>
                  <a:srgbClr val="695444"/>
                </a:solidFill>
                <a:latin typeface="Segoe UI Light"/>
                <a:cs typeface="Segoe UI Light"/>
              </a:rPr>
              <a:t>'</a:t>
            </a:r>
            <a:r>
              <a:rPr dirty="0" smtClean="0" baseline="3968" sz="1050" spc="0">
                <a:solidFill>
                  <a:srgbClr val="4262A1"/>
                </a:solidFill>
                <a:latin typeface="Segoe UI Light"/>
                <a:cs typeface="Segoe UI Light"/>
              </a:rPr>
              <a:t>2	</a:t>
            </a:r>
            <a:r>
              <a:rPr dirty="0" smtClean="0" baseline="3968" sz="1050" spc="-690">
                <a:solidFill>
                  <a:srgbClr val="4D28CF"/>
                </a:solidFill>
                <a:latin typeface="Segoe UI Light"/>
                <a:cs typeface="Segoe UI Light"/>
              </a:rPr>
              <a:t>w</a:t>
            </a:r>
            <a:r>
              <a:rPr dirty="0" smtClean="0" baseline="3968" sz="1050" spc="-419">
                <a:solidFill>
                  <a:srgbClr val="4D28CF"/>
                </a:solidFill>
                <a:latin typeface="Segoe UI Light"/>
                <a:cs typeface="Segoe UI Light"/>
              </a:rPr>
              <a:t>a</a:t>
            </a:r>
            <a:r>
              <a:rPr dirty="0" smtClean="0" baseline="3968" sz="1050" spc="52">
                <a:solidFill>
                  <a:srgbClr val="4D28CF"/>
                </a:solidFill>
                <a:latin typeface="Segoe UI Light"/>
                <a:cs typeface="Segoe UI Light"/>
              </a:rPr>
              <a:t>g</a:t>
            </a:r>
            <a:r>
              <a:rPr dirty="0" smtClean="0" baseline="7936" sz="1050" spc="0">
                <a:solidFill>
                  <a:srgbClr val="4D28CF"/>
                </a:solidFill>
                <a:latin typeface="Segoe UI Light"/>
                <a:cs typeface="Segoe UI Light"/>
              </a:rPr>
              <a:t>n</a:t>
            </a:r>
            <a:r>
              <a:rPr dirty="0" smtClean="0" baseline="7936" sz="1050" spc="-172">
                <a:solidFill>
                  <a:srgbClr val="4D28CF"/>
                </a:solidFill>
                <a:latin typeface="Segoe UI Light"/>
                <a:cs typeface="Segoe UI Light"/>
              </a:rPr>
              <a:t> </a:t>
            </a:r>
            <a:r>
              <a:rPr dirty="0" smtClean="0" baseline="3968" sz="1050" spc="-292">
                <a:solidFill>
                  <a:srgbClr val="4D28CF"/>
                </a:solidFill>
                <a:latin typeface="Segoe UI Light"/>
                <a:cs typeface="Segoe UI Light"/>
              </a:rPr>
              <a:t>m</a:t>
            </a:r>
            <a:r>
              <a:rPr dirty="0" smtClean="0" baseline="7936" sz="1050" spc="-412">
                <a:solidFill>
                  <a:srgbClr val="4D28CF"/>
                </a:solidFill>
                <a:latin typeface="Segoe UI Light"/>
                <a:cs typeface="Segoe UI Light"/>
              </a:rPr>
              <a:t>a</a:t>
            </a:r>
            <a:r>
              <a:rPr dirty="0" smtClean="0" baseline="3968" sz="1050" spc="-660">
                <a:latin typeface="Segoe UI Light"/>
                <a:cs typeface="Segoe UI Light"/>
              </a:rPr>
              <a:t>-</a:t>
            </a:r>
            <a:r>
              <a:rPr dirty="0" smtClean="0" baseline="3968" sz="1050" spc="-494">
                <a:solidFill>
                  <a:srgbClr val="5E38D3"/>
                </a:solidFill>
                <a:latin typeface="Segoe UI Light"/>
                <a:cs typeface="Segoe UI Light"/>
              </a:rPr>
              <a:t>3</a:t>
            </a:r>
            <a:r>
              <a:rPr dirty="0" smtClean="0" sz="700" spc="0">
                <a:solidFill>
                  <a:srgbClr val="9069D3"/>
                </a:solidFill>
                <a:latin typeface="Segoe UI Light"/>
                <a:cs typeface="Segoe UI Light"/>
              </a:rPr>
              <a:t>3</a:t>
            </a:r>
            <a:r>
              <a:rPr dirty="0" smtClean="0" sz="700" spc="-45">
                <a:solidFill>
                  <a:srgbClr val="9069D3"/>
                </a:solidFill>
                <a:latin typeface="Segoe UI Light"/>
                <a:cs typeface="Segoe UI Light"/>
              </a:rPr>
              <a:t> </a:t>
            </a:r>
            <a:r>
              <a:rPr dirty="0" smtClean="0" baseline="7936" sz="1050" spc="0">
                <a:solidFill>
                  <a:srgbClr val="4D28CF"/>
                </a:solidFill>
                <a:latin typeface="Segoe UI Light"/>
                <a:cs typeface="Segoe UI Light"/>
              </a:rPr>
              <a:t>2</a:t>
            </a:r>
            <a:endParaRPr baseline="7936" sz="1050">
              <a:latin typeface="Segoe UI Light"/>
              <a:cs typeface="Segoe UI Light"/>
            </a:endParaRPr>
          </a:p>
        </p:txBody>
      </p:sp>
      <p:sp>
        <p:nvSpPr>
          <p:cNvPr id="78" name="object 78"/>
          <p:cNvSpPr txBox="1"/>
          <p:nvPr/>
        </p:nvSpPr>
        <p:spPr>
          <a:xfrm>
            <a:off x="3349727" y="4191313"/>
            <a:ext cx="123825" cy="1654175"/>
          </a:xfrm>
          <a:prstGeom prst="rect">
            <a:avLst/>
          </a:prstGeom>
        </p:spPr>
        <p:txBody>
          <a:bodyPr wrap="square" lIns="0" tIns="0" rIns="0" bIns="0" rtlCol="0" vert="eaVert">
            <a:noAutofit/>
          </a:bodyPr>
          <a:lstStyle/>
          <a:p>
            <a:pPr algn="r" marR="57150">
              <a:lnSpc>
                <a:spcPct val="60000"/>
              </a:lnSpc>
            </a:pPr>
            <a:r>
              <a:rPr dirty="0" smtClean="0" baseline="7936" sz="1050" spc="-765">
                <a:solidFill>
                  <a:srgbClr val="5D4D62"/>
                </a:solidFill>
                <a:latin typeface="Segoe UI Light"/>
                <a:cs typeface="Segoe UI Light"/>
              </a:rPr>
              <a:t>E</a:t>
            </a:r>
            <a:r>
              <a:rPr dirty="0" smtClean="0" baseline="3968" sz="1050" spc="-667">
                <a:solidFill>
                  <a:srgbClr val="5D4D62"/>
                </a:solidFill>
                <a:latin typeface="Segoe UI Light"/>
                <a:cs typeface="Segoe UI Light"/>
              </a:rPr>
              <a:t>a</a:t>
            </a:r>
            <a:r>
              <a:rPr dirty="0" smtClean="0" baseline="3968" sz="1050" spc="0">
                <a:solidFill>
                  <a:srgbClr val="4F3F38"/>
                </a:solidFill>
                <a:latin typeface="Segoe UI Light"/>
                <a:cs typeface="Segoe UI Light"/>
              </a:rPr>
              <a:t>g</a:t>
            </a:r>
            <a:r>
              <a:rPr dirty="0" smtClean="0" baseline="3968" sz="1050" spc="75">
                <a:solidFill>
                  <a:srgbClr val="4F3F38"/>
                </a:solidFill>
                <a:latin typeface="Segoe UI Light"/>
                <a:cs typeface="Segoe UI Light"/>
              </a:rPr>
              <a:t> </a:t>
            </a:r>
            <a:r>
              <a:rPr dirty="0" smtClean="0" baseline="3968" sz="1050" spc="-494">
                <a:solidFill>
                  <a:srgbClr val="627291"/>
                </a:solidFill>
                <a:latin typeface="Segoe UI Light"/>
                <a:cs typeface="Segoe UI Light"/>
              </a:rPr>
              <a:t>C</a:t>
            </a:r>
            <a:r>
              <a:rPr dirty="0" smtClean="0" sz="700" spc="-195">
                <a:solidFill>
                  <a:srgbClr val="2F282B"/>
                </a:solidFill>
                <a:latin typeface="Segoe UI Light"/>
                <a:cs typeface="Segoe UI Light"/>
              </a:rPr>
              <a:t>R</a:t>
            </a:r>
            <a:r>
              <a:rPr dirty="0" smtClean="0" sz="700" spc="-285">
                <a:solidFill>
                  <a:srgbClr val="5D4D62"/>
                </a:solidFill>
                <a:latin typeface="Segoe UI Light"/>
                <a:cs typeface="Segoe UI Light"/>
              </a:rPr>
              <a:t>E</a:t>
            </a:r>
            <a:r>
              <a:rPr dirty="0" smtClean="0" sz="700" spc="-440">
                <a:latin typeface="Segoe UI Light"/>
                <a:cs typeface="Segoe UI Light"/>
              </a:rPr>
              <a:t>-</a:t>
            </a:r>
            <a:r>
              <a:rPr dirty="0" smtClean="0" sz="700" spc="-365">
                <a:solidFill>
                  <a:srgbClr val="36364D"/>
                </a:solidFill>
                <a:latin typeface="Segoe UI Light"/>
                <a:cs typeface="Segoe UI Light"/>
              </a:rPr>
              <a:t>E</a:t>
            </a:r>
            <a:r>
              <a:rPr dirty="0" smtClean="0" baseline="3968" sz="1050" spc="-337">
                <a:solidFill>
                  <a:srgbClr val="5D4D62"/>
                </a:solidFill>
                <a:latin typeface="Segoe UI Light"/>
                <a:cs typeface="Segoe UI Light"/>
              </a:rPr>
              <a:t>C</a:t>
            </a:r>
            <a:r>
              <a:rPr dirty="0" smtClean="0" baseline="3968" sz="1050" spc="-337">
                <a:solidFill>
                  <a:srgbClr val="796E85"/>
                </a:solidFill>
                <a:latin typeface="Segoe UI Light"/>
                <a:cs typeface="Segoe UI Light"/>
              </a:rPr>
              <a:t>E</a:t>
            </a:r>
            <a:r>
              <a:rPr dirty="0" smtClean="0" baseline="7936" sz="1050" spc="-390">
                <a:solidFill>
                  <a:srgbClr val="4F3F38"/>
                </a:solidFill>
                <a:latin typeface="Segoe UI Light"/>
                <a:cs typeface="Segoe UI Light"/>
              </a:rPr>
              <a:t>S</a:t>
            </a:r>
            <a:r>
              <a:rPr dirty="0" smtClean="0" baseline="7936" sz="1050" spc="-802">
                <a:solidFill>
                  <a:srgbClr val="2F282B"/>
                </a:solidFill>
                <a:latin typeface="Segoe UI Light"/>
                <a:cs typeface="Segoe UI Light"/>
              </a:rPr>
              <a:t>F</a:t>
            </a:r>
            <a:r>
              <a:rPr dirty="0" smtClean="0" sz="700" spc="0">
                <a:solidFill>
                  <a:srgbClr val="796E85"/>
                </a:solidFill>
                <a:latin typeface="Segoe UI Light"/>
                <a:cs typeface="Segoe UI Light"/>
              </a:rPr>
              <a:t>J</a:t>
            </a:r>
            <a:r>
              <a:rPr dirty="0" smtClean="0" sz="700" spc="-45">
                <a:solidFill>
                  <a:srgbClr val="796E85"/>
                </a:solidFill>
                <a:latin typeface="Segoe UI Light"/>
                <a:cs typeface="Segoe UI Light"/>
              </a:rPr>
              <a:t> </a:t>
            </a:r>
            <a:r>
              <a:rPr dirty="0" smtClean="0" baseline="7936" sz="1050" spc="-577">
                <a:solidFill>
                  <a:srgbClr val="4D28CF"/>
                </a:solidFill>
                <a:latin typeface="Segoe UI Light"/>
                <a:cs typeface="Segoe UI Light"/>
              </a:rPr>
              <a:t>3</a:t>
            </a:r>
            <a:r>
              <a:rPr dirty="0" smtClean="0" sz="700" spc="-340">
                <a:latin typeface="Segoe UI Light"/>
                <a:cs typeface="Segoe UI Light"/>
              </a:rPr>
              <a:t>-</a:t>
            </a:r>
            <a:r>
              <a:rPr dirty="0" smtClean="0" baseline="3968" sz="1050" spc="-307">
                <a:solidFill>
                  <a:srgbClr val="4D28CF"/>
                </a:solidFill>
                <a:latin typeface="Segoe UI Light"/>
                <a:cs typeface="Segoe UI Light"/>
              </a:rPr>
              <a:t>E</a:t>
            </a:r>
            <a:r>
              <a:rPr dirty="0" smtClean="0" baseline="3968" sz="1050" spc="-607">
                <a:solidFill>
                  <a:srgbClr val="5D4FD4"/>
                </a:solidFill>
                <a:latin typeface="Segoe UI Light"/>
                <a:cs typeface="Segoe UI Light"/>
              </a:rPr>
              <a:t>c</a:t>
            </a:r>
            <a:r>
              <a:rPr dirty="0" smtClean="0" baseline="7936" sz="1050" spc="0">
                <a:solidFill>
                  <a:srgbClr val="5D4FD4"/>
                </a:solidFill>
                <a:latin typeface="Segoe UI Light"/>
                <a:cs typeface="Segoe UI Light"/>
              </a:rPr>
              <a:t>-</a:t>
            </a:r>
            <a:r>
              <a:rPr dirty="0" smtClean="0" baseline="7936" sz="1050" spc="0">
                <a:solidFill>
                  <a:srgbClr val="5D4FD4"/>
                </a:solidFill>
                <a:latin typeface="Segoe UI Light"/>
                <a:cs typeface="Segoe UI Light"/>
              </a:rPr>
              <a:t> </a:t>
            </a:r>
            <a:r>
              <a:rPr dirty="0" smtClean="0" baseline="7936" sz="1050" spc="-7">
                <a:solidFill>
                  <a:srgbClr val="5D4FD4"/>
                </a:solidFill>
                <a:latin typeface="Segoe UI Light"/>
                <a:cs typeface="Segoe UI Light"/>
              </a:rPr>
              <a:t> </a:t>
            </a:r>
            <a:r>
              <a:rPr dirty="0" smtClean="0" baseline="7936" sz="1050" spc="-944">
                <a:solidFill>
                  <a:srgbClr val="4D28CF"/>
                </a:solidFill>
                <a:latin typeface="Segoe UI Light"/>
                <a:cs typeface="Segoe UI Light"/>
              </a:rPr>
              <a:t>=</a:t>
            </a:r>
            <a:r>
              <a:rPr dirty="0" smtClean="0" baseline="7936" sz="1050" spc="-869">
                <a:latin typeface="Segoe UI Light"/>
                <a:cs typeface="Segoe UI Light"/>
              </a:rPr>
              <a:t>-</a:t>
            </a:r>
            <a:r>
              <a:rPr dirty="0" smtClean="0" baseline="7936" sz="1050" spc="-869">
                <a:solidFill>
                  <a:srgbClr val="4D28CF"/>
                </a:solidFill>
                <a:latin typeface="Segoe UI Light"/>
                <a:cs typeface="Segoe UI Light"/>
              </a:rPr>
              <a:t>E</a:t>
            </a:r>
            <a:r>
              <a:rPr dirty="0" smtClean="0" baseline="7936" sz="1050" spc="-1019">
                <a:solidFill>
                  <a:srgbClr val="4D28CF"/>
                </a:solidFill>
                <a:latin typeface="Segoe UI Light"/>
                <a:cs typeface="Segoe UI Light"/>
              </a:rPr>
              <a:t>z</a:t>
            </a:r>
            <a:r>
              <a:rPr dirty="0" smtClean="0" baseline="7936" sz="1050" spc="-494">
                <a:latin typeface="Segoe UI Light"/>
                <a:cs typeface="Segoe UI Light"/>
              </a:rPr>
              <a:t>-</a:t>
            </a:r>
            <a:r>
              <a:rPr dirty="0" smtClean="0" sz="700" spc="-335">
                <a:solidFill>
                  <a:srgbClr val="AC60CF"/>
                </a:solidFill>
                <a:latin typeface="Segoe UI Light"/>
                <a:cs typeface="Segoe UI Light"/>
              </a:rPr>
              <a:t>-</a:t>
            </a:r>
            <a:r>
              <a:rPr dirty="0" smtClean="0" baseline="3968" sz="1050" spc="0">
                <a:solidFill>
                  <a:srgbClr val="5D4FD4"/>
                </a:solidFill>
                <a:latin typeface="Segoe UI Light"/>
                <a:cs typeface="Segoe UI Light"/>
              </a:rPr>
              <a:t>t</a:t>
            </a:r>
            <a:r>
              <a:rPr dirty="0" smtClean="0" baseline="3968" sz="1050" spc="-195">
                <a:solidFill>
                  <a:srgbClr val="5D4FD4"/>
                </a:solidFill>
                <a:latin typeface="Segoe UI Light"/>
                <a:cs typeface="Segoe UI Light"/>
              </a:rPr>
              <a:t> </a:t>
            </a:r>
            <a:r>
              <a:rPr dirty="0" smtClean="0" baseline="7936" sz="1050" spc="-434">
                <a:solidFill>
                  <a:srgbClr val="4D28CF"/>
                </a:solidFill>
                <a:latin typeface="Segoe UI Light"/>
                <a:cs typeface="Segoe UI Light"/>
              </a:rPr>
              <a:t>z</a:t>
            </a:r>
            <a:r>
              <a:rPr dirty="0" smtClean="0" baseline="3968" sz="1050" spc="-465">
                <a:solidFill>
                  <a:srgbClr val="5D4FD4"/>
                </a:solidFill>
                <a:latin typeface="Segoe UI Light"/>
                <a:cs typeface="Segoe UI Light"/>
              </a:rPr>
              <a:t>u</a:t>
            </a:r>
            <a:r>
              <a:rPr dirty="0" smtClean="0" baseline="7936" sz="1050" spc="-547">
                <a:latin typeface="Segoe UI Light"/>
                <a:cs typeface="Segoe UI Light"/>
              </a:rPr>
              <a:t>-</a:t>
            </a:r>
            <a:r>
              <a:rPr dirty="0" smtClean="0" baseline="3968" sz="1050" spc="-262">
                <a:solidFill>
                  <a:srgbClr val="5E38D3"/>
                </a:solidFill>
                <a:latin typeface="Segoe UI Light"/>
                <a:cs typeface="Segoe UI Light"/>
              </a:rPr>
              <a:t>-</a:t>
            </a:r>
            <a:r>
              <a:rPr dirty="0" smtClean="0" baseline="15873" sz="1050" spc="0">
                <a:solidFill>
                  <a:srgbClr val="3436CF"/>
                </a:solidFill>
                <a:latin typeface="Segoe UI Light"/>
                <a:cs typeface="Segoe UI Light"/>
              </a:rPr>
              <a:t>u</a:t>
            </a:r>
            <a:endParaRPr baseline="15873" sz="1050">
              <a:latin typeface="Segoe UI Light"/>
              <a:cs typeface="Segoe UI Light"/>
            </a:endParaRPr>
          </a:p>
          <a:p>
            <a:pPr algn="r" marR="12700">
              <a:lnSpc>
                <a:spcPct val="35000"/>
              </a:lnSpc>
            </a:pPr>
            <a:r>
              <a:rPr dirty="0" smtClean="0" sz="700">
                <a:solidFill>
                  <a:srgbClr val="5D4FD4"/>
                </a:solidFill>
                <a:latin typeface="Segoe UI Light"/>
                <a:cs typeface="Segoe UI Light"/>
              </a:rPr>
              <a:t>g</a:t>
            </a:r>
            <a:endParaRPr sz="700">
              <a:latin typeface="Segoe UI Light"/>
              <a:cs typeface="Segoe UI Light"/>
            </a:endParaRPr>
          </a:p>
        </p:txBody>
      </p:sp>
      <p:sp>
        <p:nvSpPr>
          <p:cNvPr id="79" name="object 79"/>
          <p:cNvSpPr txBox="1"/>
          <p:nvPr/>
        </p:nvSpPr>
        <p:spPr>
          <a:xfrm>
            <a:off x="1496922" y="4190991"/>
            <a:ext cx="159385" cy="186690"/>
          </a:xfrm>
          <a:prstGeom prst="rect">
            <a:avLst/>
          </a:prstGeom>
        </p:spPr>
        <p:txBody>
          <a:bodyPr wrap="square" lIns="0" tIns="0" rIns="0" bIns="0" rtlCol="0" vert="horz">
            <a:noAutofit/>
          </a:bodyPr>
          <a:lstStyle/>
          <a:p>
            <a:pPr marL="12700">
              <a:lnSpc>
                <a:spcPct val="100000"/>
              </a:lnSpc>
            </a:pPr>
            <a:r>
              <a:rPr dirty="0" smtClean="0" sz="1150" spc="-320" i="1">
                <a:solidFill>
                  <a:srgbClr val="87A3B6"/>
                </a:solidFill>
                <a:latin typeface="Arial"/>
                <a:cs typeface="Arial"/>
              </a:rPr>
              <a:t>F</a:t>
            </a:r>
            <a:r>
              <a:rPr dirty="0" smtClean="0" sz="1150" spc="-170" i="1">
                <a:solidFill>
                  <a:srgbClr val="87A3B6"/>
                </a:solidFill>
                <a:latin typeface="Arial"/>
                <a:cs typeface="Arial"/>
              </a:rPr>
              <a:t> </a:t>
            </a:r>
            <a:r>
              <a:rPr dirty="0" smtClean="0" sz="1150" spc="-130" i="1">
                <a:solidFill>
                  <a:srgbClr val="5E38D3"/>
                </a:solidFill>
                <a:latin typeface="Arial"/>
                <a:cs typeface="Arial"/>
              </a:rPr>
              <a:t>2</a:t>
            </a:r>
            <a:endParaRPr sz="1150">
              <a:latin typeface="Arial"/>
              <a:cs typeface="Arial"/>
            </a:endParaRPr>
          </a:p>
        </p:txBody>
      </p:sp>
      <p:sp>
        <p:nvSpPr>
          <p:cNvPr id="80" name="object 80"/>
          <p:cNvSpPr txBox="1"/>
          <p:nvPr/>
        </p:nvSpPr>
        <p:spPr>
          <a:xfrm>
            <a:off x="1634945" y="4394253"/>
            <a:ext cx="98425" cy="85725"/>
          </a:xfrm>
          <a:prstGeom prst="rect">
            <a:avLst/>
          </a:prstGeom>
        </p:spPr>
        <p:txBody>
          <a:bodyPr wrap="square" lIns="0" tIns="0" rIns="0" bIns="0" rtlCol="0" vert="horz">
            <a:noAutofit/>
          </a:bodyPr>
          <a:lstStyle/>
          <a:p>
            <a:pPr marL="12700">
              <a:lnSpc>
                <a:spcPct val="100000"/>
              </a:lnSpc>
            </a:pPr>
            <a:r>
              <a:rPr dirty="0" smtClean="0" sz="500" spc="405">
                <a:solidFill>
                  <a:srgbClr val="4D28CF"/>
                </a:solidFill>
                <a:latin typeface="Segoe UI Light"/>
                <a:cs typeface="Segoe UI Light"/>
              </a:rPr>
              <a:t>"</a:t>
            </a:r>
            <a:endParaRPr sz="500">
              <a:latin typeface="Segoe UI Light"/>
              <a:cs typeface="Segoe UI Light"/>
            </a:endParaRPr>
          </a:p>
        </p:txBody>
      </p:sp>
      <p:sp>
        <p:nvSpPr>
          <p:cNvPr id="81" name="object 81"/>
          <p:cNvSpPr txBox="1"/>
          <p:nvPr/>
        </p:nvSpPr>
        <p:spPr>
          <a:xfrm>
            <a:off x="2974652" y="4922763"/>
            <a:ext cx="124460" cy="916940"/>
          </a:xfrm>
          <a:prstGeom prst="rect">
            <a:avLst/>
          </a:prstGeom>
        </p:spPr>
        <p:txBody>
          <a:bodyPr wrap="square" lIns="0" tIns="0" rIns="0" bIns="0" rtlCol="0" vert="eaVert">
            <a:noAutofit/>
          </a:bodyPr>
          <a:lstStyle/>
          <a:p>
            <a:pPr marL="12700">
              <a:lnSpc>
                <a:spcPct val="100000"/>
              </a:lnSpc>
            </a:pPr>
            <a:r>
              <a:rPr dirty="0" smtClean="0" baseline="3968" sz="1050" spc="-457">
                <a:solidFill>
                  <a:srgbClr val="796E85"/>
                </a:solidFill>
                <a:latin typeface="Segoe UI Light"/>
                <a:cs typeface="Segoe UI Light"/>
              </a:rPr>
              <a:t>s</a:t>
            </a:r>
            <a:r>
              <a:rPr dirty="0" smtClean="0" baseline="3968" sz="1050" spc="-967">
                <a:solidFill>
                  <a:srgbClr val="694B83"/>
                </a:solidFill>
                <a:latin typeface="Segoe UI Light"/>
                <a:cs typeface="Segoe UI Light"/>
              </a:rPr>
              <a:t>-</a:t>
            </a:r>
            <a:r>
              <a:rPr dirty="0" smtClean="0" baseline="3968" sz="1050" spc="0">
                <a:solidFill>
                  <a:srgbClr val="694B83"/>
                </a:solidFill>
                <a:latin typeface="Segoe UI Light"/>
                <a:cs typeface="Segoe UI Light"/>
              </a:rPr>
              <a:t>E  </a:t>
            </a:r>
            <a:r>
              <a:rPr dirty="0" smtClean="0" baseline="3968" sz="1050" spc="-120">
                <a:solidFill>
                  <a:srgbClr val="694B83"/>
                </a:solidFill>
                <a:latin typeface="Segoe UI Light"/>
                <a:cs typeface="Segoe UI Light"/>
              </a:rPr>
              <a:t> </a:t>
            </a:r>
            <a:r>
              <a:rPr dirty="0" smtClean="0" baseline="11904" sz="1050" spc="-465">
                <a:solidFill>
                  <a:srgbClr val="5D4D62"/>
                </a:solidFill>
                <a:latin typeface="Segoe UI Light"/>
                <a:cs typeface="Segoe UI Light"/>
              </a:rPr>
              <a:t>'</a:t>
            </a:r>
            <a:r>
              <a:rPr dirty="0" smtClean="0" sz="700" spc="-335">
                <a:solidFill>
                  <a:srgbClr val="5D4D62"/>
                </a:solidFill>
                <a:latin typeface="Segoe UI Light"/>
                <a:cs typeface="Segoe UI Light"/>
              </a:rPr>
              <a:t>"</a:t>
            </a:r>
            <a:r>
              <a:rPr dirty="0" smtClean="0" sz="700" spc="-405">
                <a:solidFill>
                  <a:srgbClr val="5D4D62"/>
                </a:solidFill>
                <a:latin typeface="Segoe UI Light"/>
                <a:cs typeface="Segoe UI Light"/>
              </a:rPr>
              <a:t>m</a:t>
            </a:r>
            <a:r>
              <a:rPr dirty="0" smtClean="0" sz="700" spc="-225">
                <a:solidFill>
                  <a:srgbClr val="5D4D62"/>
                </a:solidFill>
                <a:latin typeface="Segoe UI Light"/>
                <a:cs typeface="Segoe UI Light"/>
              </a:rPr>
              <a:t>w</a:t>
            </a:r>
            <a:r>
              <a:rPr dirty="0" smtClean="0" sz="700" spc="-85">
                <a:solidFill>
                  <a:srgbClr val="5D4D62"/>
                </a:solidFill>
                <a:latin typeface="Segoe UI Light"/>
                <a:cs typeface="Segoe UI Light"/>
              </a:rPr>
              <a:t>w</a:t>
            </a:r>
            <a:r>
              <a:rPr dirty="0" smtClean="0" sz="700" spc="-280">
                <a:solidFill>
                  <a:srgbClr val="694B83"/>
                </a:solidFill>
                <a:latin typeface="Segoe UI Light"/>
                <a:cs typeface="Segoe UI Light"/>
              </a:rPr>
              <a:t>n</a:t>
            </a:r>
            <a:r>
              <a:rPr dirty="0" smtClean="0" sz="700" spc="-375">
                <a:solidFill>
                  <a:srgbClr val="694B83"/>
                </a:solidFill>
                <a:latin typeface="Segoe UI Light"/>
                <a:cs typeface="Segoe UI Light"/>
              </a:rPr>
              <a:t>d</a:t>
            </a:r>
            <a:r>
              <a:rPr dirty="0" smtClean="0" baseline="3968" sz="1050" spc="82">
                <a:solidFill>
                  <a:srgbClr val="694B83"/>
                </a:solidFill>
                <a:latin typeface="Segoe UI Light"/>
                <a:cs typeface="Segoe UI Light"/>
              </a:rPr>
              <a:t>E</a:t>
            </a:r>
            <a:r>
              <a:rPr dirty="0" smtClean="0" sz="700" spc="-90">
                <a:solidFill>
                  <a:srgbClr val="8E4454"/>
                </a:solidFill>
                <a:latin typeface="Segoe UI Light"/>
                <a:cs typeface="Segoe UI Light"/>
              </a:rPr>
              <a:t>-</a:t>
            </a:r>
            <a:r>
              <a:rPr dirty="0" smtClean="0" baseline="7936" sz="1050" spc="-465">
                <a:solidFill>
                  <a:srgbClr val="694B83"/>
                </a:solidFill>
                <a:latin typeface="Segoe UI Light"/>
                <a:cs typeface="Segoe UI Light"/>
              </a:rPr>
              <a:t>-</a:t>
            </a:r>
            <a:r>
              <a:rPr dirty="0" smtClean="0" baseline="3968" sz="1050" spc="0">
                <a:solidFill>
                  <a:srgbClr val="5D4D62"/>
                </a:solidFill>
                <a:latin typeface="Segoe UI Light"/>
                <a:cs typeface="Segoe UI Light"/>
              </a:rPr>
              <a:t>n</a:t>
            </a:r>
            <a:endParaRPr baseline="3968" sz="1050">
              <a:latin typeface="Segoe UI Light"/>
              <a:cs typeface="Segoe UI Light"/>
            </a:endParaRPr>
          </a:p>
        </p:txBody>
      </p:sp>
      <p:sp>
        <p:nvSpPr>
          <p:cNvPr id="82" name="object 82"/>
          <p:cNvSpPr txBox="1"/>
          <p:nvPr/>
        </p:nvSpPr>
        <p:spPr>
          <a:xfrm>
            <a:off x="2960726" y="5968996"/>
            <a:ext cx="139700" cy="278130"/>
          </a:xfrm>
          <a:prstGeom prst="rect">
            <a:avLst/>
          </a:prstGeom>
        </p:spPr>
        <p:txBody>
          <a:bodyPr wrap="square" lIns="0" tIns="0" rIns="0" bIns="0" rtlCol="0" vert="eaVert">
            <a:noAutofit/>
          </a:bodyPr>
          <a:lstStyle/>
          <a:p>
            <a:pPr marL="12700">
              <a:lnSpc>
                <a:spcPct val="100000"/>
              </a:lnSpc>
            </a:pPr>
            <a:r>
              <a:rPr dirty="0" smtClean="0" baseline="-7936" sz="1050" spc="-869">
                <a:solidFill>
                  <a:srgbClr val="5D4D62"/>
                </a:solidFill>
                <a:latin typeface="Segoe UI Light"/>
                <a:cs typeface="Segoe UI Light"/>
              </a:rPr>
              <a:t>'</a:t>
            </a:r>
            <a:r>
              <a:rPr dirty="0" smtClean="0" baseline="-3968" sz="1050" spc="-644">
                <a:solidFill>
                  <a:srgbClr val="5D4D62"/>
                </a:solidFill>
                <a:latin typeface="Segoe UI Light"/>
                <a:cs typeface="Segoe UI Light"/>
              </a:rPr>
              <a:t>U</a:t>
            </a:r>
            <a:r>
              <a:rPr dirty="0" smtClean="0" sz="700" spc="-235">
                <a:solidFill>
                  <a:srgbClr val="5D4D62"/>
                </a:solidFill>
                <a:latin typeface="Segoe UI Light"/>
                <a:cs typeface="Segoe UI Light"/>
              </a:rPr>
              <a:t>B</a:t>
            </a:r>
            <a:r>
              <a:rPr dirty="0" smtClean="0" baseline="3968" sz="1050" spc="-419">
                <a:solidFill>
                  <a:srgbClr val="5D4D62"/>
                </a:solidFill>
                <a:latin typeface="Segoe UI Light"/>
                <a:cs typeface="Segoe UI Light"/>
              </a:rPr>
              <a:t>n</a:t>
            </a:r>
            <a:r>
              <a:rPr dirty="0" smtClean="0" sz="700" spc="0">
                <a:solidFill>
                  <a:srgbClr val="694B83"/>
                </a:solidFill>
                <a:latin typeface="Segoe UI Light"/>
                <a:cs typeface="Segoe UI Light"/>
              </a:rPr>
              <a:t>h</a:t>
            </a:r>
            <a:endParaRPr sz="700">
              <a:latin typeface="Segoe UI Light"/>
              <a:cs typeface="Segoe UI Light"/>
            </a:endParaRPr>
          </a:p>
        </p:txBody>
      </p:sp>
      <p:sp>
        <p:nvSpPr>
          <p:cNvPr id="83" name="object 83"/>
          <p:cNvSpPr txBox="1"/>
          <p:nvPr/>
        </p:nvSpPr>
        <p:spPr>
          <a:xfrm>
            <a:off x="2884421" y="4980258"/>
            <a:ext cx="123825" cy="1193800"/>
          </a:xfrm>
          <a:prstGeom prst="rect">
            <a:avLst/>
          </a:prstGeom>
        </p:spPr>
        <p:txBody>
          <a:bodyPr wrap="square" lIns="0" tIns="0" rIns="0" bIns="0" rtlCol="0" vert="eaVert">
            <a:noAutofit/>
          </a:bodyPr>
          <a:lstStyle/>
          <a:p>
            <a:pPr marL="12700">
              <a:lnSpc>
                <a:spcPct val="100000"/>
              </a:lnSpc>
            </a:pPr>
            <a:r>
              <a:rPr dirty="0" smtClean="0" baseline="7936" sz="1050" spc="-765">
                <a:solidFill>
                  <a:srgbClr val="896E70"/>
                </a:solidFill>
                <a:latin typeface="Segoe UI Light"/>
                <a:cs typeface="Segoe UI Light"/>
              </a:rPr>
              <a:t>F</a:t>
            </a:r>
            <a:r>
              <a:rPr dirty="0" smtClean="0" baseline="3968" sz="1050" spc="-209">
                <a:solidFill>
                  <a:srgbClr val="896E70"/>
                </a:solidFill>
                <a:latin typeface="Segoe UI Light"/>
                <a:cs typeface="Segoe UI Light"/>
              </a:rPr>
              <a:t>e</a:t>
            </a:r>
            <a:r>
              <a:rPr dirty="0" smtClean="0" baseline="3968" sz="1050" spc="-112">
                <a:solidFill>
                  <a:srgbClr val="694B83"/>
                </a:solidFill>
                <a:latin typeface="Segoe UI Light"/>
                <a:cs typeface="Segoe UI Light"/>
              </a:rPr>
              <a:t>g</a:t>
            </a:r>
            <a:r>
              <a:rPr dirty="0" smtClean="0" baseline="3968" sz="1050" spc="-787">
                <a:solidFill>
                  <a:srgbClr val="A86464"/>
                </a:solidFill>
                <a:latin typeface="Segoe UI Light"/>
                <a:cs typeface="Segoe UI Light"/>
              </a:rPr>
              <a:t>a</a:t>
            </a:r>
            <a:r>
              <a:rPr dirty="0" smtClean="0" baseline="3968" sz="1050" spc="-300">
                <a:solidFill>
                  <a:srgbClr val="627291"/>
                </a:solidFill>
                <a:latin typeface="Segoe UI Light"/>
                <a:cs typeface="Segoe UI Light"/>
              </a:rPr>
              <a:t>u</a:t>
            </a:r>
            <a:r>
              <a:rPr dirty="0" smtClean="0" sz="700" spc="-204">
                <a:solidFill>
                  <a:srgbClr val="8C808E"/>
                </a:solidFill>
                <a:latin typeface="Segoe UI Light"/>
                <a:cs typeface="Segoe UI Light"/>
              </a:rPr>
              <a:t>a</a:t>
            </a:r>
            <a:r>
              <a:rPr dirty="0" smtClean="0" baseline="3968" sz="1050" spc="0">
                <a:solidFill>
                  <a:srgbClr val="694B83"/>
                </a:solidFill>
                <a:latin typeface="Segoe UI Light"/>
                <a:cs typeface="Segoe UI Light"/>
              </a:rPr>
              <a:t>d</a:t>
            </a:r>
            <a:r>
              <a:rPr dirty="0" smtClean="0" baseline="3968" sz="1050" spc="-120">
                <a:solidFill>
                  <a:srgbClr val="694B83"/>
                </a:solidFill>
                <a:latin typeface="Segoe UI Light"/>
                <a:cs typeface="Segoe UI Light"/>
              </a:rPr>
              <a:t> </a:t>
            </a:r>
            <a:r>
              <a:rPr dirty="0" smtClean="0" baseline="3968" sz="1050" spc="-742">
                <a:solidFill>
                  <a:srgbClr val="627291"/>
                </a:solidFill>
                <a:latin typeface="Segoe UI Light"/>
                <a:cs typeface="Segoe UI Light"/>
              </a:rPr>
              <a:t>b</a:t>
            </a:r>
            <a:r>
              <a:rPr dirty="0" smtClean="0" baseline="7936" sz="1050" spc="0">
                <a:solidFill>
                  <a:srgbClr val="694B83"/>
                </a:solidFill>
                <a:latin typeface="Segoe UI Light"/>
                <a:cs typeface="Segoe UI Light"/>
              </a:rPr>
              <a:t>h </a:t>
            </a:r>
            <a:r>
              <a:rPr dirty="0" smtClean="0" baseline="7936" sz="1050" spc="52">
                <a:solidFill>
                  <a:srgbClr val="694B83"/>
                </a:solidFill>
                <a:latin typeface="Segoe UI Light"/>
                <a:cs typeface="Segoe UI Light"/>
              </a:rPr>
              <a:t> </a:t>
            </a:r>
            <a:r>
              <a:rPr dirty="0" smtClean="0" baseline="3968" sz="1050" spc="-652">
                <a:solidFill>
                  <a:srgbClr val="526077"/>
                </a:solidFill>
                <a:latin typeface="Segoe UI Light"/>
                <a:cs typeface="Segoe UI Light"/>
              </a:rPr>
              <a:t>-</a:t>
            </a:r>
            <a:r>
              <a:rPr dirty="0" smtClean="0" baseline="3968" sz="1050" spc="-569">
                <a:solidFill>
                  <a:srgbClr val="99959E"/>
                </a:solidFill>
                <a:latin typeface="Segoe UI Light"/>
                <a:cs typeface="Segoe UI Light"/>
              </a:rPr>
              <a:t>g</a:t>
            </a:r>
            <a:r>
              <a:rPr dirty="0" smtClean="0" baseline="3968" sz="1050" spc="-607">
                <a:solidFill>
                  <a:srgbClr val="796E85"/>
                </a:solidFill>
                <a:latin typeface="Segoe UI Light"/>
                <a:cs typeface="Segoe UI Light"/>
              </a:rPr>
              <a:t>e</a:t>
            </a:r>
            <a:r>
              <a:rPr dirty="0" smtClean="0" baseline="7936" sz="1050" spc="-509">
                <a:solidFill>
                  <a:srgbClr val="694B83"/>
                </a:solidFill>
                <a:latin typeface="Segoe UI Light"/>
                <a:cs typeface="Segoe UI Light"/>
              </a:rPr>
              <a:t>-</a:t>
            </a:r>
            <a:r>
              <a:rPr dirty="0" smtClean="0" baseline="7936" sz="1050" spc="0">
                <a:solidFill>
                  <a:srgbClr val="694B83"/>
                </a:solidFill>
                <a:latin typeface="Segoe UI Light"/>
                <a:cs typeface="Segoe UI Light"/>
              </a:rPr>
              <a:t>F</a:t>
            </a:r>
            <a:r>
              <a:rPr dirty="0" smtClean="0" baseline="7936" sz="1050" spc="-104">
                <a:solidFill>
                  <a:srgbClr val="694B83"/>
                </a:solidFill>
                <a:latin typeface="Segoe UI Light"/>
                <a:cs typeface="Segoe UI Light"/>
              </a:rPr>
              <a:t> </a:t>
            </a:r>
            <a:r>
              <a:rPr dirty="0" smtClean="0" baseline="3968" sz="1050" spc="-525">
                <a:solidFill>
                  <a:srgbClr val="6B5BB5"/>
                </a:solidFill>
                <a:latin typeface="Segoe UI Light"/>
                <a:cs typeface="Segoe UI Light"/>
              </a:rPr>
              <a:t>d</a:t>
            </a:r>
            <a:r>
              <a:rPr dirty="0" smtClean="0" baseline="3968" sz="1050" spc="-562">
                <a:solidFill>
                  <a:srgbClr val="796E85"/>
                </a:solidFill>
                <a:latin typeface="Segoe UI Light"/>
                <a:cs typeface="Segoe UI Light"/>
              </a:rPr>
              <a:t>e</a:t>
            </a:r>
            <a:r>
              <a:rPr dirty="0" smtClean="0" baseline="3968" sz="1050" spc="-457">
                <a:solidFill>
                  <a:srgbClr val="694B83"/>
                </a:solidFill>
                <a:latin typeface="Segoe UI Light"/>
                <a:cs typeface="Segoe UI Light"/>
              </a:rPr>
              <a:t>-</a:t>
            </a:r>
            <a:r>
              <a:rPr dirty="0" smtClean="0" baseline="3968" sz="1050" spc="-67">
                <a:solidFill>
                  <a:srgbClr val="905B62"/>
                </a:solidFill>
                <a:latin typeface="Segoe UI Light"/>
                <a:cs typeface="Segoe UI Light"/>
              </a:rPr>
              <a:t>F</a:t>
            </a:r>
            <a:r>
              <a:rPr dirty="0" smtClean="0" baseline="3968" sz="1050" spc="0">
                <a:solidFill>
                  <a:srgbClr val="627291"/>
                </a:solidFill>
                <a:latin typeface="Segoe UI Light"/>
                <a:cs typeface="Segoe UI Light"/>
              </a:rPr>
              <a:t>h</a:t>
            </a:r>
            <a:endParaRPr baseline="3968" sz="1050">
              <a:latin typeface="Segoe UI Light"/>
              <a:cs typeface="Segoe UI Light"/>
            </a:endParaRPr>
          </a:p>
        </p:txBody>
      </p:sp>
      <p:sp>
        <p:nvSpPr>
          <p:cNvPr id="84" name="object 84"/>
          <p:cNvSpPr txBox="1"/>
          <p:nvPr/>
        </p:nvSpPr>
        <p:spPr>
          <a:xfrm>
            <a:off x="2802470" y="5412854"/>
            <a:ext cx="123825" cy="811530"/>
          </a:xfrm>
          <a:prstGeom prst="rect">
            <a:avLst/>
          </a:prstGeom>
        </p:spPr>
        <p:txBody>
          <a:bodyPr wrap="square" lIns="0" tIns="0" rIns="0" bIns="0" rtlCol="0" vert="eaVert">
            <a:noAutofit/>
          </a:bodyPr>
          <a:lstStyle/>
          <a:p>
            <a:pPr marL="12700">
              <a:lnSpc>
                <a:spcPct val="100000"/>
              </a:lnSpc>
              <a:tabLst>
                <a:tab pos="348615" algn="l"/>
              </a:tabLst>
            </a:pPr>
            <a:r>
              <a:rPr dirty="0" smtClean="0" baseline="19841" sz="1050" spc="-772">
                <a:solidFill>
                  <a:srgbClr val="4D28CF"/>
                </a:solidFill>
                <a:latin typeface="Segoe UI Light"/>
                <a:cs typeface="Segoe UI Light"/>
              </a:rPr>
              <a:t>'</a:t>
            </a:r>
            <a:r>
              <a:rPr dirty="0" smtClean="0" baseline="7936" sz="1050" spc="-847">
                <a:solidFill>
                  <a:srgbClr val="7B5DD4"/>
                </a:solidFill>
                <a:latin typeface="Segoe UI Light"/>
                <a:cs typeface="Segoe UI Light"/>
              </a:rPr>
              <a:t>r</a:t>
            </a:r>
            <a:r>
              <a:rPr dirty="0" smtClean="0" baseline="3968" sz="1050" spc="-675">
                <a:solidFill>
                  <a:srgbClr val="5D4FD4"/>
                </a:solidFill>
                <a:latin typeface="Segoe UI Light"/>
                <a:cs typeface="Segoe UI Light"/>
              </a:rPr>
              <a:t>"</a:t>
            </a:r>
            <a:r>
              <a:rPr dirty="0" smtClean="0" baseline="7936" sz="1050" spc="0">
                <a:solidFill>
                  <a:srgbClr val="7B5DD4"/>
                </a:solidFill>
                <a:latin typeface="Segoe UI Light"/>
                <a:cs typeface="Segoe UI Light"/>
              </a:rPr>
              <a:t>p	</a:t>
            </a:r>
            <a:r>
              <a:rPr dirty="0" smtClean="0" baseline="7936" sz="1050" spc="-832">
                <a:solidFill>
                  <a:srgbClr val="5E38D3"/>
                </a:solidFill>
                <a:latin typeface="Segoe UI Light"/>
                <a:cs typeface="Segoe UI Light"/>
              </a:rPr>
              <a:t>-</a:t>
            </a:r>
            <a:r>
              <a:rPr dirty="0" smtClean="0" baseline="7936" sz="1050" spc="-869">
                <a:solidFill>
                  <a:srgbClr val="5E38D3"/>
                </a:solidFill>
                <a:latin typeface="Segoe UI Light"/>
                <a:cs typeface="Segoe UI Light"/>
              </a:rPr>
              <a:t>a</a:t>
            </a:r>
            <a:r>
              <a:rPr dirty="0" smtClean="0" baseline="7936" sz="1050" spc="-630">
                <a:latin typeface="Segoe UI Light"/>
                <a:cs typeface="Segoe UI Light"/>
              </a:rPr>
              <a:t>-</a:t>
            </a:r>
            <a:r>
              <a:rPr dirty="0" smtClean="0" baseline="3968" sz="1050" spc="-337">
                <a:solidFill>
                  <a:srgbClr val="3436CF"/>
                </a:solidFill>
                <a:latin typeface="Segoe UI Light"/>
                <a:cs typeface="Segoe UI Light"/>
              </a:rPr>
              <a:t>z</a:t>
            </a:r>
            <a:r>
              <a:rPr dirty="0" smtClean="0" sz="700" spc="-295">
                <a:solidFill>
                  <a:srgbClr val="7B5DD4"/>
                </a:solidFill>
                <a:latin typeface="Segoe UI Light"/>
                <a:cs typeface="Segoe UI Light"/>
              </a:rPr>
              <a:t>a</a:t>
            </a:r>
            <a:r>
              <a:rPr dirty="0" smtClean="0" baseline="7936" sz="1050" spc="37">
                <a:solidFill>
                  <a:srgbClr val="4D28CF"/>
                </a:solidFill>
                <a:latin typeface="Segoe UI Light"/>
                <a:cs typeface="Segoe UI Light"/>
              </a:rPr>
              <a:t>z</a:t>
            </a:r>
            <a:r>
              <a:rPr dirty="0" smtClean="0" baseline="7936" sz="1050" spc="-37">
                <a:solidFill>
                  <a:srgbClr val="5D4FD4"/>
                </a:solidFill>
                <a:latin typeface="Segoe UI Light"/>
                <a:cs typeface="Segoe UI Light"/>
              </a:rPr>
              <a:t>3</a:t>
            </a:r>
            <a:r>
              <a:rPr dirty="0" smtClean="0" baseline="7936" sz="1050" spc="0">
                <a:solidFill>
                  <a:srgbClr val="5D4FD4"/>
                </a:solidFill>
                <a:latin typeface="Segoe UI Light"/>
                <a:cs typeface="Segoe UI Light"/>
              </a:rPr>
              <a:t>8</a:t>
            </a:r>
            <a:endParaRPr baseline="7936" sz="1050">
              <a:latin typeface="Segoe UI Light"/>
              <a:cs typeface="Segoe UI Light"/>
            </a:endParaRPr>
          </a:p>
        </p:txBody>
      </p:sp>
      <p:sp>
        <p:nvSpPr>
          <p:cNvPr id="85" name="object 85"/>
          <p:cNvSpPr txBox="1"/>
          <p:nvPr/>
        </p:nvSpPr>
        <p:spPr>
          <a:xfrm>
            <a:off x="2728997" y="4912247"/>
            <a:ext cx="120650" cy="377825"/>
          </a:xfrm>
          <a:prstGeom prst="rect">
            <a:avLst/>
          </a:prstGeom>
        </p:spPr>
        <p:txBody>
          <a:bodyPr wrap="square" lIns="0" tIns="0" rIns="0" bIns="0" rtlCol="0" vert="eaVert">
            <a:noAutofit/>
          </a:bodyPr>
          <a:lstStyle/>
          <a:p>
            <a:pPr marL="12700">
              <a:lnSpc>
                <a:spcPct val="90000"/>
              </a:lnSpc>
              <a:tabLst>
                <a:tab pos="281940" algn="l"/>
              </a:tabLst>
            </a:pPr>
            <a:r>
              <a:rPr dirty="0" smtClean="0" sz="750">
                <a:solidFill>
                  <a:srgbClr val="AEA8B3"/>
                </a:solidFill>
                <a:latin typeface="Segoe UI Light"/>
                <a:cs typeface="Segoe UI Light"/>
              </a:rPr>
              <a:t>Z	</a:t>
            </a:r>
            <a:r>
              <a:rPr dirty="0" smtClean="0" sz="650">
                <a:solidFill>
                  <a:srgbClr val="AEA8B3"/>
                </a:solidFill>
                <a:latin typeface="Segoe UI Light"/>
                <a:cs typeface="Segoe UI Light"/>
              </a:rPr>
              <a:t>J</a:t>
            </a:r>
            <a:endParaRPr sz="650">
              <a:latin typeface="Segoe UI Light"/>
              <a:cs typeface="Segoe UI Light"/>
            </a:endParaRPr>
          </a:p>
        </p:txBody>
      </p:sp>
      <p:sp>
        <p:nvSpPr>
          <p:cNvPr id="86" name="object 86"/>
          <p:cNvSpPr txBox="1"/>
          <p:nvPr/>
        </p:nvSpPr>
        <p:spPr>
          <a:xfrm>
            <a:off x="1548681" y="4484743"/>
            <a:ext cx="276860" cy="1029335"/>
          </a:xfrm>
          <a:prstGeom prst="rect">
            <a:avLst/>
          </a:prstGeom>
        </p:spPr>
        <p:txBody>
          <a:bodyPr wrap="square" lIns="0" tIns="0" rIns="0" bIns="0" rtlCol="0" vert="horz">
            <a:noAutofit/>
          </a:bodyPr>
          <a:lstStyle/>
          <a:p>
            <a:pPr marL="98425">
              <a:lnSpc>
                <a:spcPct val="100000"/>
              </a:lnSpc>
            </a:pPr>
            <a:r>
              <a:rPr dirty="0" smtClean="0" sz="3250" spc="385">
                <a:solidFill>
                  <a:srgbClr val="5E38D3"/>
                </a:solidFill>
                <a:latin typeface="Arial"/>
                <a:cs typeface="Arial"/>
              </a:rPr>
              <a:t>:</a:t>
            </a:r>
            <a:endParaRPr sz="3250">
              <a:latin typeface="Arial"/>
              <a:cs typeface="Arial"/>
            </a:endParaRPr>
          </a:p>
          <a:p>
            <a:pPr>
              <a:lnSpc>
                <a:spcPts val="800"/>
              </a:lnSpc>
              <a:spcBef>
                <a:spcPts val="27"/>
              </a:spcBef>
            </a:pPr>
            <a:endParaRPr sz="800"/>
          </a:p>
          <a:p>
            <a:pPr>
              <a:lnSpc>
                <a:spcPts val="1000"/>
              </a:lnSpc>
            </a:pPr>
            <a:endParaRPr sz="1000"/>
          </a:p>
          <a:p>
            <a:pPr marL="12700">
              <a:lnSpc>
                <a:spcPct val="100000"/>
              </a:lnSpc>
            </a:pPr>
            <a:r>
              <a:rPr dirty="0" smtClean="0" sz="1800" spc="-405">
                <a:solidFill>
                  <a:srgbClr val="7B5DD4"/>
                </a:solidFill>
                <a:latin typeface="Courier New"/>
                <a:cs typeface="Courier New"/>
              </a:rPr>
              <a:t>i</a:t>
            </a:r>
            <a:r>
              <a:rPr dirty="0" smtClean="0" sz="1800" spc="-490">
                <a:solidFill>
                  <a:srgbClr val="5E38D3"/>
                </a:solidFill>
                <a:latin typeface="Courier New"/>
                <a:cs typeface="Courier New"/>
              </a:rPr>
              <a:t>e</a:t>
            </a:r>
            <a:endParaRPr sz="1800">
              <a:latin typeface="Courier New"/>
              <a:cs typeface="Courier New"/>
            </a:endParaRPr>
          </a:p>
        </p:txBody>
      </p:sp>
      <p:sp>
        <p:nvSpPr>
          <p:cNvPr id="87" name="object 87"/>
          <p:cNvSpPr txBox="1"/>
          <p:nvPr/>
        </p:nvSpPr>
        <p:spPr>
          <a:xfrm>
            <a:off x="1496922" y="5120399"/>
            <a:ext cx="64135" cy="209550"/>
          </a:xfrm>
          <a:prstGeom prst="rect">
            <a:avLst/>
          </a:prstGeom>
        </p:spPr>
        <p:txBody>
          <a:bodyPr wrap="square" lIns="0" tIns="0" rIns="0" bIns="0" rtlCol="0" vert="horz">
            <a:noAutofit/>
          </a:bodyPr>
          <a:lstStyle/>
          <a:p>
            <a:pPr marL="12700">
              <a:lnSpc>
                <a:spcPct val="100000"/>
              </a:lnSpc>
            </a:pPr>
            <a:r>
              <a:rPr dirty="0" smtClean="0" sz="1300" spc="-65" i="1">
                <a:solidFill>
                  <a:srgbClr val="AEA8B3"/>
                </a:solidFill>
                <a:latin typeface="Arial"/>
                <a:cs typeface="Arial"/>
              </a:rPr>
              <a:t>f</a:t>
            </a:r>
            <a:endParaRPr sz="1300">
              <a:latin typeface="Arial"/>
              <a:cs typeface="Arial"/>
            </a:endParaRPr>
          </a:p>
        </p:txBody>
      </p:sp>
      <p:sp>
        <p:nvSpPr>
          <p:cNvPr id="88" name="object 88"/>
          <p:cNvSpPr txBox="1"/>
          <p:nvPr/>
        </p:nvSpPr>
        <p:spPr>
          <a:xfrm>
            <a:off x="1496922" y="5579655"/>
            <a:ext cx="226060" cy="217170"/>
          </a:xfrm>
          <a:prstGeom prst="rect">
            <a:avLst/>
          </a:prstGeom>
        </p:spPr>
        <p:txBody>
          <a:bodyPr wrap="square" lIns="0" tIns="0" rIns="0" bIns="0" rtlCol="0" vert="horz">
            <a:noAutofit/>
          </a:bodyPr>
          <a:lstStyle/>
          <a:p>
            <a:pPr marL="12700">
              <a:lnSpc>
                <a:spcPct val="100000"/>
              </a:lnSpc>
            </a:pPr>
            <a:r>
              <a:rPr dirty="0" smtClean="0" sz="1350" spc="-370">
                <a:solidFill>
                  <a:srgbClr val="99959E"/>
                </a:solidFill>
                <a:latin typeface="Arial"/>
                <a:cs typeface="Arial"/>
              </a:rPr>
              <a:t>E</a:t>
            </a:r>
            <a:r>
              <a:rPr dirty="0" smtClean="0" sz="1350" spc="-240">
                <a:solidFill>
                  <a:srgbClr val="4D28CF"/>
                </a:solidFill>
                <a:latin typeface="Arial"/>
                <a:cs typeface="Arial"/>
              </a:rPr>
              <a:t>JZ</a:t>
            </a:r>
            <a:endParaRPr sz="1350">
              <a:latin typeface="Arial"/>
              <a:cs typeface="Arial"/>
            </a:endParaRPr>
          </a:p>
        </p:txBody>
      </p:sp>
      <p:sp>
        <p:nvSpPr>
          <p:cNvPr id="89" name="object 89"/>
          <p:cNvSpPr txBox="1"/>
          <p:nvPr/>
        </p:nvSpPr>
        <p:spPr>
          <a:xfrm>
            <a:off x="1496922" y="5670424"/>
            <a:ext cx="248920" cy="233045"/>
          </a:xfrm>
          <a:prstGeom prst="rect">
            <a:avLst/>
          </a:prstGeom>
        </p:spPr>
        <p:txBody>
          <a:bodyPr wrap="square" lIns="0" tIns="0" rIns="0" bIns="0" rtlCol="0" vert="horz">
            <a:noAutofit/>
          </a:bodyPr>
          <a:lstStyle/>
          <a:p>
            <a:pPr marL="12700">
              <a:lnSpc>
                <a:spcPct val="100000"/>
              </a:lnSpc>
            </a:pPr>
            <a:r>
              <a:rPr dirty="0" smtClean="0" sz="1450" spc="0">
                <a:solidFill>
                  <a:srgbClr val="99959E"/>
                </a:solidFill>
                <a:latin typeface="Times New Roman"/>
                <a:cs typeface="Times New Roman"/>
              </a:rPr>
              <a:t>t</a:t>
            </a:r>
            <a:r>
              <a:rPr dirty="0" smtClean="0" sz="1450" spc="-229">
                <a:solidFill>
                  <a:srgbClr val="99959E"/>
                </a:solidFill>
                <a:latin typeface="Times New Roman"/>
                <a:cs typeface="Times New Roman"/>
              </a:rPr>
              <a:t> </a:t>
            </a:r>
            <a:r>
              <a:rPr dirty="0" smtClean="0" sz="1450" spc="-60">
                <a:solidFill>
                  <a:srgbClr val="AAA3E8"/>
                </a:solidFill>
                <a:latin typeface="Times New Roman"/>
                <a:cs typeface="Times New Roman"/>
              </a:rPr>
              <a:t>:</a:t>
            </a:r>
            <a:r>
              <a:rPr dirty="0" smtClean="0" sz="1450" spc="-175">
                <a:solidFill>
                  <a:srgbClr val="AAA3E8"/>
                </a:solidFill>
                <a:latin typeface="Times New Roman"/>
                <a:cs typeface="Times New Roman"/>
              </a:rPr>
              <a:t>.</a:t>
            </a:r>
            <a:r>
              <a:rPr dirty="0" smtClean="0" sz="1050" spc="105">
                <a:solidFill>
                  <a:srgbClr val="4D28CF"/>
                </a:solidFill>
                <a:latin typeface="Segoe UI Light"/>
                <a:cs typeface="Segoe UI Light"/>
              </a:rPr>
              <a:t>i;</a:t>
            </a:r>
            <a:endParaRPr sz="1050">
              <a:latin typeface="Segoe UI Light"/>
              <a:cs typeface="Segoe UI Light"/>
            </a:endParaRPr>
          </a:p>
        </p:txBody>
      </p:sp>
      <p:sp>
        <p:nvSpPr>
          <p:cNvPr id="90" name="object 90"/>
          <p:cNvSpPr txBox="1"/>
          <p:nvPr/>
        </p:nvSpPr>
        <p:spPr>
          <a:xfrm>
            <a:off x="409994" y="4144268"/>
            <a:ext cx="454659" cy="319405"/>
          </a:xfrm>
          <a:prstGeom prst="rect">
            <a:avLst/>
          </a:prstGeom>
        </p:spPr>
        <p:txBody>
          <a:bodyPr wrap="square" lIns="0" tIns="0" rIns="0" bIns="0" rtlCol="0" vert="horz">
            <a:noAutofit/>
          </a:bodyPr>
          <a:lstStyle/>
          <a:p>
            <a:pPr marL="12700">
              <a:lnSpc>
                <a:spcPts val="1550"/>
              </a:lnSpc>
            </a:pPr>
            <a:r>
              <a:rPr dirty="0" smtClean="0" sz="1150" spc="-35">
                <a:solidFill>
                  <a:srgbClr val="AEA8B3"/>
                </a:solidFill>
                <a:latin typeface="Arial"/>
                <a:cs typeface="Arial"/>
              </a:rPr>
              <a:t>s</a:t>
            </a:r>
            <a:r>
              <a:rPr dirty="0" smtClean="0" sz="1150" spc="-130">
                <a:solidFill>
                  <a:srgbClr val="5D4FD4"/>
                </a:solidFill>
                <a:latin typeface="Arial"/>
                <a:cs typeface="Arial"/>
              </a:rPr>
              <a:t>:;</a:t>
            </a:r>
            <a:r>
              <a:rPr dirty="0" smtClean="0" sz="1150" spc="-105">
                <a:solidFill>
                  <a:srgbClr val="5D4FD4"/>
                </a:solidFill>
                <a:latin typeface="Arial"/>
                <a:cs typeface="Arial"/>
              </a:rPr>
              <a:t>;</a:t>
            </a:r>
            <a:r>
              <a:rPr dirty="0" smtClean="0" sz="1150" spc="-90">
                <a:solidFill>
                  <a:srgbClr val="4D28CF"/>
                </a:solidFill>
                <a:latin typeface="Arial"/>
                <a:cs typeface="Arial"/>
              </a:rPr>
              <a:t>v</a:t>
            </a:r>
            <a:r>
              <a:rPr dirty="0" smtClean="0" sz="1150" spc="-200">
                <a:solidFill>
                  <a:srgbClr val="4D28CF"/>
                </a:solidFill>
                <a:latin typeface="Arial"/>
                <a:cs typeface="Arial"/>
              </a:rPr>
              <a:t> </a:t>
            </a:r>
            <a:r>
              <a:rPr dirty="0" smtClean="0" sz="1450" spc="45">
                <a:solidFill>
                  <a:srgbClr val="4F3F38"/>
                </a:solidFill>
                <a:latin typeface="Segoe UI Light"/>
                <a:cs typeface="Segoe UI Light"/>
              </a:rPr>
              <a:t>m:</a:t>
            </a:r>
            <a:endParaRPr sz="1450">
              <a:latin typeface="Segoe UI Light"/>
              <a:cs typeface="Segoe UI Light"/>
            </a:endParaRPr>
          </a:p>
          <a:p>
            <a:pPr marL="12700">
              <a:lnSpc>
                <a:spcPts val="925"/>
              </a:lnSpc>
            </a:pPr>
            <a:r>
              <a:rPr dirty="0" smtClean="0" sz="1050" spc="-85">
                <a:solidFill>
                  <a:srgbClr val="CDA37C"/>
                </a:solidFill>
                <a:latin typeface="Segoe UI Light"/>
                <a:cs typeface="Segoe UI Light"/>
              </a:rPr>
              <a:t>""</a:t>
            </a:r>
            <a:r>
              <a:rPr dirty="0" smtClean="0" sz="1050" spc="-85">
                <a:solidFill>
                  <a:srgbClr val="CDA37C"/>
                </a:solidFill>
                <a:latin typeface="Segoe UI Light"/>
                <a:cs typeface="Segoe UI Light"/>
              </a:rPr>
              <a:t> </a:t>
            </a:r>
            <a:r>
              <a:rPr dirty="0" smtClean="0" sz="1050" spc="-25">
                <a:solidFill>
                  <a:srgbClr val="CDA37C"/>
                </a:solidFill>
                <a:latin typeface="Segoe UI Light"/>
                <a:cs typeface="Segoe UI Light"/>
              </a:rPr>
              <a:t> </a:t>
            </a:r>
            <a:r>
              <a:rPr dirty="0" smtClean="0" sz="1050" spc="-80">
                <a:solidFill>
                  <a:srgbClr val="5E38D3"/>
                </a:solidFill>
                <a:latin typeface="Segoe UI Light"/>
                <a:cs typeface="Segoe UI Light"/>
              </a:rPr>
              <a:t>..:</a:t>
            </a:r>
            <a:endParaRPr sz="1050">
              <a:latin typeface="Segoe UI Light"/>
              <a:cs typeface="Segoe UI Light"/>
            </a:endParaRPr>
          </a:p>
        </p:txBody>
      </p:sp>
      <p:sp>
        <p:nvSpPr>
          <p:cNvPr id="91" name="object 91"/>
          <p:cNvSpPr txBox="1"/>
          <p:nvPr/>
        </p:nvSpPr>
        <p:spPr>
          <a:xfrm>
            <a:off x="1160492" y="4298537"/>
            <a:ext cx="142240" cy="165100"/>
          </a:xfrm>
          <a:prstGeom prst="rect">
            <a:avLst/>
          </a:prstGeom>
        </p:spPr>
        <p:txBody>
          <a:bodyPr wrap="square" lIns="0" tIns="0" rIns="0" bIns="0" rtlCol="0" vert="horz">
            <a:noAutofit/>
          </a:bodyPr>
          <a:lstStyle/>
          <a:p>
            <a:pPr marL="12700">
              <a:lnSpc>
                <a:spcPct val="100000"/>
              </a:lnSpc>
            </a:pPr>
            <a:r>
              <a:rPr dirty="0" smtClean="0" sz="1050" spc="620">
                <a:solidFill>
                  <a:srgbClr val="526077"/>
                </a:solidFill>
                <a:latin typeface="Segoe UI Light"/>
                <a:cs typeface="Segoe UI Light"/>
              </a:rPr>
              <a:t>!</a:t>
            </a:r>
            <a:endParaRPr sz="1050">
              <a:latin typeface="Segoe UI Light"/>
              <a:cs typeface="Segoe UI Light"/>
            </a:endParaRPr>
          </a:p>
        </p:txBody>
      </p:sp>
      <p:sp>
        <p:nvSpPr>
          <p:cNvPr id="92" name="object 92"/>
          <p:cNvSpPr txBox="1"/>
          <p:nvPr/>
        </p:nvSpPr>
        <p:spPr>
          <a:xfrm>
            <a:off x="918952" y="4327206"/>
            <a:ext cx="530225" cy="708660"/>
          </a:xfrm>
          <a:prstGeom prst="rect">
            <a:avLst/>
          </a:prstGeom>
        </p:spPr>
        <p:txBody>
          <a:bodyPr wrap="square" lIns="0" tIns="0" rIns="0" bIns="0" rtlCol="0" vert="horz">
            <a:noAutofit/>
          </a:bodyPr>
          <a:lstStyle/>
          <a:p>
            <a:pPr algn="ctr" marR="61594">
              <a:lnSpc>
                <a:spcPts val="2575"/>
              </a:lnSpc>
            </a:pPr>
            <a:r>
              <a:rPr dirty="0" smtClean="0" sz="1500" spc="890">
                <a:solidFill>
                  <a:srgbClr val="0E3A62"/>
                </a:solidFill>
                <a:latin typeface="Arial"/>
                <a:cs typeface="Arial"/>
              </a:rPr>
              <a:t>E</a:t>
            </a:r>
            <a:r>
              <a:rPr dirty="0" smtClean="0" sz="1500" spc="-345">
                <a:solidFill>
                  <a:srgbClr val="627291"/>
                </a:solidFill>
                <a:latin typeface="Arial"/>
                <a:cs typeface="Arial"/>
              </a:rPr>
              <a:t>L</a:t>
            </a:r>
            <a:r>
              <a:rPr dirty="0" smtClean="0" sz="1500" spc="-30">
                <a:solidFill>
                  <a:srgbClr val="627291"/>
                </a:solidFill>
                <a:latin typeface="Arial"/>
                <a:cs typeface="Arial"/>
              </a:rPr>
              <a:t> </a:t>
            </a:r>
            <a:r>
              <a:rPr dirty="0" smtClean="0" sz="2250" spc="-690">
                <a:solidFill>
                  <a:srgbClr val="542A3F"/>
                </a:solidFill>
                <a:latin typeface="Times New Roman"/>
                <a:cs typeface="Times New Roman"/>
              </a:rPr>
              <a:t>Z</a:t>
            </a:r>
            <a:endParaRPr sz="2250">
              <a:latin typeface="Times New Roman"/>
              <a:cs typeface="Times New Roman"/>
            </a:endParaRPr>
          </a:p>
          <a:p>
            <a:pPr algn="ctr" marL="51435">
              <a:lnSpc>
                <a:spcPts val="2200"/>
              </a:lnSpc>
            </a:pPr>
            <a:r>
              <a:rPr dirty="0" smtClean="0" sz="1950" spc="-254">
                <a:solidFill>
                  <a:srgbClr val="99959E"/>
                </a:solidFill>
                <a:latin typeface="Times New Roman"/>
                <a:cs typeface="Times New Roman"/>
              </a:rPr>
              <a:t>c</a:t>
            </a:r>
            <a:r>
              <a:rPr dirty="0" smtClean="0" sz="1950" spc="-60">
                <a:solidFill>
                  <a:srgbClr val="99959E"/>
                </a:solidFill>
                <a:latin typeface="Times New Roman"/>
                <a:cs typeface="Times New Roman"/>
              </a:rPr>
              <a:t>-</a:t>
            </a:r>
            <a:r>
              <a:rPr dirty="0" smtClean="0" sz="1950" spc="30">
                <a:solidFill>
                  <a:srgbClr val="1F72A5"/>
                </a:solidFill>
                <a:latin typeface="Times New Roman"/>
                <a:cs typeface="Times New Roman"/>
              </a:rPr>
              <a:t>i</a:t>
            </a:r>
            <a:r>
              <a:rPr dirty="0" smtClean="0" sz="1950" spc="85">
                <a:solidFill>
                  <a:srgbClr val="1F72A5"/>
                </a:solidFill>
                <a:latin typeface="Times New Roman"/>
                <a:cs typeface="Times New Roman"/>
              </a:rPr>
              <a:t> </a:t>
            </a:r>
            <a:r>
              <a:rPr dirty="0" smtClean="0" sz="2350" spc="665">
                <a:solidFill>
                  <a:srgbClr val="4F3F38"/>
                </a:solidFill>
                <a:latin typeface="Arial"/>
                <a:cs typeface="Arial"/>
              </a:rPr>
              <a:t>i</a:t>
            </a:r>
            <a:endParaRPr sz="2350">
              <a:latin typeface="Arial"/>
              <a:cs typeface="Arial"/>
            </a:endParaRPr>
          </a:p>
          <a:p>
            <a:pPr algn="ctr" marR="8255">
              <a:lnSpc>
                <a:spcPts val="745"/>
              </a:lnSpc>
            </a:pPr>
            <a:r>
              <a:rPr dirty="0" smtClean="0" sz="750" spc="135">
                <a:solidFill>
                  <a:srgbClr val="3680A5"/>
                </a:solidFill>
                <a:latin typeface="Segoe UI Light"/>
                <a:cs typeface="Segoe UI Light"/>
              </a:rPr>
              <a:t>j!</a:t>
            </a:r>
            <a:endParaRPr sz="750">
              <a:latin typeface="Segoe UI Light"/>
              <a:cs typeface="Segoe UI Light"/>
            </a:endParaRPr>
          </a:p>
        </p:txBody>
      </p:sp>
      <p:sp>
        <p:nvSpPr>
          <p:cNvPr id="93" name="object 93"/>
          <p:cNvSpPr txBox="1"/>
          <p:nvPr/>
        </p:nvSpPr>
        <p:spPr>
          <a:xfrm>
            <a:off x="1125986" y="4976558"/>
            <a:ext cx="106045" cy="247015"/>
          </a:xfrm>
          <a:prstGeom prst="rect">
            <a:avLst/>
          </a:prstGeom>
        </p:spPr>
        <p:txBody>
          <a:bodyPr wrap="square" lIns="0" tIns="0" rIns="0" bIns="0" rtlCol="0" vert="horz">
            <a:noAutofit/>
          </a:bodyPr>
          <a:lstStyle/>
          <a:p>
            <a:pPr marL="12700">
              <a:lnSpc>
                <a:spcPct val="100000"/>
              </a:lnSpc>
            </a:pPr>
            <a:r>
              <a:rPr dirty="0" smtClean="0" sz="1550" spc="75">
                <a:solidFill>
                  <a:srgbClr val="3680A5"/>
                </a:solidFill>
                <a:latin typeface="Arial"/>
                <a:cs typeface="Arial"/>
              </a:rPr>
              <a:t>"</a:t>
            </a:r>
            <a:endParaRPr sz="1550">
              <a:latin typeface="Arial"/>
              <a:cs typeface="Arial"/>
            </a:endParaRPr>
          </a:p>
        </p:txBody>
      </p:sp>
      <p:sp>
        <p:nvSpPr>
          <p:cNvPr id="94" name="object 94"/>
          <p:cNvSpPr txBox="1"/>
          <p:nvPr/>
        </p:nvSpPr>
        <p:spPr>
          <a:xfrm>
            <a:off x="1272636" y="5018268"/>
            <a:ext cx="132080" cy="156845"/>
          </a:xfrm>
          <a:prstGeom prst="rect">
            <a:avLst/>
          </a:prstGeom>
        </p:spPr>
        <p:txBody>
          <a:bodyPr wrap="square" lIns="0" tIns="0" rIns="0" bIns="0" rtlCol="0" vert="horz">
            <a:noAutofit/>
          </a:bodyPr>
          <a:lstStyle/>
          <a:p>
            <a:pPr marL="12700">
              <a:lnSpc>
                <a:spcPct val="100000"/>
              </a:lnSpc>
            </a:pPr>
            <a:r>
              <a:rPr dirty="0" smtClean="0" sz="950" spc="195">
                <a:solidFill>
                  <a:srgbClr val="725B72"/>
                </a:solidFill>
                <a:latin typeface="Arial"/>
                <a:cs typeface="Arial"/>
              </a:rPr>
              <a:t>E</a:t>
            </a:r>
            <a:endParaRPr sz="950">
              <a:latin typeface="Arial"/>
              <a:cs typeface="Arial"/>
            </a:endParaRPr>
          </a:p>
        </p:txBody>
      </p:sp>
      <p:sp>
        <p:nvSpPr>
          <p:cNvPr id="95" name="object 95"/>
          <p:cNvSpPr txBox="1"/>
          <p:nvPr/>
        </p:nvSpPr>
        <p:spPr>
          <a:xfrm>
            <a:off x="409682" y="4660477"/>
            <a:ext cx="288925" cy="366395"/>
          </a:xfrm>
          <a:prstGeom prst="rect">
            <a:avLst/>
          </a:prstGeom>
        </p:spPr>
        <p:txBody>
          <a:bodyPr wrap="square" lIns="0" tIns="0" rIns="0" bIns="0" rtlCol="0" vert="eaVert">
            <a:noAutofit/>
          </a:bodyPr>
          <a:lstStyle/>
          <a:p>
            <a:pPr marL="17145">
              <a:lnSpc>
                <a:spcPct val="100000"/>
              </a:lnSpc>
            </a:pPr>
            <a:r>
              <a:rPr dirty="0" smtClean="0" baseline="3968" sz="1050" spc="-697">
                <a:solidFill>
                  <a:srgbClr val="5E38D3"/>
                </a:solidFill>
                <a:latin typeface="Segoe UI Light"/>
                <a:cs typeface="Segoe UI Light"/>
              </a:rPr>
              <a:t>F</a:t>
            </a:r>
            <a:r>
              <a:rPr dirty="0" smtClean="0" baseline="7936" sz="1050" spc="82">
                <a:solidFill>
                  <a:srgbClr val="7B3FD1"/>
                </a:solidFill>
                <a:latin typeface="Segoe UI Light"/>
                <a:cs typeface="Segoe UI Light"/>
              </a:rPr>
              <a:t>F</a:t>
            </a:r>
            <a:r>
              <a:rPr dirty="0" smtClean="0" sz="850" spc="-770">
                <a:solidFill>
                  <a:srgbClr val="5D4FD4"/>
                </a:solidFill>
                <a:latin typeface="Segoe UI Light"/>
                <a:cs typeface="Segoe UI Light"/>
              </a:rPr>
              <a:t>'</a:t>
            </a:r>
            <a:r>
              <a:rPr dirty="0" smtClean="0" sz="700" spc="-515">
                <a:solidFill>
                  <a:srgbClr val="0F6BDB"/>
                </a:solidFill>
                <a:latin typeface="Segoe UI Light"/>
                <a:cs typeface="Segoe UI Light"/>
              </a:rPr>
              <a:t>u</a:t>
            </a:r>
            <a:r>
              <a:rPr dirty="0" smtClean="0" baseline="3968" sz="1050" spc="-615">
                <a:solidFill>
                  <a:srgbClr val="4D28CF"/>
                </a:solidFill>
                <a:latin typeface="Segoe UI Light"/>
                <a:cs typeface="Segoe UI Light"/>
              </a:rPr>
              <a:t>-</a:t>
            </a:r>
            <a:r>
              <a:rPr dirty="0" smtClean="0" baseline="3968" sz="1050" spc="0">
                <a:solidFill>
                  <a:srgbClr val="5E38D3"/>
                </a:solidFill>
                <a:latin typeface="Segoe UI Light"/>
                <a:cs typeface="Segoe UI Light"/>
              </a:rPr>
              <a:t>Z</a:t>
            </a:r>
            <a:endParaRPr baseline="3968" sz="1050">
              <a:latin typeface="Segoe UI Light"/>
              <a:cs typeface="Segoe UI Light"/>
            </a:endParaRPr>
          </a:p>
          <a:p>
            <a:pPr marL="21590">
              <a:lnSpc>
                <a:spcPct val="65000"/>
              </a:lnSpc>
            </a:pPr>
            <a:r>
              <a:rPr dirty="0" smtClean="0" sz="700" spc="20">
                <a:solidFill>
                  <a:srgbClr val="4D28CF"/>
                </a:solidFill>
                <a:latin typeface="Segoe UI Light"/>
                <a:cs typeface="Segoe UI Light"/>
              </a:rPr>
              <a:t>C</a:t>
            </a:r>
            <a:r>
              <a:rPr dirty="0" smtClean="0" baseline="7936" sz="1050" spc="-765">
                <a:solidFill>
                  <a:srgbClr val="7B5DD4"/>
                </a:solidFill>
                <a:latin typeface="Segoe UI Light"/>
                <a:cs typeface="Segoe UI Light"/>
              </a:rPr>
              <a:t>-</a:t>
            </a:r>
            <a:r>
              <a:rPr dirty="0" smtClean="0" sz="700" spc="-225">
                <a:solidFill>
                  <a:srgbClr val="5E38D3"/>
                </a:solidFill>
                <a:latin typeface="Segoe UI Light"/>
                <a:cs typeface="Segoe UI Light"/>
              </a:rPr>
              <a:t>L</a:t>
            </a:r>
            <a:r>
              <a:rPr dirty="0" smtClean="0" sz="700" spc="-500">
                <a:solidFill>
                  <a:srgbClr val="7B3FD1"/>
                </a:solidFill>
                <a:latin typeface="Segoe UI Light"/>
                <a:cs typeface="Segoe UI Light"/>
              </a:rPr>
              <a:t>J</a:t>
            </a:r>
            <a:r>
              <a:rPr dirty="0" smtClean="0" sz="700" spc="-520">
                <a:solidFill>
                  <a:srgbClr val="3436CF"/>
                </a:solidFill>
                <a:latin typeface="Segoe UI Light"/>
                <a:cs typeface="Segoe UI Light"/>
              </a:rPr>
              <a:t>W</a:t>
            </a:r>
            <a:r>
              <a:rPr dirty="0" smtClean="0" sz="700" spc="-570">
                <a:latin typeface="Segoe UI Light"/>
                <a:cs typeface="Segoe UI Light"/>
              </a:rPr>
              <a:t>-</a:t>
            </a:r>
            <a:r>
              <a:rPr dirty="0" smtClean="0" sz="700" spc="0">
                <a:solidFill>
                  <a:srgbClr val="5D4FD4"/>
                </a:solidFill>
                <a:latin typeface="Segoe UI Light"/>
                <a:cs typeface="Segoe UI Light"/>
              </a:rPr>
              <a:t>p</a:t>
            </a:r>
            <a:endParaRPr sz="700">
              <a:latin typeface="Segoe UI Light"/>
              <a:cs typeface="Segoe UI Light"/>
            </a:endParaRPr>
          </a:p>
          <a:p>
            <a:pPr marL="12700">
              <a:lnSpc>
                <a:spcPct val="65000"/>
              </a:lnSpc>
            </a:pPr>
            <a:r>
              <a:rPr dirty="0" smtClean="0" sz="700" spc="-165">
                <a:solidFill>
                  <a:srgbClr val="99959E"/>
                </a:solidFill>
                <a:latin typeface="Segoe UI Light"/>
                <a:cs typeface="Segoe UI Light"/>
              </a:rPr>
              <a:t>n</a:t>
            </a:r>
            <a:r>
              <a:rPr dirty="0" smtClean="0" baseline="3968" sz="1050" spc="0">
                <a:solidFill>
                  <a:srgbClr val="99959E"/>
                </a:solidFill>
                <a:latin typeface="Segoe UI Light"/>
                <a:cs typeface="Segoe UI Light"/>
              </a:rPr>
              <a:t>a</a:t>
            </a:r>
            <a:endParaRPr baseline="3968" sz="1050">
              <a:latin typeface="Segoe UI Light"/>
              <a:cs typeface="Segoe UI Light"/>
            </a:endParaRPr>
          </a:p>
        </p:txBody>
      </p:sp>
      <p:sp>
        <p:nvSpPr>
          <p:cNvPr id="96" name="object 96"/>
          <p:cNvSpPr txBox="1"/>
          <p:nvPr/>
        </p:nvSpPr>
        <p:spPr>
          <a:xfrm>
            <a:off x="498259" y="6049777"/>
            <a:ext cx="172085" cy="429259"/>
          </a:xfrm>
          <a:prstGeom prst="rect">
            <a:avLst/>
          </a:prstGeom>
        </p:spPr>
        <p:txBody>
          <a:bodyPr wrap="square" lIns="0" tIns="0" rIns="0" bIns="0" rtlCol="0" vert="eaVert">
            <a:noAutofit/>
          </a:bodyPr>
          <a:lstStyle/>
          <a:p>
            <a:pPr marL="12700">
              <a:lnSpc>
                <a:spcPct val="100000"/>
              </a:lnSpc>
            </a:pPr>
            <a:r>
              <a:rPr dirty="0" smtClean="0" baseline="11904" sz="1050" spc="-697">
                <a:solidFill>
                  <a:srgbClr val="4D28CF"/>
                </a:solidFill>
                <a:latin typeface="Segoe UI Light"/>
                <a:cs typeface="Segoe UI Light"/>
              </a:rPr>
              <a:t>4</a:t>
            </a:r>
            <a:r>
              <a:rPr dirty="0" smtClean="0" baseline="11904" sz="1050" spc="-787">
                <a:solidFill>
                  <a:srgbClr val="4D28CF"/>
                </a:solidFill>
                <a:latin typeface="Segoe UI Light"/>
                <a:cs typeface="Segoe UI Light"/>
              </a:rPr>
              <a:t>4</a:t>
            </a:r>
            <a:r>
              <a:rPr dirty="0" smtClean="0" baseline="3968" sz="1050" spc="-869">
                <a:latin typeface="Segoe UI Light"/>
                <a:cs typeface="Segoe UI Light"/>
              </a:rPr>
              <a:t>-</a:t>
            </a:r>
            <a:r>
              <a:rPr dirty="0" smtClean="0" baseline="7936" sz="1050" spc="-292">
                <a:solidFill>
                  <a:srgbClr val="7B3FD1"/>
                </a:solidFill>
                <a:latin typeface="Segoe UI Light"/>
                <a:cs typeface="Segoe UI Light"/>
              </a:rPr>
              <a:t>Z</a:t>
            </a:r>
            <a:r>
              <a:rPr dirty="0" smtClean="0" baseline="11904" sz="1050" spc="-847">
                <a:solidFill>
                  <a:srgbClr val="7B3FD1"/>
                </a:solidFill>
                <a:latin typeface="Segoe UI Light"/>
                <a:cs typeface="Segoe UI Light"/>
              </a:rPr>
              <a:t>U</a:t>
            </a:r>
            <a:r>
              <a:rPr dirty="0" smtClean="0" sz="700" spc="-395">
                <a:latin typeface="Segoe UI Light"/>
                <a:cs typeface="Segoe UI Light"/>
              </a:rPr>
              <a:t>J</a:t>
            </a:r>
            <a:r>
              <a:rPr dirty="0" smtClean="0" baseline="7936" sz="1050" spc="-82">
                <a:solidFill>
                  <a:srgbClr val="9069D3"/>
                </a:solidFill>
                <a:latin typeface="Segoe UI Light"/>
                <a:cs typeface="Segoe UI Light"/>
              </a:rPr>
              <a:t>E</a:t>
            </a:r>
            <a:r>
              <a:rPr dirty="0" smtClean="0" baseline="7936" sz="1050" spc="-547">
                <a:solidFill>
                  <a:srgbClr val="4D28CF"/>
                </a:solidFill>
                <a:latin typeface="Segoe UI Light"/>
                <a:cs typeface="Segoe UI Light"/>
              </a:rPr>
              <a:t>Z</a:t>
            </a:r>
            <a:r>
              <a:rPr dirty="0" smtClean="0" baseline="15873" sz="1050" spc="0">
                <a:solidFill>
                  <a:srgbClr val="4D28CF"/>
                </a:solidFill>
                <a:latin typeface="Segoe UI Light"/>
                <a:cs typeface="Segoe UI Light"/>
              </a:rPr>
              <a:t>P</a:t>
            </a:r>
            <a:endParaRPr baseline="15873" sz="1050">
              <a:latin typeface="Segoe UI Light"/>
              <a:cs typeface="Segoe UI Light"/>
            </a:endParaRPr>
          </a:p>
          <a:p>
            <a:pPr marL="40005">
              <a:lnSpc>
                <a:spcPct val="95000"/>
              </a:lnSpc>
            </a:pPr>
            <a:r>
              <a:rPr dirty="0" smtClean="0" sz="350">
                <a:solidFill>
                  <a:srgbClr val="4D28CF"/>
                </a:solidFill>
                <a:latin typeface="Segoe UI Light"/>
                <a:cs typeface="Segoe UI Light"/>
              </a:rPr>
              <a:t>N</a:t>
            </a:r>
            <a:endParaRPr sz="350">
              <a:latin typeface="Segoe UI Light"/>
              <a:cs typeface="Segoe UI Light"/>
            </a:endParaRPr>
          </a:p>
        </p:txBody>
      </p:sp>
      <p:sp>
        <p:nvSpPr>
          <p:cNvPr id="97" name="object 97"/>
          <p:cNvSpPr txBox="1"/>
          <p:nvPr/>
        </p:nvSpPr>
        <p:spPr>
          <a:xfrm>
            <a:off x="417615" y="6113933"/>
            <a:ext cx="95250" cy="116839"/>
          </a:xfrm>
          <a:prstGeom prst="rect">
            <a:avLst/>
          </a:prstGeom>
        </p:spPr>
        <p:txBody>
          <a:bodyPr wrap="square" lIns="0" tIns="0" rIns="0" bIns="0" rtlCol="0" vert="eaVert">
            <a:noAutofit/>
          </a:bodyPr>
          <a:lstStyle/>
          <a:p>
            <a:pPr marL="12700">
              <a:lnSpc>
                <a:spcPct val="95000"/>
              </a:lnSpc>
            </a:pPr>
            <a:r>
              <a:rPr dirty="0" smtClean="0" sz="550" spc="-385">
                <a:solidFill>
                  <a:srgbClr val="AEA8B3"/>
                </a:solidFill>
                <a:latin typeface="Segoe UI Light"/>
                <a:cs typeface="Segoe UI Light"/>
              </a:rPr>
              <a:t>"</a:t>
            </a:r>
            <a:r>
              <a:rPr dirty="0" smtClean="0" sz="550" spc="0">
                <a:solidFill>
                  <a:srgbClr val="CDA37C"/>
                </a:solidFill>
                <a:latin typeface="Segoe UI Light"/>
                <a:cs typeface="Segoe UI Light"/>
              </a:rPr>
              <a:t>"</a:t>
            </a:r>
            <a:endParaRPr sz="550">
              <a:latin typeface="Segoe UI Light"/>
              <a:cs typeface="Segoe UI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4765">
              <a:lnSpc>
                <a:spcPct val="100000"/>
              </a:lnSpc>
            </a:pPr>
            <a:r>
              <a:rPr dirty="0" smtClean="0" sz="3600" b="1">
                <a:solidFill>
                  <a:srgbClr val="303030"/>
                </a:solidFill>
                <a:latin typeface="Microsoft YaHei UI"/>
                <a:cs typeface="Microsoft YaHei UI"/>
              </a:rPr>
              <a:t>使用知识图谱对数据进行抽象建模</a:t>
            </a:r>
            <a:endParaRPr sz="3600">
              <a:latin typeface="Microsoft YaHei UI"/>
              <a:cs typeface="Microsoft YaHei UI"/>
            </a:endParaRPr>
          </a:p>
        </p:txBody>
      </p:sp>
      <p:sp>
        <p:nvSpPr>
          <p:cNvPr id="3" name="object 3"/>
          <p:cNvSpPr txBox="1"/>
          <p:nvPr/>
        </p:nvSpPr>
        <p:spPr>
          <a:xfrm>
            <a:off x="798142" y="1190785"/>
            <a:ext cx="10274300" cy="434086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以</a:t>
            </a:r>
            <a:r>
              <a:rPr dirty="0" smtClean="0" sz="2000">
                <a:solidFill>
                  <a:srgbClr val="44AC8D"/>
                </a:solidFill>
                <a:latin typeface="Microsoft YaHei UI"/>
                <a:cs typeface="Microsoft YaHei UI"/>
              </a:rPr>
              <a:t>实体</a:t>
            </a:r>
            <a:r>
              <a:rPr dirty="0" smtClean="0" sz="2000">
                <a:solidFill>
                  <a:srgbClr val="303030"/>
                </a:solidFill>
                <a:latin typeface="Microsoft YaHei UI"/>
                <a:cs typeface="Microsoft YaHei UI"/>
              </a:rPr>
              <a:t>为主体目标，实现对不同来源的数据进行映射与合并。（实体抽取与合并）</a:t>
            </a:r>
            <a:endParaRPr sz="2000">
              <a:latin typeface="Microsoft YaHei UI"/>
              <a:cs typeface="Microsoft YaHei UI"/>
            </a:endParaRPr>
          </a:p>
          <a:p>
            <a:pPr>
              <a:lnSpc>
                <a:spcPts val="850"/>
              </a:lnSpc>
              <a:spcBef>
                <a:spcPts val="30"/>
              </a:spcBef>
            </a:pPr>
            <a:endParaRPr sz="850"/>
          </a:p>
          <a:p>
            <a:pPr>
              <a:lnSpc>
                <a:spcPts val="1000"/>
              </a:lnSpc>
            </a:pPr>
            <a:endParaRPr sz="1000"/>
          </a:p>
          <a:p>
            <a:pPr>
              <a:lnSpc>
                <a:spcPts val="1000"/>
              </a:lnSpc>
            </a:pPr>
            <a:endParaRPr sz="1000"/>
          </a:p>
          <a:p>
            <a:pPr marL="355600" marR="12700" indent="-342900">
              <a:lnSpc>
                <a:spcPct val="12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利用</a:t>
            </a:r>
            <a:r>
              <a:rPr dirty="0" smtClean="0" sz="2000">
                <a:solidFill>
                  <a:srgbClr val="44AC8D"/>
                </a:solidFill>
                <a:latin typeface="Microsoft YaHei UI"/>
                <a:cs typeface="Microsoft YaHei UI"/>
              </a:rPr>
              <a:t>属性</a:t>
            </a:r>
            <a:r>
              <a:rPr dirty="0" smtClean="0" sz="2000">
                <a:solidFill>
                  <a:srgbClr val="303030"/>
                </a:solidFill>
                <a:latin typeface="Microsoft YaHei UI"/>
                <a:cs typeface="Microsoft YaHei UI"/>
              </a:rPr>
              <a:t>来表示不同数据源中针对实体的描述，形成对实体的全方位描述。（属性映射与</a:t>
            </a:r>
            <a:r>
              <a:rPr dirty="0" smtClean="0" sz="2000">
                <a:solidFill>
                  <a:srgbClr val="303030"/>
                </a:solidFill>
                <a:latin typeface="Microsoft YaHei UI"/>
                <a:cs typeface="Microsoft YaHei UI"/>
              </a:rPr>
              <a:t> 归并）</a:t>
            </a:r>
            <a:endParaRPr sz="2000">
              <a:latin typeface="Microsoft YaHei UI"/>
              <a:cs typeface="Microsoft YaHei UI"/>
            </a:endParaRPr>
          </a:p>
          <a:p>
            <a:pPr>
              <a:lnSpc>
                <a:spcPts val="850"/>
              </a:lnSpc>
              <a:spcBef>
                <a:spcPts val="30"/>
              </a:spcBef>
            </a:pPr>
            <a:endParaRPr sz="850"/>
          </a:p>
          <a:p>
            <a:pPr>
              <a:lnSpc>
                <a:spcPts val="1000"/>
              </a:lnSpc>
            </a:pPr>
            <a:endParaRPr sz="1000"/>
          </a:p>
          <a:p>
            <a:pPr>
              <a:lnSpc>
                <a:spcPts val="1000"/>
              </a:lnSpc>
            </a:pPr>
            <a:endParaRPr sz="1000"/>
          </a:p>
          <a:p>
            <a:pPr marL="355600" marR="12700" indent="-342900">
              <a:lnSpc>
                <a:spcPct val="12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利用</a:t>
            </a:r>
            <a:r>
              <a:rPr dirty="0" smtClean="0" sz="2000">
                <a:solidFill>
                  <a:srgbClr val="44AC8D"/>
                </a:solidFill>
                <a:latin typeface="Microsoft YaHei UI"/>
                <a:cs typeface="Microsoft YaHei UI"/>
              </a:rPr>
              <a:t>关系</a:t>
            </a:r>
            <a:r>
              <a:rPr dirty="0" smtClean="0" sz="2000">
                <a:solidFill>
                  <a:srgbClr val="303030"/>
                </a:solidFill>
                <a:latin typeface="Microsoft YaHei UI"/>
                <a:cs typeface="Microsoft YaHei UI"/>
              </a:rPr>
              <a:t>来描述各类抽象建模成实体的数据之间的关联关系，从而支持关联分析。（关系</a:t>
            </a:r>
            <a:r>
              <a:rPr dirty="0" smtClean="0" sz="2000">
                <a:solidFill>
                  <a:srgbClr val="303030"/>
                </a:solidFill>
                <a:latin typeface="Microsoft YaHei UI"/>
                <a:cs typeface="Microsoft YaHei UI"/>
              </a:rPr>
              <a:t> 抽取）</a:t>
            </a:r>
            <a:endParaRPr sz="2000">
              <a:latin typeface="Microsoft YaHei UI"/>
              <a:cs typeface="Microsoft YaHei UI"/>
            </a:endParaRPr>
          </a:p>
          <a:p>
            <a:pPr>
              <a:lnSpc>
                <a:spcPts val="1000"/>
              </a:lnSpc>
            </a:pPr>
            <a:endParaRPr sz="1000"/>
          </a:p>
          <a:p>
            <a:pPr>
              <a:lnSpc>
                <a:spcPts val="1000"/>
              </a:lnSpc>
            </a:pPr>
            <a:endParaRPr sz="1000"/>
          </a:p>
          <a:p>
            <a:pPr>
              <a:lnSpc>
                <a:spcPts val="1300"/>
              </a:lnSpc>
              <a:spcBef>
                <a:spcPts val="59"/>
              </a:spcBef>
            </a:pPr>
            <a:endParaRPr sz="13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通过</a:t>
            </a:r>
            <a:r>
              <a:rPr dirty="0" smtClean="0" sz="2000">
                <a:solidFill>
                  <a:srgbClr val="44AC8D"/>
                </a:solidFill>
                <a:latin typeface="Microsoft YaHei UI"/>
                <a:cs typeface="Microsoft YaHei UI"/>
              </a:rPr>
              <a:t>实体链接</a:t>
            </a:r>
            <a:r>
              <a:rPr dirty="0" smtClean="0" sz="2000">
                <a:solidFill>
                  <a:srgbClr val="303030"/>
                </a:solidFill>
                <a:latin typeface="Microsoft YaHei UI"/>
                <a:cs typeface="Microsoft YaHei UI"/>
              </a:rPr>
              <a:t>技术，实现围绕实体的多种类型数据的关联存储。（实体链接）</a:t>
            </a:r>
            <a:endParaRPr sz="2000">
              <a:latin typeface="Microsoft YaHei UI"/>
              <a:cs typeface="Microsoft YaHei UI"/>
            </a:endParaRPr>
          </a:p>
          <a:p>
            <a:pPr>
              <a:lnSpc>
                <a:spcPts val="850"/>
              </a:lnSpc>
              <a:spcBef>
                <a:spcPts val="30"/>
              </a:spcBef>
            </a:pPr>
            <a:endParaRPr sz="850"/>
          </a:p>
          <a:p>
            <a:pPr>
              <a:lnSpc>
                <a:spcPts val="1000"/>
              </a:lnSpc>
            </a:pPr>
            <a:endParaRPr sz="1000"/>
          </a:p>
          <a:p>
            <a:pPr>
              <a:lnSpc>
                <a:spcPts val="1000"/>
              </a:lnSpc>
            </a:pPr>
            <a:endParaRPr sz="1000"/>
          </a:p>
          <a:p>
            <a:pPr marL="355600" marR="12700" indent="-342900">
              <a:lnSpc>
                <a:spcPct val="12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使用</a:t>
            </a:r>
            <a:r>
              <a:rPr dirty="0" smtClean="0" sz="2000">
                <a:solidFill>
                  <a:srgbClr val="44AC8D"/>
                </a:solidFill>
                <a:latin typeface="Microsoft YaHei UI"/>
                <a:cs typeface="Microsoft YaHei UI"/>
              </a:rPr>
              <a:t>事件</a:t>
            </a:r>
            <a:r>
              <a:rPr dirty="0" smtClean="0" sz="2000">
                <a:solidFill>
                  <a:srgbClr val="303030"/>
                </a:solidFill>
                <a:latin typeface="Microsoft YaHei UI"/>
                <a:cs typeface="Microsoft YaHei UI"/>
              </a:rPr>
              <a:t>机制描述客观世界中动态发展，体现事件与实体间的关联；并利用</a:t>
            </a:r>
            <a:r>
              <a:rPr dirty="0" smtClean="0" sz="2000">
                <a:solidFill>
                  <a:srgbClr val="44AC8D"/>
                </a:solidFill>
                <a:latin typeface="Microsoft YaHei UI"/>
                <a:cs typeface="Microsoft YaHei UI"/>
              </a:rPr>
              <a:t>时序</a:t>
            </a:r>
            <a:r>
              <a:rPr dirty="0" smtClean="0" sz="2000">
                <a:solidFill>
                  <a:srgbClr val="303030"/>
                </a:solidFill>
                <a:latin typeface="Microsoft YaHei UI"/>
                <a:cs typeface="Microsoft YaHei UI"/>
              </a:rPr>
              <a:t>描述事件</a:t>
            </a:r>
            <a:r>
              <a:rPr dirty="0" smtClean="0" sz="2000">
                <a:solidFill>
                  <a:srgbClr val="303030"/>
                </a:solidFill>
                <a:latin typeface="Microsoft YaHei UI"/>
                <a:cs typeface="Microsoft YaHei UI"/>
              </a:rPr>
              <a:t> 的发展状况。（动态事件描述）</a:t>
            </a:r>
            <a:endParaRPr sz="2000">
              <a:latin typeface="Microsoft YaHei UI"/>
              <a:cs typeface="Microsoft YaHei U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771" y="1231648"/>
            <a:ext cx="4208145" cy="1780539"/>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本体编辑器</a:t>
            </a:r>
            <a:endParaRPr sz="2000">
              <a:latin typeface="Microsoft YaHei UI"/>
              <a:cs typeface="Microsoft YaHei UI"/>
            </a:endParaRPr>
          </a:p>
          <a:p>
            <a:pPr marL="12700">
              <a:lnSpc>
                <a:spcPct val="100000"/>
              </a:lnSpc>
              <a:spcBef>
                <a:spcPts val="480"/>
              </a:spcBef>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基于</a:t>
            </a:r>
            <a:r>
              <a:rPr dirty="0" smtClean="0" sz="2000" spc="-25">
                <a:solidFill>
                  <a:srgbClr val="303030"/>
                </a:solidFill>
                <a:latin typeface="Microsoft YaHei UI"/>
                <a:cs typeface="Microsoft YaHei UI"/>
              </a:rPr>
              <a:t>R</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F</a:t>
            </a:r>
            <a:r>
              <a:rPr dirty="0" smtClean="0" sz="2000" spc="-10">
                <a:solidFill>
                  <a:srgbClr val="303030"/>
                </a:solidFill>
                <a:latin typeface="Microsoft YaHei UI"/>
                <a:cs typeface="Microsoft YaHei UI"/>
              </a:rPr>
              <a:t>(</a:t>
            </a:r>
            <a:r>
              <a:rPr dirty="0" smtClean="0" sz="2000" spc="5">
                <a:solidFill>
                  <a:srgbClr val="303030"/>
                </a:solidFill>
                <a:latin typeface="Microsoft YaHei UI"/>
                <a:cs typeface="Microsoft YaHei UI"/>
              </a:rPr>
              <a:t>S</a:t>
            </a:r>
            <a:r>
              <a:rPr dirty="0" smtClean="0" sz="2000" spc="-20">
                <a:solidFill>
                  <a:srgbClr val="303030"/>
                </a:solidFill>
                <a:latin typeface="Microsoft YaHei UI"/>
                <a:cs typeface="Microsoft YaHei UI"/>
              </a:rPr>
              <a:t>)</a:t>
            </a:r>
            <a:r>
              <a:rPr dirty="0" smtClean="0" sz="2000" spc="0">
                <a:solidFill>
                  <a:srgbClr val="303030"/>
                </a:solidFill>
                <a:latin typeface="Microsoft YaHei UI"/>
                <a:cs typeface="Microsoft YaHei UI"/>
              </a:rPr>
              <a:t>，</a:t>
            </a:r>
            <a:r>
              <a:rPr dirty="0" smtClean="0" sz="2000" spc="-30">
                <a:solidFill>
                  <a:srgbClr val="303030"/>
                </a:solidFill>
                <a:latin typeface="Microsoft YaHei UI"/>
                <a:cs typeface="Microsoft YaHei UI"/>
              </a:rPr>
              <a:t>O</a:t>
            </a:r>
            <a:r>
              <a:rPr dirty="0" smtClean="0" sz="2000" spc="-20">
                <a:solidFill>
                  <a:srgbClr val="303030"/>
                </a:solidFill>
                <a:latin typeface="Microsoft YaHei UI"/>
                <a:cs typeface="Microsoft YaHei UI"/>
              </a:rPr>
              <a:t>W</a:t>
            </a:r>
            <a:r>
              <a:rPr dirty="0" smtClean="0" sz="2000" spc="-10">
                <a:solidFill>
                  <a:srgbClr val="303030"/>
                </a:solidFill>
                <a:latin typeface="Microsoft YaHei UI"/>
                <a:cs typeface="Microsoft YaHei UI"/>
              </a:rPr>
              <a:t>L</a:t>
            </a:r>
            <a:r>
              <a:rPr dirty="0" smtClean="0" sz="2000" spc="0">
                <a:solidFill>
                  <a:srgbClr val="303030"/>
                </a:solidFill>
                <a:latin typeface="Microsoft YaHei UI"/>
                <a:cs typeface="Microsoft YaHei UI"/>
              </a:rPr>
              <a:t>等语义网规范</a:t>
            </a:r>
            <a:endParaRPr sz="2000">
              <a:latin typeface="Microsoft YaHei UI"/>
              <a:cs typeface="Microsoft YaHei UI"/>
            </a:endParaRPr>
          </a:p>
          <a:p>
            <a:pPr marL="12700">
              <a:lnSpc>
                <a:spcPct val="100000"/>
              </a:lnSpc>
              <a:spcBef>
                <a:spcPts val="480"/>
              </a:spcBef>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图形化界面</a:t>
            </a:r>
            <a:endParaRPr sz="2000">
              <a:latin typeface="Microsoft YaHei UI"/>
              <a:cs typeface="Microsoft YaHei UI"/>
            </a:endParaRPr>
          </a:p>
          <a:p>
            <a:pPr marL="355600" indent="-342900">
              <a:lnSpc>
                <a:spcPct val="100000"/>
              </a:lnSpc>
              <a:spcBef>
                <a:spcPts val="480"/>
              </a:spcBef>
              <a:buClr>
                <a:srgbClr val="23AB8C"/>
              </a:buClr>
              <a:buFont typeface="Tahoma"/>
              <a:buChar char=""/>
              <a:tabLst>
                <a:tab pos="354965" algn="l"/>
              </a:tabLst>
            </a:pPr>
            <a:r>
              <a:rPr dirty="0" smtClean="0" sz="2000">
                <a:solidFill>
                  <a:srgbClr val="303030"/>
                </a:solidFill>
                <a:latin typeface="Microsoft YaHei UI"/>
                <a:cs typeface="Microsoft YaHei UI"/>
              </a:rPr>
              <a:t>提供了在线版本</a:t>
            </a:r>
            <a:r>
              <a:rPr dirty="0" smtClean="0" sz="2000">
                <a:solidFill>
                  <a:srgbClr val="303030"/>
                </a:solidFill>
                <a:latin typeface="Microsoft YaHei UI"/>
                <a:cs typeface="Microsoft YaHei UI"/>
              </a:rPr>
              <a:t>—</a:t>
            </a:r>
            <a:r>
              <a:rPr dirty="0" smtClean="0" sz="2000" spc="-5">
                <a:solidFill>
                  <a:srgbClr val="303030"/>
                </a:solidFill>
                <a:latin typeface="Microsoft YaHei UI"/>
                <a:cs typeface="Microsoft YaHei UI"/>
              </a:rPr>
              <a:t>—</a:t>
            </a:r>
            <a:r>
              <a:rPr dirty="0" smtClean="0" sz="2000" spc="-85">
                <a:solidFill>
                  <a:srgbClr val="303030"/>
                </a:solidFill>
                <a:latin typeface="Microsoft YaHei UI"/>
                <a:cs typeface="Microsoft YaHei UI"/>
              </a:rPr>
              <a:t>W</a:t>
            </a:r>
            <a:r>
              <a:rPr dirty="0" smtClean="0" sz="2000" spc="5">
                <a:solidFill>
                  <a:srgbClr val="303030"/>
                </a:solidFill>
                <a:latin typeface="Microsoft YaHei UI"/>
                <a:cs typeface="Microsoft YaHei UI"/>
              </a:rPr>
              <a:t>e</a:t>
            </a:r>
            <a:r>
              <a:rPr dirty="0" smtClean="0" sz="2000" spc="0">
                <a:solidFill>
                  <a:srgbClr val="303030"/>
                </a:solidFill>
                <a:latin typeface="Microsoft YaHei UI"/>
                <a:cs typeface="Microsoft YaHei UI"/>
              </a:rPr>
              <a:t>b</a:t>
            </a:r>
            <a:r>
              <a:rPr dirty="0" smtClean="0" sz="2000" spc="-20">
                <a:solidFill>
                  <a:srgbClr val="303030"/>
                </a:solidFill>
                <a:latin typeface="Microsoft YaHei UI"/>
                <a:cs typeface="Microsoft YaHei UI"/>
              </a:rPr>
              <a:t>P</a:t>
            </a:r>
            <a:r>
              <a:rPr dirty="0" smtClean="0" sz="2000" spc="-35">
                <a:solidFill>
                  <a:srgbClr val="303030"/>
                </a:solidFill>
                <a:latin typeface="Microsoft YaHei UI"/>
                <a:cs typeface="Microsoft YaHei UI"/>
              </a:rPr>
              <a:t>r</a:t>
            </a:r>
            <a:r>
              <a:rPr dirty="0" smtClean="0" sz="2000" spc="-10">
                <a:solidFill>
                  <a:srgbClr val="303030"/>
                </a:solidFill>
                <a:latin typeface="Microsoft YaHei UI"/>
                <a:cs typeface="Microsoft YaHei UI"/>
              </a:rPr>
              <a:t>o</a:t>
            </a:r>
            <a:r>
              <a:rPr dirty="0" smtClean="0" sz="2000" spc="-40">
                <a:solidFill>
                  <a:srgbClr val="303030"/>
                </a:solidFill>
                <a:latin typeface="Microsoft YaHei UI"/>
                <a:cs typeface="Microsoft YaHei UI"/>
              </a:rPr>
              <a:t>t</a:t>
            </a:r>
            <a:r>
              <a:rPr dirty="0" smtClean="0" sz="2000" spc="5">
                <a:solidFill>
                  <a:srgbClr val="303030"/>
                </a:solidFill>
                <a:latin typeface="Microsoft YaHei UI"/>
                <a:cs typeface="Microsoft YaHei UI"/>
              </a:rPr>
              <a:t>é</a:t>
            </a:r>
            <a:r>
              <a:rPr dirty="0" smtClean="0" sz="2000" spc="0">
                <a:solidFill>
                  <a:srgbClr val="303030"/>
                </a:solidFill>
                <a:latin typeface="Microsoft YaHei UI"/>
                <a:cs typeface="Microsoft YaHei UI"/>
              </a:rPr>
              <a:t>gé</a:t>
            </a:r>
            <a:endParaRPr sz="2000">
              <a:latin typeface="Microsoft YaHei UI"/>
              <a:cs typeface="Microsoft YaHei UI"/>
            </a:endParaRPr>
          </a:p>
          <a:p>
            <a:pPr marL="12700">
              <a:lnSpc>
                <a:spcPct val="100000"/>
              </a:lnSpc>
              <a:spcBef>
                <a:spcPts val="480"/>
              </a:spcBef>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适用于原型构建场景</a:t>
            </a:r>
            <a:endParaRPr sz="2000">
              <a:latin typeface="Microsoft YaHei UI"/>
              <a:cs typeface="Microsoft YaHei UI"/>
            </a:endParaRPr>
          </a:p>
        </p:txBody>
      </p:sp>
      <p:sp>
        <p:nvSpPr>
          <p:cNvPr id="3" name="object 3"/>
          <p:cNvSpPr/>
          <p:nvPr/>
        </p:nvSpPr>
        <p:spPr>
          <a:xfrm>
            <a:off x="7171794" y="1165914"/>
            <a:ext cx="3746407" cy="2809808"/>
          </a:xfrm>
          <a:prstGeom prst="rect">
            <a:avLst/>
          </a:prstGeom>
          <a:blipFill>
            <a:blip r:embed="rId2" cstate="print"/>
            <a:stretch>
              <a:fillRect/>
            </a:stretch>
          </a:blipFill>
        </p:spPr>
        <p:txBody>
          <a:bodyPr wrap="square" lIns="0" tIns="0" rIns="0" bIns="0" rtlCol="0">
            <a:noAutofit/>
          </a:bodyPr>
          <a:lstStyle/>
          <a:p/>
        </p:txBody>
      </p:sp>
      <p:sp>
        <p:nvSpPr>
          <p:cNvPr id="4" name="object 4"/>
          <p:cNvSpPr txBox="1">
            <a:spLocks noGrp="1"/>
          </p:cNvSpPr>
          <p:nvPr>
            <p:ph type="title"/>
          </p:nvPr>
        </p:nvSpPr>
        <p:spPr>
          <a:prstGeom prst="rect"/>
        </p:spPr>
        <p:txBody>
          <a:bodyPr wrap="square" lIns="0" tIns="0" rIns="0" bIns="0" rtlCol="0" vert="horz">
            <a:noAutofit/>
          </a:bodyPr>
          <a:lstStyle/>
          <a:p>
            <a:pPr marL="38735">
              <a:lnSpc>
                <a:spcPct val="100000"/>
              </a:lnSpc>
            </a:pPr>
            <a:r>
              <a:rPr dirty="0" smtClean="0" sz="3600" b="1">
                <a:solidFill>
                  <a:srgbClr val="303030"/>
                </a:solidFill>
                <a:latin typeface="Microsoft YaHei UI"/>
                <a:cs typeface="Microsoft YaHei UI"/>
              </a:rPr>
              <a:t>知识建模工具</a:t>
            </a:r>
            <a:r>
              <a:rPr dirty="0" smtClean="0" sz="3600" spc="-10" b="1">
                <a:solidFill>
                  <a:srgbClr val="303030"/>
                </a:solidFill>
                <a:latin typeface="Microsoft YaHei UI"/>
                <a:cs typeface="Microsoft YaHei UI"/>
              </a:rPr>
              <a:t>——</a:t>
            </a:r>
            <a:r>
              <a:rPr dirty="0" smtClean="0" sz="3600" spc="0" b="1">
                <a:solidFill>
                  <a:srgbClr val="303030"/>
                </a:solidFill>
                <a:latin typeface="Times New Roman"/>
                <a:cs typeface="Times New Roman"/>
              </a:rPr>
              <a:t>P</a:t>
            </a:r>
            <a:r>
              <a:rPr dirty="0" smtClean="0" sz="3600" spc="-60" b="1">
                <a:solidFill>
                  <a:srgbClr val="303030"/>
                </a:solidFill>
                <a:latin typeface="Times New Roman"/>
                <a:cs typeface="Times New Roman"/>
              </a:rPr>
              <a:t>r</a:t>
            </a:r>
            <a:r>
              <a:rPr dirty="0" smtClean="0" sz="3600" spc="0" b="1">
                <a:solidFill>
                  <a:srgbClr val="303030"/>
                </a:solidFill>
                <a:latin typeface="Times New Roman"/>
                <a:cs typeface="Times New Roman"/>
              </a:rPr>
              <a:t>otégé</a:t>
            </a:r>
            <a:endParaRPr sz="3600">
              <a:latin typeface="Times New Roman"/>
              <a:cs typeface="Times New Roman"/>
            </a:endParaRPr>
          </a:p>
        </p:txBody>
      </p:sp>
      <p:sp>
        <p:nvSpPr>
          <p:cNvPr id="5" name="object 5"/>
          <p:cNvSpPr txBox="1"/>
          <p:nvPr/>
        </p:nvSpPr>
        <p:spPr>
          <a:xfrm>
            <a:off x="609770" y="3814828"/>
            <a:ext cx="9258300" cy="2214880"/>
          </a:xfrm>
          <a:prstGeom prst="rect">
            <a:avLst/>
          </a:prstGeom>
        </p:spPr>
        <p:txBody>
          <a:bodyPr wrap="square" lIns="0" tIns="0" rIns="0" bIns="0" rtlCol="0" vert="horz">
            <a:noAutofit/>
          </a:bodyPr>
          <a:lstStyle/>
          <a:p>
            <a:pPr marL="12700">
              <a:lnSpc>
                <a:spcPct val="100000"/>
              </a:lnSpc>
            </a:pPr>
            <a:r>
              <a:rPr dirty="0" smtClean="0" sz="2400" b="1">
                <a:solidFill>
                  <a:srgbClr val="303030"/>
                </a:solidFill>
                <a:latin typeface="Microsoft YaHei UI"/>
                <a:cs typeface="Microsoft YaHei UI"/>
              </a:rPr>
              <a:t>P</a:t>
            </a:r>
            <a:r>
              <a:rPr dirty="0" smtClean="0" sz="2400" spc="-20" b="1">
                <a:solidFill>
                  <a:srgbClr val="303030"/>
                </a:solidFill>
                <a:latin typeface="Microsoft YaHei UI"/>
                <a:cs typeface="Microsoft YaHei UI"/>
              </a:rPr>
              <a:t>r</a:t>
            </a:r>
            <a:r>
              <a:rPr dirty="0" smtClean="0" sz="2400" spc="0" b="1">
                <a:solidFill>
                  <a:srgbClr val="303030"/>
                </a:solidFill>
                <a:latin typeface="Microsoft YaHei UI"/>
                <a:cs typeface="Microsoft YaHei UI"/>
              </a:rPr>
              <a:t>o</a:t>
            </a:r>
            <a:r>
              <a:rPr dirty="0" smtClean="0" sz="2400" spc="-15" b="1">
                <a:solidFill>
                  <a:srgbClr val="303030"/>
                </a:solidFill>
                <a:latin typeface="Microsoft YaHei UI"/>
                <a:cs typeface="Microsoft YaHei UI"/>
              </a:rPr>
              <a:t>t</a:t>
            </a:r>
            <a:r>
              <a:rPr dirty="0" smtClean="0" sz="2400" spc="-15" b="1">
                <a:solidFill>
                  <a:srgbClr val="303030"/>
                </a:solidFill>
                <a:latin typeface="Microsoft YaHei UI"/>
                <a:cs typeface="Microsoft YaHei UI"/>
              </a:rPr>
              <a:t>é</a:t>
            </a:r>
            <a:r>
              <a:rPr dirty="0" smtClean="0" sz="2400" spc="-15" b="1">
                <a:solidFill>
                  <a:srgbClr val="303030"/>
                </a:solidFill>
                <a:latin typeface="Microsoft YaHei UI"/>
                <a:cs typeface="Microsoft YaHei UI"/>
              </a:rPr>
              <a:t>g</a:t>
            </a:r>
            <a:r>
              <a:rPr dirty="0" smtClean="0" sz="2400" spc="0" b="1">
                <a:solidFill>
                  <a:srgbClr val="303030"/>
                </a:solidFill>
                <a:latin typeface="Microsoft YaHei UI"/>
                <a:cs typeface="Microsoft YaHei UI"/>
              </a:rPr>
              <a:t>é</a:t>
            </a:r>
            <a:r>
              <a:rPr dirty="0" smtClean="0" sz="2400" spc="5" b="1">
                <a:solidFill>
                  <a:srgbClr val="303030"/>
                </a:solidFill>
                <a:latin typeface="Microsoft YaHei UI"/>
                <a:cs typeface="Microsoft YaHei UI"/>
              </a:rPr>
              <a:t> </a:t>
            </a:r>
            <a:r>
              <a:rPr dirty="0" smtClean="0" sz="2400" spc="0" b="1">
                <a:solidFill>
                  <a:srgbClr val="303030"/>
                </a:solidFill>
                <a:latin typeface="Microsoft YaHei UI"/>
                <a:cs typeface="Microsoft YaHei UI"/>
              </a:rPr>
              <a:t>的不足：</a:t>
            </a:r>
            <a:endParaRPr sz="2400">
              <a:latin typeface="Microsoft YaHei UI"/>
              <a:cs typeface="Microsoft YaHei UI"/>
            </a:endParaRPr>
          </a:p>
          <a:p>
            <a:pPr marL="355600" marR="12700" indent="-342900">
              <a:lnSpc>
                <a:spcPct val="120000"/>
              </a:lnSpc>
              <a:spcBef>
                <a:spcPts val="60"/>
              </a:spcBef>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基本只提供单人编辑，在线版本的并发功能支持也不完善；并发编辑时需要通过</a:t>
            </a:r>
            <a:r>
              <a:rPr dirty="0" smtClean="0" sz="2000">
                <a:solidFill>
                  <a:srgbClr val="303030"/>
                </a:solidFill>
                <a:latin typeface="Microsoft YaHei UI"/>
                <a:cs typeface="Microsoft YaHei UI"/>
              </a:rPr>
              <a:t> 文件共享来实现；</a:t>
            </a:r>
            <a:endParaRPr sz="2000">
              <a:latin typeface="Microsoft YaHei UI"/>
              <a:cs typeface="Microsoft YaHei UI"/>
            </a:endParaRPr>
          </a:p>
          <a:p>
            <a:pPr marL="12700">
              <a:lnSpc>
                <a:spcPct val="100000"/>
              </a:lnSpc>
              <a:spcBef>
                <a:spcPts val="480"/>
              </a:spcBef>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因为基于单机构建，因此对大数据量支持不够，会出现内存溢出；</a:t>
            </a:r>
            <a:endParaRPr sz="2000">
              <a:latin typeface="Microsoft YaHei UI"/>
              <a:cs typeface="Microsoft YaHei UI"/>
            </a:endParaRPr>
          </a:p>
          <a:p>
            <a:pPr marL="12700">
              <a:lnSpc>
                <a:spcPct val="100000"/>
              </a:lnSpc>
              <a:spcBef>
                <a:spcPts val="480"/>
              </a:spcBef>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不支持复杂事件及时态的建模；</a:t>
            </a:r>
            <a:endParaRPr sz="2000">
              <a:latin typeface="Microsoft YaHei UI"/>
              <a:cs typeface="Microsoft YaHei UI"/>
            </a:endParaRPr>
          </a:p>
          <a:p>
            <a:pPr marL="12700">
              <a:lnSpc>
                <a:spcPct val="100000"/>
              </a:lnSpc>
              <a:spcBef>
                <a:spcPts val="480"/>
              </a:spcBef>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完全依靠人工，难以实现与知识图谱构建（半）自动化过程的交互。</a:t>
            </a:r>
            <a:endParaRPr sz="2000">
              <a:latin typeface="Microsoft YaHei UI"/>
              <a:cs typeface="Microsoft YaHei U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9370">
              <a:lnSpc>
                <a:spcPct val="100000"/>
              </a:lnSpc>
            </a:pPr>
            <a:r>
              <a:rPr dirty="0" smtClean="0" sz="3600" b="1">
                <a:solidFill>
                  <a:srgbClr val="303030"/>
                </a:solidFill>
                <a:latin typeface="Microsoft YaHei UI"/>
                <a:cs typeface="Microsoft YaHei UI"/>
              </a:rPr>
              <a:t>构建一个适用的建模工具（</a:t>
            </a:r>
            <a:r>
              <a:rPr dirty="0" smtClean="0" sz="3600" spc="-25" b="1">
                <a:solidFill>
                  <a:srgbClr val="303030"/>
                </a:solidFill>
                <a:latin typeface="Microsoft YaHei UI"/>
                <a:cs typeface="Microsoft YaHei UI"/>
              </a:rPr>
              <a:t>1</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p:nvPr/>
        </p:nvSpPr>
        <p:spPr>
          <a:xfrm>
            <a:off x="610182" y="1178635"/>
            <a:ext cx="10274300" cy="123190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在线并发编辑支持；</a:t>
            </a:r>
            <a:endParaRPr sz="2000">
              <a:latin typeface="Microsoft YaHei UI"/>
              <a:cs typeface="Microsoft YaHei UI"/>
            </a:endParaRPr>
          </a:p>
          <a:p>
            <a:pPr>
              <a:lnSpc>
                <a:spcPts val="1000"/>
              </a:lnSpc>
            </a:pPr>
            <a:endParaRPr sz="1000"/>
          </a:p>
          <a:p>
            <a:pPr>
              <a:lnSpc>
                <a:spcPts val="1400"/>
              </a:lnSpc>
            </a:pPr>
            <a:endParaRPr sz="1400"/>
          </a:p>
          <a:p>
            <a:pPr marL="355600" marR="12700" indent="-3429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编辑的知识实时保存，当其它用户对当前用户正在编辑的内容有更新时，系统自动提示加</a:t>
            </a:r>
            <a:r>
              <a:rPr dirty="0" smtClean="0" sz="2000">
                <a:solidFill>
                  <a:srgbClr val="303030"/>
                </a:solidFill>
                <a:latin typeface="Microsoft YaHei UI"/>
                <a:cs typeface="Microsoft YaHei UI"/>
              </a:rPr>
              <a:t> 载最新版本，因此能够有效地解决并发知识编辑冲突。</a:t>
            </a:r>
            <a:endParaRPr sz="2000">
              <a:latin typeface="Microsoft YaHei UI"/>
              <a:cs typeface="Microsoft YaHei UI"/>
            </a:endParaRPr>
          </a:p>
        </p:txBody>
      </p:sp>
      <p:sp>
        <p:nvSpPr>
          <p:cNvPr id="4" name="object 4"/>
          <p:cNvSpPr/>
          <p:nvPr/>
        </p:nvSpPr>
        <p:spPr>
          <a:xfrm>
            <a:off x="546100" y="2618739"/>
            <a:ext cx="5102858" cy="3375659"/>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616989" y="2688226"/>
            <a:ext cx="4943949" cy="3217928"/>
          </a:xfrm>
          <a:prstGeom prst="rect">
            <a:avLst/>
          </a:prstGeom>
          <a:blipFill>
            <a:blip r:embed="rId3" cstate="print"/>
            <a:stretch>
              <a:fillRect/>
            </a:stretch>
          </a:blipFill>
        </p:spPr>
        <p:txBody>
          <a:bodyPr wrap="square" lIns="0" tIns="0" rIns="0" bIns="0" rtlCol="0">
            <a:noAutofit/>
          </a:bodyPr>
          <a:lstStyle/>
          <a:p/>
        </p:txBody>
      </p:sp>
      <p:sp>
        <p:nvSpPr>
          <p:cNvPr id="6" name="object 6"/>
          <p:cNvSpPr/>
          <p:nvPr/>
        </p:nvSpPr>
        <p:spPr>
          <a:xfrm>
            <a:off x="5941059" y="3911600"/>
            <a:ext cx="2321559" cy="2070099"/>
          </a:xfrm>
          <a:prstGeom prst="rect">
            <a:avLst/>
          </a:prstGeom>
          <a:blipFill>
            <a:blip r:embed="rId4" cstate="print"/>
            <a:stretch>
              <a:fillRect/>
            </a:stretch>
          </a:blipFill>
        </p:spPr>
        <p:txBody>
          <a:bodyPr wrap="square" lIns="0" tIns="0" rIns="0" bIns="0" rtlCol="0">
            <a:noAutofit/>
          </a:bodyPr>
          <a:lstStyle/>
          <a:p/>
        </p:txBody>
      </p:sp>
      <p:sp>
        <p:nvSpPr>
          <p:cNvPr id="7" name="object 7"/>
          <p:cNvSpPr/>
          <p:nvPr/>
        </p:nvSpPr>
        <p:spPr>
          <a:xfrm>
            <a:off x="6010188" y="3980451"/>
            <a:ext cx="2164789" cy="1912736"/>
          </a:xfrm>
          <a:prstGeom prst="rect">
            <a:avLst/>
          </a:prstGeom>
          <a:blipFill>
            <a:blip r:embed="rId5" cstate="print"/>
            <a:stretch>
              <a:fillRect/>
            </a:stretch>
          </a:blipFill>
        </p:spPr>
        <p:txBody>
          <a:bodyPr wrap="square" lIns="0" tIns="0" rIns="0" bIns="0" rtlCol="0">
            <a:noAutofit/>
          </a:bodyPr>
          <a:lstStyle/>
          <a:p/>
        </p:txBody>
      </p:sp>
      <p:sp>
        <p:nvSpPr>
          <p:cNvPr id="8" name="object 8"/>
          <p:cNvSpPr/>
          <p:nvPr/>
        </p:nvSpPr>
        <p:spPr>
          <a:xfrm>
            <a:off x="2306370" y="6064389"/>
            <a:ext cx="1417904" cy="369328"/>
          </a:xfrm>
          <a:custGeom>
            <a:avLst/>
            <a:gdLst/>
            <a:ahLst/>
            <a:cxnLst/>
            <a:rect l="l" t="t" r="r" b="b"/>
            <a:pathLst>
              <a:path w="1417904" h="369328">
                <a:moveTo>
                  <a:pt x="0" y="0"/>
                </a:moveTo>
                <a:lnTo>
                  <a:pt x="1417904" y="0"/>
                </a:lnTo>
                <a:lnTo>
                  <a:pt x="1417904" y="369328"/>
                </a:lnTo>
                <a:lnTo>
                  <a:pt x="0" y="369328"/>
                </a:lnTo>
                <a:lnTo>
                  <a:pt x="0" y="0"/>
                </a:lnTo>
                <a:close/>
              </a:path>
            </a:pathLst>
          </a:custGeom>
          <a:solidFill>
            <a:srgbClr val="1E9477"/>
          </a:solidFill>
        </p:spPr>
        <p:txBody>
          <a:bodyPr wrap="square" lIns="0" tIns="0" rIns="0" bIns="0" rtlCol="0">
            <a:noAutofit/>
          </a:bodyPr>
          <a:lstStyle/>
          <a:p/>
        </p:txBody>
      </p:sp>
      <p:sp>
        <p:nvSpPr>
          <p:cNvPr id="9" name="object 9"/>
          <p:cNvSpPr txBox="1"/>
          <p:nvPr/>
        </p:nvSpPr>
        <p:spPr>
          <a:xfrm>
            <a:off x="2545737" y="6102489"/>
            <a:ext cx="939800" cy="287020"/>
          </a:xfrm>
          <a:prstGeom prst="rect">
            <a:avLst/>
          </a:prstGeom>
        </p:spPr>
        <p:txBody>
          <a:bodyPr wrap="square" lIns="0" tIns="0" rIns="0" bIns="0" rtlCol="0" vert="horz">
            <a:noAutofit/>
          </a:bodyPr>
          <a:lstStyle/>
          <a:p>
            <a:pPr marL="12700">
              <a:lnSpc>
                <a:spcPct val="100000"/>
              </a:lnSpc>
            </a:pPr>
            <a:r>
              <a:rPr dirty="0" smtClean="0" sz="1800">
                <a:solidFill>
                  <a:srgbClr val="FFFFFF"/>
                </a:solidFill>
                <a:latin typeface="Microsoft YaHei UI"/>
                <a:cs typeface="Microsoft YaHei UI"/>
              </a:rPr>
              <a:t>在线编辑</a:t>
            </a:r>
            <a:endParaRPr sz="1800">
              <a:latin typeface="Microsoft YaHei UI"/>
              <a:cs typeface="Microsoft YaHei UI"/>
            </a:endParaRPr>
          </a:p>
        </p:txBody>
      </p:sp>
      <p:sp>
        <p:nvSpPr>
          <p:cNvPr id="10" name="object 10"/>
          <p:cNvSpPr/>
          <p:nvPr/>
        </p:nvSpPr>
        <p:spPr>
          <a:xfrm>
            <a:off x="6147980" y="6064389"/>
            <a:ext cx="1888578" cy="369328"/>
          </a:xfrm>
          <a:custGeom>
            <a:avLst/>
            <a:gdLst/>
            <a:ahLst/>
            <a:cxnLst/>
            <a:rect l="l" t="t" r="r" b="b"/>
            <a:pathLst>
              <a:path w="1888578" h="369328">
                <a:moveTo>
                  <a:pt x="0" y="0"/>
                </a:moveTo>
                <a:lnTo>
                  <a:pt x="1888578" y="0"/>
                </a:lnTo>
                <a:lnTo>
                  <a:pt x="1888578" y="369328"/>
                </a:lnTo>
                <a:lnTo>
                  <a:pt x="0" y="369328"/>
                </a:lnTo>
                <a:lnTo>
                  <a:pt x="0" y="0"/>
                </a:lnTo>
                <a:close/>
              </a:path>
            </a:pathLst>
          </a:custGeom>
          <a:solidFill>
            <a:srgbClr val="1E9477"/>
          </a:solidFill>
        </p:spPr>
        <p:txBody>
          <a:bodyPr wrap="square" lIns="0" tIns="0" rIns="0" bIns="0" rtlCol="0">
            <a:noAutofit/>
          </a:bodyPr>
          <a:lstStyle/>
          <a:p/>
        </p:txBody>
      </p:sp>
      <p:sp>
        <p:nvSpPr>
          <p:cNvPr id="11" name="object 11"/>
          <p:cNvSpPr txBox="1"/>
          <p:nvPr/>
        </p:nvSpPr>
        <p:spPr>
          <a:xfrm>
            <a:off x="6277883" y="6102489"/>
            <a:ext cx="1625600" cy="287020"/>
          </a:xfrm>
          <a:prstGeom prst="rect">
            <a:avLst/>
          </a:prstGeom>
        </p:spPr>
        <p:txBody>
          <a:bodyPr wrap="square" lIns="0" tIns="0" rIns="0" bIns="0" rtlCol="0" vert="horz">
            <a:noAutofit/>
          </a:bodyPr>
          <a:lstStyle/>
          <a:p>
            <a:pPr marL="12700">
              <a:lnSpc>
                <a:spcPct val="100000"/>
              </a:lnSpc>
            </a:pPr>
            <a:r>
              <a:rPr dirty="0" smtClean="0" sz="1800">
                <a:solidFill>
                  <a:srgbClr val="FFFFFF"/>
                </a:solidFill>
                <a:latin typeface="Microsoft YaHei UI"/>
                <a:cs typeface="Microsoft YaHei UI"/>
              </a:rPr>
              <a:t>上下位关系定义</a:t>
            </a:r>
            <a:endParaRPr sz="1800">
              <a:latin typeface="Microsoft YaHei UI"/>
              <a:cs typeface="Microsoft YaHei UI"/>
            </a:endParaRPr>
          </a:p>
        </p:txBody>
      </p:sp>
      <p:sp>
        <p:nvSpPr>
          <p:cNvPr id="12" name="object 12"/>
          <p:cNvSpPr/>
          <p:nvPr/>
        </p:nvSpPr>
        <p:spPr>
          <a:xfrm>
            <a:off x="8600440" y="3073412"/>
            <a:ext cx="3157218" cy="2920986"/>
          </a:xfrm>
          <a:prstGeom prst="rect">
            <a:avLst/>
          </a:prstGeom>
          <a:blipFill>
            <a:blip r:embed="rId6" cstate="print"/>
            <a:stretch>
              <a:fillRect/>
            </a:stretch>
          </a:blipFill>
        </p:spPr>
        <p:txBody>
          <a:bodyPr wrap="square" lIns="0" tIns="0" rIns="0" bIns="0" rtlCol="0">
            <a:noAutofit/>
          </a:bodyPr>
          <a:lstStyle/>
          <a:p/>
        </p:txBody>
      </p:sp>
      <p:sp>
        <p:nvSpPr>
          <p:cNvPr id="13" name="object 13"/>
          <p:cNvSpPr/>
          <p:nvPr/>
        </p:nvSpPr>
        <p:spPr>
          <a:xfrm>
            <a:off x="8669973" y="3143861"/>
            <a:ext cx="3000375" cy="2762250"/>
          </a:xfrm>
          <a:prstGeom prst="rect">
            <a:avLst/>
          </a:prstGeom>
          <a:blipFill>
            <a:blip r:embed="rId7" cstate="print"/>
            <a:stretch>
              <a:fillRect/>
            </a:stretch>
          </a:blipFill>
        </p:spPr>
        <p:txBody>
          <a:bodyPr wrap="square" lIns="0" tIns="0" rIns="0" bIns="0" rtlCol="0">
            <a:noAutofit/>
          </a:bodyPr>
          <a:lstStyle/>
          <a:p/>
        </p:txBody>
      </p:sp>
      <p:sp>
        <p:nvSpPr>
          <p:cNvPr id="14" name="object 14"/>
          <p:cNvSpPr/>
          <p:nvPr/>
        </p:nvSpPr>
        <p:spPr>
          <a:xfrm>
            <a:off x="9461207" y="6064389"/>
            <a:ext cx="1594777" cy="369328"/>
          </a:xfrm>
          <a:custGeom>
            <a:avLst/>
            <a:gdLst/>
            <a:ahLst/>
            <a:cxnLst/>
            <a:rect l="l" t="t" r="r" b="b"/>
            <a:pathLst>
              <a:path w="1594777" h="369328">
                <a:moveTo>
                  <a:pt x="0" y="0"/>
                </a:moveTo>
                <a:lnTo>
                  <a:pt x="1594777" y="0"/>
                </a:lnTo>
                <a:lnTo>
                  <a:pt x="1594777" y="369328"/>
                </a:lnTo>
                <a:lnTo>
                  <a:pt x="0" y="369328"/>
                </a:lnTo>
                <a:lnTo>
                  <a:pt x="0" y="0"/>
                </a:lnTo>
                <a:close/>
              </a:path>
            </a:pathLst>
          </a:custGeom>
          <a:solidFill>
            <a:srgbClr val="1E9477"/>
          </a:solidFill>
        </p:spPr>
        <p:txBody>
          <a:bodyPr wrap="square" lIns="0" tIns="0" rIns="0" bIns="0" rtlCol="0">
            <a:noAutofit/>
          </a:bodyPr>
          <a:lstStyle/>
          <a:p/>
        </p:txBody>
      </p:sp>
      <p:sp>
        <p:nvSpPr>
          <p:cNvPr id="15" name="object 15"/>
          <p:cNvSpPr txBox="1"/>
          <p:nvPr/>
        </p:nvSpPr>
        <p:spPr>
          <a:xfrm>
            <a:off x="9560411" y="6102489"/>
            <a:ext cx="1397000" cy="287020"/>
          </a:xfrm>
          <a:prstGeom prst="rect">
            <a:avLst/>
          </a:prstGeom>
        </p:spPr>
        <p:txBody>
          <a:bodyPr wrap="square" lIns="0" tIns="0" rIns="0" bIns="0" rtlCol="0" vert="horz">
            <a:noAutofit/>
          </a:bodyPr>
          <a:lstStyle/>
          <a:p>
            <a:pPr marL="12700">
              <a:lnSpc>
                <a:spcPct val="100000"/>
              </a:lnSpc>
            </a:pPr>
            <a:r>
              <a:rPr dirty="0" smtClean="0" sz="1800">
                <a:solidFill>
                  <a:srgbClr val="FFFFFF"/>
                </a:solidFill>
                <a:latin typeface="Microsoft YaHei UI"/>
                <a:cs typeface="Microsoft YaHei UI"/>
              </a:rPr>
              <a:t>属性定义编辑</a:t>
            </a:r>
            <a:endParaRPr sz="1800">
              <a:latin typeface="Microsoft YaHei UI"/>
              <a:cs typeface="Microsoft YaHei U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2384">
              <a:lnSpc>
                <a:spcPct val="100000"/>
              </a:lnSpc>
            </a:pPr>
            <a:r>
              <a:rPr dirty="0" smtClean="0" sz="3600" b="1">
                <a:solidFill>
                  <a:srgbClr val="303030"/>
                </a:solidFill>
                <a:latin typeface="Microsoft YaHei UI"/>
                <a:cs typeface="Microsoft YaHei UI"/>
              </a:rPr>
              <a:t>构建一个适用的建模工具（</a:t>
            </a:r>
            <a:r>
              <a:rPr dirty="0" smtClean="0" sz="3600" spc="-25" b="1">
                <a:solidFill>
                  <a:srgbClr val="303030"/>
                </a:solidFill>
                <a:latin typeface="Microsoft YaHei UI"/>
                <a:cs typeface="Microsoft YaHei UI"/>
              </a:rPr>
              <a:t>2</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p:nvPr/>
        </p:nvSpPr>
        <p:spPr>
          <a:xfrm>
            <a:off x="603197" y="1415569"/>
            <a:ext cx="7734300" cy="77470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提供导入、集成功能，能够把现有的知识通过导入功能进行集成；</a:t>
            </a:r>
            <a:endParaRPr sz="2000">
              <a:latin typeface="Microsoft YaHei UI"/>
              <a:cs typeface="Microsoft YaHei UI"/>
            </a:endParaRPr>
          </a:p>
          <a:p>
            <a:pPr>
              <a:lnSpc>
                <a:spcPts val="1200"/>
              </a:lnSpc>
            </a:pPr>
            <a:endParaRPr sz="12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以存储为桥梁，可以对自动算法的结果进行编辑。</a:t>
            </a:r>
            <a:endParaRPr sz="2000">
              <a:latin typeface="Microsoft YaHei UI"/>
              <a:cs typeface="Microsoft YaHei UI"/>
            </a:endParaRPr>
          </a:p>
        </p:txBody>
      </p:sp>
      <p:sp>
        <p:nvSpPr>
          <p:cNvPr id="4" name="object 4"/>
          <p:cNvSpPr/>
          <p:nvPr/>
        </p:nvSpPr>
        <p:spPr>
          <a:xfrm>
            <a:off x="1633219" y="2743199"/>
            <a:ext cx="4307839" cy="2661919"/>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1747520" y="2859404"/>
            <a:ext cx="4023995" cy="2375535"/>
          </a:xfrm>
          <a:custGeom>
            <a:avLst/>
            <a:gdLst/>
            <a:ahLst/>
            <a:cxnLst/>
            <a:rect l="l" t="t" r="r" b="b"/>
            <a:pathLst>
              <a:path w="4023995" h="2375535">
                <a:moveTo>
                  <a:pt x="0" y="0"/>
                </a:moveTo>
                <a:lnTo>
                  <a:pt x="4023995" y="0"/>
                </a:lnTo>
                <a:lnTo>
                  <a:pt x="4023995" y="2375535"/>
                </a:lnTo>
                <a:lnTo>
                  <a:pt x="0" y="2375535"/>
                </a:lnTo>
                <a:lnTo>
                  <a:pt x="0" y="0"/>
                </a:lnTo>
                <a:close/>
              </a:path>
            </a:pathLst>
          </a:custGeom>
          <a:solidFill>
            <a:srgbClr val="FFFFFF"/>
          </a:solidFill>
        </p:spPr>
        <p:txBody>
          <a:bodyPr wrap="square" lIns="0" tIns="0" rIns="0" bIns="0" rtlCol="0">
            <a:noAutofit/>
          </a:bodyPr>
          <a:lstStyle/>
          <a:p/>
        </p:txBody>
      </p:sp>
      <p:sp>
        <p:nvSpPr>
          <p:cNvPr id="6" name="object 6"/>
          <p:cNvSpPr/>
          <p:nvPr/>
        </p:nvSpPr>
        <p:spPr>
          <a:xfrm>
            <a:off x="1823720" y="2943225"/>
            <a:ext cx="3867150" cy="2213610"/>
          </a:xfrm>
          <a:prstGeom prst="rect">
            <a:avLst/>
          </a:prstGeom>
          <a:blipFill>
            <a:blip r:embed="rId3" cstate="print"/>
            <a:stretch>
              <a:fillRect/>
            </a:stretch>
          </a:blipFill>
        </p:spPr>
        <p:txBody>
          <a:bodyPr wrap="square" lIns="0" tIns="0" rIns="0" bIns="0" rtlCol="0">
            <a:noAutofit/>
          </a:bodyPr>
          <a:lstStyle/>
          <a:p/>
        </p:txBody>
      </p:sp>
      <p:sp>
        <p:nvSpPr>
          <p:cNvPr id="7" name="object 7"/>
          <p:cNvSpPr/>
          <p:nvPr/>
        </p:nvSpPr>
        <p:spPr>
          <a:xfrm>
            <a:off x="7675244" y="2884804"/>
            <a:ext cx="1619250" cy="344804"/>
          </a:xfrm>
          <a:custGeom>
            <a:avLst/>
            <a:gdLst/>
            <a:ahLst/>
            <a:cxnLst/>
            <a:rect l="l" t="t" r="r" b="b"/>
            <a:pathLst>
              <a:path w="1619250" h="344804">
                <a:moveTo>
                  <a:pt x="0" y="0"/>
                </a:moveTo>
                <a:lnTo>
                  <a:pt x="1619250" y="0"/>
                </a:lnTo>
                <a:lnTo>
                  <a:pt x="1619250" y="344804"/>
                </a:lnTo>
                <a:lnTo>
                  <a:pt x="0" y="344804"/>
                </a:lnTo>
                <a:lnTo>
                  <a:pt x="0" y="0"/>
                </a:lnTo>
                <a:close/>
              </a:path>
            </a:pathLst>
          </a:custGeom>
          <a:solidFill>
            <a:srgbClr val="23AB8C"/>
          </a:solidFill>
        </p:spPr>
        <p:txBody>
          <a:bodyPr wrap="square" lIns="0" tIns="0" rIns="0" bIns="0" rtlCol="0">
            <a:noAutofit/>
          </a:bodyPr>
          <a:lstStyle/>
          <a:p/>
        </p:txBody>
      </p:sp>
      <p:sp>
        <p:nvSpPr>
          <p:cNvPr id="8" name="object 8"/>
          <p:cNvSpPr/>
          <p:nvPr/>
        </p:nvSpPr>
        <p:spPr>
          <a:xfrm>
            <a:off x="7675244" y="2884804"/>
            <a:ext cx="1619250" cy="344804"/>
          </a:xfrm>
          <a:custGeom>
            <a:avLst/>
            <a:gdLst/>
            <a:ahLst/>
            <a:cxnLst/>
            <a:rect l="l" t="t" r="r" b="b"/>
            <a:pathLst>
              <a:path w="1619250" h="344804">
                <a:moveTo>
                  <a:pt x="0" y="0"/>
                </a:moveTo>
                <a:lnTo>
                  <a:pt x="1619250" y="0"/>
                </a:lnTo>
                <a:lnTo>
                  <a:pt x="1619250" y="344804"/>
                </a:lnTo>
                <a:lnTo>
                  <a:pt x="0" y="344804"/>
                </a:lnTo>
                <a:lnTo>
                  <a:pt x="0" y="0"/>
                </a:lnTo>
                <a:close/>
              </a:path>
            </a:pathLst>
          </a:custGeom>
          <a:ln w="12700">
            <a:solidFill>
              <a:srgbClr val="595958"/>
            </a:solidFill>
          </a:ln>
        </p:spPr>
        <p:txBody>
          <a:bodyPr wrap="square" lIns="0" tIns="0" rIns="0" bIns="0" rtlCol="0">
            <a:noAutofit/>
          </a:bodyPr>
          <a:lstStyle/>
          <a:p/>
        </p:txBody>
      </p:sp>
      <p:sp>
        <p:nvSpPr>
          <p:cNvPr id="9" name="object 9"/>
          <p:cNvSpPr/>
          <p:nvPr/>
        </p:nvSpPr>
        <p:spPr>
          <a:xfrm>
            <a:off x="7675244" y="3743956"/>
            <a:ext cx="1619250" cy="612775"/>
          </a:xfrm>
          <a:custGeom>
            <a:avLst/>
            <a:gdLst/>
            <a:ahLst/>
            <a:cxnLst/>
            <a:rect l="l" t="t" r="r" b="b"/>
            <a:pathLst>
              <a:path w="1619250" h="612775">
                <a:moveTo>
                  <a:pt x="809625" y="0"/>
                </a:moveTo>
                <a:lnTo>
                  <a:pt x="743223" y="338"/>
                </a:lnTo>
                <a:lnTo>
                  <a:pt x="678300" y="1336"/>
                </a:lnTo>
                <a:lnTo>
                  <a:pt x="615063" y="2968"/>
                </a:lnTo>
                <a:lnTo>
                  <a:pt x="553721" y="5207"/>
                </a:lnTo>
                <a:lnTo>
                  <a:pt x="494483" y="8026"/>
                </a:lnTo>
                <a:lnTo>
                  <a:pt x="437556" y="11401"/>
                </a:lnTo>
                <a:lnTo>
                  <a:pt x="383149" y="15303"/>
                </a:lnTo>
                <a:lnTo>
                  <a:pt x="331471" y="19707"/>
                </a:lnTo>
                <a:lnTo>
                  <a:pt x="282730" y="24587"/>
                </a:lnTo>
                <a:lnTo>
                  <a:pt x="237134" y="29916"/>
                </a:lnTo>
                <a:lnTo>
                  <a:pt x="194891" y="35668"/>
                </a:lnTo>
                <a:lnTo>
                  <a:pt x="156211" y="41817"/>
                </a:lnTo>
                <a:lnTo>
                  <a:pt x="90369" y="55199"/>
                </a:lnTo>
                <a:lnTo>
                  <a:pt x="41275" y="69853"/>
                </a:lnTo>
                <a:lnTo>
                  <a:pt x="2683" y="93757"/>
                </a:lnTo>
                <a:lnTo>
                  <a:pt x="0" y="102133"/>
                </a:lnTo>
                <a:lnTo>
                  <a:pt x="0" y="510654"/>
                </a:lnTo>
                <a:lnTo>
                  <a:pt x="41275" y="542932"/>
                </a:lnTo>
                <a:lnTo>
                  <a:pt x="90369" y="557585"/>
                </a:lnTo>
                <a:lnTo>
                  <a:pt x="156211" y="570965"/>
                </a:lnTo>
                <a:lnTo>
                  <a:pt x="194891" y="577113"/>
                </a:lnTo>
                <a:lnTo>
                  <a:pt x="237134" y="582864"/>
                </a:lnTo>
                <a:lnTo>
                  <a:pt x="282730" y="588193"/>
                </a:lnTo>
                <a:lnTo>
                  <a:pt x="331471" y="593071"/>
                </a:lnTo>
                <a:lnTo>
                  <a:pt x="383149" y="597475"/>
                </a:lnTo>
                <a:lnTo>
                  <a:pt x="437556" y="601376"/>
                </a:lnTo>
                <a:lnTo>
                  <a:pt x="494483" y="604749"/>
                </a:lnTo>
                <a:lnTo>
                  <a:pt x="553721" y="607568"/>
                </a:lnTo>
                <a:lnTo>
                  <a:pt x="615063" y="609807"/>
                </a:lnTo>
                <a:lnTo>
                  <a:pt x="678300" y="611438"/>
                </a:lnTo>
                <a:lnTo>
                  <a:pt x="743223" y="612436"/>
                </a:lnTo>
                <a:lnTo>
                  <a:pt x="809625" y="612774"/>
                </a:lnTo>
                <a:lnTo>
                  <a:pt x="876026" y="612436"/>
                </a:lnTo>
                <a:lnTo>
                  <a:pt x="940949" y="611438"/>
                </a:lnTo>
                <a:lnTo>
                  <a:pt x="1004186" y="609807"/>
                </a:lnTo>
                <a:lnTo>
                  <a:pt x="1065528" y="607568"/>
                </a:lnTo>
                <a:lnTo>
                  <a:pt x="1124766" y="604749"/>
                </a:lnTo>
                <a:lnTo>
                  <a:pt x="1181693" y="601376"/>
                </a:lnTo>
                <a:lnTo>
                  <a:pt x="1236100" y="597475"/>
                </a:lnTo>
                <a:lnTo>
                  <a:pt x="1287778" y="593071"/>
                </a:lnTo>
                <a:lnTo>
                  <a:pt x="1336519" y="588193"/>
                </a:lnTo>
                <a:lnTo>
                  <a:pt x="1382115" y="582864"/>
                </a:lnTo>
                <a:lnTo>
                  <a:pt x="1424358" y="577113"/>
                </a:lnTo>
                <a:lnTo>
                  <a:pt x="1463038" y="570965"/>
                </a:lnTo>
                <a:lnTo>
                  <a:pt x="1528880" y="557585"/>
                </a:lnTo>
                <a:lnTo>
                  <a:pt x="1577974" y="542932"/>
                </a:lnTo>
                <a:lnTo>
                  <a:pt x="1616566" y="519029"/>
                </a:lnTo>
                <a:lnTo>
                  <a:pt x="1619250" y="510654"/>
                </a:lnTo>
                <a:lnTo>
                  <a:pt x="1619250" y="102133"/>
                </a:lnTo>
                <a:lnTo>
                  <a:pt x="1577974" y="69853"/>
                </a:lnTo>
                <a:lnTo>
                  <a:pt x="1528880" y="55199"/>
                </a:lnTo>
                <a:lnTo>
                  <a:pt x="1463038" y="41817"/>
                </a:lnTo>
                <a:lnTo>
                  <a:pt x="1424358" y="35668"/>
                </a:lnTo>
                <a:lnTo>
                  <a:pt x="1382115" y="29916"/>
                </a:lnTo>
                <a:lnTo>
                  <a:pt x="1336519" y="24587"/>
                </a:lnTo>
                <a:lnTo>
                  <a:pt x="1287778" y="19707"/>
                </a:lnTo>
                <a:lnTo>
                  <a:pt x="1236100" y="15303"/>
                </a:lnTo>
                <a:lnTo>
                  <a:pt x="1181693" y="11401"/>
                </a:lnTo>
                <a:lnTo>
                  <a:pt x="1124766" y="8026"/>
                </a:lnTo>
                <a:lnTo>
                  <a:pt x="1065528" y="5207"/>
                </a:lnTo>
                <a:lnTo>
                  <a:pt x="1004186" y="2968"/>
                </a:lnTo>
                <a:lnTo>
                  <a:pt x="940949" y="1336"/>
                </a:lnTo>
                <a:lnTo>
                  <a:pt x="876026" y="338"/>
                </a:lnTo>
                <a:lnTo>
                  <a:pt x="809625" y="0"/>
                </a:lnTo>
                <a:close/>
              </a:path>
            </a:pathLst>
          </a:custGeom>
          <a:solidFill>
            <a:srgbClr val="23AB8C"/>
          </a:solidFill>
        </p:spPr>
        <p:txBody>
          <a:bodyPr wrap="square" lIns="0" tIns="0" rIns="0" bIns="0" rtlCol="0">
            <a:noAutofit/>
          </a:bodyPr>
          <a:lstStyle/>
          <a:p/>
        </p:txBody>
      </p:sp>
      <p:sp>
        <p:nvSpPr>
          <p:cNvPr id="10" name="object 10"/>
          <p:cNvSpPr/>
          <p:nvPr/>
        </p:nvSpPr>
        <p:spPr>
          <a:xfrm>
            <a:off x="7675244" y="3846089"/>
            <a:ext cx="1619250" cy="102133"/>
          </a:xfrm>
          <a:custGeom>
            <a:avLst/>
            <a:gdLst/>
            <a:ahLst/>
            <a:cxnLst/>
            <a:rect l="l" t="t" r="r" b="b"/>
            <a:pathLst>
              <a:path w="1619250" h="102133">
                <a:moveTo>
                  <a:pt x="1619250" y="0"/>
                </a:moveTo>
                <a:lnTo>
                  <a:pt x="1577974" y="32279"/>
                </a:lnTo>
                <a:lnTo>
                  <a:pt x="1528880" y="46933"/>
                </a:lnTo>
                <a:lnTo>
                  <a:pt x="1463038" y="60316"/>
                </a:lnTo>
                <a:lnTo>
                  <a:pt x="1424358" y="66464"/>
                </a:lnTo>
                <a:lnTo>
                  <a:pt x="1382115" y="72216"/>
                </a:lnTo>
                <a:lnTo>
                  <a:pt x="1336519" y="77546"/>
                </a:lnTo>
                <a:lnTo>
                  <a:pt x="1287778" y="82425"/>
                </a:lnTo>
                <a:lnTo>
                  <a:pt x="1236100" y="86830"/>
                </a:lnTo>
                <a:lnTo>
                  <a:pt x="1181693" y="90732"/>
                </a:lnTo>
                <a:lnTo>
                  <a:pt x="1124766" y="94106"/>
                </a:lnTo>
                <a:lnTo>
                  <a:pt x="1065528" y="96925"/>
                </a:lnTo>
                <a:lnTo>
                  <a:pt x="1004186" y="99164"/>
                </a:lnTo>
                <a:lnTo>
                  <a:pt x="940949" y="100796"/>
                </a:lnTo>
                <a:lnTo>
                  <a:pt x="876026" y="101794"/>
                </a:lnTo>
                <a:lnTo>
                  <a:pt x="809625" y="102133"/>
                </a:lnTo>
                <a:lnTo>
                  <a:pt x="743223" y="101794"/>
                </a:lnTo>
                <a:lnTo>
                  <a:pt x="678300" y="100796"/>
                </a:lnTo>
                <a:lnTo>
                  <a:pt x="615063" y="99164"/>
                </a:lnTo>
                <a:lnTo>
                  <a:pt x="553721" y="96925"/>
                </a:lnTo>
                <a:lnTo>
                  <a:pt x="494483" y="94106"/>
                </a:lnTo>
                <a:lnTo>
                  <a:pt x="437556" y="90732"/>
                </a:lnTo>
                <a:lnTo>
                  <a:pt x="383149" y="86830"/>
                </a:lnTo>
                <a:lnTo>
                  <a:pt x="331471" y="82425"/>
                </a:lnTo>
                <a:lnTo>
                  <a:pt x="282730" y="77546"/>
                </a:lnTo>
                <a:lnTo>
                  <a:pt x="237134" y="72216"/>
                </a:lnTo>
                <a:lnTo>
                  <a:pt x="194891" y="66464"/>
                </a:lnTo>
                <a:lnTo>
                  <a:pt x="156211" y="60316"/>
                </a:lnTo>
                <a:lnTo>
                  <a:pt x="90369" y="46933"/>
                </a:lnTo>
                <a:lnTo>
                  <a:pt x="41275" y="32279"/>
                </a:lnTo>
                <a:lnTo>
                  <a:pt x="2683" y="8375"/>
                </a:lnTo>
                <a:lnTo>
                  <a:pt x="0" y="0"/>
                </a:lnTo>
              </a:path>
            </a:pathLst>
          </a:custGeom>
          <a:ln w="12700">
            <a:solidFill>
              <a:srgbClr val="595958"/>
            </a:solidFill>
          </a:ln>
        </p:spPr>
        <p:txBody>
          <a:bodyPr wrap="square" lIns="0" tIns="0" rIns="0" bIns="0" rtlCol="0">
            <a:noAutofit/>
          </a:bodyPr>
          <a:lstStyle/>
          <a:p/>
        </p:txBody>
      </p:sp>
      <p:sp>
        <p:nvSpPr>
          <p:cNvPr id="11" name="object 11"/>
          <p:cNvSpPr/>
          <p:nvPr/>
        </p:nvSpPr>
        <p:spPr>
          <a:xfrm>
            <a:off x="7675244" y="3743956"/>
            <a:ext cx="1619250" cy="612775"/>
          </a:xfrm>
          <a:custGeom>
            <a:avLst/>
            <a:gdLst/>
            <a:ahLst/>
            <a:cxnLst/>
            <a:rect l="l" t="t" r="r" b="b"/>
            <a:pathLst>
              <a:path w="1619250" h="612775">
                <a:moveTo>
                  <a:pt x="0" y="102133"/>
                </a:moveTo>
                <a:lnTo>
                  <a:pt x="41275" y="69853"/>
                </a:lnTo>
                <a:lnTo>
                  <a:pt x="90369" y="55199"/>
                </a:lnTo>
                <a:lnTo>
                  <a:pt x="156211" y="41817"/>
                </a:lnTo>
                <a:lnTo>
                  <a:pt x="194891" y="35668"/>
                </a:lnTo>
                <a:lnTo>
                  <a:pt x="237134" y="29916"/>
                </a:lnTo>
                <a:lnTo>
                  <a:pt x="282730" y="24587"/>
                </a:lnTo>
                <a:lnTo>
                  <a:pt x="331471" y="19707"/>
                </a:lnTo>
                <a:lnTo>
                  <a:pt x="383149" y="15303"/>
                </a:lnTo>
                <a:lnTo>
                  <a:pt x="437556" y="11401"/>
                </a:lnTo>
                <a:lnTo>
                  <a:pt x="494483" y="8026"/>
                </a:lnTo>
                <a:lnTo>
                  <a:pt x="553721" y="5207"/>
                </a:lnTo>
                <a:lnTo>
                  <a:pt x="615063" y="2968"/>
                </a:lnTo>
                <a:lnTo>
                  <a:pt x="678300" y="1336"/>
                </a:lnTo>
                <a:lnTo>
                  <a:pt x="743223" y="338"/>
                </a:lnTo>
                <a:lnTo>
                  <a:pt x="809625" y="0"/>
                </a:lnTo>
                <a:lnTo>
                  <a:pt x="876026" y="338"/>
                </a:lnTo>
                <a:lnTo>
                  <a:pt x="940949" y="1336"/>
                </a:lnTo>
                <a:lnTo>
                  <a:pt x="1004186" y="2968"/>
                </a:lnTo>
                <a:lnTo>
                  <a:pt x="1065528" y="5207"/>
                </a:lnTo>
                <a:lnTo>
                  <a:pt x="1124766" y="8026"/>
                </a:lnTo>
                <a:lnTo>
                  <a:pt x="1181693" y="11401"/>
                </a:lnTo>
                <a:lnTo>
                  <a:pt x="1236100" y="15303"/>
                </a:lnTo>
                <a:lnTo>
                  <a:pt x="1287778" y="19707"/>
                </a:lnTo>
                <a:lnTo>
                  <a:pt x="1336519" y="24587"/>
                </a:lnTo>
                <a:lnTo>
                  <a:pt x="1382115" y="29916"/>
                </a:lnTo>
                <a:lnTo>
                  <a:pt x="1424358" y="35668"/>
                </a:lnTo>
                <a:lnTo>
                  <a:pt x="1463038" y="41817"/>
                </a:lnTo>
                <a:lnTo>
                  <a:pt x="1528880" y="55199"/>
                </a:lnTo>
                <a:lnTo>
                  <a:pt x="1577974" y="69853"/>
                </a:lnTo>
                <a:lnTo>
                  <a:pt x="1616566" y="93757"/>
                </a:lnTo>
                <a:lnTo>
                  <a:pt x="1619250" y="102133"/>
                </a:lnTo>
                <a:lnTo>
                  <a:pt x="1619250" y="510654"/>
                </a:lnTo>
                <a:lnTo>
                  <a:pt x="1577974" y="542932"/>
                </a:lnTo>
                <a:lnTo>
                  <a:pt x="1528880" y="557585"/>
                </a:lnTo>
                <a:lnTo>
                  <a:pt x="1463038" y="570965"/>
                </a:lnTo>
                <a:lnTo>
                  <a:pt x="1424358" y="577113"/>
                </a:lnTo>
                <a:lnTo>
                  <a:pt x="1382115" y="582864"/>
                </a:lnTo>
                <a:lnTo>
                  <a:pt x="1336519" y="588193"/>
                </a:lnTo>
                <a:lnTo>
                  <a:pt x="1287778" y="593071"/>
                </a:lnTo>
                <a:lnTo>
                  <a:pt x="1236100" y="597475"/>
                </a:lnTo>
                <a:lnTo>
                  <a:pt x="1181693" y="601376"/>
                </a:lnTo>
                <a:lnTo>
                  <a:pt x="1124766" y="604749"/>
                </a:lnTo>
                <a:lnTo>
                  <a:pt x="1065528" y="607568"/>
                </a:lnTo>
                <a:lnTo>
                  <a:pt x="1004186" y="609807"/>
                </a:lnTo>
                <a:lnTo>
                  <a:pt x="940949" y="611438"/>
                </a:lnTo>
                <a:lnTo>
                  <a:pt x="876026" y="612436"/>
                </a:lnTo>
                <a:lnTo>
                  <a:pt x="809625" y="612774"/>
                </a:lnTo>
                <a:lnTo>
                  <a:pt x="743223" y="612436"/>
                </a:lnTo>
                <a:lnTo>
                  <a:pt x="678300" y="611438"/>
                </a:lnTo>
                <a:lnTo>
                  <a:pt x="615063" y="609807"/>
                </a:lnTo>
                <a:lnTo>
                  <a:pt x="553721" y="607568"/>
                </a:lnTo>
                <a:lnTo>
                  <a:pt x="494483" y="604749"/>
                </a:lnTo>
                <a:lnTo>
                  <a:pt x="437556" y="601376"/>
                </a:lnTo>
                <a:lnTo>
                  <a:pt x="383149" y="597475"/>
                </a:lnTo>
                <a:lnTo>
                  <a:pt x="331471" y="593071"/>
                </a:lnTo>
                <a:lnTo>
                  <a:pt x="282730" y="588193"/>
                </a:lnTo>
                <a:lnTo>
                  <a:pt x="237134" y="582864"/>
                </a:lnTo>
                <a:lnTo>
                  <a:pt x="194891" y="577113"/>
                </a:lnTo>
                <a:lnTo>
                  <a:pt x="156211" y="570965"/>
                </a:lnTo>
                <a:lnTo>
                  <a:pt x="90369" y="557585"/>
                </a:lnTo>
                <a:lnTo>
                  <a:pt x="41275" y="542932"/>
                </a:lnTo>
                <a:lnTo>
                  <a:pt x="2683" y="519029"/>
                </a:lnTo>
                <a:lnTo>
                  <a:pt x="0" y="510654"/>
                </a:lnTo>
                <a:lnTo>
                  <a:pt x="0" y="102133"/>
                </a:lnTo>
                <a:close/>
              </a:path>
            </a:pathLst>
          </a:custGeom>
          <a:ln w="12700">
            <a:solidFill>
              <a:srgbClr val="595958"/>
            </a:solidFill>
          </a:ln>
        </p:spPr>
        <p:txBody>
          <a:bodyPr wrap="square" lIns="0" tIns="0" rIns="0" bIns="0" rtlCol="0">
            <a:noAutofit/>
          </a:bodyPr>
          <a:lstStyle/>
          <a:p/>
        </p:txBody>
      </p:sp>
      <p:sp>
        <p:nvSpPr>
          <p:cNvPr id="12" name="object 12"/>
          <p:cNvSpPr/>
          <p:nvPr/>
        </p:nvSpPr>
        <p:spPr>
          <a:xfrm>
            <a:off x="7675244" y="4853304"/>
            <a:ext cx="1619250" cy="401319"/>
          </a:xfrm>
          <a:custGeom>
            <a:avLst/>
            <a:gdLst/>
            <a:ahLst/>
            <a:cxnLst/>
            <a:rect l="l" t="t" r="r" b="b"/>
            <a:pathLst>
              <a:path w="1619250" h="401320">
                <a:moveTo>
                  <a:pt x="0" y="0"/>
                </a:moveTo>
                <a:lnTo>
                  <a:pt x="1619250" y="0"/>
                </a:lnTo>
                <a:lnTo>
                  <a:pt x="1619250" y="401320"/>
                </a:lnTo>
                <a:lnTo>
                  <a:pt x="0" y="401320"/>
                </a:lnTo>
                <a:lnTo>
                  <a:pt x="0" y="0"/>
                </a:lnTo>
                <a:close/>
              </a:path>
            </a:pathLst>
          </a:custGeom>
          <a:solidFill>
            <a:srgbClr val="23AB8C"/>
          </a:solidFill>
        </p:spPr>
        <p:txBody>
          <a:bodyPr wrap="square" lIns="0" tIns="0" rIns="0" bIns="0" rtlCol="0">
            <a:noAutofit/>
          </a:bodyPr>
          <a:lstStyle/>
          <a:p/>
        </p:txBody>
      </p:sp>
      <p:sp>
        <p:nvSpPr>
          <p:cNvPr id="13" name="object 13"/>
          <p:cNvSpPr/>
          <p:nvPr/>
        </p:nvSpPr>
        <p:spPr>
          <a:xfrm>
            <a:off x="7675244" y="4853304"/>
            <a:ext cx="1619250" cy="401319"/>
          </a:xfrm>
          <a:custGeom>
            <a:avLst/>
            <a:gdLst/>
            <a:ahLst/>
            <a:cxnLst/>
            <a:rect l="l" t="t" r="r" b="b"/>
            <a:pathLst>
              <a:path w="1619250" h="401320">
                <a:moveTo>
                  <a:pt x="0" y="0"/>
                </a:moveTo>
                <a:lnTo>
                  <a:pt x="1619250" y="0"/>
                </a:lnTo>
                <a:lnTo>
                  <a:pt x="1619250" y="401320"/>
                </a:lnTo>
                <a:lnTo>
                  <a:pt x="0" y="401320"/>
                </a:lnTo>
                <a:lnTo>
                  <a:pt x="0" y="0"/>
                </a:lnTo>
                <a:close/>
              </a:path>
            </a:pathLst>
          </a:custGeom>
          <a:ln w="12699">
            <a:solidFill>
              <a:srgbClr val="595958"/>
            </a:solidFill>
          </a:ln>
        </p:spPr>
        <p:txBody>
          <a:bodyPr wrap="square" lIns="0" tIns="0" rIns="0" bIns="0" rtlCol="0">
            <a:noAutofit/>
          </a:bodyPr>
          <a:lstStyle/>
          <a:p/>
        </p:txBody>
      </p:sp>
      <p:sp>
        <p:nvSpPr>
          <p:cNvPr id="14" name="object 14"/>
          <p:cNvSpPr txBox="1"/>
          <p:nvPr/>
        </p:nvSpPr>
        <p:spPr>
          <a:xfrm>
            <a:off x="3245506" y="4904104"/>
            <a:ext cx="5936615" cy="768350"/>
          </a:xfrm>
          <a:prstGeom prst="rect">
            <a:avLst/>
          </a:prstGeom>
        </p:spPr>
        <p:txBody>
          <a:bodyPr wrap="square" lIns="0" tIns="0" rIns="0" bIns="0" rtlCol="0" vert="horz">
            <a:noAutofit/>
          </a:bodyPr>
          <a:lstStyle/>
          <a:p>
            <a:pPr algn="r" marR="12700">
              <a:lnSpc>
                <a:spcPct val="100000"/>
              </a:lnSpc>
            </a:pPr>
            <a:r>
              <a:rPr dirty="0" smtClean="0" sz="1800" b="1">
                <a:solidFill>
                  <a:srgbClr val="FFFFFF"/>
                </a:solidFill>
                <a:latin typeface="Microsoft YaHei UI"/>
                <a:cs typeface="Microsoft YaHei UI"/>
              </a:rPr>
              <a:t>知识自动抽取</a:t>
            </a:r>
            <a:endParaRPr sz="1800">
              <a:latin typeface="Microsoft YaHei UI"/>
              <a:cs typeface="Microsoft YaHei UI"/>
            </a:endParaRPr>
          </a:p>
          <a:p>
            <a:pPr>
              <a:lnSpc>
                <a:spcPts val="600"/>
              </a:lnSpc>
              <a:spcBef>
                <a:spcPts val="29"/>
              </a:spcBef>
            </a:pPr>
            <a:endParaRPr sz="600"/>
          </a:p>
          <a:p>
            <a:pPr>
              <a:lnSpc>
                <a:spcPts val="1000"/>
              </a:lnSpc>
            </a:pPr>
            <a:endParaRPr sz="1000"/>
          </a:p>
          <a:p>
            <a:pPr marL="12700">
              <a:lnSpc>
                <a:spcPct val="100000"/>
              </a:lnSpc>
            </a:pPr>
            <a:r>
              <a:rPr dirty="0" smtClean="0" sz="1800" b="1">
                <a:solidFill>
                  <a:srgbClr val="3A3A3A"/>
                </a:solidFill>
                <a:latin typeface="Microsoft YaHei UI"/>
                <a:cs typeface="Microsoft YaHei UI"/>
              </a:rPr>
              <a:t>知识导入</a:t>
            </a:r>
            <a:endParaRPr sz="1800">
              <a:latin typeface="Microsoft YaHei UI"/>
              <a:cs typeface="Microsoft YaHei UI"/>
            </a:endParaRPr>
          </a:p>
        </p:txBody>
      </p:sp>
      <p:sp>
        <p:nvSpPr>
          <p:cNvPr id="15" name="object 15"/>
          <p:cNvSpPr txBox="1"/>
          <p:nvPr/>
        </p:nvSpPr>
        <p:spPr>
          <a:xfrm>
            <a:off x="7785101" y="2907347"/>
            <a:ext cx="1397000" cy="287020"/>
          </a:xfrm>
          <a:prstGeom prst="rect">
            <a:avLst/>
          </a:prstGeom>
        </p:spPr>
        <p:txBody>
          <a:bodyPr wrap="square" lIns="0" tIns="0" rIns="0" bIns="0" rtlCol="0" vert="horz">
            <a:noAutofit/>
          </a:bodyPr>
          <a:lstStyle/>
          <a:p>
            <a:pPr marL="12700">
              <a:lnSpc>
                <a:spcPct val="100000"/>
              </a:lnSpc>
            </a:pPr>
            <a:r>
              <a:rPr dirty="0" smtClean="0" sz="1800" b="1">
                <a:solidFill>
                  <a:srgbClr val="FFFFFF"/>
                </a:solidFill>
                <a:latin typeface="Microsoft YaHei UI"/>
                <a:cs typeface="Microsoft YaHei UI"/>
              </a:rPr>
              <a:t>用户编辑入口</a:t>
            </a:r>
            <a:endParaRPr sz="1800">
              <a:latin typeface="Microsoft YaHei UI"/>
              <a:cs typeface="Microsoft YaHei UI"/>
            </a:endParaRPr>
          </a:p>
        </p:txBody>
      </p:sp>
      <p:sp>
        <p:nvSpPr>
          <p:cNvPr id="16" name="object 16"/>
          <p:cNvSpPr txBox="1"/>
          <p:nvPr/>
        </p:nvSpPr>
        <p:spPr>
          <a:xfrm>
            <a:off x="7785101" y="3951551"/>
            <a:ext cx="1397000" cy="287020"/>
          </a:xfrm>
          <a:prstGeom prst="rect">
            <a:avLst/>
          </a:prstGeom>
        </p:spPr>
        <p:txBody>
          <a:bodyPr wrap="square" lIns="0" tIns="0" rIns="0" bIns="0" rtlCol="0" vert="horz">
            <a:noAutofit/>
          </a:bodyPr>
          <a:lstStyle/>
          <a:p>
            <a:pPr marL="12700">
              <a:lnSpc>
                <a:spcPct val="100000"/>
              </a:lnSpc>
            </a:pPr>
            <a:r>
              <a:rPr dirty="0" smtClean="0" sz="1800" b="1">
                <a:solidFill>
                  <a:srgbClr val="FFFFFF"/>
                </a:solidFill>
                <a:latin typeface="Microsoft YaHei UI"/>
                <a:cs typeface="Microsoft YaHei UI"/>
              </a:rPr>
              <a:t>知识图谱存储</a:t>
            </a:r>
            <a:endParaRPr sz="1800">
              <a:latin typeface="Microsoft YaHei UI"/>
              <a:cs typeface="Microsoft YaHei UI"/>
            </a:endParaRPr>
          </a:p>
        </p:txBody>
      </p:sp>
      <p:sp>
        <p:nvSpPr>
          <p:cNvPr id="17" name="object 17"/>
          <p:cNvSpPr/>
          <p:nvPr/>
        </p:nvSpPr>
        <p:spPr>
          <a:xfrm>
            <a:off x="8340725" y="4394193"/>
            <a:ext cx="288290" cy="431800"/>
          </a:xfrm>
          <a:custGeom>
            <a:avLst/>
            <a:gdLst/>
            <a:ahLst/>
            <a:cxnLst/>
            <a:rect l="l" t="t" r="r" b="b"/>
            <a:pathLst>
              <a:path w="288290" h="431800">
                <a:moveTo>
                  <a:pt x="288290" y="344322"/>
                </a:moveTo>
                <a:lnTo>
                  <a:pt x="0" y="344322"/>
                </a:lnTo>
                <a:lnTo>
                  <a:pt x="144145" y="431799"/>
                </a:lnTo>
                <a:lnTo>
                  <a:pt x="288290" y="344322"/>
                </a:lnTo>
                <a:close/>
              </a:path>
              <a:path w="288290" h="431800">
                <a:moveTo>
                  <a:pt x="208876" y="87490"/>
                </a:moveTo>
                <a:lnTo>
                  <a:pt x="79413" y="87490"/>
                </a:lnTo>
                <a:lnTo>
                  <a:pt x="79413" y="344322"/>
                </a:lnTo>
                <a:lnTo>
                  <a:pt x="208876" y="344322"/>
                </a:lnTo>
                <a:lnTo>
                  <a:pt x="208876" y="87490"/>
                </a:lnTo>
                <a:close/>
              </a:path>
              <a:path w="288290" h="431800">
                <a:moveTo>
                  <a:pt x="144145" y="0"/>
                </a:moveTo>
                <a:lnTo>
                  <a:pt x="0" y="87490"/>
                </a:lnTo>
                <a:lnTo>
                  <a:pt x="288290" y="87490"/>
                </a:lnTo>
                <a:lnTo>
                  <a:pt x="144145" y="0"/>
                </a:lnTo>
                <a:close/>
              </a:path>
            </a:pathLst>
          </a:custGeom>
          <a:solidFill>
            <a:srgbClr val="23AB8C"/>
          </a:solidFill>
        </p:spPr>
        <p:txBody>
          <a:bodyPr wrap="square" lIns="0" tIns="0" rIns="0" bIns="0" rtlCol="0">
            <a:noAutofit/>
          </a:bodyPr>
          <a:lstStyle/>
          <a:p/>
        </p:txBody>
      </p:sp>
      <p:sp>
        <p:nvSpPr>
          <p:cNvPr id="18" name="object 18"/>
          <p:cNvSpPr/>
          <p:nvPr/>
        </p:nvSpPr>
        <p:spPr>
          <a:xfrm>
            <a:off x="8340725" y="4394193"/>
            <a:ext cx="288290" cy="431800"/>
          </a:xfrm>
          <a:custGeom>
            <a:avLst/>
            <a:gdLst/>
            <a:ahLst/>
            <a:cxnLst/>
            <a:rect l="l" t="t" r="r" b="b"/>
            <a:pathLst>
              <a:path w="288290" h="431800">
                <a:moveTo>
                  <a:pt x="0" y="87490"/>
                </a:moveTo>
                <a:lnTo>
                  <a:pt x="144145" y="0"/>
                </a:lnTo>
                <a:lnTo>
                  <a:pt x="288290" y="87490"/>
                </a:lnTo>
                <a:lnTo>
                  <a:pt x="208876" y="87490"/>
                </a:lnTo>
                <a:lnTo>
                  <a:pt x="208876" y="344322"/>
                </a:lnTo>
                <a:lnTo>
                  <a:pt x="288290" y="344322"/>
                </a:lnTo>
                <a:lnTo>
                  <a:pt x="144145" y="431799"/>
                </a:lnTo>
                <a:lnTo>
                  <a:pt x="0" y="344322"/>
                </a:lnTo>
                <a:lnTo>
                  <a:pt x="79413" y="344322"/>
                </a:lnTo>
                <a:lnTo>
                  <a:pt x="79413" y="87490"/>
                </a:lnTo>
                <a:lnTo>
                  <a:pt x="0" y="87490"/>
                </a:lnTo>
                <a:close/>
              </a:path>
            </a:pathLst>
          </a:custGeom>
          <a:ln w="12700">
            <a:solidFill>
              <a:srgbClr val="008364"/>
            </a:solidFill>
          </a:ln>
        </p:spPr>
        <p:txBody>
          <a:bodyPr wrap="square" lIns="0" tIns="0" rIns="0" bIns="0" rtlCol="0">
            <a:noAutofit/>
          </a:bodyPr>
          <a:lstStyle/>
          <a:p/>
        </p:txBody>
      </p:sp>
      <p:sp>
        <p:nvSpPr>
          <p:cNvPr id="19" name="object 19"/>
          <p:cNvSpPr/>
          <p:nvPr/>
        </p:nvSpPr>
        <p:spPr>
          <a:xfrm>
            <a:off x="8340725" y="3267703"/>
            <a:ext cx="288290" cy="431800"/>
          </a:xfrm>
          <a:custGeom>
            <a:avLst/>
            <a:gdLst/>
            <a:ahLst/>
            <a:cxnLst/>
            <a:rect l="l" t="t" r="r" b="b"/>
            <a:pathLst>
              <a:path w="288290" h="431800">
                <a:moveTo>
                  <a:pt x="288290" y="344322"/>
                </a:moveTo>
                <a:lnTo>
                  <a:pt x="0" y="344322"/>
                </a:lnTo>
                <a:lnTo>
                  <a:pt x="144145" y="431800"/>
                </a:lnTo>
                <a:lnTo>
                  <a:pt x="288290" y="344322"/>
                </a:lnTo>
                <a:close/>
              </a:path>
              <a:path w="288290" h="431800">
                <a:moveTo>
                  <a:pt x="208876" y="87490"/>
                </a:moveTo>
                <a:lnTo>
                  <a:pt x="79413" y="87490"/>
                </a:lnTo>
                <a:lnTo>
                  <a:pt x="79413" y="344322"/>
                </a:lnTo>
                <a:lnTo>
                  <a:pt x="208876" y="344322"/>
                </a:lnTo>
                <a:lnTo>
                  <a:pt x="208876" y="87490"/>
                </a:lnTo>
                <a:close/>
              </a:path>
              <a:path w="288290" h="431800">
                <a:moveTo>
                  <a:pt x="144145" y="0"/>
                </a:moveTo>
                <a:lnTo>
                  <a:pt x="0" y="87490"/>
                </a:lnTo>
                <a:lnTo>
                  <a:pt x="288290" y="87490"/>
                </a:lnTo>
                <a:lnTo>
                  <a:pt x="144145" y="0"/>
                </a:lnTo>
                <a:close/>
              </a:path>
            </a:pathLst>
          </a:custGeom>
          <a:solidFill>
            <a:srgbClr val="23AB8C"/>
          </a:solidFill>
        </p:spPr>
        <p:txBody>
          <a:bodyPr wrap="square" lIns="0" tIns="0" rIns="0" bIns="0" rtlCol="0">
            <a:noAutofit/>
          </a:bodyPr>
          <a:lstStyle/>
          <a:p/>
        </p:txBody>
      </p:sp>
      <p:sp>
        <p:nvSpPr>
          <p:cNvPr id="20" name="object 20"/>
          <p:cNvSpPr/>
          <p:nvPr/>
        </p:nvSpPr>
        <p:spPr>
          <a:xfrm>
            <a:off x="8340725" y="3267703"/>
            <a:ext cx="288290" cy="431800"/>
          </a:xfrm>
          <a:custGeom>
            <a:avLst/>
            <a:gdLst/>
            <a:ahLst/>
            <a:cxnLst/>
            <a:rect l="l" t="t" r="r" b="b"/>
            <a:pathLst>
              <a:path w="288290" h="431800">
                <a:moveTo>
                  <a:pt x="0" y="87490"/>
                </a:moveTo>
                <a:lnTo>
                  <a:pt x="144145" y="0"/>
                </a:lnTo>
                <a:lnTo>
                  <a:pt x="288290" y="87490"/>
                </a:lnTo>
                <a:lnTo>
                  <a:pt x="208876" y="87490"/>
                </a:lnTo>
                <a:lnTo>
                  <a:pt x="208876" y="344322"/>
                </a:lnTo>
                <a:lnTo>
                  <a:pt x="288290" y="344322"/>
                </a:lnTo>
                <a:lnTo>
                  <a:pt x="144145" y="431800"/>
                </a:lnTo>
                <a:lnTo>
                  <a:pt x="0" y="344322"/>
                </a:lnTo>
                <a:lnTo>
                  <a:pt x="79413" y="344322"/>
                </a:lnTo>
                <a:lnTo>
                  <a:pt x="79413" y="87490"/>
                </a:lnTo>
                <a:lnTo>
                  <a:pt x="0" y="87490"/>
                </a:lnTo>
                <a:close/>
              </a:path>
            </a:pathLst>
          </a:custGeom>
          <a:ln w="12700">
            <a:solidFill>
              <a:srgbClr val="008364"/>
            </a:solidFill>
          </a:ln>
        </p:spPr>
        <p:txBody>
          <a:bodyPr wrap="square" lIns="0" tIns="0" rIns="0" bIns="0" rtlCol="0">
            <a:noAutofit/>
          </a:bodyPr>
          <a:lstStyle/>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19050">
              <a:lnSpc>
                <a:spcPct val="100000"/>
              </a:lnSpc>
            </a:pPr>
            <a:r>
              <a:rPr dirty="0" smtClean="0" sz="3600" b="1">
                <a:solidFill>
                  <a:srgbClr val="303030"/>
                </a:solidFill>
                <a:latin typeface="Microsoft YaHei UI"/>
                <a:cs typeface="Microsoft YaHei UI"/>
              </a:rPr>
              <a:t>构建一个适用的建模工具（</a:t>
            </a:r>
            <a:r>
              <a:rPr dirty="0" smtClean="0" sz="3600" spc="-25" b="1">
                <a:solidFill>
                  <a:srgbClr val="303030"/>
                </a:solidFill>
                <a:latin typeface="Microsoft YaHei UI"/>
                <a:cs typeface="Microsoft YaHei UI"/>
              </a:rPr>
              <a:t>3</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p:nvPr/>
        </p:nvSpPr>
        <p:spPr>
          <a:xfrm>
            <a:off x="589862" y="1373025"/>
            <a:ext cx="9512300" cy="3784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支持对动态事件数据的建模，使用时态信息存储实现事件时间描述。</a:t>
            </a:r>
            <a:endParaRPr sz="2400">
              <a:latin typeface="Microsoft YaHei UI"/>
              <a:cs typeface="Microsoft YaHei UI"/>
            </a:endParaRPr>
          </a:p>
        </p:txBody>
      </p:sp>
      <p:sp>
        <p:nvSpPr>
          <p:cNvPr id="4" name="object 4"/>
          <p:cNvSpPr/>
          <p:nvPr/>
        </p:nvSpPr>
        <p:spPr>
          <a:xfrm>
            <a:off x="3152139" y="2125979"/>
            <a:ext cx="5844539" cy="3210559"/>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3268345" y="2240914"/>
            <a:ext cx="5558789" cy="2927350"/>
          </a:xfrm>
          <a:custGeom>
            <a:avLst/>
            <a:gdLst/>
            <a:ahLst/>
            <a:cxnLst/>
            <a:rect l="l" t="t" r="r" b="b"/>
            <a:pathLst>
              <a:path w="5558789" h="2927350">
                <a:moveTo>
                  <a:pt x="0" y="0"/>
                </a:moveTo>
                <a:lnTo>
                  <a:pt x="5558789" y="0"/>
                </a:lnTo>
                <a:lnTo>
                  <a:pt x="5558789" y="2927350"/>
                </a:lnTo>
                <a:lnTo>
                  <a:pt x="0" y="2927350"/>
                </a:lnTo>
                <a:lnTo>
                  <a:pt x="0" y="0"/>
                </a:lnTo>
                <a:close/>
              </a:path>
            </a:pathLst>
          </a:custGeom>
          <a:solidFill>
            <a:srgbClr val="FFFFFF"/>
          </a:solidFill>
        </p:spPr>
        <p:txBody>
          <a:bodyPr wrap="square" lIns="0" tIns="0" rIns="0" bIns="0" rtlCol="0">
            <a:noAutofit/>
          </a:bodyPr>
          <a:lstStyle/>
          <a:p/>
        </p:txBody>
      </p:sp>
      <p:sp>
        <p:nvSpPr>
          <p:cNvPr id="6" name="object 6"/>
          <p:cNvSpPr/>
          <p:nvPr/>
        </p:nvSpPr>
        <p:spPr>
          <a:xfrm>
            <a:off x="3399790" y="2379357"/>
            <a:ext cx="5305424" cy="2676512"/>
          </a:xfrm>
          <a:prstGeom prst="rect">
            <a:avLst/>
          </a:prstGeom>
          <a:blipFill>
            <a:blip r:embed="rId3" cstate="print"/>
            <a:stretch>
              <a:fillRect/>
            </a:stretch>
          </a:blipFill>
        </p:spPr>
        <p:txBody>
          <a:bodyPr wrap="square" lIns="0" tIns="0" rIns="0" bIns="0" rtlCol="0">
            <a:noAutofit/>
          </a:bodyPr>
          <a:lstStyle/>
          <a:p/>
        </p:txBody>
      </p:sp>
      <p:sp>
        <p:nvSpPr>
          <p:cNvPr id="7" name="object 7"/>
          <p:cNvSpPr txBox="1"/>
          <p:nvPr/>
        </p:nvSpPr>
        <p:spPr>
          <a:xfrm>
            <a:off x="5234659" y="5579624"/>
            <a:ext cx="1625600" cy="287020"/>
          </a:xfrm>
          <a:prstGeom prst="rect">
            <a:avLst/>
          </a:prstGeom>
        </p:spPr>
        <p:txBody>
          <a:bodyPr wrap="square" lIns="0" tIns="0" rIns="0" bIns="0" rtlCol="0" vert="horz">
            <a:noAutofit/>
          </a:bodyPr>
          <a:lstStyle/>
          <a:p>
            <a:pPr marL="12700">
              <a:lnSpc>
                <a:spcPct val="100000"/>
              </a:lnSpc>
            </a:pPr>
            <a:r>
              <a:rPr dirty="0" smtClean="0" sz="1800" b="1">
                <a:solidFill>
                  <a:srgbClr val="3A3A3A"/>
                </a:solidFill>
                <a:latin typeface="Microsoft YaHei UI"/>
                <a:cs typeface="Microsoft YaHei UI"/>
              </a:rPr>
              <a:t>融资事件的建模</a:t>
            </a:r>
            <a:endParaRPr sz="1800">
              <a:latin typeface="Microsoft YaHei UI"/>
              <a:cs typeface="Microsoft YaHei U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6034">
              <a:lnSpc>
                <a:spcPct val="100000"/>
              </a:lnSpc>
            </a:pPr>
            <a:r>
              <a:rPr dirty="0" smtClean="0" sz="3600" b="1">
                <a:solidFill>
                  <a:srgbClr val="303030"/>
                </a:solidFill>
                <a:latin typeface="Microsoft YaHei UI"/>
                <a:cs typeface="Microsoft YaHei UI"/>
              </a:rPr>
              <a:t>构建一个适用的建模工具（</a:t>
            </a:r>
            <a:r>
              <a:rPr dirty="0" smtClean="0" sz="3600" spc="-25" b="1">
                <a:solidFill>
                  <a:srgbClr val="303030"/>
                </a:solidFill>
                <a:latin typeface="Microsoft YaHei UI"/>
                <a:cs typeface="Microsoft YaHei UI"/>
              </a:rPr>
              <a:t>4</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p:nvPr/>
        </p:nvSpPr>
        <p:spPr>
          <a:xfrm>
            <a:off x="798142" y="2481734"/>
            <a:ext cx="10426700" cy="1109980"/>
          </a:xfrm>
          <a:prstGeom prst="rect">
            <a:avLst/>
          </a:prstGeom>
        </p:spPr>
        <p:txBody>
          <a:bodyPr wrap="square" lIns="0" tIns="0" rIns="0" bIns="0" rtlCol="0" vert="horz">
            <a:noAutofit/>
          </a:bodyPr>
          <a:lstStyle/>
          <a:p>
            <a:pPr marL="355600" marR="1270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支持大数据量的知识图谱编辑：编辑是基于底层的知识图谱存储的，每次编</a:t>
            </a:r>
            <a:r>
              <a:rPr dirty="0" smtClean="0" sz="2400" spc="0">
                <a:solidFill>
                  <a:srgbClr val="303030"/>
                </a:solidFill>
                <a:latin typeface="Microsoft YaHei UI"/>
                <a:cs typeface="Microsoft YaHei UI"/>
              </a:rPr>
              <a:t> 辑时加载到前端的仅为当前相关的数据，因此不会造成内存溢出等问题。</a:t>
            </a:r>
            <a:endParaRPr sz="2400">
              <a:latin typeface="Microsoft YaHei UI"/>
              <a:cs typeface="Microsoft YaHei U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56240" y="6471603"/>
            <a:ext cx="203835" cy="195580"/>
          </a:xfrm>
          <a:prstGeom prst="rect">
            <a:avLst/>
          </a:prstGeom>
        </p:spPr>
        <p:txBody>
          <a:bodyPr wrap="square" lIns="0" tIns="0" rIns="0" bIns="0" rtlCol="0" vert="horz">
            <a:noAutofit/>
          </a:bodyPr>
          <a:lstStyle/>
          <a:p>
            <a:pPr marL="12700">
              <a:lnSpc>
                <a:spcPct val="100000"/>
              </a:lnSpc>
            </a:pPr>
            <a:r>
              <a:rPr dirty="0" smtClean="0" sz="1200" spc="-5">
                <a:solidFill>
                  <a:srgbClr val="8A8A8A"/>
                </a:solidFill>
                <a:latin typeface="Microsoft YaHei UI"/>
                <a:cs typeface="Microsoft YaHei UI"/>
              </a:rPr>
              <a:t>86</a:t>
            </a:r>
            <a:endParaRPr sz="1200">
              <a:latin typeface="Microsoft YaHei UI"/>
              <a:cs typeface="Microsoft YaHei UI"/>
            </a:endParaRPr>
          </a:p>
        </p:txBody>
      </p:sp>
      <p:sp>
        <p:nvSpPr>
          <p:cNvPr id="3" name="object 3"/>
          <p:cNvSpPr/>
          <p:nvPr/>
        </p:nvSpPr>
        <p:spPr>
          <a:xfrm>
            <a:off x="3116579" y="1769110"/>
            <a:ext cx="2232024" cy="3476625"/>
          </a:xfrm>
          <a:custGeom>
            <a:avLst/>
            <a:gdLst/>
            <a:ahLst/>
            <a:cxnLst/>
            <a:rect l="l" t="t" r="r" b="b"/>
            <a:pathLst>
              <a:path w="2232025" h="3476625">
                <a:moveTo>
                  <a:pt x="0" y="0"/>
                </a:moveTo>
                <a:lnTo>
                  <a:pt x="2232024" y="0"/>
                </a:lnTo>
                <a:lnTo>
                  <a:pt x="2232024" y="3476625"/>
                </a:lnTo>
                <a:lnTo>
                  <a:pt x="0" y="3476625"/>
                </a:lnTo>
                <a:lnTo>
                  <a:pt x="0" y="0"/>
                </a:lnTo>
                <a:close/>
              </a:path>
            </a:pathLst>
          </a:custGeom>
          <a:solidFill>
            <a:srgbClr val="23AB8C"/>
          </a:solidFill>
        </p:spPr>
        <p:txBody>
          <a:bodyPr wrap="square" lIns="0" tIns="0" rIns="0" bIns="0" rtlCol="0">
            <a:noAutofit/>
          </a:bodyPr>
          <a:lstStyle/>
          <a:p/>
        </p:txBody>
      </p:sp>
      <p:sp>
        <p:nvSpPr>
          <p:cNvPr id="4" name="object 4"/>
          <p:cNvSpPr txBox="1"/>
          <p:nvPr/>
        </p:nvSpPr>
        <p:spPr>
          <a:xfrm>
            <a:off x="5763483" y="1837975"/>
            <a:ext cx="2128520" cy="3329304"/>
          </a:xfrm>
          <a:prstGeom prst="rect">
            <a:avLst/>
          </a:prstGeom>
        </p:spPr>
        <p:txBody>
          <a:bodyPr wrap="square" lIns="0" tIns="0" rIns="0" bIns="0" rtlCol="0" vert="horz">
            <a:noAutofit/>
          </a:bodyPr>
          <a:lstStyle/>
          <a:p>
            <a:pPr marL="12700">
              <a:lnSpc>
                <a:spcPct val="100000"/>
              </a:lnSpc>
            </a:pPr>
            <a:r>
              <a:rPr dirty="0" smtClean="0" sz="2800">
                <a:solidFill>
                  <a:srgbClr val="7B7B7B"/>
                </a:solidFill>
                <a:latin typeface="Microsoft YaHei UI"/>
                <a:cs typeface="Microsoft YaHei UI"/>
              </a:rPr>
              <a:t>▍知识建模</a:t>
            </a:r>
            <a:endParaRPr sz="2800">
              <a:latin typeface="Microsoft YaHei UI"/>
              <a:cs typeface="Microsoft YaHei UI"/>
            </a:endParaRPr>
          </a:p>
          <a:p>
            <a:pPr>
              <a:lnSpc>
                <a:spcPts val="950"/>
              </a:lnSpc>
              <a:spcBef>
                <a:spcPts val="9"/>
              </a:spcBef>
            </a:pPr>
            <a:endParaRPr sz="950"/>
          </a:p>
          <a:p>
            <a:pPr marL="12700">
              <a:lnSpc>
                <a:spcPct val="100000"/>
              </a:lnSpc>
            </a:pPr>
            <a:r>
              <a:rPr dirty="0" smtClean="0" sz="3600" b="1">
                <a:solidFill>
                  <a:srgbClr val="23AB8C"/>
                </a:solidFill>
                <a:latin typeface="Microsoft YaHei UI"/>
                <a:cs typeface="Microsoft YaHei UI"/>
              </a:rPr>
              <a:t>▍知识获取</a:t>
            </a:r>
            <a:endParaRPr sz="3600">
              <a:latin typeface="Microsoft YaHei UI"/>
              <a:cs typeface="Microsoft YaHei UI"/>
            </a:endParaRPr>
          </a:p>
          <a:p>
            <a:pPr>
              <a:lnSpc>
                <a:spcPts val="1000"/>
              </a:lnSpc>
              <a:spcBef>
                <a:spcPts val="40"/>
              </a:spcBef>
            </a:pPr>
            <a:endParaRPr sz="1000"/>
          </a:p>
          <a:p>
            <a:pPr marL="12700">
              <a:lnSpc>
                <a:spcPct val="100000"/>
              </a:lnSpc>
            </a:pPr>
            <a:r>
              <a:rPr dirty="0" smtClean="0" sz="2800">
                <a:solidFill>
                  <a:srgbClr val="7B7B7B"/>
                </a:solidFill>
                <a:latin typeface="Microsoft YaHei UI"/>
                <a:cs typeface="Microsoft YaHei UI"/>
              </a:rPr>
              <a:t>▍知识融合</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▍知识存储</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▍知识计算</a:t>
            </a:r>
            <a:endParaRPr sz="2800">
              <a:latin typeface="Microsoft YaHei UI"/>
              <a:cs typeface="Microsoft YaHei UI"/>
            </a:endParaRPr>
          </a:p>
          <a:p>
            <a:pPr>
              <a:lnSpc>
                <a:spcPts val="950"/>
              </a:lnSpc>
              <a:spcBef>
                <a:spcPts val="49"/>
              </a:spcBef>
            </a:pPr>
            <a:endParaRPr sz="950"/>
          </a:p>
          <a:p>
            <a:pPr marL="12700">
              <a:lnSpc>
                <a:spcPct val="100000"/>
              </a:lnSpc>
            </a:pPr>
            <a:r>
              <a:rPr dirty="0" smtClean="0" sz="2800">
                <a:solidFill>
                  <a:srgbClr val="7B7B7B"/>
                </a:solidFill>
                <a:latin typeface="Microsoft YaHei UI"/>
                <a:cs typeface="Microsoft YaHei UI"/>
              </a:rPr>
              <a:t>▍知识应用</a:t>
            </a:r>
            <a:endParaRPr sz="2800">
              <a:latin typeface="Microsoft YaHei UI"/>
              <a:cs typeface="Microsoft YaHei UI"/>
            </a:endParaRPr>
          </a:p>
        </p:txBody>
      </p:sp>
      <p:sp>
        <p:nvSpPr>
          <p:cNvPr id="5" name="object 5"/>
          <p:cNvSpPr txBox="1"/>
          <p:nvPr/>
        </p:nvSpPr>
        <p:spPr>
          <a:xfrm>
            <a:off x="3813173" y="2133600"/>
            <a:ext cx="838200" cy="2450465"/>
          </a:xfrm>
          <a:prstGeom prst="rect">
            <a:avLst/>
          </a:prstGeom>
        </p:spPr>
        <p:txBody>
          <a:bodyPr wrap="square" lIns="0" tIns="0" rIns="0" bIns="0" rtlCol="0" vert="horz">
            <a:noAutofit/>
          </a:bodyPr>
          <a:lstStyle/>
          <a:p>
            <a:pPr algn="just" marL="12700" marR="12700">
              <a:lnSpc>
                <a:spcPct val="100000"/>
              </a:lnSpc>
            </a:pPr>
            <a:r>
              <a:rPr dirty="0" smtClean="0" sz="3200" b="1">
                <a:solidFill>
                  <a:srgbClr val="FFFFFF"/>
                </a:solidFill>
                <a:latin typeface="Microsoft YaHei UI"/>
                <a:cs typeface="Microsoft YaHei UI"/>
              </a:rPr>
              <a:t>行业</a:t>
            </a:r>
            <a:r>
              <a:rPr dirty="0" smtClean="0" sz="3200" b="1">
                <a:solidFill>
                  <a:srgbClr val="FFFFFF"/>
                </a:solidFill>
                <a:latin typeface="Microsoft YaHei UI"/>
                <a:cs typeface="Microsoft YaHei UI"/>
              </a:rPr>
              <a:t> 知识</a:t>
            </a:r>
            <a:r>
              <a:rPr dirty="0" smtClean="0" sz="3200" b="1">
                <a:solidFill>
                  <a:srgbClr val="FFFFFF"/>
                </a:solidFill>
                <a:latin typeface="Microsoft YaHei UI"/>
                <a:cs typeface="Microsoft YaHei UI"/>
              </a:rPr>
              <a:t> 图谱</a:t>
            </a:r>
            <a:r>
              <a:rPr dirty="0" smtClean="0" sz="3200" b="1">
                <a:solidFill>
                  <a:srgbClr val="FFFFFF"/>
                </a:solidFill>
                <a:latin typeface="Microsoft YaHei UI"/>
                <a:cs typeface="Microsoft YaHei UI"/>
              </a:rPr>
              <a:t> 关键</a:t>
            </a:r>
            <a:r>
              <a:rPr dirty="0" smtClean="0" sz="3200" b="1">
                <a:solidFill>
                  <a:srgbClr val="FFFFFF"/>
                </a:solidFill>
                <a:latin typeface="Microsoft YaHei UI"/>
                <a:cs typeface="Microsoft YaHei UI"/>
              </a:rPr>
              <a:t> 技术</a:t>
            </a:r>
            <a:endParaRPr sz="3200">
              <a:latin typeface="Microsoft YaHei UI"/>
              <a:cs typeface="Microsoft YaHei U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0709" y="157479"/>
            <a:ext cx="18542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知识获取</a:t>
            </a:r>
            <a:endParaRPr sz="3600">
              <a:latin typeface="Microsoft YaHei UI"/>
              <a:cs typeface="Microsoft YaHei UI"/>
            </a:endParaRPr>
          </a:p>
        </p:txBody>
      </p:sp>
      <p:sp>
        <p:nvSpPr>
          <p:cNvPr id="3" name="object 3"/>
          <p:cNvSpPr/>
          <p:nvPr/>
        </p:nvSpPr>
        <p:spPr>
          <a:xfrm>
            <a:off x="2027237" y="1694814"/>
            <a:ext cx="1304137" cy="2419350"/>
          </a:xfrm>
          <a:custGeom>
            <a:avLst/>
            <a:gdLst/>
            <a:ahLst/>
            <a:cxnLst/>
            <a:rect l="l" t="t" r="r" b="b"/>
            <a:pathLst>
              <a:path w="1304137" h="2419350">
                <a:moveTo>
                  <a:pt x="1304137" y="1786051"/>
                </a:moveTo>
                <a:lnTo>
                  <a:pt x="391947" y="1786051"/>
                </a:lnTo>
                <a:lnTo>
                  <a:pt x="848042" y="2419350"/>
                </a:lnTo>
                <a:lnTo>
                  <a:pt x="1304137" y="1786051"/>
                </a:lnTo>
                <a:close/>
              </a:path>
              <a:path w="1304137" h="2419350">
                <a:moveTo>
                  <a:pt x="848042" y="0"/>
                </a:moveTo>
                <a:lnTo>
                  <a:pt x="778221" y="2792"/>
                </a:lnTo>
                <a:lnTo>
                  <a:pt x="710003" y="11029"/>
                </a:lnTo>
                <a:lnTo>
                  <a:pt x="643603" y="24496"/>
                </a:lnTo>
                <a:lnTo>
                  <a:pt x="579233" y="42979"/>
                </a:lnTo>
                <a:lnTo>
                  <a:pt x="517109" y="66266"/>
                </a:lnTo>
                <a:lnTo>
                  <a:pt x="457443" y="94142"/>
                </a:lnTo>
                <a:lnTo>
                  <a:pt x="400449" y="126394"/>
                </a:lnTo>
                <a:lnTo>
                  <a:pt x="346342" y="162809"/>
                </a:lnTo>
                <a:lnTo>
                  <a:pt x="295335" y="203173"/>
                </a:lnTo>
                <a:lnTo>
                  <a:pt x="247642" y="247273"/>
                </a:lnTo>
                <a:lnTo>
                  <a:pt x="203476" y="294895"/>
                </a:lnTo>
                <a:lnTo>
                  <a:pt x="163051" y="345826"/>
                </a:lnTo>
                <a:lnTo>
                  <a:pt x="126582" y="399853"/>
                </a:lnTo>
                <a:lnTo>
                  <a:pt x="94282" y="456761"/>
                </a:lnTo>
                <a:lnTo>
                  <a:pt x="66364" y="516337"/>
                </a:lnTo>
                <a:lnTo>
                  <a:pt x="43043" y="578368"/>
                </a:lnTo>
                <a:lnTo>
                  <a:pt x="24532" y="642641"/>
                </a:lnTo>
                <a:lnTo>
                  <a:pt x="11045" y="708941"/>
                </a:lnTo>
                <a:lnTo>
                  <a:pt x="2797" y="777056"/>
                </a:lnTo>
                <a:lnTo>
                  <a:pt x="0" y="846772"/>
                </a:lnTo>
                <a:lnTo>
                  <a:pt x="1694" y="900816"/>
                </a:lnTo>
                <a:lnTo>
                  <a:pt x="6712" y="954006"/>
                </a:lnTo>
                <a:lnTo>
                  <a:pt x="14959" y="1006236"/>
                </a:lnTo>
                <a:lnTo>
                  <a:pt x="26338" y="1057398"/>
                </a:lnTo>
                <a:lnTo>
                  <a:pt x="40753" y="1107386"/>
                </a:lnTo>
                <a:lnTo>
                  <a:pt x="58107" y="1156093"/>
                </a:lnTo>
                <a:lnTo>
                  <a:pt x="78305" y="1203413"/>
                </a:lnTo>
                <a:lnTo>
                  <a:pt x="101250" y="1249238"/>
                </a:lnTo>
                <a:lnTo>
                  <a:pt x="126846" y="1293463"/>
                </a:lnTo>
                <a:lnTo>
                  <a:pt x="154997" y="1335979"/>
                </a:lnTo>
                <a:lnTo>
                  <a:pt x="185606" y="1376681"/>
                </a:lnTo>
                <a:lnTo>
                  <a:pt x="218578" y="1415462"/>
                </a:lnTo>
                <a:lnTo>
                  <a:pt x="253816" y="1452215"/>
                </a:lnTo>
                <a:lnTo>
                  <a:pt x="291223" y="1486833"/>
                </a:lnTo>
                <a:lnTo>
                  <a:pt x="330705" y="1519210"/>
                </a:lnTo>
                <a:lnTo>
                  <a:pt x="372164" y="1549238"/>
                </a:lnTo>
                <a:lnTo>
                  <a:pt x="415505" y="1576812"/>
                </a:lnTo>
                <a:lnTo>
                  <a:pt x="460631" y="1601823"/>
                </a:lnTo>
                <a:lnTo>
                  <a:pt x="507446" y="1624167"/>
                </a:lnTo>
                <a:lnTo>
                  <a:pt x="555853" y="1643735"/>
                </a:lnTo>
                <a:lnTo>
                  <a:pt x="555853" y="1786051"/>
                </a:lnTo>
                <a:lnTo>
                  <a:pt x="1133094" y="1786051"/>
                </a:lnTo>
                <a:lnTo>
                  <a:pt x="1133094" y="1643735"/>
                </a:lnTo>
                <a:lnTo>
                  <a:pt x="1181555" y="1625180"/>
                </a:lnTo>
                <a:lnTo>
                  <a:pt x="1228519" y="1603744"/>
                </a:lnTo>
                <a:lnTo>
                  <a:pt x="1273879" y="1579532"/>
                </a:lnTo>
                <a:lnTo>
                  <a:pt x="1317529" y="1552652"/>
                </a:lnTo>
                <a:lnTo>
                  <a:pt x="1359362" y="1523210"/>
                </a:lnTo>
                <a:lnTo>
                  <a:pt x="1399270" y="1491314"/>
                </a:lnTo>
                <a:lnTo>
                  <a:pt x="1437148" y="1457069"/>
                </a:lnTo>
                <a:lnTo>
                  <a:pt x="1472887" y="1420583"/>
                </a:lnTo>
                <a:lnTo>
                  <a:pt x="1506381" y="1381962"/>
                </a:lnTo>
                <a:lnTo>
                  <a:pt x="1537523" y="1341313"/>
                </a:lnTo>
                <a:lnTo>
                  <a:pt x="1566207" y="1298743"/>
                </a:lnTo>
                <a:lnTo>
                  <a:pt x="1592325" y="1254359"/>
                </a:lnTo>
                <a:lnTo>
                  <a:pt x="1615771" y="1208267"/>
                </a:lnTo>
                <a:lnTo>
                  <a:pt x="1636437" y="1160574"/>
                </a:lnTo>
                <a:lnTo>
                  <a:pt x="1654218" y="1111386"/>
                </a:lnTo>
                <a:lnTo>
                  <a:pt x="1669005" y="1060812"/>
                </a:lnTo>
                <a:lnTo>
                  <a:pt x="1680692" y="1008956"/>
                </a:lnTo>
                <a:lnTo>
                  <a:pt x="1689172" y="955926"/>
                </a:lnTo>
                <a:lnTo>
                  <a:pt x="1694339" y="901829"/>
                </a:lnTo>
                <a:lnTo>
                  <a:pt x="1696085" y="846772"/>
                </a:lnTo>
                <a:lnTo>
                  <a:pt x="1693287" y="777056"/>
                </a:lnTo>
                <a:lnTo>
                  <a:pt x="1685039" y="708941"/>
                </a:lnTo>
                <a:lnTo>
                  <a:pt x="1671552" y="642641"/>
                </a:lnTo>
                <a:lnTo>
                  <a:pt x="1653041" y="578368"/>
                </a:lnTo>
                <a:lnTo>
                  <a:pt x="1629720" y="516337"/>
                </a:lnTo>
                <a:lnTo>
                  <a:pt x="1601802" y="456761"/>
                </a:lnTo>
                <a:lnTo>
                  <a:pt x="1569502" y="399853"/>
                </a:lnTo>
                <a:lnTo>
                  <a:pt x="1533033" y="345826"/>
                </a:lnTo>
                <a:lnTo>
                  <a:pt x="1492608" y="294895"/>
                </a:lnTo>
                <a:lnTo>
                  <a:pt x="1448442" y="247273"/>
                </a:lnTo>
                <a:lnTo>
                  <a:pt x="1400749" y="203173"/>
                </a:lnTo>
                <a:lnTo>
                  <a:pt x="1349742" y="162809"/>
                </a:lnTo>
                <a:lnTo>
                  <a:pt x="1295635" y="126394"/>
                </a:lnTo>
                <a:lnTo>
                  <a:pt x="1238641" y="94142"/>
                </a:lnTo>
                <a:lnTo>
                  <a:pt x="1178975" y="66266"/>
                </a:lnTo>
                <a:lnTo>
                  <a:pt x="1116851" y="42979"/>
                </a:lnTo>
                <a:lnTo>
                  <a:pt x="1052481" y="24496"/>
                </a:lnTo>
                <a:lnTo>
                  <a:pt x="986081" y="11029"/>
                </a:lnTo>
                <a:lnTo>
                  <a:pt x="917863" y="2792"/>
                </a:lnTo>
                <a:lnTo>
                  <a:pt x="848042" y="0"/>
                </a:lnTo>
                <a:close/>
              </a:path>
            </a:pathLst>
          </a:custGeom>
          <a:solidFill>
            <a:srgbClr val="88C172"/>
          </a:solidFill>
        </p:spPr>
        <p:txBody>
          <a:bodyPr wrap="square" lIns="0" tIns="0" rIns="0" bIns="0" rtlCol="0">
            <a:noAutofit/>
          </a:bodyPr>
          <a:lstStyle/>
          <a:p/>
        </p:txBody>
      </p:sp>
      <p:sp>
        <p:nvSpPr>
          <p:cNvPr id="4" name="object 4"/>
          <p:cNvSpPr/>
          <p:nvPr/>
        </p:nvSpPr>
        <p:spPr>
          <a:xfrm>
            <a:off x="5246053" y="1694816"/>
            <a:ext cx="1310665" cy="2419350"/>
          </a:xfrm>
          <a:custGeom>
            <a:avLst/>
            <a:gdLst/>
            <a:ahLst/>
            <a:cxnLst/>
            <a:rect l="l" t="t" r="r" b="b"/>
            <a:pathLst>
              <a:path w="1310665" h="2419350">
                <a:moveTo>
                  <a:pt x="1310665" y="1786051"/>
                </a:moveTo>
                <a:lnTo>
                  <a:pt x="398894" y="1786051"/>
                </a:lnTo>
                <a:lnTo>
                  <a:pt x="854773" y="2419350"/>
                </a:lnTo>
                <a:lnTo>
                  <a:pt x="1310665" y="1786051"/>
                </a:lnTo>
                <a:close/>
              </a:path>
              <a:path w="1310665" h="2419350">
                <a:moveTo>
                  <a:pt x="854773" y="0"/>
                </a:moveTo>
                <a:lnTo>
                  <a:pt x="784932" y="2792"/>
                </a:lnTo>
                <a:lnTo>
                  <a:pt x="716598" y="11029"/>
                </a:lnTo>
                <a:lnTo>
                  <a:pt x="649995" y="24496"/>
                </a:lnTo>
                <a:lnTo>
                  <a:pt x="585347" y="42979"/>
                </a:lnTo>
                <a:lnTo>
                  <a:pt x="522879" y="66266"/>
                </a:lnTo>
                <a:lnTo>
                  <a:pt x="462815" y="94142"/>
                </a:lnTo>
                <a:lnTo>
                  <a:pt x="405380" y="126394"/>
                </a:lnTo>
                <a:lnTo>
                  <a:pt x="350797" y="162809"/>
                </a:lnTo>
                <a:lnTo>
                  <a:pt x="299292" y="203173"/>
                </a:lnTo>
                <a:lnTo>
                  <a:pt x="251088" y="247273"/>
                </a:lnTo>
                <a:lnTo>
                  <a:pt x="206410" y="294895"/>
                </a:lnTo>
                <a:lnTo>
                  <a:pt x="165483" y="345826"/>
                </a:lnTo>
                <a:lnTo>
                  <a:pt x="128530" y="399853"/>
                </a:lnTo>
                <a:lnTo>
                  <a:pt x="95776" y="456761"/>
                </a:lnTo>
                <a:lnTo>
                  <a:pt x="67446" y="516337"/>
                </a:lnTo>
                <a:lnTo>
                  <a:pt x="43764" y="578368"/>
                </a:lnTo>
                <a:lnTo>
                  <a:pt x="24953" y="642641"/>
                </a:lnTo>
                <a:lnTo>
                  <a:pt x="11240" y="708941"/>
                </a:lnTo>
                <a:lnTo>
                  <a:pt x="2847" y="777056"/>
                </a:lnTo>
                <a:lnTo>
                  <a:pt x="0" y="846772"/>
                </a:lnTo>
                <a:lnTo>
                  <a:pt x="1744" y="900816"/>
                </a:lnTo>
                <a:lnTo>
                  <a:pt x="6902" y="954006"/>
                </a:lnTo>
                <a:lnTo>
                  <a:pt x="15362" y="1006236"/>
                </a:lnTo>
                <a:lnTo>
                  <a:pt x="27011" y="1057398"/>
                </a:lnTo>
                <a:lnTo>
                  <a:pt x="41737" y="1107386"/>
                </a:lnTo>
                <a:lnTo>
                  <a:pt x="59428" y="1156093"/>
                </a:lnTo>
                <a:lnTo>
                  <a:pt x="79972" y="1203413"/>
                </a:lnTo>
                <a:lnTo>
                  <a:pt x="103257" y="1249238"/>
                </a:lnTo>
                <a:lnTo>
                  <a:pt x="129171" y="1293463"/>
                </a:lnTo>
                <a:lnTo>
                  <a:pt x="157600" y="1335979"/>
                </a:lnTo>
                <a:lnTo>
                  <a:pt x="188434" y="1376681"/>
                </a:lnTo>
                <a:lnTo>
                  <a:pt x="221560" y="1415462"/>
                </a:lnTo>
                <a:lnTo>
                  <a:pt x="256865" y="1452215"/>
                </a:lnTo>
                <a:lnTo>
                  <a:pt x="294238" y="1486833"/>
                </a:lnTo>
                <a:lnTo>
                  <a:pt x="333566" y="1519210"/>
                </a:lnTo>
                <a:lnTo>
                  <a:pt x="374738" y="1549238"/>
                </a:lnTo>
                <a:lnTo>
                  <a:pt x="417640" y="1576812"/>
                </a:lnTo>
                <a:lnTo>
                  <a:pt x="462161" y="1601823"/>
                </a:lnTo>
                <a:lnTo>
                  <a:pt x="508189" y="1624167"/>
                </a:lnTo>
                <a:lnTo>
                  <a:pt x="555612" y="1643735"/>
                </a:lnTo>
                <a:lnTo>
                  <a:pt x="555612" y="1786051"/>
                </a:lnTo>
                <a:lnTo>
                  <a:pt x="1139710" y="1786051"/>
                </a:lnTo>
                <a:lnTo>
                  <a:pt x="1139710" y="1643735"/>
                </a:lnTo>
                <a:lnTo>
                  <a:pt x="1188147" y="1625180"/>
                </a:lnTo>
                <a:lnTo>
                  <a:pt x="1235088" y="1603744"/>
                </a:lnTo>
                <a:lnTo>
                  <a:pt x="1280426" y="1579532"/>
                </a:lnTo>
                <a:lnTo>
                  <a:pt x="1324055" y="1552652"/>
                </a:lnTo>
                <a:lnTo>
                  <a:pt x="1365867" y="1523210"/>
                </a:lnTo>
                <a:lnTo>
                  <a:pt x="1405757" y="1491314"/>
                </a:lnTo>
                <a:lnTo>
                  <a:pt x="1443616" y="1457069"/>
                </a:lnTo>
                <a:lnTo>
                  <a:pt x="1479338" y="1420583"/>
                </a:lnTo>
                <a:lnTo>
                  <a:pt x="1512817" y="1381962"/>
                </a:lnTo>
                <a:lnTo>
                  <a:pt x="1543945" y="1341313"/>
                </a:lnTo>
                <a:lnTo>
                  <a:pt x="1572615" y="1298743"/>
                </a:lnTo>
                <a:lnTo>
                  <a:pt x="1598722" y="1254359"/>
                </a:lnTo>
                <a:lnTo>
                  <a:pt x="1622157" y="1208267"/>
                </a:lnTo>
                <a:lnTo>
                  <a:pt x="1642814" y="1160574"/>
                </a:lnTo>
                <a:lnTo>
                  <a:pt x="1660586" y="1111386"/>
                </a:lnTo>
                <a:lnTo>
                  <a:pt x="1675367" y="1060812"/>
                </a:lnTo>
                <a:lnTo>
                  <a:pt x="1687048" y="1008956"/>
                </a:lnTo>
                <a:lnTo>
                  <a:pt x="1695525" y="955926"/>
                </a:lnTo>
                <a:lnTo>
                  <a:pt x="1700689" y="901829"/>
                </a:lnTo>
                <a:lnTo>
                  <a:pt x="1702435" y="846772"/>
                </a:lnTo>
                <a:lnTo>
                  <a:pt x="1699588" y="777056"/>
                </a:lnTo>
                <a:lnTo>
                  <a:pt x="1691201" y="708941"/>
                </a:lnTo>
                <a:lnTo>
                  <a:pt x="1677505" y="642641"/>
                </a:lnTo>
                <a:lnTo>
                  <a:pt x="1658727" y="578368"/>
                </a:lnTo>
                <a:lnTo>
                  <a:pt x="1635099" y="516337"/>
                </a:lnTo>
                <a:lnTo>
                  <a:pt x="1606850" y="456761"/>
                </a:lnTo>
                <a:lnTo>
                  <a:pt x="1574209" y="399853"/>
                </a:lnTo>
                <a:lnTo>
                  <a:pt x="1537406" y="345826"/>
                </a:lnTo>
                <a:lnTo>
                  <a:pt x="1496672" y="294895"/>
                </a:lnTo>
                <a:lnTo>
                  <a:pt x="1452235" y="247273"/>
                </a:lnTo>
                <a:lnTo>
                  <a:pt x="1404325" y="203173"/>
                </a:lnTo>
                <a:lnTo>
                  <a:pt x="1353173" y="162809"/>
                </a:lnTo>
                <a:lnTo>
                  <a:pt x="1299007" y="126394"/>
                </a:lnTo>
                <a:lnTo>
                  <a:pt x="1242058" y="94142"/>
                </a:lnTo>
                <a:lnTo>
                  <a:pt x="1182555" y="66266"/>
                </a:lnTo>
                <a:lnTo>
                  <a:pt x="1120728" y="42979"/>
                </a:lnTo>
                <a:lnTo>
                  <a:pt x="1056807" y="24496"/>
                </a:lnTo>
                <a:lnTo>
                  <a:pt x="991021" y="11029"/>
                </a:lnTo>
                <a:lnTo>
                  <a:pt x="923599" y="2792"/>
                </a:lnTo>
                <a:lnTo>
                  <a:pt x="854773" y="0"/>
                </a:lnTo>
                <a:close/>
              </a:path>
            </a:pathLst>
          </a:custGeom>
          <a:solidFill>
            <a:srgbClr val="23AB8C"/>
          </a:solidFill>
        </p:spPr>
        <p:txBody>
          <a:bodyPr wrap="square" lIns="0" tIns="0" rIns="0" bIns="0" rtlCol="0">
            <a:noAutofit/>
          </a:bodyPr>
          <a:lstStyle/>
          <a:p/>
        </p:txBody>
      </p:sp>
      <p:sp>
        <p:nvSpPr>
          <p:cNvPr id="5" name="object 5"/>
          <p:cNvSpPr/>
          <p:nvPr/>
        </p:nvSpPr>
        <p:spPr>
          <a:xfrm>
            <a:off x="8469312" y="1695444"/>
            <a:ext cx="1304137" cy="2418715"/>
          </a:xfrm>
          <a:custGeom>
            <a:avLst/>
            <a:gdLst/>
            <a:ahLst/>
            <a:cxnLst/>
            <a:rect l="l" t="t" r="r" b="b"/>
            <a:pathLst>
              <a:path w="1304137" h="2418715">
                <a:moveTo>
                  <a:pt x="1304137" y="1785581"/>
                </a:moveTo>
                <a:lnTo>
                  <a:pt x="391947" y="1785581"/>
                </a:lnTo>
                <a:lnTo>
                  <a:pt x="848042" y="2418715"/>
                </a:lnTo>
                <a:lnTo>
                  <a:pt x="1304137" y="1785581"/>
                </a:lnTo>
                <a:close/>
              </a:path>
              <a:path w="1304137" h="2418715">
                <a:moveTo>
                  <a:pt x="848042" y="0"/>
                </a:moveTo>
                <a:lnTo>
                  <a:pt x="778221" y="2842"/>
                </a:lnTo>
                <a:lnTo>
                  <a:pt x="710003" y="11218"/>
                </a:lnTo>
                <a:lnTo>
                  <a:pt x="643603" y="24897"/>
                </a:lnTo>
                <a:lnTo>
                  <a:pt x="579233" y="43650"/>
                </a:lnTo>
                <a:lnTo>
                  <a:pt x="517109" y="67248"/>
                </a:lnTo>
                <a:lnTo>
                  <a:pt x="457443" y="95461"/>
                </a:lnTo>
                <a:lnTo>
                  <a:pt x="400449" y="128059"/>
                </a:lnTo>
                <a:lnTo>
                  <a:pt x="346342" y="164814"/>
                </a:lnTo>
                <a:lnTo>
                  <a:pt x="295335" y="205496"/>
                </a:lnTo>
                <a:lnTo>
                  <a:pt x="247642" y="249875"/>
                </a:lnTo>
                <a:lnTo>
                  <a:pt x="203476" y="297722"/>
                </a:lnTo>
                <a:lnTo>
                  <a:pt x="163051" y="348808"/>
                </a:lnTo>
                <a:lnTo>
                  <a:pt x="126582" y="402903"/>
                </a:lnTo>
                <a:lnTo>
                  <a:pt x="94282" y="459778"/>
                </a:lnTo>
                <a:lnTo>
                  <a:pt x="66364" y="519204"/>
                </a:lnTo>
                <a:lnTo>
                  <a:pt x="43043" y="580950"/>
                </a:lnTo>
                <a:lnTo>
                  <a:pt x="24532" y="644788"/>
                </a:lnTo>
                <a:lnTo>
                  <a:pt x="11045" y="710488"/>
                </a:lnTo>
                <a:lnTo>
                  <a:pt x="2797" y="777820"/>
                </a:lnTo>
                <a:lnTo>
                  <a:pt x="0" y="846556"/>
                </a:lnTo>
                <a:lnTo>
                  <a:pt x="1745" y="901601"/>
                </a:lnTo>
                <a:lnTo>
                  <a:pt x="6906" y="955691"/>
                </a:lnTo>
                <a:lnTo>
                  <a:pt x="15374" y="1008724"/>
                </a:lnTo>
                <a:lnTo>
                  <a:pt x="27039" y="1060600"/>
                </a:lnTo>
                <a:lnTo>
                  <a:pt x="41795" y="1111216"/>
                </a:lnTo>
                <a:lnTo>
                  <a:pt x="59454" y="1160279"/>
                </a:lnTo>
                <a:lnTo>
                  <a:pt x="80008" y="1207960"/>
                </a:lnTo>
                <a:lnTo>
                  <a:pt x="103303" y="1254040"/>
                </a:lnTo>
                <a:lnTo>
                  <a:pt x="129228" y="1298412"/>
                </a:lnTo>
                <a:lnTo>
                  <a:pt x="157670" y="1340970"/>
                </a:lnTo>
                <a:lnTo>
                  <a:pt x="188518" y="1381608"/>
                </a:lnTo>
                <a:lnTo>
                  <a:pt x="221658" y="1420218"/>
                </a:lnTo>
                <a:lnTo>
                  <a:pt x="256980" y="1456694"/>
                </a:lnTo>
                <a:lnTo>
                  <a:pt x="294370" y="1490928"/>
                </a:lnTo>
                <a:lnTo>
                  <a:pt x="333716" y="1522816"/>
                </a:lnTo>
                <a:lnTo>
                  <a:pt x="374907" y="1552249"/>
                </a:lnTo>
                <a:lnTo>
                  <a:pt x="417829" y="1579121"/>
                </a:lnTo>
                <a:lnTo>
                  <a:pt x="462371" y="1603325"/>
                </a:lnTo>
                <a:lnTo>
                  <a:pt x="508421" y="1624755"/>
                </a:lnTo>
                <a:lnTo>
                  <a:pt x="555866" y="1643303"/>
                </a:lnTo>
                <a:lnTo>
                  <a:pt x="555866" y="1785581"/>
                </a:lnTo>
                <a:lnTo>
                  <a:pt x="1133093" y="1785581"/>
                </a:lnTo>
                <a:lnTo>
                  <a:pt x="1133093" y="1650428"/>
                </a:lnTo>
                <a:lnTo>
                  <a:pt x="1181555" y="1630863"/>
                </a:lnTo>
                <a:lnTo>
                  <a:pt x="1228519" y="1608519"/>
                </a:lnTo>
                <a:lnTo>
                  <a:pt x="1273879" y="1583496"/>
                </a:lnTo>
                <a:lnTo>
                  <a:pt x="1317529" y="1555896"/>
                </a:lnTo>
                <a:lnTo>
                  <a:pt x="1359362" y="1525821"/>
                </a:lnTo>
                <a:lnTo>
                  <a:pt x="1399270" y="1493372"/>
                </a:lnTo>
                <a:lnTo>
                  <a:pt x="1437148" y="1458650"/>
                </a:lnTo>
                <a:lnTo>
                  <a:pt x="1472887" y="1421757"/>
                </a:lnTo>
                <a:lnTo>
                  <a:pt x="1506381" y="1382793"/>
                </a:lnTo>
                <a:lnTo>
                  <a:pt x="1537523" y="1341861"/>
                </a:lnTo>
                <a:lnTo>
                  <a:pt x="1566207" y="1299061"/>
                </a:lnTo>
                <a:lnTo>
                  <a:pt x="1592325" y="1254496"/>
                </a:lnTo>
                <a:lnTo>
                  <a:pt x="1615771" y="1208265"/>
                </a:lnTo>
                <a:lnTo>
                  <a:pt x="1636507" y="1160279"/>
                </a:lnTo>
                <a:lnTo>
                  <a:pt x="1654250" y="1111105"/>
                </a:lnTo>
                <a:lnTo>
                  <a:pt x="1669017" y="1060543"/>
                </a:lnTo>
                <a:lnTo>
                  <a:pt x="1680696" y="1008700"/>
                </a:lnTo>
                <a:lnTo>
                  <a:pt x="1689173" y="955684"/>
                </a:lnTo>
                <a:lnTo>
                  <a:pt x="1694339" y="901600"/>
                </a:lnTo>
                <a:lnTo>
                  <a:pt x="1696084" y="846556"/>
                </a:lnTo>
                <a:lnTo>
                  <a:pt x="1693287" y="777820"/>
                </a:lnTo>
                <a:lnTo>
                  <a:pt x="1685039" y="710488"/>
                </a:lnTo>
                <a:lnTo>
                  <a:pt x="1671552" y="644788"/>
                </a:lnTo>
                <a:lnTo>
                  <a:pt x="1653041" y="580950"/>
                </a:lnTo>
                <a:lnTo>
                  <a:pt x="1629720" y="519204"/>
                </a:lnTo>
                <a:lnTo>
                  <a:pt x="1601802" y="459778"/>
                </a:lnTo>
                <a:lnTo>
                  <a:pt x="1569502" y="402903"/>
                </a:lnTo>
                <a:lnTo>
                  <a:pt x="1533033" y="348808"/>
                </a:lnTo>
                <a:lnTo>
                  <a:pt x="1492608" y="297722"/>
                </a:lnTo>
                <a:lnTo>
                  <a:pt x="1448442" y="249875"/>
                </a:lnTo>
                <a:lnTo>
                  <a:pt x="1400749" y="205496"/>
                </a:lnTo>
                <a:lnTo>
                  <a:pt x="1349742" y="164814"/>
                </a:lnTo>
                <a:lnTo>
                  <a:pt x="1295635" y="128059"/>
                </a:lnTo>
                <a:lnTo>
                  <a:pt x="1238641" y="95461"/>
                </a:lnTo>
                <a:lnTo>
                  <a:pt x="1178975" y="67248"/>
                </a:lnTo>
                <a:lnTo>
                  <a:pt x="1116851" y="43650"/>
                </a:lnTo>
                <a:lnTo>
                  <a:pt x="1052481" y="24897"/>
                </a:lnTo>
                <a:lnTo>
                  <a:pt x="986081" y="11218"/>
                </a:lnTo>
                <a:lnTo>
                  <a:pt x="917863" y="2842"/>
                </a:lnTo>
                <a:lnTo>
                  <a:pt x="848042" y="0"/>
                </a:lnTo>
                <a:close/>
              </a:path>
            </a:pathLst>
          </a:custGeom>
          <a:solidFill>
            <a:srgbClr val="405362"/>
          </a:solidFill>
        </p:spPr>
        <p:txBody>
          <a:bodyPr wrap="square" lIns="0" tIns="0" rIns="0" bIns="0" rtlCol="0">
            <a:noAutofit/>
          </a:bodyPr>
          <a:lstStyle/>
          <a:p/>
        </p:txBody>
      </p:sp>
      <p:sp>
        <p:nvSpPr>
          <p:cNvPr id="6" name="object 6"/>
          <p:cNvSpPr txBox="1"/>
          <p:nvPr/>
        </p:nvSpPr>
        <p:spPr>
          <a:xfrm>
            <a:off x="2541270" y="4606290"/>
            <a:ext cx="668020" cy="378460"/>
          </a:xfrm>
          <a:prstGeom prst="rect">
            <a:avLst/>
          </a:prstGeom>
        </p:spPr>
        <p:txBody>
          <a:bodyPr wrap="square" lIns="0" tIns="0" rIns="0" bIns="0" rtlCol="0" vert="horz">
            <a:noAutofit/>
          </a:bodyPr>
          <a:lstStyle/>
          <a:p>
            <a:pPr marL="12700">
              <a:lnSpc>
                <a:spcPct val="100000"/>
              </a:lnSpc>
            </a:pPr>
            <a:r>
              <a:rPr dirty="0" smtClean="0" sz="2400" spc="-20" b="1">
                <a:solidFill>
                  <a:srgbClr val="303030"/>
                </a:solidFill>
                <a:latin typeface="Microsoft YaHei UI"/>
                <a:cs typeface="Microsoft YaHei UI"/>
              </a:rPr>
              <a:t>D2R</a:t>
            </a:r>
            <a:endParaRPr sz="2400">
              <a:latin typeface="Microsoft YaHei UI"/>
              <a:cs typeface="Microsoft YaHei UI"/>
            </a:endParaRPr>
          </a:p>
        </p:txBody>
      </p:sp>
      <p:sp>
        <p:nvSpPr>
          <p:cNvPr id="7" name="object 7"/>
          <p:cNvSpPr txBox="1"/>
          <p:nvPr/>
        </p:nvSpPr>
        <p:spPr>
          <a:xfrm>
            <a:off x="5638647" y="4606290"/>
            <a:ext cx="939800" cy="378460"/>
          </a:xfrm>
          <a:prstGeom prst="rect">
            <a:avLst/>
          </a:prstGeom>
        </p:spPr>
        <p:txBody>
          <a:bodyPr wrap="square" lIns="0" tIns="0" rIns="0" bIns="0" rtlCol="0" vert="horz">
            <a:noAutofit/>
          </a:bodyPr>
          <a:lstStyle/>
          <a:p>
            <a:pPr marL="12700">
              <a:lnSpc>
                <a:spcPct val="100000"/>
              </a:lnSpc>
            </a:pPr>
            <a:r>
              <a:rPr dirty="0" smtClean="0" sz="2400" b="1">
                <a:solidFill>
                  <a:srgbClr val="303030"/>
                </a:solidFill>
                <a:latin typeface="Microsoft YaHei UI"/>
                <a:cs typeface="Microsoft YaHei UI"/>
              </a:rPr>
              <a:t>包装器</a:t>
            </a:r>
            <a:endParaRPr sz="2400">
              <a:latin typeface="Microsoft YaHei UI"/>
              <a:cs typeface="Microsoft YaHei UI"/>
            </a:endParaRPr>
          </a:p>
        </p:txBody>
      </p:sp>
      <p:sp>
        <p:nvSpPr>
          <p:cNvPr id="8" name="object 8"/>
          <p:cNvSpPr txBox="1"/>
          <p:nvPr/>
        </p:nvSpPr>
        <p:spPr>
          <a:xfrm>
            <a:off x="8404707" y="4606290"/>
            <a:ext cx="1854200" cy="378460"/>
          </a:xfrm>
          <a:prstGeom prst="rect">
            <a:avLst/>
          </a:prstGeom>
        </p:spPr>
        <p:txBody>
          <a:bodyPr wrap="square" lIns="0" tIns="0" rIns="0" bIns="0" rtlCol="0" vert="horz">
            <a:noAutofit/>
          </a:bodyPr>
          <a:lstStyle/>
          <a:p>
            <a:pPr marL="12700">
              <a:lnSpc>
                <a:spcPct val="100000"/>
              </a:lnSpc>
            </a:pPr>
            <a:r>
              <a:rPr dirty="0" smtClean="0" sz="2400" b="1">
                <a:solidFill>
                  <a:srgbClr val="303030"/>
                </a:solidFill>
                <a:latin typeface="Microsoft YaHei UI"/>
                <a:cs typeface="Microsoft YaHei UI"/>
              </a:rPr>
              <a:t>文本信息抽取</a:t>
            </a:r>
            <a:endParaRPr sz="2400">
              <a:latin typeface="Microsoft YaHei UI"/>
              <a:cs typeface="Microsoft YaHei UI"/>
            </a:endParaRPr>
          </a:p>
        </p:txBody>
      </p:sp>
      <p:sp>
        <p:nvSpPr>
          <p:cNvPr id="9" name="object 9"/>
          <p:cNvSpPr txBox="1"/>
          <p:nvPr/>
        </p:nvSpPr>
        <p:spPr>
          <a:xfrm>
            <a:off x="2177097" y="2330450"/>
            <a:ext cx="1397000" cy="561340"/>
          </a:xfrm>
          <a:prstGeom prst="rect">
            <a:avLst/>
          </a:prstGeom>
        </p:spPr>
        <p:txBody>
          <a:bodyPr wrap="square" lIns="0" tIns="0" rIns="0" bIns="0" rtlCol="0" vert="horz">
            <a:noAutofit/>
          </a:bodyPr>
          <a:lstStyle/>
          <a:p>
            <a:pPr marL="127000" marR="12700" indent="-114300">
              <a:lnSpc>
                <a:spcPct val="100000"/>
              </a:lnSpc>
            </a:pPr>
            <a:r>
              <a:rPr dirty="0" smtClean="0" sz="1800" b="1">
                <a:solidFill>
                  <a:srgbClr val="FFFFFF"/>
                </a:solidFill>
                <a:latin typeface="Microsoft YaHei UI"/>
                <a:cs typeface="Microsoft YaHei UI"/>
              </a:rPr>
              <a:t>结构化数据库</a:t>
            </a:r>
            <a:r>
              <a:rPr dirty="0" smtClean="0" sz="1800" b="1">
                <a:solidFill>
                  <a:srgbClr val="FFFFFF"/>
                </a:solidFill>
                <a:latin typeface="Microsoft YaHei UI"/>
                <a:cs typeface="Microsoft YaHei UI"/>
              </a:rPr>
              <a:t> 中获取知识</a:t>
            </a:r>
            <a:endParaRPr sz="1800">
              <a:latin typeface="Microsoft YaHei UI"/>
              <a:cs typeface="Microsoft YaHei UI"/>
            </a:endParaRPr>
          </a:p>
        </p:txBody>
      </p:sp>
      <p:sp>
        <p:nvSpPr>
          <p:cNvPr id="10" name="object 10"/>
          <p:cNvSpPr txBox="1"/>
          <p:nvPr/>
        </p:nvSpPr>
        <p:spPr>
          <a:xfrm>
            <a:off x="5275999" y="2330450"/>
            <a:ext cx="1625600" cy="561340"/>
          </a:xfrm>
          <a:prstGeom prst="rect">
            <a:avLst/>
          </a:prstGeom>
        </p:spPr>
        <p:txBody>
          <a:bodyPr wrap="square" lIns="0" tIns="0" rIns="0" bIns="0" rtlCol="0" vert="horz">
            <a:noAutofit/>
          </a:bodyPr>
          <a:lstStyle/>
          <a:p>
            <a:pPr marL="355600" marR="12700" indent="-342900">
              <a:lnSpc>
                <a:spcPct val="100000"/>
              </a:lnSpc>
            </a:pPr>
            <a:r>
              <a:rPr dirty="0" smtClean="0" sz="1800" b="1">
                <a:solidFill>
                  <a:srgbClr val="FFFFFF"/>
                </a:solidFill>
                <a:latin typeface="Microsoft YaHei UI"/>
                <a:cs typeface="Microsoft YaHei UI"/>
              </a:rPr>
              <a:t>半结构化数据中</a:t>
            </a:r>
            <a:r>
              <a:rPr dirty="0" smtClean="0" sz="1800" b="1">
                <a:solidFill>
                  <a:srgbClr val="FFFFFF"/>
                </a:solidFill>
                <a:latin typeface="Microsoft YaHei UI"/>
                <a:cs typeface="Microsoft YaHei UI"/>
              </a:rPr>
              <a:t> 获取知识</a:t>
            </a:r>
            <a:endParaRPr sz="1800">
              <a:latin typeface="Microsoft YaHei UI"/>
              <a:cs typeface="Microsoft YaHei UI"/>
            </a:endParaRPr>
          </a:p>
        </p:txBody>
      </p:sp>
      <p:sp>
        <p:nvSpPr>
          <p:cNvPr id="11" name="object 11"/>
          <p:cNvSpPr txBox="1"/>
          <p:nvPr/>
        </p:nvSpPr>
        <p:spPr>
          <a:xfrm>
            <a:off x="8632532" y="2330450"/>
            <a:ext cx="1397000" cy="561340"/>
          </a:xfrm>
          <a:prstGeom prst="rect">
            <a:avLst/>
          </a:prstGeom>
        </p:spPr>
        <p:txBody>
          <a:bodyPr wrap="square" lIns="0" tIns="0" rIns="0" bIns="0" rtlCol="0" vert="horz">
            <a:noAutofit/>
          </a:bodyPr>
          <a:lstStyle/>
          <a:p>
            <a:pPr marL="127000" marR="12700" indent="-114300">
              <a:lnSpc>
                <a:spcPct val="100000"/>
              </a:lnSpc>
            </a:pPr>
            <a:r>
              <a:rPr dirty="0" smtClean="0" sz="1800" b="1">
                <a:solidFill>
                  <a:srgbClr val="FFFFFF"/>
                </a:solidFill>
                <a:latin typeface="Microsoft YaHei UI"/>
                <a:cs typeface="Microsoft YaHei UI"/>
              </a:rPr>
              <a:t>非结构化文本</a:t>
            </a:r>
            <a:r>
              <a:rPr dirty="0" smtClean="0" sz="1800" b="1">
                <a:solidFill>
                  <a:srgbClr val="FFFFFF"/>
                </a:solidFill>
                <a:latin typeface="Microsoft YaHei UI"/>
                <a:cs typeface="Microsoft YaHei UI"/>
              </a:rPr>
              <a:t> 中获取知识</a:t>
            </a:r>
            <a:endParaRPr sz="1800">
              <a:latin typeface="Microsoft YaHei UI"/>
              <a:cs typeface="Microsoft YaHei U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1750">
              <a:lnSpc>
                <a:spcPct val="100000"/>
              </a:lnSpc>
            </a:pPr>
            <a:r>
              <a:rPr dirty="0" smtClean="0" sz="3600" spc="-45" b="1">
                <a:solidFill>
                  <a:srgbClr val="303030"/>
                </a:solidFill>
                <a:latin typeface="Microsoft YaHei UI"/>
                <a:cs typeface="Microsoft YaHei UI"/>
              </a:rPr>
              <a:t>D</a:t>
            </a:r>
            <a:r>
              <a:rPr dirty="0" smtClean="0" sz="3600" spc="-25" b="1">
                <a:solidFill>
                  <a:srgbClr val="303030"/>
                </a:solidFill>
                <a:latin typeface="Microsoft YaHei UI"/>
                <a:cs typeface="Microsoft YaHei UI"/>
              </a:rPr>
              <a:t>2</a:t>
            </a:r>
            <a:r>
              <a:rPr dirty="0" smtClean="0" sz="3600" spc="5" b="1">
                <a:solidFill>
                  <a:srgbClr val="303030"/>
                </a:solidFill>
                <a:latin typeface="Microsoft YaHei UI"/>
                <a:cs typeface="Microsoft YaHei UI"/>
              </a:rPr>
              <a:t>R</a:t>
            </a:r>
            <a:r>
              <a:rPr dirty="0" smtClean="0" sz="3600" spc="0" b="1">
                <a:solidFill>
                  <a:srgbClr val="303030"/>
                </a:solidFill>
                <a:latin typeface="Microsoft YaHei UI"/>
                <a:cs typeface="Microsoft YaHei UI"/>
              </a:rPr>
              <a:t>工具</a:t>
            </a:r>
            <a:r>
              <a:rPr dirty="0" smtClean="0" sz="3600" spc="-10" b="1">
                <a:solidFill>
                  <a:srgbClr val="303030"/>
                </a:solidFill>
                <a:latin typeface="Microsoft YaHei UI"/>
                <a:cs typeface="Microsoft YaHei UI"/>
              </a:rPr>
              <a:t>——</a:t>
            </a:r>
            <a:r>
              <a:rPr dirty="0" smtClean="0" sz="3600" spc="-40" b="1">
                <a:solidFill>
                  <a:srgbClr val="303030"/>
                </a:solidFill>
                <a:latin typeface="Microsoft YaHei UI"/>
                <a:cs typeface="Microsoft YaHei UI"/>
              </a:rPr>
              <a:t>D</a:t>
            </a:r>
            <a:r>
              <a:rPr dirty="0" smtClean="0" sz="3600" spc="-25" b="1">
                <a:solidFill>
                  <a:srgbClr val="303030"/>
                </a:solidFill>
                <a:latin typeface="Microsoft YaHei UI"/>
                <a:cs typeface="Microsoft YaHei UI"/>
              </a:rPr>
              <a:t>2</a:t>
            </a:r>
            <a:r>
              <a:rPr dirty="0" smtClean="0" sz="3600" spc="-35" b="1">
                <a:solidFill>
                  <a:srgbClr val="303030"/>
                </a:solidFill>
                <a:latin typeface="Microsoft YaHei UI"/>
                <a:cs typeface="Microsoft YaHei UI"/>
              </a:rPr>
              <a:t>RQ</a:t>
            </a:r>
            <a:endParaRPr sz="3600">
              <a:latin typeface="Microsoft YaHei UI"/>
              <a:cs typeface="Microsoft YaHei UI"/>
            </a:endParaRPr>
          </a:p>
        </p:txBody>
      </p:sp>
      <p:sp>
        <p:nvSpPr>
          <p:cNvPr id="3" name="object 3"/>
          <p:cNvSpPr txBox="1"/>
          <p:nvPr/>
        </p:nvSpPr>
        <p:spPr>
          <a:xfrm>
            <a:off x="602615" y="1245234"/>
            <a:ext cx="10868660" cy="428498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20" b="1">
                <a:solidFill>
                  <a:srgbClr val="303030"/>
                </a:solidFill>
                <a:latin typeface="Microsoft YaHei UI"/>
                <a:cs typeface="Microsoft YaHei UI"/>
              </a:rPr>
              <a:t>D2</a:t>
            </a:r>
            <a:r>
              <a:rPr dirty="0" smtClean="0" sz="2400" spc="-35" b="1">
                <a:solidFill>
                  <a:srgbClr val="303030"/>
                </a:solidFill>
                <a:latin typeface="Microsoft YaHei UI"/>
                <a:cs typeface="Microsoft YaHei UI"/>
              </a:rPr>
              <a:t>R</a:t>
            </a:r>
            <a:r>
              <a:rPr dirty="0" smtClean="0" sz="2400" spc="-10" b="1">
                <a:solidFill>
                  <a:srgbClr val="303030"/>
                </a:solidFill>
                <a:latin typeface="Microsoft YaHei UI"/>
                <a:cs typeface="Microsoft YaHei UI"/>
              </a:rPr>
              <a:t>Q</a:t>
            </a:r>
            <a:r>
              <a:rPr dirty="0" smtClean="0" sz="2400" spc="0" b="1">
                <a:solidFill>
                  <a:srgbClr val="303030"/>
                </a:solidFill>
                <a:latin typeface="Microsoft YaHei UI"/>
                <a:cs typeface="Microsoft YaHei UI"/>
              </a:rPr>
              <a:t>：将关系数据库转换为虚拟的</a:t>
            </a:r>
            <a:r>
              <a:rPr dirty="0" smtClean="0" sz="2400" spc="0" b="1">
                <a:solidFill>
                  <a:srgbClr val="303030"/>
                </a:solidFill>
                <a:latin typeface="Microsoft YaHei UI"/>
                <a:cs typeface="Microsoft YaHei UI"/>
              </a:rPr>
              <a:t>R</a:t>
            </a:r>
            <a:r>
              <a:rPr dirty="0" smtClean="0" sz="2400" spc="-20" b="1">
                <a:solidFill>
                  <a:srgbClr val="303030"/>
                </a:solidFill>
                <a:latin typeface="Microsoft YaHei UI"/>
                <a:cs typeface="Microsoft YaHei UI"/>
              </a:rPr>
              <a:t>DF</a:t>
            </a:r>
            <a:r>
              <a:rPr dirty="0" smtClean="0" sz="2400" spc="-20" b="1">
                <a:solidFill>
                  <a:srgbClr val="303030"/>
                </a:solidFill>
                <a:latin typeface="Microsoft YaHei UI"/>
                <a:cs typeface="Microsoft YaHei UI"/>
              </a:rPr>
              <a:t>数据库的平台，主要包括：</a:t>
            </a:r>
            <a:endParaRPr sz="2400">
              <a:latin typeface="Microsoft YaHei UI"/>
              <a:cs typeface="Microsoft YaHei UI"/>
            </a:endParaRPr>
          </a:p>
          <a:p>
            <a:pPr marL="812800" marR="40640" indent="-343535">
              <a:lnSpc>
                <a:spcPct val="150000"/>
              </a:lnSpc>
              <a:spcBef>
                <a:spcPts val="160"/>
              </a:spcBef>
              <a:buClr>
                <a:srgbClr val="23AB8C"/>
              </a:buClr>
              <a:buFont typeface="Tahoma"/>
              <a:buChar char=""/>
              <a:tabLst>
                <a:tab pos="812165" algn="l"/>
              </a:tabLst>
            </a:pPr>
            <a:r>
              <a:rPr dirty="0" smtClean="0" sz="1800" spc="-10">
                <a:solidFill>
                  <a:srgbClr val="303030"/>
                </a:solidFill>
                <a:latin typeface="Microsoft YaHei UI"/>
                <a:cs typeface="Microsoft YaHei UI"/>
              </a:rPr>
              <a:t>D</a:t>
            </a:r>
            <a:r>
              <a:rPr dirty="0" smtClean="0" sz="1800" spc="0">
                <a:solidFill>
                  <a:srgbClr val="303030"/>
                </a:solidFill>
                <a:latin typeface="Microsoft YaHei UI"/>
                <a:cs typeface="Microsoft YaHei UI"/>
              </a:rPr>
              <a:t>2</a:t>
            </a:r>
            <a:r>
              <a:rPr dirty="0" smtClean="0" sz="1800" spc="-15">
                <a:solidFill>
                  <a:srgbClr val="303030"/>
                </a:solidFill>
                <a:latin typeface="Microsoft YaHei UI"/>
                <a:cs typeface="Microsoft YaHei UI"/>
              </a:rPr>
              <a:t>R</a:t>
            </a:r>
            <a:r>
              <a:rPr dirty="0" smtClean="0" sz="1800" spc="-10">
                <a:solidFill>
                  <a:srgbClr val="303030"/>
                </a:solidFill>
                <a:latin typeface="Microsoft YaHei UI"/>
                <a:cs typeface="Microsoft YaHei UI"/>
              </a:rPr>
              <a:t> </a:t>
            </a:r>
            <a:r>
              <a:rPr dirty="0" smtClean="0" sz="1800" spc="0">
                <a:solidFill>
                  <a:srgbClr val="303030"/>
                </a:solidFill>
                <a:latin typeface="Microsoft YaHei UI"/>
                <a:cs typeface="Microsoft YaHei UI"/>
              </a:rPr>
              <a:t>S</a:t>
            </a:r>
            <a:r>
              <a:rPr dirty="0" smtClean="0" sz="1800" spc="-5">
                <a:solidFill>
                  <a:srgbClr val="303030"/>
                </a:solidFill>
                <a:latin typeface="Microsoft YaHei UI"/>
                <a:cs typeface="Microsoft YaHei UI"/>
              </a:rPr>
              <a:t>e</a:t>
            </a:r>
            <a:r>
              <a:rPr dirty="0" smtClean="0" sz="1800" spc="60">
                <a:solidFill>
                  <a:srgbClr val="303030"/>
                </a:solidFill>
                <a:latin typeface="Microsoft YaHei UI"/>
                <a:cs typeface="Microsoft YaHei UI"/>
              </a:rPr>
              <a:t>r</a:t>
            </a:r>
            <a:r>
              <a:rPr dirty="0" smtClean="0" sz="1800" spc="-35">
                <a:solidFill>
                  <a:srgbClr val="303030"/>
                </a:solidFill>
                <a:latin typeface="Microsoft YaHei UI"/>
                <a:cs typeface="Microsoft YaHei UI"/>
              </a:rPr>
              <a:t>v</a:t>
            </a:r>
            <a:r>
              <a:rPr dirty="0" smtClean="0" sz="1800" spc="-5">
                <a:solidFill>
                  <a:srgbClr val="303030"/>
                </a:solidFill>
                <a:latin typeface="Microsoft YaHei UI"/>
                <a:cs typeface="Microsoft YaHei UI"/>
              </a:rPr>
              <a:t>e</a:t>
            </a:r>
            <a:r>
              <a:rPr dirty="0" smtClean="0" sz="1800" spc="-20">
                <a:solidFill>
                  <a:srgbClr val="303030"/>
                </a:solidFill>
                <a:latin typeface="Microsoft YaHei UI"/>
                <a:cs typeface="Microsoft YaHei UI"/>
              </a:rPr>
              <a:t>r</a:t>
            </a:r>
            <a:r>
              <a:rPr dirty="0" smtClean="0" sz="1800" spc="0">
                <a:solidFill>
                  <a:srgbClr val="303030"/>
                </a:solidFill>
                <a:latin typeface="Microsoft YaHei UI"/>
                <a:cs typeface="Microsoft YaHei UI"/>
              </a:rPr>
              <a:t>：</a:t>
            </a:r>
            <a:r>
              <a:rPr dirty="0" smtClean="0" sz="1800" spc="5">
                <a:solidFill>
                  <a:srgbClr val="303030"/>
                </a:solidFill>
                <a:latin typeface="Microsoft YaHei UI"/>
                <a:cs typeface="Microsoft YaHei UI"/>
              </a:rPr>
              <a:t>H</a:t>
            </a:r>
            <a:r>
              <a:rPr dirty="0" smtClean="0" sz="1800" spc="45">
                <a:solidFill>
                  <a:srgbClr val="303030"/>
                </a:solidFill>
                <a:latin typeface="Microsoft YaHei UI"/>
                <a:cs typeface="Microsoft YaHei UI"/>
              </a:rPr>
              <a:t>T</a:t>
            </a:r>
            <a:r>
              <a:rPr dirty="0" smtClean="0" sz="1800" spc="5">
                <a:solidFill>
                  <a:srgbClr val="303030"/>
                </a:solidFill>
                <a:latin typeface="Microsoft YaHei UI"/>
                <a:cs typeface="Microsoft YaHei UI"/>
              </a:rPr>
              <a:t>T</a:t>
            </a:r>
            <a:r>
              <a:rPr dirty="0" smtClean="0" sz="1800" spc="-15">
                <a:solidFill>
                  <a:srgbClr val="303030"/>
                </a:solidFill>
                <a:latin typeface="Microsoft YaHei UI"/>
                <a:cs typeface="Microsoft YaHei UI"/>
              </a:rPr>
              <a:t>P</a:t>
            </a:r>
            <a:r>
              <a:rPr dirty="0" smtClean="0" sz="1800" spc="25">
                <a:solidFill>
                  <a:srgbClr val="303030"/>
                </a:solidFill>
                <a:latin typeface="Microsoft YaHei UI"/>
                <a:cs typeface="Microsoft YaHei UI"/>
              </a:rPr>
              <a:t> </a:t>
            </a:r>
            <a:r>
              <a:rPr dirty="0" smtClean="0" sz="1800" spc="0">
                <a:solidFill>
                  <a:srgbClr val="303030"/>
                </a:solidFill>
                <a:latin typeface="Microsoft YaHei UI"/>
                <a:cs typeface="Microsoft YaHei UI"/>
              </a:rPr>
              <a:t>S</a:t>
            </a:r>
            <a:r>
              <a:rPr dirty="0" smtClean="0" sz="1800" spc="-5">
                <a:solidFill>
                  <a:srgbClr val="303030"/>
                </a:solidFill>
                <a:latin typeface="Microsoft YaHei UI"/>
                <a:cs typeface="Microsoft YaHei UI"/>
              </a:rPr>
              <a:t>e</a:t>
            </a:r>
            <a:r>
              <a:rPr dirty="0" smtClean="0" sz="1800" spc="60">
                <a:solidFill>
                  <a:srgbClr val="303030"/>
                </a:solidFill>
                <a:latin typeface="Microsoft YaHei UI"/>
                <a:cs typeface="Microsoft YaHei UI"/>
              </a:rPr>
              <a:t>r</a:t>
            </a:r>
            <a:r>
              <a:rPr dirty="0" smtClean="0" sz="1800" spc="-35">
                <a:solidFill>
                  <a:srgbClr val="303030"/>
                </a:solidFill>
                <a:latin typeface="Microsoft YaHei UI"/>
                <a:cs typeface="Microsoft YaHei UI"/>
              </a:rPr>
              <a:t>v</a:t>
            </a:r>
            <a:r>
              <a:rPr dirty="0" smtClean="0" sz="1800" spc="-5">
                <a:solidFill>
                  <a:srgbClr val="303030"/>
                </a:solidFill>
                <a:latin typeface="Microsoft YaHei UI"/>
                <a:cs typeface="Microsoft YaHei UI"/>
              </a:rPr>
              <a:t>e</a:t>
            </a:r>
            <a:r>
              <a:rPr dirty="0" smtClean="0" sz="1800" spc="-20">
                <a:solidFill>
                  <a:srgbClr val="303030"/>
                </a:solidFill>
                <a:latin typeface="Microsoft YaHei UI"/>
                <a:cs typeface="Microsoft YaHei UI"/>
              </a:rPr>
              <a:t>r</a:t>
            </a:r>
            <a:r>
              <a:rPr dirty="0" smtClean="0" sz="1800" spc="0">
                <a:solidFill>
                  <a:srgbClr val="303030"/>
                </a:solidFill>
                <a:latin typeface="Microsoft YaHei UI"/>
                <a:cs typeface="Microsoft YaHei UI"/>
              </a:rPr>
              <a:t>，提供对</a:t>
            </a:r>
            <a:r>
              <a:rPr dirty="0" smtClean="0" sz="1800" spc="45">
                <a:solidFill>
                  <a:srgbClr val="303030"/>
                </a:solidFill>
                <a:latin typeface="Microsoft YaHei UI"/>
                <a:cs typeface="Microsoft YaHei UI"/>
              </a:rPr>
              <a:t> </a:t>
            </a:r>
            <a:r>
              <a:rPr dirty="0" smtClean="0" sz="1800" spc="-10">
                <a:solidFill>
                  <a:srgbClr val="303030"/>
                </a:solidFill>
                <a:latin typeface="Microsoft YaHei UI"/>
                <a:cs typeface="Microsoft YaHei UI"/>
              </a:rPr>
              <a:t>RD</a:t>
            </a:r>
            <a:r>
              <a:rPr dirty="0" smtClean="0" sz="1800" spc="0">
                <a:solidFill>
                  <a:srgbClr val="303030"/>
                </a:solidFill>
                <a:latin typeface="Microsoft YaHei UI"/>
                <a:cs typeface="Microsoft YaHei UI"/>
              </a:rPr>
              <a:t>F</a:t>
            </a:r>
            <a:r>
              <a:rPr dirty="0" smtClean="0" sz="1800" spc="0">
                <a:solidFill>
                  <a:srgbClr val="303030"/>
                </a:solidFill>
                <a:latin typeface="Microsoft YaHei UI"/>
                <a:cs typeface="Microsoft YaHei UI"/>
              </a:rPr>
              <a:t>数据的查询访问接口，以供上层的</a:t>
            </a:r>
            <a:r>
              <a:rPr dirty="0" smtClean="0" sz="1800" spc="-15">
                <a:solidFill>
                  <a:srgbClr val="303030"/>
                </a:solidFill>
                <a:latin typeface="Microsoft YaHei UI"/>
                <a:cs typeface="Microsoft YaHei UI"/>
              </a:rPr>
              <a:t> </a:t>
            </a:r>
            <a:r>
              <a:rPr dirty="0" smtClean="0" sz="1800" spc="-15">
                <a:solidFill>
                  <a:srgbClr val="303030"/>
                </a:solidFill>
                <a:latin typeface="Microsoft YaHei UI"/>
                <a:cs typeface="Microsoft YaHei UI"/>
              </a:rPr>
              <a:t>R</a:t>
            </a:r>
            <a:r>
              <a:rPr dirty="0" smtClean="0" sz="1800" spc="-10">
                <a:solidFill>
                  <a:srgbClr val="303030"/>
                </a:solidFill>
                <a:latin typeface="Microsoft YaHei UI"/>
                <a:cs typeface="Microsoft YaHei UI"/>
              </a:rPr>
              <a:t>D</a:t>
            </a:r>
            <a:r>
              <a:rPr dirty="0" smtClean="0" sz="1800" spc="0">
                <a:solidFill>
                  <a:srgbClr val="303030"/>
                </a:solidFill>
                <a:latin typeface="Microsoft YaHei UI"/>
                <a:cs typeface="Microsoft YaHei UI"/>
              </a:rPr>
              <a:t>F</a:t>
            </a:r>
            <a:r>
              <a:rPr dirty="0" smtClean="0" sz="1800" spc="10">
                <a:solidFill>
                  <a:srgbClr val="303030"/>
                </a:solidFill>
                <a:latin typeface="Microsoft YaHei UI"/>
                <a:cs typeface="Microsoft YaHei UI"/>
              </a:rPr>
              <a:t> </a:t>
            </a:r>
            <a:r>
              <a:rPr dirty="0" smtClean="0" sz="1800" spc="0">
                <a:solidFill>
                  <a:srgbClr val="303030"/>
                </a:solidFill>
                <a:latin typeface="Microsoft YaHei UI"/>
                <a:cs typeface="Microsoft YaHei UI"/>
              </a:rPr>
              <a:t>浏览器、</a:t>
            </a:r>
            <a:r>
              <a:rPr dirty="0" smtClean="0" sz="1800" spc="0">
                <a:solidFill>
                  <a:srgbClr val="303030"/>
                </a:solidFill>
                <a:latin typeface="Microsoft YaHei UI"/>
                <a:cs typeface="Microsoft YaHei UI"/>
              </a:rPr>
              <a:t>S</a:t>
            </a:r>
            <a:r>
              <a:rPr dirty="0" smtClean="0" sz="1800" spc="-180">
                <a:solidFill>
                  <a:srgbClr val="303030"/>
                </a:solidFill>
                <a:latin typeface="Microsoft YaHei UI"/>
                <a:cs typeface="Microsoft YaHei UI"/>
              </a:rPr>
              <a:t>P</a:t>
            </a:r>
            <a:r>
              <a:rPr dirty="0" smtClean="0" sz="1800" spc="-25">
                <a:solidFill>
                  <a:srgbClr val="303030"/>
                </a:solidFill>
                <a:latin typeface="Microsoft YaHei UI"/>
                <a:cs typeface="Microsoft YaHei UI"/>
              </a:rPr>
              <a:t>A</a:t>
            </a:r>
            <a:r>
              <a:rPr dirty="0" smtClean="0" sz="1800" spc="-35">
                <a:solidFill>
                  <a:srgbClr val="303030"/>
                </a:solidFill>
                <a:latin typeface="Microsoft YaHei UI"/>
                <a:cs typeface="Microsoft YaHei UI"/>
              </a:rPr>
              <a:t>R</a:t>
            </a:r>
            <a:r>
              <a:rPr dirty="0" smtClean="0" sz="1800" spc="-10">
                <a:solidFill>
                  <a:srgbClr val="303030"/>
                </a:solidFill>
                <a:latin typeface="Microsoft YaHei UI"/>
                <a:cs typeface="Microsoft YaHei UI"/>
              </a:rPr>
              <a:t>QL</a:t>
            </a:r>
            <a:r>
              <a:rPr dirty="0" smtClean="0" sz="1800" spc="-10">
                <a:solidFill>
                  <a:srgbClr val="303030"/>
                </a:solidFill>
                <a:latin typeface="Microsoft YaHei UI"/>
                <a:cs typeface="Microsoft YaHei UI"/>
              </a:rPr>
              <a:t> </a:t>
            </a:r>
            <a:r>
              <a:rPr dirty="0" smtClean="0" sz="1800" spc="0">
                <a:solidFill>
                  <a:srgbClr val="303030"/>
                </a:solidFill>
                <a:latin typeface="Microsoft YaHei UI"/>
                <a:cs typeface="Microsoft YaHei UI"/>
              </a:rPr>
              <a:t>查询客户端以及传统的</a:t>
            </a:r>
            <a:r>
              <a:rPr dirty="0" smtClean="0" sz="1800" spc="5">
                <a:solidFill>
                  <a:srgbClr val="303030"/>
                </a:solidFill>
                <a:latin typeface="Microsoft YaHei UI"/>
                <a:cs typeface="Microsoft YaHei UI"/>
              </a:rPr>
              <a:t> </a:t>
            </a:r>
            <a:r>
              <a:rPr dirty="0" smtClean="0" sz="1800" spc="5">
                <a:solidFill>
                  <a:srgbClr val="303030"/>
                </a:solidFill>
                <a:latin typeface="Microsoft YaHei UI"/>
                <a:cs typeface="Microsoft YaHei UI"/>
              </a:rPr>
              <a:t>H</a:t>
            </a:r>
            <a:r>
              <a:rPr dirty="0" smtClean="0" sz="1800" spc="5">
                <a:solidFill>
                  <a:srgbClr val="303030"/>
                </a:solidFill>
                <a:latin typeface="Microsoft YaHei UI"/>
                <a:cs typeface="Microsoft YaHei UI"/>
              </a:rPr>
              <a:t>T</a:t>
            </a:r>
            <a:r>
              <a:rPr dirty="0" smtClean="0" sz="1800" spc="0">
                <a:solidFill>
                  <a:srgbClr val="303030"/>
                </a:solidFill>
                <a:latin typeface="Microsoft YaHei UI"/>
                <a:cs typeface="Microsoft YaHei UI"/>
              </a:rPr>
              <a:t>ML</a:t>
            </a:r>
            <a:r>
              <a:rPr dirty="0" smtClean="0" sz="1800" spc="-20">
                <a:solidFill>
                  <a:srgbClr val="303030"/>
                </a:solidFill>
                <a:latin typeface="Microsoft YaHei UI"/>
                <a:cs typeface="Microsoft YaHei UI"/>
              </a:rPr>
              <a:t> </a:t>
            </a:r>
            <a:r>
              <a:rPr dirty="0" smtClean="0" sz="1800" spc="0">
                <a:solidFill>
                  <a:srgbClr val="303030"/>
                </a:solidFill>
                <a:latin typeface="Microsoft YaHei UI"/>
                <a:cs typeface="Microsoft YaHei UI"/>
              </a:rPr>
              <a:t>浏览器调用；</a:t>
            </a:r>
            <a:endParaRPr sz="1800">
              <a:latin typeface="Microsoft YaHei UI"/>
              <a:cs typeface="Microsoft YaHei UI"/>
            </a:endParaRPr>
          </a:p>
          <a:p>
            <a:pPr>
              <a:lnSpc>
                <a:spcPts val="1000"/>
              </a:lnSpc>
              <a:spcBef>
                <a:spcPts val="79"/>
              </a:spcBef>
              <a:buClr>
                <a:srgbClr val="23AB8C"/>
              </a:buClr>
              <a:buFont typeface="Tahoma"/>
              <a:buChar char=""/>
            </a:pPr>
            <a:endParaRPr sz="1000"/>
          </a:p>
          <a:p>
            <a:pPr marL="469900">
              <a:lnSpc>
                <a:spcPct val="100000"/>
              </a:lnSpc>
              <a:tabLst>
                <a:tab pos="812165" algn="l"/>
              </a:tabLst>
            </a:pPr>
            <a:r>
              <a:rPr dirty="0" smtClean="0" sz="1800">
                <a:solidFill>
                  <a:srgbClr val="23AB8C"/>
                </a:solidFill>
                <a:latin typeface="Tahoma"/>
                <a:cs typeface="Tahoma"/>
              </a:rPr>
              <a:t>	</a:t>
            </a:r>
            <a:r>
              <a:rPr dirty="0" smtClean="0" sz="1800" spc="-10">
                <a:solidFill>
                  <a:srgbClr val="303030"/>
                </a:solidFill>
                <a:latin typeface="Microsoft YaHei UI"/>
                <a:cs typeface="Microsoft YaHei UI"/>
              </a:rPr>
              <a:t>D</a:t>
            </a:r>
            <a:r>
              <a:rPr dirty="0" smtClean="0" sz="1800" spc="0">
                <a:solidFill>
                  <a:srgbClr val="303030"/>
                </a:solidFill>
                <a:latin typeface="Microsoft YaHei UI"/>
                <a:cs typeface="Microsoft YaHei UI"/>
              </a:rPr>
              <a:t>2</a:t>
            </a:r>
            <a:r>
              <a:rPr dirty="0" smtClean="0" sz="1800" spc="-35">
                <a:solidFill>
                  <a:srgbClr val="303030"/>
                </a:solidFill>
                <a:latin typeface="Microsoft YaHei UI"/>
                <a:cs typeface="Microsoft YaHei UI"/>
              </a:rPr>
              <a:t>R</a:t>
            </a:r>
            <a:r>
              <a:rPr dirty="0" smtClean="0" sz="1800" spc="-15">
                <a:solidFill>
                  <a:srgbClr val="303030"/>
                </a:solidFill>
                <a:latin typeface="Microsoft YaHei UI"/>
                <a:cs typeface="Microsoft YaHei UI"/>
              </a:rPr>
              <a:t>Q</a:t>
            </a:r>
            <a:r>
              <a:rPr dirty="0" smtClean="0" sz="1800" spc="-20">
                <a:solidFill>
                  <a:srgbClr val="303030"/>
                </a:solidFill>
                <a:latin typeface="Microsoft YaHei UI"/>
                <a:cs typeface="Microsoft YaHei UI"/>
              </a:rPr>
              <a:t> </a:t>
            </a:r>
            <a:r>
              <a:rPr dirty="0" smtClean="0" sz="1800" spc="-25">
                <a:solidFill>
                  <a:srgbClr val="303030"/>
                </a:solidFill>
                <a:latin typeface="Microsoft YaHei UI"/>
                <a:cs typeface="Microsoft YaHei UI"/>
              </a:rPr>
              <a:t>E</a:t>
            </a:r>
            <a:r>
              <a:rPr dirty="0" smtClean="0" sz="1800" spc="-25">
                <a:solidFill>
                  <a:srgbClr val="303030"/>
                </a:solidFill>
                <a:latin typeface="Microsoft YaHei UI"/>
                <a:cs typeface="Microsoft YaHei UI"/>
              </a:rPr>
              <a:t>n</a:t>
            </a:r>
            <a:r>
              <a:rPr dirty="0" smtClean="0" sz="1800" spc="-10">
                <a:solidFill>
                  <a:srgbClr val="303030"/>
                </a:solidFill>
                <a:latin typeface="Microsoft YaHei UI"/>
                <a:cs typeface="Microsoft YaHei UI"/>
              </a:rPr>
              <a:t>g</a:t>
            </a:r>
            <a:r>
              <a:rPr dirty="0" smtClean="0" sz="1800" spc="0">
                <a:solidFill>
                  <a:srgbClr val="303030"/>
                </a:solidFill>
                <a:latin typeface="Microsoft YaHei UI"/>
                <a:cs typeface="Microsoft YaHei UI"/>
              </a:rPr>
              <a:t>i</a:t>
            </a:r>
            <a:r>
              <a:rPr dirty="0" smtClean="0" sz="1800" spc="-10">
                <a:solidFill>
                  <a:srgbClr val="303030"/>
                </a:solidFill>
                <a:latin typeface="Microsoft YaHei UI"/>
                <a:cs typeface="Microsoft YaHei UI"/>
              </a:rPr>
              <a:t>n</a:t>
            </a:r>
            <a:r>
              <a:rPr dirty="0" smtClean="0" sz="1800" spc="-5">
                <a:solidFill>
                  <a:srgbClr val="303030"/>
                </a:solidFill>
                <a:latin typeface="Microsoft YaHei UI"/>
                <a:cs typeface="Microsoft YaHei UI"/>
              </a:rPr>
              <a:t>e</a:t>
            </a:r>
            <a:r>
              <a:rPr dirty="0" smtClean="0" sz="1800" spc="0">
                <a:solidFill>
                  <a:srgbClr val="303030"/>
                </a:solidFill>
                <a:latin typeface="Microsoft YaHei UI"/>
                <a:cs typeface="Microsoft YaHei UI"/>
              </a:rPr>
              <a:t>：利用一个可定制的</a:t>
            </a:r>
            <a:r>
              <a:rPr dirty="0" smtClean="0" sz="1800" spc="25">
                <a:solidFill>
                  <a:srgbClr val="303030"/>
                </a:solidFill>
                <a:latin typeface="Microsoft YaHei UI"/>
                <a:cs typeface="Microsoft YaHei UI"/>
              </a:rPr>
              <a:t> </a:t>
            </a:r>
            <a:r>
              <a:rPr dirty="0" smtClean="0" sz="1800" spc="-10">
                <a:solidFill>
                  <a:srgbClr val="303030"/>
                </a:solidFill>
                <a:latin typeface="Microsoft YaHei UI"/>
                <a:cs typeface="Microsoft YaHei UI"/>
              </a:rPr>
              <a:t>D</a:t>
            </a:r>
            <a:r>
              <a:rPr dirty="0" smtClean="0" sz="1800" spc="0">
                <a:solidFill>
                  <a:srgbClr val="303030"/>
                </a:solidFill>
                <a:latin typeface="Microsoft YaHei UI"/>
                <a:cs typeface="Microsoft YaHei UI"/>
              </a:rPr>
              <a:t>2</a:t>
            </a:r>
            <a:r>
              <a:rPr dirty="0" smtClean="0" sz="1800" spc="-35">
                <a:solidFill>
                  <a:srgbClr val="303030"/>
                </a:solidFill>
                <a:latin typeface="Microsoft YaHei UI"/>
                <a:cs typeface="Microsoft YaHei UI"/>
              </a:rPr>
              <a:t>R</a:t>
            </a:r>
            <a:r>
              <a:rPr dirty="0" smtClean="0" sz="1800" spc="-15">
                <a:solidFill>
                  <a:srgbClr val="303030"/>
                </a:solidFill>
                <a:latin typeface="Microsoft YaHei UI"/>
                <a:cs typeface="Microsoft YaHei UI"/>
              </a:rPr>
              <a:t>Q</a:t>
            </a:r>
            <a:r>
              <a:rPr dirty="0" smtClean="0" sz="1800" spc="-20">
                <a:solidFill>
                  <a:srgbClr val="303030"/>
                </a:solidFill>
                <a:latin typeface="Microsoft YaHei UI"/>
                <a:cs typeface="Microsoft YaHei UI"/>
              </a:rPr>
              <a:t> </a:t>
            </a:r>
            <a:r>
              <a:rPr dirty="0" smtClean="0" sz="1800" spc="0">
                <a:solidFill>
                  <a:srgbClr val="303030"/>
                </a:solidFill>
                <a:latin typeface="Microsoft YaHei UI"/>
                <a:cs typeface="Microsoft YaHei UI"/>
              </a:rPr>
              <a:t>M</a:t>
            </a:r>
            <a:r>
              <a:rPr dirty="0" smtClean="0" sz="1800" spc="-5">
                <a:solidFill>
                  <a:srgbClr val="303030"/>
                </a:solidFill>
                <a:latin typeface="Microsoft YaHei UI"/>
                <a:cs typeface="Microsoft YaHei UI"/>
              </a:rPr>
              <a:t>a</a:t>
            </a:r>
            <a:r>
              <a:rPr dirty="0" smtClean="0" sz="1800" spc="-30">
                <a:solidFill>
                  <a:srgbClr val="303030"/>
                </a:solidFill>
                <a:latin typeface="Microsoft YaHei UI"/>
                <a:cs typeface="Microsoft YaHei UI"/>
              </a:rPr>
              <a:t>p</a:t>
            </a:r>
            <a:r>
              <a:rPr dirty="0" smtClean="0" sz="1800" spc="-30">
                <a:solidFill>
                  <a:srgbClr val="303030"/>
                </a:solidFill>
                <a:latin typeface="Microsoft YaHei UI"/>
                <a:cs typeface="Microsoft YaHei UI"/>
              </a:rPr>
              <a:t>p</a:t>
            </a:r>
            <a:r>
              <a:rPr dirty="0" smtClean="0" sz="1800" spc="0">
                <a:solidFill>
                  <a:srgbClr val="303030"/>
                </a:solidFill>
                <a:latin typeface="Microsoft YaHei UI"/>
                <a:cs typeface="Microsoft YaHei UI"/>
              </a:rPr>
              <a:t>i</a:t>
            </a:r>
            <a:r>
              <a:rPr dirty="0" smtClean="0" sz="1800" spc="-25">
                <a:solidFill>
                  <a:srgbClr val="303030"/>
                </a:solidFill>
                <a:latin typeface="Microsoft YaHei UI"/>
                <a:cs typeface="Microsoft YaHei UI"/>
              </a:rPr>
              <a:t>n</a:t>
            </a:r>
            <a:r>
              <a:rPr dirty="0" smtClean="0" sz="1800" spc="-15">
                <a:solidFill>
                  <a:srgbClr val="303030"/>
                </a:solidFill>
                <a:latin typeface="Microsoft YaHei UI"/>
                <a:cs typeface="Microsoft YaHei UI"/>
              </a:rPr>
              <a:t>g</a:t>
            </a:r>
            <a:r>
              <a:rPr dirty="0" smtClean="0" sz="1800" spc="30">
                <a:solidFill>
                  <a:srgbClr val="303030"/>
                </a:solidFill>
                <a:latin typeface="Microsoft YaHei UI"/>
                <a:cs typeface="Microsoft YaHei UI"/>
              </a:rPr>
              <a:t> </a:t>
            </a:r>
            <a:r>
              <a:rPr dirty="0" smtClean="0" sz="1800" spc="0">
                <a:solidFill>
                  <a:srgbClr val="303030"/>
                </a:solidFill>
                <a:latin typeface="Microsoft YaHei UI"/>
                <a:cs typeface="Microsoft YaHei UI"/>
              </a:rPr>
              <a:t>文件将关系型数据库中的数据换成</a:t>
            </a:r>
            <a:r>
              <a:rPr dirty="0" smtClean="0" sz="1800" spc="5">
                <a:solidFill>
                  <a:srgbClr val="303030"/>
                </a:solidFill>
                <a:latin typeface="Microsoft YaHei UI"/>
                <a:cs typeface="Microsoft YaHei UI"/>
              </a:rPr>
              <a:t> </a:t>
            </a:r>
            <a:r>
              <a:rPr dirty="0" smtClean="0" sz="1800" spc="-15">
                <a:solidFill>
                  <a:srgbClr val="303030"/>
                </a:solidFill>
                <a:latin typeface="Microsoft YaHei UI"/>
                <a:cs typeface="Microsoft YaHei UI"/>
              </a:rPr>
              <a:t>R</a:t>
            </a:r>
            <a:r>
              <a:rPr dirty="0" smtClean="0" sz="1800" spc="-10">
                <a:solidFill>
                  <a:srgbClr val="303030"/>
                </a:solidFill>
                <a:latin typeface="Microsoft YaHei UI"/>
                <a:cs typeface="Microsoft YaHei UI"/>
              </a:rPr>
              <a:t>D</a:t>
            </a:r>
            <a:r>
              <a:rPr dirty="0" smtClean="0" sz="1800" spc="0">
                <a:solidFill>
                  <a:srgbClr val="303030"/>
                </a:solidFill>
                <a:latin typeface="Microsoft YaHei UI"/>
                <a:cs typeface="Microsoft YaHei UI"/>
              </a:rPr>
              <a:t>F</a:t>
            </a:r>
            <a:r>
              <a:rPr dirty="0" smtClean="0" sz="1800" spc="-10">
                <a:solidFill>
                  <a:srgbClr val="303030"/>
                </a:solidFill>
                <a:latin typeface="Microsoft YaHei UI"/>
                <a:cs typeface="Microsoft YaHei UI"/>
              </a:rPr>
              <a:t> </a:t>
            </a:r>
            <a:r>
              <a:rPr dirty="0" smtClean="0" sz="1800" spc="0">
                <a:solidFill>
                  <a:srgbClr val="303030"/>
                </a:solidFill>
                <a:latin typeface="Microsoft YaHei UI"/>
                <a:cs typeface="Microsoft YaHei UI"/>
              </a:rPr>
              <a:t>格式；</a:t>
            </a:r>
            <a:endParaRPr sz="1800">
              <a:latin typeface="Microsoft YaHei UI"/>
              <a:cs typeface="Microsoft YaHei UI"/>
            </a:endParaRPr>
          </a:p>
          <a:p>
            <a:pPr>
              <a:lnSpc>
                <a:spcPts val="1000"/>
              </a:lnSpc>
              <a:spcBef>
                <a:spcPts val="80"/>
              </a:spcBef>
            </a:pPr>
            <a:endParaRPr sz="1000"/>
          </a:p>
          <a:p>
            <a:pPr marL="812800" indent="-342900">
              <a:lnSpc>
                <a:spcPct val="100000"/>
              </a:lnSpc>
              <a:buClr>
                <a:srgbClr val="23AB8C"/>
              </a:buClr>
              <a:buFont typeface="Tahoma"/>
              <a:buChar char=""/>
              <a:tabLst>
                <a:tab pos="812165" algn="l"/>
              </a:tabLst>
            </a:pPr>
            <a:r>
              <a:rPr dirty="0" smtClean="0" sz="1800" spc="-10">
                <a:solidFill>
                  <a:srgbClr val="303030"/>
                </a:solidFill>
                <a:latin typeface="Microsoft YaHei UI"/>
                <a:cs typeface="Microsoft YaHei UI"/>
              </a:rPr>
              <a:t>D</a:t>
            </a:r>
            <a:r>
              <a:rPr dirty="0" smtClean="0" sz="1800" spc="0">
                <a:solidFill>
                  <a:srgbClr val="303030"/>
                </a:solidFill>
                <a:latin typeface="Microsoft YaHei UI"/>
                <a:cs typeface="Microsoft YaHei UI"/>
              </a:rPr>
              <a:t>2</a:t>
            </a:r>
            <a:r>
              <a:rPr dirty="0" smtClean="0" sz="1800" spc="-35">
                <a:solidFill>
                  <a:srgbClr val="303030"/>
                </a:solidFill>
                <a:latin typeface="Microsoft YaHei UI"/>
                <a:cs typeface="Microsoft YaHei UI"/>
              </a:rPr>
              <a:t>R</a:t>
            </a:r>
            <a:r>
              <a:rPr dirty="0" smtClean="0" sz="1800" spc="-15">
                <a:solidFill>
                  <a:srgbClr val="303030"/>
                </a:solidFill>
                <a:latin typeface="Microsoft YaHei UI"/>
                <a:cs typeface="Microsoft YaHei UI"/>
              </a:rPr>
              <a:t>Q</a:t>
            </a:r>
            <a:r>
              <a:rPr dirty="0" smtClean="0" sz="1800" spc="-20">
                <a:solidFill>
                  <a:srgbClr val="303030"/>
                </a:solidFill>
                <a:latin typeface="Microsoft YaHei UI"/>
                <a:cs typeface="Microsoft YaHei UI"/>
              </a:rPr>
              <a:t> </a:t>
            </a:r>
            <a:r>
              <a:rPr dirty="0" smtClean="0" sz="1800" spc="0">
                <a:solidFill>
                  <a:srgbClr val="303030"/>
                </a:solidFill>
                <a:latin typeface="Microsoft YaHei UI"/>
                <a:cs typeface="Microsoft YaHei UI"/>
              </a:rPr>
              <a:t>M</a:t>
            </a:r>
            <a:r>
              <a:rPr dirty="0" smtClean="0" sz="1800" spc="-5">
                <a:solidFill>
                  <a:srgbClr val="303030"/>
                </a:solidFill>
                <a:latin typeface="Microsoft YaHei UI"/>
                <a:cs typeface="Microsoft YaHei UI"/>
              </a:rPr>
              <a:t>a</a:t>
            </a:r>
            <a:r>
              <a:rPr dirty="0" smtClean="0" sz="1800" spc="-30">
                <a:solidFill>
                  <a:srgbClr val="303030"/>
                </a:solidFill>
                <a:latin typeface="Microsoft YaHei UI"/>
                <a:cs typeface="Microsoft YaHei UI"/>
              </a:rPr>
              <a:t>p</a:t>
            </a:r>
            <a:r>
              <a:rPr dirty="0" smtClean="0" sz="1800" spc="-30">
                <a:solidFill>
                  <a:srgbClr val="303030"/>
                </a:solidFill>
                <a:latin typeface="Microsoft YaHei UI"/>
                <a:cs typeface="Microsoft YaHei UI"/>
              </a:rPr>
              <a:t>p</a:t>
            </a:r>
            <a:r>
              <a:rPr dirty="0" smtClean="0" sz="1800" spc="0">
                <a:solidFill>
                  <a:srgbClr val="303030"/>
                </a:solidFill>
                <a:latin typeface="Microsoft YaHei UI"/>
                <a:cs typeface="Microsoft YaHei UI"/>
              </a:rPr>
              <a:t>i</a:t>
            </a:r>
            <a:r>
              <a:rPr dirty="0" smtClean="0" sz="1800" spc="-25">
                <a:solidFill>
                  <a:srgbClr val="303030"/>
                </a:solidFill>
                <a:latin typeface="Microsoft YaHei UI"/>
                <a:cs typeface="Microsoft YaHei UI"/>
              </a:rPr>
              <a:t>n</a:t>
            </a:r>
            <a:r>
              <a:rPr dirty="0" smtClean="0" sz="1800" spc="-15">
                <a:solidFill>
                  <a:srgbClr val="303030"/>
                </a:solidFill>
                <a:latin typeface="Microsoft YaHei UI"/>
                <a:cs typeface="Microsoft YaHei UI"/>
              </a:rPr>
              <a:t>g</a:t>
            </a:r>
            <a:r>
              <a:rPr dirty="0" smtClean="0" sz="1800" spc="30">
                <a:solidFill>
                  <a:srgbClr val="303030"/>
                </a:solidFill>
                <a:latin typeface="Microsoft YaHei UI"/>
                <a:cs typeface="Microsoft YaHei UI"/>
              </a:rPr>
              <a:t> </a:t>
            </a:r>
            <a:r>
              <a:rPr dirty="0" smtClean="0" sz="1800" spc="-5">
                <a:solidFill>
                  <a:srgbClr val="303030"/>
                </a:solidFill>
                <a:latin typeface="Microsoft YaHei UI"/>
                <a:cs typeface="Microsoft YaHei UI"/>
              </a:rPr>
              <a:t>L</a:t>
            </a:r>
            <a:r>
              <a:rPr dirty="0" smtClean="0" sz="1800" spc="-5">
                <a:solidFill>
                  <a:srgbClr val="303030"/>
                </a:solidFill>
                <a:latin typeface="Microsoft YaHei UI"/>
                <a:cs typeface="Microsoft YaHei UI"/>
              </a:rPr>
              <a:t>a</a:t>
            </a:r>
            <a:r>
              <a:rPr dirty="0" smtClean="0" sz="1800" spc="-25">
                <a:solidFill>
                  <a:srgbClr val="303030"/>
                </a:solidFill>
                <a:latin typeface="Microsoft YaHei UI"/>
                <a:cs typeface="Microsoft YaHei UI"/>
              </a:rPr>
              <a:t>n</a:t>
            </a:r>
            <a:r>
              <a:rPr dirty="0" smtClean="0" sz="1800" spc="-10">
                <a:solidFill>
                  <a:srgbClr val="303030"/>
                </a:solidFill>
                <a:latin typeface="Microsoft YaHei UI"/>
                <a:cs typeface="Microsoft YaHei UI"/>
              </a:rPr>
              <a:t>g</a:t>
            </a:r>
            <a:r>
              <a:rPr dirty="0" smtClean="0" sz="1800" spc="-25">
                <a:solidFill>
                  <a:srgbClr val="303030"/>
                </a:solidFill>
                <a:latin typeface="Microsoft YaHei UI"/>
                <a:cs typeface="Microsoft YaHei UI"/>
              </a:rPr>
              <a:t>u</a:t>
            </a:r>
            <a:r>
              <a:rPr dirty="0" smtClean="0" sz="1800" spc="-10">
                <a:solidFill>
                  <a:srgbClr val="303030"/>
                </a:solidFill>
                <a:latin typeface="Microsoft YaHei UI"/>
                <a:cs typeface="Microsoft YaHei UI"/>
              </a:rPr>
              <a:t>a</a:t>
            </a:r>
            <a:r>
              <a:rPr dirty="0" smtClean="0" sz="1800" spc="-10">
                <a:solidFill>
                  <a:srgbClr val="303030"/>
                </a:solidFill>
                <a:latin typeface="Microsoft YaHei UI"/>
                <a:cs typeface="Microsoft YaHei UI"/>
              </a:rPr>
              <a:t>g</a:t>
            </a:r>
            <a:r>
              <a:rPr dirty="0" smtClean="0" sz="1800" spc="0">
                <a:solidFill>
                  <a:srgbClr val="303030"/>
                </a:solidFill>
                <a:latin typeface="Microsoft YaHei UI"/>
                <a:cs typeface="Microsoft YaHei UI"/>
              </a:rPr>
              <a:t>e</a:t>
            </a:r>
            <a:r>
              <a:rPr dirty="0" smtClean="0" sz="1800" spc="0">
                <a:solidFill>
                  <a:srgbClr val="303030"/>
                </a:solidFill>
                <a:latin typeface="Microsoft YaHei UI"/>
                <a:cs typeface="Microsoft YaHei UI"/>
              </a:rPr>
              <a:t>：定义将关系型数据转换成</a:t>
            </a:r>
            <a:r>
              <a:rPr dirty="0" smtClean="0" sz="1800" spc="25">
                <a:solidFill>
                  <a:srgbClr val="303030"/>
                </a:solidFill>
                <a:latin typeface="Microsoft YaHei UI"/>
                <a:cs typeface="Microsoft YaHei UI"/>
              </a:rPr>
              <a:t> </a:t>
            </a:r>
            <a:r>
              <a:rPr dirty="0" smtClean="0" sz="1800" spc="-15">
                <a:solidFill>
                  <a:srgbClr val="303030"/>
                </a:solidFill>
                <a:latin typeface="Microsoft YaHei UI"/>
                <a:cs typeface="Microsoft YaHei UI"/>
              </a:rPr>
              <a:t>R</a:t>
            </a:r>
            <a:r>
              <a:rPr dirty="0" smtClean="0" sz="1800" spc="-10">
                <a:solidFill>
                  <a:srgbClr val="303030"/>
                </a:solidFill>
                <a:latin typeface="Microsoft YaHei UI"/>
                <a:cs typeface="Microsoft YaHei UI"/>
              </a:rPr>
              <a:t>D</a:t>
            </a:r>
            <a:r>
              <a:rPr dirty="0" smtClean="0" sz="1800" spc="0">
                <a:solidFill>
                  <a:srgbClr val="303030"/>
                </a:solidFill>
                <a:latin typeface="Microsoft YaHei UI"/>
                <a:cs typeface="Microsoft YaHei UI"/>
              </a:rPr>
              <a:t>F</a:t>
            </a:r>
            <a:r>
              <a:rPr dirty="0" smtClean="0" sz="1800" spc="-10">
                <a:solidFill>
                  <a:srgbClr val="303030"/>
                </a:solidFill>
                <a:latin typeface="Microsoft YaHei UI"/>
                <a:cs typeface="Microsoft YaHei UI"/>
              </a:rPr>
              <a:t> </a:t>
            </a:r>
            <a:r>
              <a:rPr dirty="0" smtClean="0" sz="1800" spc="0">
                <a:solidFill>
                  <a:srgbClr val="303030"/>
                </a:solidFill>
                <a:latin typeface="Microsoft YaHei UI"/>
                <a:cs typeface="Microsoft YaHei UI"/>
              </a:rPr>
              <a:t>格式的</a:t>
            </a:r>
            <a:r>
              <a:rPr dirty="0" smtClean="0" sz="1800" spc="5">
                <a:solidFill>
                  <a:srgbClr val="303030"/>
                </a:solidFill>
                <a:latin typeface="Microsoft YaHei UI"/>
                <a:cs typeface="Microsoft YaHei UI"/>
              </a:rPr>
              <a:t> </a:t>
            </a:r>
            <a:r>
              <a:rPr dirty="0" smtClean="0" sz="1800" spc="0">
                <a:solidFill>
                  <a:srgbClr val="303030"/>
                </a:solidFill>
                <a:latin typeface="Microsoft YaHei UI"/>
                <a:cs typeface="Microsoft YaHei UI"/>
              </a:rPr>
              <a:t>M</a:t>
            </a:r>
            <a:r>
              <a:rPr dirty="0" smtClean="0" sz="1800" spc="-10">
                <a:solidFill>
                  <a:srgbClr val="303030"/>
                </a:solidFill>
                <a:latin typeface="Microsoft YaHei UI"/>
                <a:cs typeface="Microsoft YaHei UI"/>
              </a:rPr>
              <a:t>a</a:t>
            </a:r>
            <a:r>
              <a:rPr dirty="0" smtClean="0" sz="1800" spc="-30">
                <a:solidFill>
                  <a:srgbClr val="303030"/>
                </a:solidFill>
                <a:latin typeface="Microsoft YaHei UI"/>
                <a:cs typeface="Microsoft YaHei UI"/>
              </a:rPr>
              <a:t>p</a:t>
            </a:r>
            <a:r>
              <a:rPr dirty="0" smtClean="0" sz="1800" spc="-30">
                <a:solidFill>
                  <a:srgbClr val="303030"/>
                </a:solidFill>
                <a:latin typeface="Microsoft YaHei UI"/>
                <a:cs typeface="Microsoft YaHei UI"/>
              </a:rPr>
              <a:t>p</a:t>
            </a:r>
            <a:r>
              <a:rPr dirty="0" smtClean="0" sz="1800" spc="0">
                <a:solidFill>
                  <a:srgbClr val="303030"/>
                </a:solidFill>
                <a:latin typeface="Microsoft YaHei UI"/>
                <a:cs typeface="Microsoft YaHei UI"/>
              </a:rPr>
              <a:t>i</a:t>
            </a:r>
            <a:r>
              <a:rPr dirty="0" smtClean="0" sz="1800" spc="-25">
                <a:solidFill>
                  <a:srgbClr val="303030"/>
                </a:solidFill>
                <a:latin typeface="Microsoft YaHei UI"/>
                <a:cs typeface="Microsoft YaHei UI"/>
              </a:rPr>
              <a:t>n</a:t>
            </a:r>
            <a:r>
              <a:rPr dirty="0" smtClean="0" sz="1800" spc="-15">
                <a:solidFill>
                  <a:srgbClr val="303030"/>
                </a:solidFill>
                <a:latin typeface="Microsoft YaHei UI"/>
                <a:cs typeface="Microsoft YaHei UI"/>
              </a:rPr>
              <a:t>g</a:t>
            </a:r>
            <a:r>
              <a:rPr dirty="0" smtClean="0" sz="1800" spc="35">
                <a:solidFill>
                  <a:srgbClr val="303030"/>
                </a:solidFill>
                <a:latin typeface="Microsoft YaHei UI"/>
                <a:cs typeface="Microsoft YaHei UI"/>
              </a:rPr>
              <a:t> </a:t>
            </a:r>
            <a:r>
              <a:rPr dirty="0" smtClean="0" sz="1800" spc="0">
                <a:solidFill>
                  <a:srgbClr val="303030"/>
                </a:solidFill>
                <a:latin typeface="Microsoft YaHei UI"/>
                <a:cs typeface="Microsoft YaHei UI"/>
              </a:rPr>
              <a:t>规则。</a:t>
            </a:r>
            <a:endParaRPr sz="1800">
              <a:latin typeface="Microsoft YaHei UI"/>
              <a:cs typeface="Microsoft YaHei UI"/>
            </a:endParaRPr>
          </a:p>
          <a:p>
            <a:pPr>
              <a:lnSpc>
                <a:spcPts val="850"/>
              </a:lnSpc>
              <a:spcBef>
                <a:spcPts val="29"/>
              </a:spcBef>
            </a:pPr>
            <a:endParaRPr sz="85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b="1">
                <a:solidFill>
                  <a:srgbClr val="303030"/>
                </a:solidFill>
                <a:latin typeface="Microsoft YaHei UI"/>
                <a:cs typeface="Microsoft YaHei UI"/>
              </a:rPr>
              <a:t>存在的问题：</a:t>
            </a:r>
            <a:endParaRPr sz="2400">
              <a:latin typeface="Microsoft YaHei UI"/>
              <a:cs typeface="Microsoft YaHei UI"/>
            </a:endParaRPr>
          </a:p>
          <a:p>
            <a:pPr>
              <a:lnSpc>
                <a:spcPts val="1200"/>
              </a:lnSpc>
              <a:spcBef>
                <a:spcPts val="39"/>
              </a:spcBef>
            </a:pPr>
            <a:endParaRPr sz="1200"/>
          </a:p>
          <a:p>
            <a:pPr marL="469900">
              <a:lnSpc>
                <a:spcPct val="100000"/>
              </a:lnSpc>
              <a:tabLst>
                <a:tab pos="812165" algn="l"/>
              </a:tabLst>
            </a:pPr>
            <a:r>
              <a:rPr dirty="0" smtClean="0" sz="1800">
                <a:solidFill>
                  <a:srgbClr val="23AB8C"/>
                </a:solidFill>
                <a:latin typeface="Tahoma"/>
                <a:cs typeface="Tahoma"/>
              </a:rPr>
              <a:t>	</a:t>
            </a:r>
            <a:r>
              <a:rPr dirty="0" smtClean="0" sz="1800">
                <a:solidFill>
                  <a:srgbClr val="303030"/>
                </a:solidFill>
                <a:latin typeface="Microsoft YaHei UI"/>
                <a:cs typeface="Microsoft YaHei UI"/>
              </a:rPr>
              <a:t>直接转换成</a:t>
            </a:r>
            <a:r>
              <a:rPr dirty="0" smtClean="0" sz="1800" spc="-10">
                <a:solidFill>
                  <a:srgbClr val="303030"/>
                </a:solidFill>
                <a:latin typeface="Microsoft YaHei UI"/>
                <a:cs typeface="Microsoft YaHei UI"/>
              </a:rPr>
              <a:t>RD</a:t>
            </a:r>
            <a:r>
              <a:rPr dirty="0" smtClean="0" sz="1800" spc="0">
                <a:solidFill>
                  <a:srgbClr val="303030"/>
                </a:solidFill>
                <a:latin typeface="Microsoft YaHei UI"/>
                <a:cs typeface="Microsoft YaHei UI"/>
              </a:rPr>
              <a:t>F</a:t>
            </a:r>
            <a:r>
              <a:rPr dirty="0" smtClean="0" sz="1800" spc="0">
                <a:solidFill>
                  <a:srgbClr val="303030"/>
                </a:solidFill>
                <a:latin typeface="Microsoft YaHei UI"/>
                <a:cs typeface="Microsoft YaHei UI"/>
              </a:rPr>
              <a:t>，难以与知识建模结果对应，也难以同其它知识进行融合</a:t>
            </a:r>
            <a:endParaRPr sz="1800">
              <a:latin typeface="Microsoft YaHei UI"/>
              <a:cs typeface="Microsoft YaHei UI"/>
            </a:endParaRPr>
          </a:p>
          <a:p>
            <a:pPr>
              <a:lnSpc>
                <a:spcPts val="1000"/>
              </a:lnSpc>
              <a:spcBef>
                <a:spcPts val="79"/>
              </a:spcBef>
            </a:pPr>
            <a:endParaRPr sz="1000"/>
          </a:p>
          <a:p>
            <a:pPr marL="469900">
              <a:lnSpc>
                <a:spcPct val="100000"/>
              </a:lnSpc>
              <a:tabLst>
                <a:tab pos="812165" algn="l"/>
              </a:tabLst>
            </a:pPr>
            <a:r>
              <a:rPr dirty="0" smtClean="0" sz="1800">
                <a:solidFill>
                  <a:srgbClr val="23AB8C"/>
                </a:solidFill>
                <a:latin typeface="Tahoma"/>
                <a:cs typeface="Tahoma"/>
              </a:rPr>
              <a:t>	</a:t>
            </a:r>
            <a:r>
              <a:rPr dirty="0" smtClean="0" sz="1800">
                <a:solidFill>
                  <a:srgbClr val="303030"/>
                </a:solidFill>
                <a:latin typeface="Microsoft YaHei UI"/>
                <a:cs typeface="Microsoft YaHei UI"/>
              </a:rPr>
              <a:t>新数据的增量映射</a:t>
            </a:r>
            <a:endParaRPr sz="1800">
              <a:latin typeface="Microsoft YaHei UI"/>
              <a:cs typeface="Microsoft YaHei UI"/>
            </a:endParaRPr>
          </a:p>
          <a:p>
            <a:pPr>
              <a:lnSpc>
                <a:spcPts val="1000"/>
              </a:lnSpc>
              <a:spcBef>
                <a:spcPts val="80"/>
              </a:spcBef>
            </a:pPr>
            <a:endParaRPr sz="1000"/>
          </a:p>
          <a:p>
            <a:pPr marL="469900">
              <a:lnSpc>
                <a:spcPct val="100000"/>
              </a:lnSpc>
              <a:tabLst>
                <a:tab pos="812165" algn="l"/>
              </a:tabLst>
            </a:pPr>
            <a:r>
              <a:rPr dirty="0" smtClean="0" sz="1800">
                <a:solidFill>
                  <a:srgbClr val="23AB8C"/>
                </a:solidFill>
                <a:latin typeface="Tahoma"/>
                <a:cs typeface="Tahoma"/>
              </a:rPr>
              <a:t>	</a:t>
            </a:r>
            <a:r>
              <a:rPr dirty="0" smtClean="0" sz="1800">
                <a:solidFill>
                  <a:srgbClr val="303030"/>
                </a:solidFill>
                <a:latin typeface="Microsoft YaHei UI"/>
                <a:cs typeface="Microsoft YaHei UI"/>
              </a:rPr>
              <a:t>海量数据映射</a:t>
            </a:r>
            <a:endParaRPr sz="1800">
              <a:latin typeface="Microsoft YaHei UI"/>
              <a:cs typeface="Microsoft YaHei U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1599" y="136016"/>
            <a:ext cx="4013835" cy="560705"/>
          </a:xfrm>
          <a:prstGeom prst="rect">
            <a:avLst/>
          </a:prstGeom>
        </p:spPr>
        <p:txBody>
          <a:bodyPr wrap="square" lIns="0" tIns="0" rIns="0" bIns="0" rtlCol="0" vert="horz">
            <a:noAutofit/>
          </a:bodyPr>
          <a:lstStyle/>
          <a:p>
            <a:pPr marL="12700">
              <a:lnSpc>
                <a:spcPct val="100000"/>
              </a:lnSpc>
            </a:pPr>
            <a:r>
              <a:rPr dirty="0" smtClean="0" sz="3600" spc="-45" b="1">
                <a:solidFill>
                  <a:srgbClr val="303030"/>
                </a:solidFill>
                <a:latin typeface="Microsoft YaHei UI"/>
                <a:cs typeface="Microsoft YaHei UI"/>
              </a:rPr>
              <a:t>D</a:t>
            </a:r>
            <a:r>
              <a:rPr dirty="0" smtClean="0" sz="3600" spc="-25" b="1">
                <a:solidFill>
                  <a:srgbClr val="303030"/>
                </a:solidFill>
                <a:latin typeface="Microsoft YaHei UI"/>
                <a:cs typeface="Microsoft YaHei UI"/>
              </a:rPr>
              <a:t>2</a:t>
            </a:r>
            <a:r>
              <a:rPr dirty="0" smtClean="0" sz="3600" spc="5" b="1">
                <a:solidFill>
                  <a:srgbClr val="303030"/>
                </a:solidFill>
                <a:latin typeface="Microsoft YaHei UI"/>
                <a:cs typeface="Microsoft YaHei UI"/>
              </a:rPr>
              <a:t>R</a:t>
            </a:r>
            <a:r>
              <a:rPr dirty="0" smtClean="0" sz="3600" spc="0" b="1">
                <a:solidFill>
                  <a:srgbClr val="303030"/>
                </a:solidFill>
                <a:latin typeface="Microsoft YaHei UI"/>
                <a:cs typeface="Microsoft YaHei UI"/>
              </a:rPr>
              <a:t>工具构建（</a:t>
            </a:r>
            <a:r>
              <a:rPr dirty="0" smtClean="0" sz="3600" spc="-25" b="1">
                <a:solidFill>
                  <a:srgbClr val="303030"/>
                </a:solidFill>
                <a:latin typeface="Microsoft YaHei UI"/>
                <a:cs typeface="Microsoft YaHei UI"/>
              </a:rPr>
              <a:t>1</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p:nvPr/>
        </p:nvSpPr>
        <p:spPr>
          <a:xfrm>
            <a:off x="603250" y="1716404"/>
            <a:ext cx="5702300" cy="3213100"/>
          </a:xfrm>
          <a:prstGeom prst="rect">
            <a:avLst/>
          </a:prstGeom>
        </p:spPr>
        <p:txBody>
          <a:bodyPr wrap="square" lIns="0" tIns="0" rIns="0" bIns="0" rtlCol="0" vert="horz">
            <a:noAutofit/>
          </a:bodyPr>
          <a:lstStyle/>
          <a:p>
            <a:pPr algn="just" marL="355600" marR="12700" indent="-342900">
              <a:lnSpc>
                <a:spcPct val="150000"/>
              </a:lnSpc>
              <a:tabLst>
                <a:tab pos="354965" algn="l"/>
              </a:tabLst>
            </a:pPr>
            <a:r>
              <a:rPr dirty="0" smtClean="0" sz="2000">
                <a:solidFill>
                  <a:srgbClr val="23AB8C"/>
                </a:solidFill>
                <a:latin typeface="Tahoma"/>
                <a:cs typeface="Tahoma"/>
              </a:rPr>
              <a:t>	</a:t>
            </a:r>
            <a:r>
              <a:rPr dirty="0" smtClean="0" sz="2000" spc="-5">
                <a:solidFill>
                  <a:srgbClr val="303030"/>
                </a:solidFill>
                <a:latin typeface="Microsoft YaHei UI"/>
                <a:cs typeface="Microsoft YaHei UI"/>
              </a:rPr>
              <a:t>D</a:t>
            </a:r>
            <a:r>
              <a:rPr dirty="0" smtClean="0" sz="2000" spc="5">
                <a:solidFill>
                  <a:srgbClr val="303030"/>
                </a:solidFill>
                <a:latin typeface="Microsoft YaHei UI"/>
                <a:cs typeface="Microsoft YaHei UI"/>
              </a:rPr>
              <a:t>2</a:t>
            </a:r>
            <a:r>
              <a:rPr dirty="0" smtClean="0" sz="2000" spc="-25">
                <a:solidFill>
                  <a:srgbClr val="303030"/>
                </a:solidFill>
                <a:latin typeface="Microsoft YaHei UI"/>
                <a:cs typeface="Microsoft YaHei UI"/>
              </a:rPr>
              <a:t>R</a:t>
            </a:r>
            <a:r>
              <a:rPr dirty="0" smtClean="0" sz="2000" spc="0">
                <a:solidFill>
                  <a:srgbClr val="303030"/>
                </a:solidFill>
                <a:latin typeface="Microsoft YaHei UI"/>
                <a:cs typeface="Microsoft YaHei UI"/>
              </a:rPr>
              <a:t>映射与知识建模结合，在数据模式的基础上</a:t>
            </a:r>
            <a:r>
              <a:rPr dirty="0" smtClean="0" sz="2000" spc="0">
                <a:solidFill>
                  <a:srgbClr val="303030"/>
                </a:solidFill>
                <a:latin typeface="Microsoft YaHei UI"/>
                <a:cs typeface="Microsoft YaHei UI"/>
              </a:rPr>
              <a:t> </a:t>
            </a:r>
            <a:r>
              <a:rPr dirty="0" smtClean="0" sz="2000" spc="110">
                <a:solidFill>
                  <a:srgbClr val="303030"/>
                </a:solidFill>
                <a:latin typeface="Microsoft YaHei UI"/>
                <a:cs typeface="Microsoft YaHei UI"/>
              </a:rPr>
              <a:t>进行映射；例如从数据库中的“企业信息表”中</a:t>
            </a:r>
            <a:r>
              <a:rPr dirty="0" smtClean="0" sz="2000" spc="35">
                <a:solidFill>
                  <a:srgbClr val="303030"/>
                </a:solidFill>
                <a:latin typeface="Microsoft YaHei UI"/>
                <a:cs typeface="Microsoft YaHei UI"/>
              </a:rPr>
              <a:t> </a:t>
            </a:r>
            <a:r>
              <a:rPr dirty="0" smtClean="0" sz="2000" spc="125">
                <a:solidFill>
                  <a:srgbClr val="303030"/>
                </a:solidFill>
                <a:latin typeface="Microsoft YaHei UI"/>
                <a:cs typeface="Microsoft YaHei UI"/>
              </a:rPr>
              <a:t>把记录映射成概念“企业”下的实体。</a:t>
            </a:r>
            <a:endParaRPr sz="2000">
              <a:latin typeface="Microsoft YaHei UI"/>
              <a:cs typeface="Microsoft YaHei UI"/>
            </a:endParaRPr>
          </a:p>
          <a:p>
            <a:pPr>
              <a:lnSpc>
                <a:spcPts val="600"/>
              </a:lnSpc>
            </a:pPr>
            <a:endParaRPr sz="600"/>
          </a:p>
          <a:p>
            <a:pPr>
              <a:lnSpc>
                <a:spcPts val="1000"/>
              </a:lnSpc>
            </a:pPr>
            <a:endParaRPr sz="1000"/>
          </a:p>
          <a:p>
            <a:pPr>
              <a:lnSpc>
                <a:spcPts val="1000"/>
              </a:lnSpc>
            </a:pPr>
            <a:endParaRPr sz="1000"/>
          </a:p>
          <a:p>
            <a:pPr>
              <a:lnSpc>
                <a:spcPts val="1000"/>
              </a:lnSpc>
            </a:pPr>
            <a:endParaRPr sz="1000"/>
          </a:p>
          <a:p>
            <a:pPr algn="just" marL="355600" marR="12700" indent="-342900">
              <a:lnSpc>
                <a:spcPct val="15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通过设置合并条件，把</a:t>
            </a:r>
            <a:r>
              <a:rPr dirty="0" smtClean="0" sz="2000" spc="-5">
                <a:solidFill>
                  <a:srgbClr val="303030"/>
                </a:solidFill>
                <a:latin typeface="Microsoft YaHei UI"/>
                <a:cs typeface="Microsoft YaHei UI"/>
              </a:rPr>
              <a:t>D</a:t>
            </a:r>
            <a:r>
              <a:rPr dirty="0" smtClean="0" sz="2000" spc="5">
                <a:solidFill>
                  <a:srgbClr val="303030"/>
                </a:solidFill>
                <a:latin typeface="Microsoft YaHei UI"/>
                <a:cs typeface="Microsoft YaHei UI"/>
              </a:rPr>
              <a:t>2</a:t>
            </a:r>
            <a:r>
              <a:rPr dirty="0" smtClean="0" sz="2000" spc="-25">
                <a:solidFill>
                  <a:srgbClr val="303030"/>
                </a:solidFill>
                <a:latin typeface="Microsoft YaHei UI"/>
                <a:cs typeface="Microsoft YaHei UI"/>
              </a:rPr>
              <a:t>R</a:t>
            </a:r>
            <a:r>
              <a:rPr dirty="0" smtClean="0" sz="2000" spc="0">
                <a:solidFill>
                  <a:srgbClr val="303030"/>
                </a:solidFill>
                <a:latin typeface="Microsoft YaHei UI"/>
                <a:cs typeface="Microsoft YaHei UI"/>
              </a:rPr>
              <a:t>的结果与知识图中的</a:t>
            </a:r>
            <a:r>
              <a:rPr dirty="0" smtClean="0" sz="2000" spc="0">
                <a:solidFill>
                  <a:srgbClr val="303030"/>
                </a:solidFill>
                <a:latin typeface="Microsoft YaHei UI"/>
                <a:cs typeface="Microsoft YaHei UI"/>
              </a:rPr>
              <a:t> </a:t>
            </a:r>
            <a:r>
              <a:rPr dirty="0" smtClean="0" sz="2000" spc="55">
                <a:solidFill>
                  <a:srgbClr val="303030"/>
                </a:solidFill>
                <a:latin typeface="Microsoft YaHei UI"/>
                <a:cs typeface="Microsoft YaHei UI"/>
              </a:rPr>
              <a:t>已有知识进行融合；例如对于企业，设置“如果</a:t>
            </a:r>
            <a:r>
              <a:rPr dirty="0" smtClean="0" sz="2000" spc="15">
                <a:solidFill>
                  <a:srgbClr val="303030"/>
                </a:solidFill>
                <a:latin typeface="Microsoft YaHei UI"/>
                <a:cs typeface="Microsoft YaHei UI"/>
              </a:rPr>
              <a:t> </a:t>
            </a:r>
            <a:r>
              <a:rPr dirty="0" smtClean="0" sz="2000" spc="75">
                <a:solidFill>
                  <a:srgbClr val="303030"/>
                </a:solidFill>
                <a:latin typeface="Microsoft YaHei UI"/>
                <a:cs typeface="Microsoft YaHei UI"/>
              </a:rPr>
              <a:t>企业名称相同则进行合并”的规则。</a:t>
            </a:r>
            <a:endParaRPr sz="2000">
              <a:latin typeface="Microsoft YaHei UI"/>
              <a:cs typeface="Microsoft YaHei UI"/>
            </a:endParaRPr>
          </a:p>
        </p:txBody>
      </p:sp>
      <p:sp>
        <p:nvSpPr>
          <p:cNvPr id="4" name="object 4"/>
          <p:cNvSpPr/>
          <p:nvPr/>
        </p:nvSpPr>
        <p:spPr>
          <a:xfrm>
            <a:off x="7091680" y="1846592"/>
            <a:ext cx="4203698" cy="3406126"/>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7207250" y="1960879"/>
            <a:ext cx="3917950" cy="3122295"/>
          </a:xfrm>
          <a:custGeom>
            <a:avLst/>
            <a:gdLst/>
            <a:ahLst/>
            <a:cxnLst/>
            <a:rect l="l" t="t" r="r" b="b"/>
            <a:pathLst>
              <a:path w="3917950" h="3122295">
                <a:moveTo>
                  <a:pt x="0" y="0"/>
                </a:moveTo>
                <a:lnTo>
                  <a:pt x="3917950" y="0"/>
                </a:lnTo>
                <a:lnTo>
                  <a:pt x="3917950" y="3122295"/>
                </a:lnTo>
                <a:lnTo>
                  <a:pt x="0" y="3122295"/>
                </a:lnTo>
                <a:lnTo>
                  <a:pt x="0" y="0"/>
                </a:lnTo>
                <a:close/>
              </a:path>
            </a:pathLst>
          </a:custGeom>
          <a:solidFill>
            <a:srgbClr val="FFFFFF"/>
          </a:solidFill>
        </p:spPr>
        <p:txBody>
          <a:bodyPr wrap="square" lIns="0" tIns="0" rIns="0" bIns="0" rtlCol="0">
            <a:noAutofit/>
          </a:bodyPr>
          <a:lstStyle/>
          <a:p/>
        </p:txBody>
      </p:sp>
      <p:sp>
        <p:nvSpPr>
          <p:cNvPr id="6" name="object 6"/>
          <p:cNvSpPr/>
          <p:nvPr/>
        </p:nvSpPr>
        <p:spPr>
          <a:xfrm>
            <a:off x="7385050" y="2012327"/>
            <a:ext cx="3562350" cy="2619362"/>
          </a:xfrm>
          <a:prstGeom prst="rect">
            <a:avLst/>
          </a:prstGeom>
          <a:blipFill>
            <a:blip r:embed="rId3" cstate="print"/>
            <a:stretch>
              <a:fillRect/>
            </a:stretch>
          </a:blipFill>
        </p:spPr>
        <p:txBody>
          <a:bodyPr wrap="square" lIns="0" tIns="0" rIns="0" bIns="0" rtlCol="0">
            <a:noAutofit/>
          </a:bodyPr>
          <a:lstStyl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01270" y="1671639"/>
            <a:ext cx="1797046" cy="1399992"/>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3069166" y="1863725"/>
            <a:ext cx="1670854" cy="1566938"/>
          </a:xfrm>
          <a:prstGeom prst="rect">
            <a:avLst/>
          </a:prstGeom>
          <a:blipFill>
            <a:blip r:embed="rId3" cstate="print"/>
            <a:stretch>
              <a:fillRect/>
            </a:stretch>
          </a:blipFill>
        </p:spPr>
        <p:txBody>
          <a:bodyPr wrap="square" lIns="0" tIns="0" rIns="0" bIns="0" rtlCol="0">
            <a:noAutofit/>
          </a:bodyPr>
          <a:lstStyle/>
          <a:p/>
        </p:txBody>
      </p:sp>
      <p:sp>
        <p:nvSpPr>
          <p:cNvPr id="4" name="object 4"/>
          <p:cNvSpPr/>
          <p:nvPr/>
        </p:nvSpPr>
        <p:spPr>
          <a:xfrm>
            <a:off x="8485720" y="2571750"/>
            <a:ext cx="3467095" cy="2597149"/>
          </a:xfrm>
          <a:prstGeom prst="rect">
            <a:avLst/>
          </a:prstGeom>
          <a:blipFill>
            <a:blip r:embed="rId4" cstate="print"/>
            <a:stretch>
              <a:fillRect/>
            </a:stretch>
          </a:blipFill>
        </p:spPr>
        <p:txBody>
          <a:bodyPr wrap="square" lIns="0" tIns="0" rIns="0" bIns="0" rtlCol="0">
            <a:noAutofit/>
          </a:bodyPr>
          <a:lstStyle/>
          <a:p/>
        </p:txBody>
      </p:sp>
      <p:sp>
        <p:nvSpPr>
          <p:cNvPr id="5" name="object 5"/>
          <p:cNvSpPr txBox="1"/>
          <p:nvPr/>
        </p:nvSpPr>
        <p:spPr>
          <a:xfrm>
            <a:off x="610024" y="136016"/>
            <a:ext cx="55118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知识图谱助力人工智能应用</a:t>
            </a:r>
            <a:endParaRPr sz="3600">
              <a:latin typeface="Microsoft YaHei UI"/>
              <a:cs typeface="Microsoft YaHei UI"/>
            </a:endParaRPr>
          </a:p>
        </p:txBody>
      </p:sp>
      <p:sp>
        <p:nvSpPr>
          <p:cNvPr id="6" name="object 6"/>
          <p:cNvSpPr/>
          <p:nvPr/>
        </p:nvSpPr>
        <p:spPr>
          <a:xfrm>
            <a:off x="494919" y="1824038"/>
            <a:ext cx="2180653" cy="1549754"/>
          </a:xfrm>
          <a:prstGeom prst="rect">
            <a:avLst/>
          </a:prstGeom>
          <a:blipFill>
            <a:blip r:embed="rId5" cstate="print"/>
            <a:stretch>
              <a:fillRect/>
            </a:stretch>
          </a:blipFill>
        </p:spPr>
        <p:txBody>
          <a:bodyPr wrap="square" lIns="0" tIns="0" rIns="0" bIns="0" rtlCol="0">
            <a:noAutofit/>
          </a:bodyPr>
          <a:lstStyle/>
          <a:p/>
        </p:txBody>
      </p:sp>
      <p:sp>
        <p:nvSpPr>
          <p:cNvPr id="7" name="object 7"/>
          <p:cNvSpPr txBox="1"/>
          <p:nvPr/>
        </p:nvSpPr>
        <p:spPr>
          <a:xfrm>
            <a:off x="634145" y="2076961"/>
            <a:ext cx="685800" cy="210820"/>
          </a:xfrm>
          <a:prstGeom prst="rect">
            <a:avLst/>
          </a:prstGeom>
        </p:spPr>
        <p:txBody>
          <a:bodyPr wrap="square" lIns="0" tIns="0" rIns="0" bIns="0" rtlCol="0" vert="horz">
            <a:noAutofit/>
          </a:bodyPr>
          <a:lstStyle/>
          <a:p>
            <a:pPr marL="12700">
              <a:lnSpc>
                <a:spcPct val="100000"/>
              </a:lnSpc>
            </a:pPr>
            <a:r>
              <a:rPr dirty="0" smtClean="0" sz="1300" b="1">
                <a:solidFill>
                  <a:srgbClr val="F2FA2E"/>
                </a:solidFill>
                <a:latin typeface="Microsoft YaHei UI"/>
                <a:cs typeface="Microsoft YaHei UI"/>
              </a:rPr>
              <a:t>语义搜索</a:t>
            </a:r>
            <a:endParaRPr sz="1300">
              <a:latin typeface="Microsoft YaHei UI"/>
              <a:cs typeface="Microsoft YaHei UI"/>
            </a:endParaRPr>
          </a:p>
        </p:txBody>
      </p:sp>
      <p:sp>
        <p:nvSpPr>
          <p:cNvPr id="8" name="object 8"/>
          <p:cNvSpPr/>
          <p:nvPr/>
        </p:nvSpPr>
        <p:spPr>
          <a:xfrm>
            <a:off x="855840" y="4962525"/>
            <a:ext cx="2135009" cy="1601787"/>
          </a:xfrm>
          <a:prstGeom prst="rect">
            <a:avLst/>
          </a:prstGeom>
          <a:blipFill>
            <a:blip r:embed="rId6" cstate="print"/>
            <a:stretch>
              <a:fillRect/>
            </a:stretch>
          </a:blipFill>
        </p:spPr>
        <p:txBody>
          <a:bodyPr wrap="square" lIns="0" tIns="0" rIns="0" bIns="0" rtlCol="0">
            <a:noAutofit/>
          </a:bodyPr>
          <a:lstStyle/>
          <a:p/>
        </p:txBody>
      </p:sp>
      <p:sp>
        <p:nvSpPr>
          <p:cNvPr id="9" name="object 9"/>
          <p:cNvSpPr txBox="1"/>
          <p:nvPr/>
        </p:nvSpPr>
        <p:spPr>
          <a:xfrm>
            <a:off x="965278" y="6276346"/>
            <a:ext cx="685800" cy="210820"/>
          </a:xfrm>
          <a:prstGeom prst="rect">
            <a:avLst/>
          </a:prstGeom>
        </p:spPr>
        <p:txBody>
          <a:bodyPr wrap="square" lIns="0" tIns="0" rIns="0" bIns="0" rtlCol="0" vert="horz">
            <a:noAutofit/>
          </a:bodyPr>
          <a:lstStyle/>
          <a:p>
            <a:pPr marL="12700">
              <a:lnSpc>
                <a:spcPct val="100000"/>
              </a:lnSpc>
            </a:pPr>
            <a:r>
              <a:rPr dirty="0" smtClean="0" sz="1300" b="1">
                <a:solidFill>
                  <a:srgbClr val="303030"/>
                </a:solidFill>
                <a:latin typeface="Microsoft YaHei UI"/>
                <a:cs typeface="Microsoft YaHei UI"/>
              </a:rPr>
              <a:t>私人助理</a:t>
            </a:r>
            <a:endParaRPr sz="1300">
              <a:latin typeface="Microsoft YaHei UI"/>
              <a:cs typeface="Microsoft YaHei UI"/>
            </a:endParaRPr>
          </a:p>
        </p:txBody>
      </p:sp>
      <p:sp>
        <p:nvSpPr>
          <p:cNvPr id="10" name="object 10"/>
          <p:cNvSpPr txBox="1"/>
          <p:nvPr/>
        </p:nvSpPr>
        <p:spPr>
          <a:xfrm>
            <a:off x="3757450" y="3039065"/>
            <a:ext cx="850900" cy="210820"/>
          </a:xfrm>
          <a:prstGeom prst="rect">
            <a:avLst/>
          </a:prstGeom>
        </p:spPr>
        <p:txBody>
          <a:bodyPr wrap="square" lIns="0" tIns="0" rIns="0" bIns="0" rtlCol="0" vert="horz">
            <a:noAutofit/>
          </a:bodyPr>
          <a:lstStyle/>
          <a:p>
            <a:pPr marL="12700">
              <a:lnSpc>
                <a:spcPct val="100000"/>
              </a:lnSpc>
            </a:pPr>
            <a:r>
              <a:rPr dirty="0" smtClean="0" sz="1300" b="1">
                <a:solidFill>
                  <a:srgbClr val="303030"/>
                </a:solidFill>
                <a:latin typeface="Microsoft YaHei UI"/>
                <a:cs typeface="Microsoft YaHei UI"/>
              </a:rPr>
              <a:t>聊天机器人</a:t>
            </a:r>
            <a:endParaRPr sz="1300">
              <a:latin typeface="Microsoft YaHei UI"/>
              <a:cs typeface="Microsoft YaHei UI"/>
            </a:endParaRPr>
          </a:p>
        </p:txBody>
      </p:sp>
      <p:sp>
        <p:nvSpPr>
          <p:cNvPr id="11" name="object 11"/>
          <p:cNvSpPr txBox="1"/>
          <p:nvPr/>
        </p:nvSpPr>
        <p:spPr>
          <a:xfrm>
            <a:off x="4093923" y="6276016"/>
            <a:ext cx="685800" cy="210820"/>
          </a:xfrm>
          <a:prstGeom prst="rect">
            <a:avLst/>
          </a:prstGeom>
        </p:spPr>
        <p:txBody>
          <a:bodyPr wrap="square" lIns="0" tIns="0" rIns="0" bIns="0" rtlCol="0" vert="horz">
            <a:noAutofit/>
          </a:bodyPr>
          <a:lstStyle/>
          <a:p>
            <a:pPr marL="12700">
              <a:lnSpc>
                <a:spcPct val="100000"/>
              </a:lnSpc>
            </a:pPr>
            <a:r>
              <a:rPr dirty="0" smtClean="0" sz="1300" b="1">
                <a:solidFill>
                  <a:srgbClr val="303030"/>
                </a:solidFill>
                <a:latin typeface="Microsoft YaHei UI"/>
                <a:cs typeface="Microsoft YaHei UI"/>
              </a:rPr>
              <a:t>智能硬件</a:t>
            </a:r>
            <a:endParaRPr sz="1300">
              <a:latin typeface="Microsoft YaHei UI"/>
              <a:cs typeface="Microsoft YaHei UI"/>
            </a:endParaRPr>
          </a:p>
        </p:txBody>
      </p:sp>
      <p:sp>
        <p:nvSpPr>
          <p:cNvPr id="12" name="object 12"/>
          <p:cNvSpPr txBox="1"/>
          <p:nvPr/>
        </p:nvSpPr>
        <p:spPr>
          <a:xfrm>
            <a:off x="561340" y="1218565"/>
            <a:ext cx="749300" cy="561340"/>
          </a:xfrm>
          <a:prstGeom prst="rect">
            <a:avLst/>
          </a:prstGeom>
        </p:spPr>
        <p:txBody>
          <a:bodyPr wrap="square" lIns="0" tIns="0" rIns="0" bIns="0" rtlCol="0" vert="horz">
            <a:noAutofit/>
          </a:bodyPr>
          <a:lstStyle/>
          <a:p>
            <a:pPr marL="185420" indent="-172720">
              <a:lnSpc>
                <a:spcPct val="100000"/>
              </a:lnSpc>
              <a:buClr>
                <a:srgbClr val="339966"/>
              </a:buClr>
              <a:buFont typeface="Tahoma"/>
              <a:buChar char=""/>
              <a:tabLst>
                <a:tab pos="185420" algn="l"/>
              </a:tabLst>
            </a:pPr>
            <a:r>
              <a:rPr dirty="0" smtClean="0" sz="1200" spc="0" b="1">
                <a:solidFill>
                  <a:srgbClr val="161616"/>
                </a:solidFill>
                <a:latin typeface="Microsoft YaHei UI"/>
                <a:cs typeface="Microsoft YaHei UI"/>
              </a:rPr>
              <a:t>G</a:t>
            </a:r>
            <a:r>
              <a:rPr dirty="0" smtClean="0" sz="1200" spc="-10" b="1">
                <a:solidFill>
                  <a:srgbClr val="161616"/>
                </a:solidFill>
                <a:latin typeface="Microsoft YaHei UI"/>
                <a:cs typeface="Microsoft YaHei UI"/>
              </a:rPr>
              <a:t>oo</a:t>
            </a:r>
            <a:r>
              <a:rPr dirty="0" smtClean="0" sz="1200" spc="0" b="1">
                <a:solidFill>
                  <a:srgbClr val="161616"/>
                </a:solidFill>
                <a:latin typeface="Microsoft YaHei UI"/>
                <a:cs typeface="Microsoft YaHei UI"/>
              </a:rPr>
              <a:t>g</a:t>
            </a:r>
            <a:r>
              <a:rPr dirty="0" smtClean="0" sz="1200" spc="0" b="1">
                <a:solidFill>
                  <a:srgbClr val="161616"/>
                </a:solidFill>
                <a:latin typeface="Microsoft YaHei UI"/>
                <a:cs typeface="Microsoft YaHei UI"/>
              </a:rPr>
              <a:t>l</a:t>
            </a:r>
            <a:r>
              <a:rPr dirty="0" smtClean="0" sz="1200" spc="0" b="1">
                <a:solidFill>
                  <a:srgbClr val="161616"/>
                </a:solidFill>
                <a:latin typeface="Microsoft YaHei UI"/>
                <a:cs typeface="Microsoft YaHei UI"/>
              </a:rPr>
              <a:t>e</a:t>
            </a:r>
            <a:endParaRPr sz="1200">
              <a:latin typeface="Microsoft YaHei UI"/>
              <a:cs typeface="Microsoft YaHei UI"/>
            </a:endParaRPr>
          </a:p>
          <a:p>
            <a:pPr marL="185420" indent="-172720">
              <a:lnSpc>
                <a:spcPct val="100000"/>
              </a:lnSpc>
              <a:buClr>
                <a:srgbClr val="339966"/>
              </a:buClr>
              <a:buFont typeface="Tahoma"/>
              <a:buChar char=""/>
              <a:tabLst>
                <a:tab pos="185420" algn="l"/>
              </a:tabLst>
            </a:pPr>
            <a:r>
              <a:rPr dirty="0" smtClean="0" sz="1200" spc="-15" b="1">
                <a:solidFill>
                  <a:srgbClr val="161616"/>
                </a:solidFill>
                <a:latin typeface="Microsoft YaHei UI"/>
                <a:cs typeface="Microsoft YaHei UI"/>
              </a:rPr>
              <a:t>B</a:t>
            </a:r>
            <a:r>
              <a:rPr dirty="0" smtClean="0" sz="1200" spc="0" b="1">
                <a:solidFill>
                  <a:srgbClr val="161616"/>
                </a:solidFill>
                <a:latin typeface="Microsoft YaHei UI"/>
                <a:cs typeface="Microsoft YaHei UI"/>
              </a:rPr>
              <a:t>i</a:t>
            </a:r>
            <a:r>
              <a:rPr dirty="0" smtClean="0" sz="1200" spc="-10" b="1">
                <a:solidFill>
                  <a:srgbClr val="161616"/>
                </a:solidFill>
                <a:latin typeface="Microsoft YaHei UI"/>
                <a:cs typeface="Microsoft YaHei UI"/>
              </a:rPr>
              <a:t>ng</a:t>
            </a:r>
            <a:endParaRPr sz="1200">
              <a:latin typeface="Microsoft YaHei UI"/>
              <a:cs typeface="Microsoft YaHei UI"/>
            </a:endParaRPr>
          </a:p>
          <a:p>
            <a:pPr marL="12700">
              <a:lnSpc>
                <a:spcPct val="100000"/>
              </a:lnSpc>
            </a:pPr>
            <a:r>
              <a:rPr dirty="0" smtClean="0" sz="1200">
                <a:solidFill>
                  <a:srgbClr val="339966"/>
                </a:solidFill>
                <a:latin typeface="Tahoma"/>
                <a:cs typeface="Tahoma"/>
              </a:rPr>
              <a:t></a:t>
            </a:r>
            <a:r>
              <a:rPr dirty="0" smtClean="0" sz="1200" spc="85">
                <a:solidFill>
                  <a:srgbClr val="339966"/>
                </a:solidFill>
                <a:latin typeface="Tahoma"/>
                <a:cs typeface="Tahoma"/>
              </a:rPr>
              <a:t> </a:t>
            </a:r>
            <a:r>
              <a:rPr dirty="0" smtClean="0" sz="1200" spc="0" b="1">
                <a:solidFill>
                  <a:srgbClr val="161616"/>
                </a:solidFill>
                <a:latin typeface="Microsoft YaHei UI"/>
                <a:cs typeface="Microsoft YaHei UI"/>
              </a:rPr>
              <a:t>百度</a:t>
            </a:r>
            <a:endParaRPr sz="1200">
              <a:latin typeface="Microsoft YaHei UI"/>
              <a:cs typeface="Microsoft YaHei UI"/>
            </a:endParaRPr>
          </a:p>
        </p:txBody>
      </p:sp>
      <p:sp>
        <p:nvSpPr>
          <p:cNvPr id="13" name="object 13"/>
          <p:cNvSpPr txBox="1"/>
          <p:nvPr/>
        </p:nvSpPr>
        <p:spPr>
          <a:xfrm>
            <a:off x="773007" y="4333240"/>
            <a:ext cx="1152525" cy="744220"/>
          </a:xfrm>
          <a:prstGeom prst="rect">
            <a:avLst/>
          </a:prstGeom>
        </p:spPr>
        <p:txBody>
          <a:bodyPr wrap="square" lIns="0" tIns="0" rIns="0" bIns="0" rtlCol="0" vert="horz">
            <a:noAutofit/>
          </a:bodyPr>
          <a:lstStyle/>
          <a:p>
            <a:pPr marL="185420" indent="-172720">
              <a:lnSpc>
                <a:spcPct val="100000"/>
              </a:lnSpc>
              <a:buClr>
                <a:srgbClr val="339966"/>
              </a:buClr>
              <a:buFont typeface="Tahoma"/>
              <a:buChar char=""/>
              <a:tabLst>
                <a:tab pos="185420" algn="l"/>
              </a:tabLst>
            </a:pPr>
            <a:r>
              <a:rPr dirty="0" smtClean="0" sz="1200" spc="-15" b="1">
                <a:solidFill>
                  <a:srgbClr val="161616"/>
                </a:solidFill>
                <a:latin typeface="Microsoft YaHei UI"/>
                <a:cs typeface="Microsoft YaHei UI"/>
              </a:rPr>
              <a:t>S</a:t>
            </a:r>
            <a:r>
              <a:rPr dirty="0" smtClean="0" sz="1200" spc="0" b="1">
                <a:solidFill>
                  <a:srgbClr val="161616"/>
                </a:solidFill>
                <a:latin typeface="Microsoft YaHei UI"/>
                <a:cs typeface="Microsoft YaHei UI"/>
              </a:rPr>
              <a:t>i</a:t>
            </a:r>
            <a:r>
              <a:rPr dirty="0" smtClean="0" sz="1200" spc="-15" b="1">
                <a:solidFill>
                  <a:srgbClr val="161616"/>
                </a:solidFill>
                <a:latin typeface="Microsoft YaHei UI"/>
                <a:cs typeface="Microsoft YaHei UI"/>
              </a:rPr>
              <a:t>ri</a:t>
            </a:r>
            <a:endParaRPr sz="1200">
              <a:latin typeface="Microsoft YaHei UI"/>
              <a:cs typeface="Microsoft YaHei UI"/>
            </a:endParaRPr>
          </a:p>
          <a:p>
            <a:pPr marL="185420" indent="-172720">
              <a:lnSpc>
                <a:spcPct val="100000"/>
              </a:lnSpc>
              <a:buClr>
                <a:srgbClr val="339966"/>
              </a:buClr>
              <a:buFont typeface="Tahoma"/>
              <a:buChar char=""/>
              <a:tabLst>
                <a:tab pos="185420" algn="l"/>
              </a:tabLst>
            </a:pPr>
            <a:r>
              <a:rPr dirty="0" smtClean="0" sz="1200" spc="0" b="1">
                <a:solidFill>
                  <a:srgbClr val="161616"/>
                </a:solidFill>
                <a:latin typeface="Microsoft YaHei UI"/>
                <a:cs typeface="Microsoft YaHei UI"/>
              </a:rPr>
              <a:t>G</a:t>
            </a:r>
            <a:r>
              <a:rPr dirty="0" smtClean="0" sz="1200" spc="-10" b="1">
                <a:solidFill>
                  <a:srgbClr val="161616"/>
                </a:solidFill>
                <a:latin typeface="Microsoft YaHei UI"/>
                <a:cs typeface="Microsoft YaHei UI"/>
              </a:rPr>
              <a:t>oo</a:t>
            </a:r>
            <a:r>
              <a:rPr dirty="0" smtClean="0" sz="1200" spc="0" b="1">
                <a:solidFill>
                  <a:srgbClr val="161616"/>
                </a:solidFill>
                <a:latin typeface="Microsoft YaHei UI"/>
                <a:cs typeface="Microsoft YaHei UI"/>
              </a:rPr>
              <a:t>g</a:t>
            </a:r>
            <a:r>
              <a:rPr dirty="0" smtClean="0" sz="1200" spc="0" b="1">
                <a:solidFill>
                  <a:srgbClr val="161616"/>
                </a:solidFill>
                <a:latin typeface="Microsoft YaHei UI"/>
                <a:cs typeface="Microsoft YaHei UI"/>
              </a:rPr>
              <a:t>l</a:t>
            </a:r>
            <a:r>
              <a:rPr dirty="0" smtClean="0" sz="1200" spc="0" b="1">
                <a:solidFill>
                  <a:srgbClr val="161616"/>
                </a:solidFill>
                <a:latin typeface="Microsoft YaHei UI"/>
                <a:cs typeface="Microsoft YaHei UI"/>
              </a:rPr>
              <a:t>e N</a:t>
            </a:r>
            <a:r>
              <a:rPr dirty="0" smtClean="0" sz="1200" spc="-20" b="1">
                <a:solidFill>
                  <a:srgbClr val="161616"/>
                </a:solidFill>
                <a:latin typeface="Microsoft YaHei UI"/>
                <a:cs typeface="Microsoft YaHei UI"/>
              </a:rPr>
              <a:t>ow</a:t>
            </a:r>
            <a:endParaRPr sz="1200">
              <a:latin typeface="Microsoft YaHei UI"/>
              <a:cs typeface="Microsoft YaHei UI"/>
            </a:endParaRPr>
          </a:p>
          <a:p>
            <a:pPr marL="12700">
              <a:lnSpc>
                <a:spcPct val="100000"/>
              </a:lnSpc>
            </a:pPr>
            <a:r>
              <a:rPr dirty="0" smtClean="0" sz="1200">
                <a:solidFill>
                  <a:srgbClr val="339966"/>
                </a:solidFill>
                <a:latin typeface="Tahoma"/>
                <a:cs typeface="Tahoma"/>
              </a:rPr>
              <a:t></a:t>
            </a:r>
            <a:r>
              <a:rPr dirty="0" smtClean="0" sz="1200" spc="85">
                <a:solidFill>
                  <a:srgbClr val="339966"/>
                </a:solidFill>
                <a:latin typeface="Tahoma"/>
                <a:cs typeface="Tahoma"/>
              </a:rPr>
              <a:t> </a:t>
            </a:r>
            <a:r>
              <a:rPr dirty="0" smtClean="0" sz="1200" spc="0" b="1">
                <a:solidFill>
                  <a:srgbClr val="161616"/>
                </a:solidFill>
                <a:latin typeface="Microsoft YaHei UI"/>
                <a:cs typeface="Microsoft YaHei UI"/>
              </a:rPr>
              <a:t>微软小娜</a:t>
            </a:r>
            <a:endParaRPr sz="1200">
              <a:latin typeface="Microsoft YaHei UI"/>
              <a:cs typeface="Microsoft YaHei UI"/>
            </a:endParaRPr>
          </a:p>
          <a:p>
            <a:pPr marL="12700">
              <a:lnSpc>
                <a:spcPct val="100000"/>
              </a:lnSpc>
            </a:pPr>
            <a:r>
              <a:rPr dirty="0" smtClean="0" sz="1200">
                <a:solidFill>
                  <a:srgbClr val="339966"/>
                </a:solidFill>
                <a:latin typeface="Tahoma"/>
                <a:cs typeface="Tahoma"/>
              </a:rPr>
              <a:t></a:t>
            </a:r>
            <a:r>
              <a:rPr dirty="0" smtClean="0" sz="1200" spc="85">
                <a:solidFill>
                  <a:srgbClr val="339966"/>
                </a:solidFill>
                <a:latin typeface="Tahoma"/>
                <a:cs typeface="Tahoma"/>
              </a:rPr>
              <a:t> </a:t>
            </a:r>
            <a:r>
              <a:rPr dirty="0" smtClean="0" sz="1200" spc="0" b="1">
                <a:solidFill>
                  <a:srgbClr val="161616"/>
                </a:solidFill>
                <a:latin typeface="Microsoft YaHei UI"/>
                <a:cs typeface="Microsoft YaHei UI"/>
              </a:rPr>
              <a:t>百度度秘</a:t>
            </a:r>
            <a:endParaRPr sz="1200">
              <a:latin typeface="Microsoft YaHei UI"/>
              <a:cs typeface="Microsoft YaHei UI"/>
            </a:endParaRPr>
          </a:p>
        </p:txBody>
      </p:sp>
      <p:sp>
        <p:nvSpPr>
          <p:cNvPr id="14" name="object 14"/>
          <p:cNvSpPr txBox="1"/>
          <p:nvPr/>
        </p:nvSpPr>
        <p:spPr>
          <a:xfrm>
            <a:off x="3562774" y="1496349"/>
            <a:ext cx="807720" cy="378460"/>
          </a:xfrm>
          <a:prstGeom prst="rect">
            <a:avLst/>
          </a:prstGeom>
        </p:spPr>
        <p:txBody>
          <a:bodyPr wrap="square" lIns="0" tIns="0" rIns="0" bIns="0" rtlCol="0" vert="horz">
            <a:noAutofit/>
          </a:bodyPr>
          <a:lstStyle/>
          <a:p>
            <a:pPr marL="12700">
              <a:lnSpc>
                <a:spcPct val="100000"/>
              </a:lnSpc>
            </a:pPr>
            <a:r>
              <a:rPr dirty="0" smtClean="0" sz="1200">
                <a:solidFill>
                  <a:srgbClr val="339966"/>
                </a:solidFill>
                <a:latin typeface="Tahoma"/>
                <a:cs typeface="Tahoma"/>
              </a:rPr>
              <a:t></a:t>
            </a:r>
            <a:r>
              <a:rPr dirty="0" smtClean="0" sz="1200" spc="85">
                <a:solidFill>
                  <a:srgbClr val="339966"/>
                </a:solidFill>
                <a:latin typeface="Tahoma"/>
                <a:cs typeface="Tahoma"/>
              </a:rPr>
              <a:t> </a:t>
            </a:r>
            <a:r>
              <a:rPr dirty="0" smtClean="0" sz="1200" spc="0" b="1">
                <a:solidFill>
                  <a:srgbClr val="161616"/>
                </a:solidFill>
                <a:latin typeface="Microsoft YaHei UI"/>
                <a:cs typeface="Microsoft YaHei UI"/>
              </a:rPr>
              <a:t>微软小冰</a:t>
            </a:r>
            <a:endParaRPr sz="1200">
              <a:latin typeface="Microsoft YaHei UI"/>
              <a:cs typeface="Microsoft YaHei UI"/>
            </a:endParaRPr>
          </a:p>
          <a:p>
            <a:pPr marL="12700">
              <a:lnSpc>
                <a:spcPct val="100000"/>
              </a:lnSpc>
            </a:pPr>
            <a:r>
              <a:rPr dirty="0" smtClean="0" sz="1200">
                <a:solidFill>
                  <a:srgbClr val="339966"/>
                </a:solidFill>
                <a:latin typeface="Tahoma"/>
                <a:cs typeface="Tahoma"/>
              </a:rPr>
              <a:t></a:t>
            </a:r>
            <a:r>
              <a:rPr dirty="0" smtClean="0" sz="1200" spc="85">
                <a:solidFill>
                  <a:srgbClr val="339966"/>
                </a:solidFill>
                <a:latin typeface="Tahoma"/>
                <a:cs typeface="Tahoma"/>
              </a:rPr>
              <a:t> </a:t>
            </a:r>
            <a:r>
              <a:rPr dirty="0" smtClean="0" sz="1200" spc="0" b="1">
                <a:solidFill>
                  <a:srgbClr val="161616"/>
                </a:solidFill>
                <a:latin typeface="Microsoft YaHei UI"/>
                <a:cs typeface="Microsoft YaHei UI"/>
              </a:rPr>
              <a:t>公子小白</a:t>
            </a:r>
            <a:endParaRPr sz="1200">
              <a:latin typeface="Microsoft YaHei UI"/>
              <a:cs typeface="Microsoft YaHei UI"/>
            </a:endParaRPr>
          </a:p>
        </p:txBody>
      </p:sp>
      <p:sp>
        <p:nvSpPr>
          <p:cNvPr id="15" name="object 15"/>
          <p:cNvSpPr/>
          <p:nvPr/>
        </p:nvSpPr>
        <p:spPr>
          <a:xfrm>
            <a:off x="3553883" y="4619626"/>
            <a:ext cx="1862666" cy="1581664"/>
          </a:xfrm>
          <a:prstGeom prst="rect">
            <a:avLst/>
          </a:prstGeom>
          <a:blipFill>
            <a:blip r:embed="rId7" cstate="print"/>
            <a:stretch>
              <a:fillRect/>
            </a:stretch>
          </a:blipFill>
        </p:spPr>
        <p:txBody>
          <a:bodyPr wrap="square" lIns="0" tIns="0" rIns="0" bIns="0" rtlCol="0">
            <a:noAutofit/>
          </a:bodyPr>
          <a:lstStyle/>
          <a:p/>
        </p:txBody>
      </p:sp>
      <p:sp>
        <p:nvSpPr>
          <p:cNvPr id="16" name="object 16"/>
          <p:cNvSpPr txBox="1"/>
          <p:nvPr/>
        </p:nvSpPr>
        <p:spPr>
          <a:xfrm>
            <a:off x="3562774" y="4415791"/>
            <a:ext cx="1183005" cy="378460"/>
          </a:xfrm>
          <a:prstGeom prst="rect">
            <a:avLst/>
          </a:prstGeom>
        </p:spPr>
        <p:txBody>
          <a:bodyPr wrap="square" lIns="0" tIns="0" rIns="0" bIns="0" rtlCol="0" vert="horz">
            <a:noAutofit/>
          </a:bodyPr>
          <a:lstStyle/>
          <a:p>
            <a:pPr marL="185420" indent="-172720">
              <a:lnSpc>
                <a:spcPct val="100000"/>
              </a:lnSpc>
              <a:buClr>
                <a:srgbClr val="339966"/>
              </a:buClr>
              <a:buFont typeface="Tahoma"/>
              <a:buChar char=""/>
              <a:tabLst>
                <a:tab pos="185420" algn="l"/>
              </a:tabLst>
            </a:pPr>
            <a:r>
              <a:rPr dirty="0" smtClean="0" sz="1200" spc="-15" b="1">
                <a:solidFill>
                  <a:srgbClr val="161616"/>
                </a:solidFill>
                <a:latin typeface="Microsoft YaHei UI"/>
                <a:cs typeface="Microsoft YaHei UI"/>
              </a:rPr>
              <a:t>A</a:t>
            </a:r>
            <a:r>
              <a:rPr dirty="0" smtClean="0" sz="1200" spc="-10" b="1">
                <a:solidFill>
                  <a:srgbClr val="161616"/>
                </a:solidFill>
                <a:latin typeface="Microsoft YaHei UI"/>
                <a:cs typeface="Microsoft YaHei UI"/>
              </a:rPr>
              <a:t>ppl</a:t>
            </a:r>
            <a:r>
              <a:rPr dirty="0" smtClean="0" sz="1200" spc="-10" b="1">
                <a:solidFill>
                  <a:srgbClr val="161616"/>
                </a:solidFill>
                <a:latin typeface="Microsoft YaHei UI"/>
                <a:cs typeface="Microsoft YaHei UI"/>
              </a:rPr>
              <a:t>e </a:t>
            </a:r>
            <a:r>
              <a:rPr dirty="0" smtClean="0" sz="1200" spc="-55" b="1">
                <a:solidFill>
                  <a:srgbClr val="161616"/>
                </a:solidFill>
                <a:latin typeface="Microsoft YaHei UI"/>
                <a:cs typeface="Microsoft YaHei UI"/>
              </a:rPr>
              <a:t>W</a:t>
            </a:r>
            <a:r>
              <a:rPr dirty="0" smtClean="0" sz="1200" spc="-5" b="1">
                <a:solidFill>
                  <a:srgbClr val="161616"/>
                </a:solidFill>
                <a:latin typeface="Microsoft YaHei UI"/>
                <a:cs typeface="Microsoft YaHei UI"/>
              </a:rPr>
              <a:t>a</a:t>
            </a:r>
            <a:r>
              <a:rPr dirty="0" smtClean="0" sz="1200" spc="0" b="1">
                <a:solidFill>
                  <a:srgbClr val="161616"/>
                </a:solidFill>
                <a:latin typeface="Microsoft YaHei UI"/>
                <a:cs typeface="Microsoft YaHei UI"/>
              </a:rPr>
              <a:t>t</a:t>
            </a:r>
            <a:r>
              <a:rPr dirty="0" smtClean="0" sz="1200" spc="-10" b="1">
                <a:solidFill>
                  <a:srgbClr val="161616"/>
                </a:solidFill>
                <a:latin typeface="Microsoft YaHei UI"/>
                <a:cs typeface="Microsoft YaHei UI"/>
              </a:rPr>
              <a:t>ch</a:t>
            </a:r>
            <a:endParaRPr sz="1200">
              <a:latin typeface="Microsoft YaHei UI"/>
              <a:cs typeface="Microsoft YaHei UI"/>
            </a:endParaRPr>
          </a:p>
          <a:p>
            <a:pPr marL="185420" indent="-172720">
              <a:lnSpc>
                <a:spcPct val="100000"/>
              </a:lnSpc>
              <a:buClr>
                <a:srgbClr val="339966"/>
              </a:buClr>
              <a:buFont typeface="Tahoma"/>
              <a:buChar char=""/>
              <a:tabLst>
                <a:tab pos="185420" algn="l"/>
              </a:tabLst>
            </a:pPr>
            <a:r>
              <a:rPr dirty="0" smtClean="0" sz="1200" spc="5" b="1">
                <a:solidFill>
                  <a:srgbClr val="161616"/>
                </a:solidFill>
                <a:latin typeface="Microsoft YaHei UI"/>
                <a:cs typeface="Microsoft YaHei UI"/>
              </a:rPr>
              <a:t>T</a:t>
            </a:r>
            <a:r>
              <a:rPr dirty="0" smtClean="0" sz="1200" spc="0" b="1">
                <a:solidFill>
                  <a:srgbClr val="161616"/>
                </a:solidFill>
                <a:latin typeface="Microsoft YaHei UI"/>
                <a:cs typeface="Microsoft YaHei UI"/>
              </a:rPr>
              <a:t>i</a:t>
            </a:r>
            <a:r>
              <a:rPr dirty="0" smtClean="0" sz="1200" spc="-10" b="1">
                <a:solidFill>
                  <a:srgbClr val="161616"/>
                </a:solidFill>
                <a:latin typeface="Microsoft YaHei UI"/>
                <a:cs typeface="Microsoft YaHei UI"/>
              </a:rPr>
              <a:t>c</a:t>
            </a:r>
            <a:r>
              <a:rPr dirty="0" smtClean="0" sz="1200" spc="-20" b="1">
                <a:solidFill>
                  <a:srgbClr val="161616"/>
                </a:solidFill>
                <a:latin typeface="Microsoft YaHei UI"/>
                <a:cs typeface="Microsoft YaHei UI"/>
              </a:rPr>
              <a:t>w</a:t>
            </a:r>
            <a:r>
              <a:rPr dirty="0" smtClean="0" sz="1200" spc="-5" b="1">
                <a:solidFill>
                  <a:srgbClr val="161616"/>
                </a:solidFill>
                <a:latin typeface="Microsoft YaHei UI"/>
                <a:cs typeface="Microsoft YaHei UI"/>
              </a:rPr>
              <a:t>a</a:t>
            </a:r>
            <a:r>
              <a:rPr dirty="0" smtClean="0" sz="1200" spc="0" b="1">
                <a:solidFill>
                  <a:srgbClr val="161616"/>
                </a:solidFill>
                <a:latin typeface="Microsoft YaHei UI"/>
                <a:cs typeface="Microsoft YaHei UI"/>
              </a:rPr>
              <a:t>t</a:t>
            </a:r>
            <a:r>
              <a:rPr dirty="0" smtClean="0" sz="1200" spc="-10" b="1">
                <a:solidFill>
                  <a:srgbClr val="161616"/>
                </a:solidFill>
                <a:latin typeface="Microsoft YaHei UI"/>
                <a:cs typeface="Microsoft YaHei UI"/>
              </a:rPr>
              <a:t>ch</a:t>
            </a:r>
            <a:endParaRPr sz="1200">
              <a:latin typeface="Microsoft YaHei UI"/>
              <a:cs typeface="Microsoft YaHei UI"/>
            </a:endParaRPr>
          </a:p>
        </p:txBody>
      </p:sp>
      <p:sp>
        <p:nvSpPr>
          <p:cNvPr id="17" name="object 17"/>
          <p:cNvSpPr txBox="1"/>
          <p:nvPr/>
        </p:nvSpPr>
        <p:spPr>
          <a:xfrm>
            <a:off x="9933094" y="5020312"/>
            <a:ext cx="1016000" cy="210820"/>
          </a:xfrm>
          <a:prstGeom prst="rect">
            <a:avLst/>
          </a:prstGeom>
        </p:spPr>
        <p:txBody>
          <a:bodyPr wrap="square" lIns="0" tIns="0" rIns="0" bIns="0" rtlCol="0" vert="horz">
            <a:noAutofit/>
          </a:bodyPr>
          <a:lstStyle/>
          <a:p>
            <a:pPr marL="12700">
              <a:lnSpc>
                <a:spcPct val="100000"/>
              </a:lnSpc>
            </a:pPr>
            <a:r>
              <a:rPr dirty="0" smtClean="0" sz="1300" b="1">
                <a:solidFill>
                  <a:srgbClr val="D81921"/>
                </a:solidFill>
                <a:latin typeface="Microsoft YaHei UI"/>
                <a:cs typeface="Microsoft YaHei UI"/>
              </a:rPr>
              <a:t>计算知识</a:t>
            </a:r>
            <a:r>
              <a:rPr dirty="0" smtClean="0" sz="1300" b="1">
                <a:solidFill>
                  <a:srgbClr val="F68220"/>
                </a:solidFill>
                <a:latin typeface="Microsoft YaHei UI"/>
                <a:cs typeface="Microsoft YaHei UI"/>
              </a:rPr>
              <a:t>引擎</a:t>
            </a:r>
            <a:endParaRPr sz="1300">
              <a:latin typeface="Microsoft YaHei UI"/>
              <a:cs typeface="Microsoft YaHei UI"/>
            </a:endParaRPr>
          </a:p>
        </p:txBody>
      </p:sp>
      <p:sp>
        <p:nvSpPr>
          <p:cNvPr id="18" name="object 18"/>
          <p:cNvSpPr txBox="1"/>
          <p:nvPr/>
        </p:nvSpPr>
        <p:spPr>
          <a:xfrm>
            <a:off x="6421087" y="3093100"/>
            <a:ext cx="685800" cy="210820"/>
          </a:xfrm>
          <a:prstGeom prst="rect">
            <a:avLst/>
          </a:prstGeom>
        </p:spPr>
        <p:txBody>
          <a:bodyPr wrap="square" lIns="0" tIns="0" rIns="0" bIns="0" rtlCol="0" vert="horz">
            <a:noAutofit/>
          </a:bodyPr>
          <a:lstStyle/>
          <a:p>
            <a:pPr marL="12700">
              <a:lnSpc>
                <a:spcPct val="100000"/>
              </a:lnSpc>
            </a:pPr>
            <a:r>
              <a:rPr dirty="0" smtClean="0" sz="1300" b="1">
                <a:solidFill>
                  <a:srgbClr val="303030"/>
                </a:solidFill>
                <a:latin typeface="Microsoft YaHei UI"/>
                <a:cs typeface="Microsoft YaHei UI"/>
              </a:rPr>
              <a:t>决策支持</a:t>
            </a:r>
            <a:endParaRPr sz="1300">
              <a:latin typeface="Microsoft YaHei UI"/>
              <a:cs typeface="Microsoft YaHei UI"/>
            </a:endParaRPr>
          </a:p>
        </p:txBody>
      </p:sp>
      <p:sp>
        <p:nvSpPr>
          <p:cNvPr id="19" name="object 19"/>
          <p:cNvSpPr txBox="1"/>
          <p:nvPr/>
        </p:nvSpPr>
        <p:spPr>
          <a:xfrm>
            <a:off x="6690365" y="6283987"/>
            <a:ext cx="685800" cy="210820"/>
          </a:xfrm>
          <a:prstGeom prst="rect">
            <a:avLst/>
          </a:prstGeom>
        </p:spPr>
        <p:txBody>
          <a:bodyPr wrap="square" lIns="0" tIns="0" rIns="0" bIns="0" rtlCol="0" vert="horz">
            <a:noAutofit/>
          </a:bodyPr>
          <a:lstStyle/>
          <a:p>
            <a:pPr marL="12700">
              <a:lnSpc>
                <a:spcPct val="100000"/>
              </a:lnSpc>
            </a:pPr>
            <a:r>
              <a:rPr dirty="0" smtClean="0" sz="1300" b="1">
                <a:solidFill>
                  <a:srgbClr val="303030"/>
                </a:solidFill>
                <a:latin typeface="Microsoft YaHei UI"/>
                <a:cs typeface="Microsoft YaHei UI"/>
              </a:rPr>
              <a:t>智能硬件</a:t>
            </a:r>
            <a:endParaRPr sz="1300">
              <a:latin typeface="Microsoft YaHei UI"/>
              <a:cs typeface="Microsoft YaHei UI"/>
            </a:endParaRPr>
          </a:p>
        </p:txBody>
      </p:sp>
      <p:sp>
        <p:nvSpPr>
          <p:cNvPr id="20" name="object 20"/>
          <p:cNvSpPr txBox="1"/>
          <p:nvPr/>
        </p:nvSpPr>
        <p:spPr>
          <a:xfrm>
            <a:off x="5791624" y="1363027"/>
            <a:ext cx="1693545" cy="195580"/>
          </a:xfrm>
          <a:prstGeom prst="rect">
            <a:avLst/>
          </a:prstGeom>
        </p:spPr>
        <p:txBody>
          <a:bodyPr wrap="square" lIns="0" tIns="0" rIns="0" bIns="0" rtlCol="0" vert="horz">
            <a:noAutofit/>
          </a:bodyPr>
          <a:lstStyle/>
          <a:p>
            <a:pPr marL="185420" indent="-172720">
              <a:lnSpc>
                <a:spcPct val="100000"/>
              </a:lnSpc>
              <a:buClr>
                <a:srgbClr val="339966"/>
              </a:buClr>
              <a:buFont typeface="Tahoma"/>
              <a:buChar char=""/>
              <a:tabLst>
                <a:tab pos="185420" algn="l"/>
              </a:tabLst>
            </a:pPr>
            <a:r>
              <a:rPr dirty="0" smtClean="0" sz="1200" spc="-5" b="1">
                <a:solidFill>
                  <a:srgbClr val="161616"/>
                </a:solidFill>
                <a:latin typeface="Microsoft YaHei UI"/>
                <a:cs typeface="Microsoft YaHei UI"/>
              </a:rPr>
              <a:t>I</a:t>
            </a:r>
            <a:r>
              <a:rPr dirty="0" smtClean="0" sz="1200" spc="-15" b="1">
                <a:solidFill>
                  <a:srgbClr val="161616"/>
                </a:solidFill>
                <a:latin typeface="Microsoft YaHei UI"/>
                <a:cs typeface="Microsoft YaHei UI"/>
              </a:rPr>
              <a:t>B</a:t>
            </a:r>
            <a:r>
              <a:rPr dirty="0" smtClean="0" sz="1200" spc="0" b="1">
                <a:solidFill>
                  <a:srgbClr val="161616"/>
                </a:solidFill>
                <a:latin typeface="Microsoft YaHei UI"/>
                <a:cs typeface="Microsoft YaHei UI"/>
              </a:rPr>
              <a:t>M</a:t>
            </a:r>
            <a:r>
              <a:rPr dirty="0" smtClean="0" sz="1200" spc="5" b="1">
                <a:solidFill>
                  <a:srgbClr val="161616"/>
                </a:solidFill>
                <a:latin typeface="Microsoft YaHei UI"/>
                <a:cs typeface="Microsoft YaHei UI"/>
              </a:rPr>
              <a:t> </a:t>
            </a:r>
            <a:r>
              <a:rPr dirty="0" smtClean="0" sz="1200" spc="-55" b="1">
                <a:solidFill>
                  <a:srgbClr val="161616"/>
                </a:solidFill>
                <a:latin typeface="Microsoft YaHei UI"/>
                <a:cs typeface="Microsoft YaHei UI"/>
              </a:rPr>
              <a:t>W</a:t>
            </a:r>
            <a:r>
              <a:rPr dirty="0" smtClean="0" sz="1200" spc="-5" b="1">
                <a:solidFill>
                  <a:srgbClr val="161616"/>
                </a:solidFill>
                <a:latin typeface="Microsoft YaHei UI"/>
                <a:cs typeface="Microsoft YaHei UI"/>
              </a:rPr>
              <a:t>a</a:t>
            </a:r>
            <a:r>
              <a:rPr dirty="0" smtClean="0" sz="1200" spc="0" b="1">
                <a:solidFill>
                  <a:srgbClr val="161616"/>
                </a:solidFill>
                <a:latin typeface="Microsoft YaHei UI"/>
                <a:cs typeface="Microsoft YaHei UI"/>
              </a:rPr>
              <a:t>t</a:t>
            </a:r>
            <a:r>
              <a:rPr dirty="0" smtClean="0" sz="1200" spc="-5" b="1">
                <a:solidFill>
                  <a:srgbClr val="161616"/>
                </a:solidFill>
                <a:latin typeface="Microsoft YaHei UI"/>
                <a:cs typeface="Microsoft YaHei UI"/>
              </a:rPr>
              <a:t>s</a:t>
            </a:r>
            <a:r>
              <a:rPr dirty="0" smtClean="0" sz="1200" spc="-20" b="1">
                <a:solidFill>
                  <a:srgbClr val="161616"/>
                </a:solidFill>
                <a:latin typeface="Microsoft YaHei UI"/>
                <a:cs typeface="Microsoft YaHei UI"/>
              </a:rPr>
              <a:t>o</a:t>
            </a:r>
            <a:r>
              <a:rPr dirty="0" smtClean="0" sz="1200" spc="-10" b="1">
                <a:solidFill>
                  <a:srgbClr val="161616"/>
                </a:solidFill>
                <a:latin typeface="Microsoft YaHei UI"/>
                <a:cs typeface="Microsoft YaHei UI"/>
              </a:rPr>
              <a:t>n</a:t>
            </a:r>
            <a:r>
              <a:rPr dirty="0" smtClean="0" sz="1200" spc="-20" b="1">
                <a:solidFill>
                  <a:srgbClr val="161616"/>
                </a:solidFill>
                <a:latin typeface="Microsoft YaHei UI"/>
                <a:cs typeface="Microsoft YaHei UI"/>
              </a:rPr>
              <a:t> </a:t>
            </a:r>
            <a:r>
              <a:rPr dirty="0" smtClean="0" sz="1200" spc="-10" b="1">
                <a:solidFill>
                  <a:srgbClr val="161616"/>
                </a:solidFill>
                <a:latin typeface="Microsoft YaHei UI"/>
                <a:cs typeface="Microsoft YaHei UI"/>
              </a:rPr>
              <a:t>H</a:t>
            </a:r>
            <a:r>
              <a:rPr dirty="0" smtClean="0" sz="1200" spc="0" b="1">
                <a:solidFill>
                  <a:srgbClr val="161616"/>
                </a:solidFill>
                <a:latin typeface="Microsoft YaHei UI"/>
                <a:cs typeface="Microsoft YaHei UI"/>
              </a:rPr>
              <a:t>e</a:t>
            </a:r>
            <a:r>
              <a:rPr dirty="0" smtClean="0" sz="1200" spc="-5" b="1">
                <a:solidFill>
                  <a:srgbClr val="161616"/>
                </a:solidFill>
                <a:latin typeface="Microsoft YaHei UI"/>
                <a:cs typeface="Microsoft YaHei UI"/>
              </a:rPr>
              <a:t>a</a:t>
            </a:r>
            <a:r>
              <a:rPr dirty="0" smtClean="0" sz="1200" spc="0" b="1">
                <a:solidFill>
                  <a:srgbClr val="161616"/>
                </a:solidFill>
                <a:latin typeface="Microsoft YaHei UI"/>
                <a:cs typeface="Microsoft YaHei UI"/>
              </a:rPr>
              <a:t>l</a:t>
            </a:r>
            <a:r>
              <a:rPr dirty="0" smtClean="0" sz="1200" spc="0" b="1">
                <a:solidFill>
                  <a:srgbClr val="161616"/>
                </a:solidFill>
                <a:latin typeface="Microsoft YaHei UI"/>
                <a:cs typeface="Microsoft YaHei UI"/>
              </a:rPr>
              <a:t>t</a:t>
            </a:r>
            <a:r>
              <a:rPr dirty="0" smtClean="0" sz="1200" spc="-10" b="1">
                <a:solidFill>
                  <a:srgbClr val="161616"/>
                </a:solidFill>
                <a:latin typeface="Microsoft YaHei UI"/>
                <a:cs typeface="Microsoft YaHei UI"/>
              </a:rPr>
              <a:t>h</a:t>
            </a:r>
            <a:endParaRPr sz="1200">
              <a:latin typeface="Microsoft YaHei UI"/>
              <a:cs typeface="Microsoft YaHei UI"/>
            </a:endParaRPr>
          </a:p>
        </p:txBody>
      </p:sp>
      <p:sp>
        <p:nvSpPr>
          <p:cNvPr id="21" name="object 21"/>
          <p:cNvSpPr txBox="1"/>
          <p:nvPr/>
        </p:nvSpPr>
        <p:spPr>
          <a:xfrm>
            <a:off x="6204374" y="4439603"/>
            <a:ext cx="807720" cy="378460"/>
          </a:xfrm>
          <a:prstGeom prst="rect">
            <a:avLst/>
          </a:prstGeom>
        </p:spPr>
        <p:txBody>
          <a:bodyPr wrap="square" lIns="0" tIns="0" rIns="0" bIns="0" rtlCol="0" vert="horz">
            <a:noAutofit/>
          </a:bodyPr>
          <a:lstStyle/>
          <a:p>
            <a:pPr marL="12700">
              <a:lnSpc>
                <a:spcPct val="100000"/>
              </a:lnSpc>
            </a:pPr>
            <a:r>
              <a:rPr dirty="0" smtClean="0" sz="1200">
                <a:solidFill>
                  <a:srgbClr val="339966"/>
                </a:solidFill>
                <a:latin typeface="Tahoma"/>
                <a:cs typeface="Tahoma"/>
              </a:rPr>
              <a:t></a:t>
            </a:r>
            <a:r>
              <a:rPr dirty="0" smtClean="0" sz="1200" spc="85">
                <a:solidFill>
                  <a:srgbClr val="339966"/>
                </a:solidFill>
                <a:latin typeface="Tahoma"/>
                <a:cs typeface="Tahoma"/>
              </a:rPr>
              <a:t> </a:t>
            </a:r>
            <a:r>
              <a:rPr dirty="0" smtClean="0" sz="1200" spc="0" b="1">
                <a:solidFill>
                  <a:srgbClr val="161616"/>
                </a:solidFill>
                <a:latin typeface="Microsoft YaHei UI"/>
                <a:cs typeface="Microsoft YaHei UI"/>
              </a:rPr>
              <a:t>智能家居</a:t>
            </a:r>
            <a:endParaRPr sz="1200">
              <a:latin typeface="Microsoft YaHei UI"/>
              <a:cs typeface="Microsoft YaHei UI"/>
            </a:endParaRPr>
          </a:p>
          <a:p>
            <a:pPr marL="12700">
              <a:lnSpc>
                <a:spcPct val="100000"/>
              </a:lnSpc>
            </a:pPr>
            <a:r>
              <a:rPr dirty="0" smtClean="0" sz="1200">
                <a:solidFill>
                  <a:srgbClr val="339966"/>
                </a:solidFill>
                <a:latin typeface="Tahoma"/>
                <a:cs typeface="Tahoma"/>
              </a:rPr>
              <a:t></a:t>
            </a:r>
            <a:r>
              <a:rPr dirty="0" smtClean="0" sz="1200" spc="85">
                <a:solidFill>
                  <a:srgbClr val="339966"/>
                </a:solidFill>
                <a:latin typeface="Tahoma"/>
                <a:cs typeface="Tahoma"/>
              </a:rPr>
              <a:t> </a:t>
            </a:r>
            <a:r>
              <a:rPr dirty="0" smtClean="0" sz="1200" spc="0" b="1">
                <a:solidFill>
                  <a:srgbClr val="161616"/>
                </a:solidFill>
                <a:latin typeface="Microsoft YaHei UI"/>
                <a:cs typeface="Microsoft YaHei UI"/>
              </a:rPr>
              <a:t>智能厨房</a:t>
            </a:r>
            <a:endParaRPr sz="1200">
              <a:latin typeface="Microsoft YaHei UI"/>
              <a:cs typeface="Microsoft YaHei UI"/>
            </a:endParaRPr>
          </a:p>
        </p:txBody>
      </p:sp>
      <p:sp>
        <p:nvSpPr>
          <p:cNvPr id="22" name="object 22"/>
          <p:cNvSpPr/>
          <p:nvPr/>
        </p:nvSpPr>
        <p:spPr>
          <a:xfrm>
            <a:off x="1583267" y="3373438"/>
            <a:ext cx="6829971" cy="496849"/>
          </a:xfrm>
          <a:custGeom>
            <a:avLst/>
            <a:gdLst/>
            <a:ahLst/>
            <a:cxnLst/>
            <a:rect l="l" t="t" r="r" b="b"/>
            <a:pathLst>
              <a:path w="6829971" h="496849">
                <a:moveTo>
                  <a:pt x="0" y="0"/>
                </a:moveTo>
                <a:lnTo>
                  <a:pt x="25100" y="36976"/>
                </a:lnTo>
                <a:lnTo>
                  <a:pt x="98713" y="73769"/>
                </a:lnTo>
                <a:lnTo>
                  <a:pt x="218302" y="110197"/>
                </a:lnTo>
                <a:lnTo>
                  <a:pt x="381335" y="146078"/>
                </a:lnTo>
                <a:lnTo>
                  <a:pt x="585276" y="181229"/>
                </a:lnTo>
                <a:lnTo>
                  <a:pt x="827591" y="215468"/>
                </a:lnTo>
                <a:lnTo>
                  <a:pt x="1105745" y="248611"/>
                </a:lnTo>
                <a:lnTo>
                  <a:pt x="1417204" y="280478"/>
                </a:lnTo>
                <a:lnTo>
                  <a:pt x="1759434" y="310885"/>
                </a:lnTo>
                <a:lnTo>
                  <a:pt x="2129901" y="339650"/>
                </a:lnTo>
                <a:lnTo>
                  <a:pt x="2526068" y="366590"/>
                </a:lnTo>
                <a:lnTo>
                  <a:pt x="2945404" y="391524"/>
                </a:lnTo>
                <a:lnTo>
                  <a:pt x="3385371" y="414268"/>
                </a:lnTo>
                <a:lnTo>
                  <a:pt x="3843438" y="434640"/>
                </a:lnTo>
                <a:lnTo>
                  <a:pt x="4317068" y="452458"/>
                </a:lnTo>
                <a:lnTo>
                  <a:pt x="4803727" y="467539"/>
                </a:lnTo>
                <a:lnTo>
                  <a:pt x="5300882" y="479701"/>
                </a:lnTo>
                <a:lnTo>
                  <a:pt x="5805997" y="488762"/>
                </a:lnTo>
                <a:lnTo>
                  <a:pt x="6316538" y="494539"/>
                </a:lnTo>
                <a:lnTo>
                  <a:pt x="6829971" y="496849"/>
                </a:lnTo>
              </a:path>
            </a:pathLst>
          </a:custGeom>
          <a:ln w="19050">
            <a:solidFill>
              <a:srgbClr val="0066CC"/>
            </a:solidFill>
          </a:ln>
        </p:spPr>
        <p:txBody>
          <a:bodyPr wrap="square" lIns="0" tIns="0" rIns="0" bIns="0" rtlCol="0">
            <a:noAutofit/>
          </a:bodyPr>
          <a:lstStyle/>
          <a:p/>
        </p:txBody>
      </p:sp>
      <p:sp>
        <p:nvSpPr>
          <p:cNvPr id="23" name="object 23"/>
          <p:cNvSpPr/>
          <p:nvPr/>
        </p:nvSpPr>
        <p:spPr>
          <a:xfrm>
            <a:off x="8409500" y="3832190"/>
            <a:ext cx="76212" cy="76200"/>
          </a:xfrm>
          <a:custGeom>
            <a:avLst/>
            <a:gdLst/>
            <a:ahLst/>
            <a:cxnLst/>
            <a:rect l="l" t="t" r="r" b="b"/>
            <a:pathLst>
              <a:path w="76212" h="76200">
                <a:moveTo>
                  <a:pt x="38" y="0"/>
                </a:moveTo>
                <a:lnTo>
                  <a:pt x="0" y="76200"/>
                </a:lnTo>
                <a:lnTo>
                  <a:pt x="76212" y="38138"/>
                </a:lnTo>
                <a:lnTo>
                  <a:pt x="38" y="0"/>
                </a:lnTo>
                <a:close/>
              </a:path>
            </a:pathLst>
          </a:custGeom>
          <a:solidFill>
            <a:srgbClr val="0066CC"/>
          </a:solidFill>
        </p:spPr>
        <p:txBody>
          <a:bodyPr wrap="square" lIns="0" tIns="0" rIns="0" bIns="0" rtlCol="0">
            <a:noAutofit/>
          </a:bodyPr>
          <a:lstStyle/>
          <a:p/>
        </p:txBody>
      </p:sp>
      <p:sp>
        <p:nvSpPr>
          <p:cNvPr id="24" name="object 24"/>
          <p:cNvSpPr/>
          <p:nvPr/>
        </p:nvSpPr>
        <p:spPr>
          <a:xfrm>
            <a:off x="1355666" y="3870351"/>
            <a:ext cx="7065886" cy="422249"/>
          </a:xfrm>
          <a:custGeom>
            <a:avLst/>
            <a:gdLst/>
            <a:ahLst/>
            <a:cxnLst/>
            <a:rect l="l" t="t" r="r" b="b"/>
            <a:pathLst>
              <a:path w="7065886" h="422249">
                <a:moveTo>
                  <a:pt x="0" y="422249"/>
                </a:moveTo>
                <a:lnTo>
                  <a:pt x="25980" y="390795"/>
                </a:lnTo>
                <a:lnTo>
                  <a:pt x="102169" y="359496"/>
                </a:lnTo>
                <a:lnTo>
                  <a:pt x="225943" y="328508"/>
                </a:lnTo>
                <a:lnTo>
                  <a:pt x="394674" y="297986"/>
                </a:lnTo>
                <a:lnTo>
                  <a:pt x="605737" y="268087"/>
                </a:lnTo>
                <a:lnTo>
                  <a:pt x="856506" y="238964"/>
                </a:lnTo>
                <a:lnTo>
                  <a:pt x="1144356" y="210775"/>
                </a:lnTo>
                <a:lnTo>
                  <a:pt x="1466659" y="183675"/>
                </a:lnTo>
                <a:lnTo>
                  <a:pt x="1820790" y="157819"/>
                </a:lnTo>
                <a:lnTo>
                  <a:pt x="2204124" y="133362"/>
                </a:lnTo>
                <a:lnTo>
                  <a:pt x="2614034" y="110461"/>
                </a:lnTo>
                <a:lnTo>
                  <a:pt x="3047895" y="89270"/>
                </a:lnTo>
                <a:lnTo>
                  <a:pt x="3503080" y="69946"/>
                </a:lnTo>
                <a:lnTo>
                  <a:pt x="3976964" y="52644"/>
                </a:lnTo>
                <a:lnTo>
                  <a:pt x="4466920" y="37519"/>
                </a:lnTo>
                <a:lnTo>
                  <a:pt x="4970324" y="24727"/>
                </a:lnTo>
                <a:lnTo>
                  <a:pt x="5484548" y="14423"/>
                </a:lnTo>
                <a:lnTo>
                  <a:pt x="6006967" y="6764"/>
                </a:lnTo>
                <a:lnTo>
                  <a:pt x="6534955" y="1904"/>
                </a:lnTo>
                <a:lnTo>
                  <a:pt x="7065886" y="0"/>
                </a:lnTo>
              </a:path>
            </a:pathLst>
          </a:custGeom>
          <a:ln w="19050">
            <a:solidFill>
              <a:srgbClr val="0066CC"/>
            </a:solidFill>
          </a:ln>
        </p:spPr>
        <p:txBody>
          <a:bodyPr wrap="square" lIns="0" tIns="0" rIns="0" bIns="0" rtlCol="0">
            <a:noAutofit/>
          </a:bodyPr>
          <a:lstStyle/>
          <a:p/>
        </p:txBody>
      </p:sp>
      <p:sp>
        <p:nvSpPr>
          <p:cNvPr id="25" name="object 25"/>
          <p:cNvSpPr/>
          <p:nvPr/>
        </p:nvSpPr>
        <p:spPr>
          <a:xfrm>
            <a:off x="8409508" y="3832249"/>
            <a:ext cx="76212" cy="76200"/>
          </a:xfrm>
          <a:custGeom>
            <a:avLst/>
            <a:gdLst/>
            <a:ahLst/>
            <a:cxnLst/>
            <a:rect l="l" t="t" r="r" b="b"/>
            <a:pathLst>
              <a:path w="76212" h="76200">
                <a:moveTo>
                  <a:pt x="0" y="0"/>
                </a:moveTo>
                <a:lnTo>
                  <a:pt x="25" y="76200"/>
                </a:lnTo>
                <a:lnTo>
                  <a:pt x="76212" y="38074"/>
                </a:lnTo>
                <a:lnTo>
                  <a:pt x="0" y="0"/>
                </a:lnTo>
                <a:close/>
              </a:path>
            </a:pathLst>
          </a:custGeom>
          <a:solidFill>
            <a:srgbClr val="0066CC"/>
          </a:solidFill>
        </p:spPr>
        <p:txBody>
          <a:bodyPr wrap="square" lIns="0" tIns="0" rIns="0" bIns="0" rtlCol="0">
            <a:noAutofit/>
          </a:bodyPr>
          <a:lstStyle/>
          <a:p/>
        </p:txBody>
      </p:sp>
      <p:sp>
        <p:nvSpPr>
          <p:cNvPr id="26" name="object 26"/>
          <p:cNvSpPr/>
          <p:nvPr/>
        </p:nvSpPr>
        <p:spPr>
          <a:xfrm>
            <a:off x="3904594" y="3427999"/>
            <a:ext cx="4512411" cy="442264"/>
          </a:xfrm>
          <a:custGeom>
            <a:avLst/>
            <a:gdLst/>
            <a:ahLst/>
            <a:cxnLst/>
            <a:rect l="l" t="t" r="r" b="b"/>
            <a:pathLst>
              <a:path w="4512411" h="442264">
                <a:moveTo>
                  <a:pt x="0" y="0"/>
                </a:moveTo>
                <a:lnTo>
                  <a:pt x="65126" y="65470"/>
                </a:lnTo>
                <a:lnTo>
                  <a:pt x="144035" y="97803"/>
                </a:lnTo>
                <a:lnTo>
                  <a:pt x="251617" y="129653"/>
                </a:lnTo>
                <a:lnTo>
                  <a:pt x="386206" y="160859"/>
                </a:lnTo>
                <a:lnTo>
                  <a:pt x="546136" y="191261"/>
                </a:lnTo>
                <a:lnTo>
                  <a:pt x="729739" y="220698"/>
                </a:lnTo>
                <a:lnTo>
                  <a:pt x="935348" y="249008"/>
                </a:lnTo>
                <a:lnTo>
                  <a:pt x="1161297" y="276030"/>
                </a:lnTo>
                <a:lnTo>
                  <a:pt x="1405918" y="301604"/>
                </a:lnTo>
                <a:lnTo>
                  <a:pt x="1667545" y="325568"/>
                </a:lnTo>
                <a:lnTo>
                  <a:pt x="1944511" y="347762"/>
                </a:lnTo>
                <a:lnTo>
                  <a:pt x="2235149" y="368025"/>
                </a:lnTo>
                <a:lnTo>
                  <a:pt x="2537792" y="386195"/>
                </a:lnTo>
                <a:lnTo>
                  <a:pt x="2850774" y="402112"/>
                </a:lnTo>
                <a:lnTo>
                  <a:pt x="3172426" y="415615"/>
                </a:lnTo>
                <a:lnTo>
                  <a:pt x="3501083" y="426543"/>
                </a:lnTo>
                <a:lnTo>
                  <a:pt x="3835077" y="434734"/>
                </a:lnTo>
                <a:lnTo>
                  <a:pt x="4172742" y="440028"/>
                </a:lnTo>
                <a:lnTo>
                  <a:pt x="4512411" y="442264"/>
                </a:lnTo>
              </a:path>
            </a:pathLst>
          </a:custGeom>
          <a:ln w="19050">
            <a:solidFill>
              <a:srgbClr val="0066CC"/>
            </a:solidFill>
          </a:ln>
        </p:spPr>
        <p:txBody>
          <a:bodyPr wrap="square" lIns="0" tIns="0" rIns="0" bIns="0" rtlCol="0">
            <a:noAutofit/>
          </a:bodyPr>
          <a:lstStyle/>
          <a:p/>
        </p:txBody>
      </p:sp>
      <p:sp>
        <p:nvSpPr>
          <p:cNvPr id="27" name="object 27"/>
          <p:cNvSpPr/>
          <p:nvPr/>
        </p:nvSpPr>
        <p:spPr>
          <a:xfrm>
            <a:off x="8409482" y="3832155"/>
            <a:ext cx="76238" cy="76200"/>
          </a:xfrm>
          <a:custGeom>
            <a:avLst/>
            <a:gdLst/>
            <a:ahLst/>
            <a:cxnLst/>
            <a:rect l="l" t="t" r="r" b="b"/>
            <a:pathLst>
              <a:path w="76238" h="76200">
                <a:moveTo>
                  <a:pt x="63" y="0"/>
                </a:moveTo>
                <a:lnTo>
                  <a:pt x="0" y="76199"/>
                </a:lnTo>
                <a:lnTo>
                  <a:pt x="76238" y="38176"/>
                </a:lnTo>
                <a:lnTo>
                  <a:pt x="63" y="0"/>
                </a:lnTo>
                <a:close/>
              </a:path>
            </a:pathLst>
          </a:custGeom>
          <a:solidFill>
            <a:srgbClr val="0066CC"/>
          </a:solidFill>
        </p:spPr>
        <p:txBody>
          <a:bodyPr wrap="square" lIns="0" tIns="0" rIns="0" bIns="0" rtlCol="0">
            <a:noAutofit/>
          </a:bodyPr>
          <a:lstStyle/>
          <a:p/>
        </p:txBody>
      </p:sp>
      <p:sp>
        <p:nvSpPr>
          <p:cNvPr id="28" name="object 28"/>
          <p:cNvSpPr/>
          <p:nvPr/>
        </p:nvSpPr>
        <p:spPr>
          <a:xfrm>
            <a:off x="4158706" y="3870402"/>
            <a:ext cx="4262107" cy="504748"/>
          </a:xfrm>
          <a:custGeom>
            <a:avLst/>
            <a:gdLst/>
            <a:ahLst/>
            <a:cxnLst/>
            <a:rect l="l" t="t" r="r" b="b"/>
            <a:pathLst>
              <a:path w="4262107" h="504748">
                <a:moveTo>
                  <a:pt x="0" y="504748"/>
                </a:moveTo>
                <a:lnTo>
                  <a:pt x="15641" y="467296"/>
                </a:lnTo>
                <a:lnTo>
                  <a:pt x="61514" y="430027"/>
                </a:lnTo>
                <a:lnTo>
                  <a:pt x="136045" y="393126"/>
                </a:lnTo>
                <a:lnTo>
                  <a:pt x="237660" y="356775"/>
                </a:lnTo>
                <a:lnTo>
                  <a:pt x="364784" y="321159"/>
                </a:lnTo>
                <a:lnTo>
                  <a:pt x="515842" y="286462"/>
                </a:lnTo>
                <a:lnTo>
                  <a:pt x="689261" y="252866"/>
                </a:lnTo>
                <a:lnTo>
                  <a:pt x="883466" y="220556"/>
                </a:lnTo>
                <a:lnTo>
                  <a:pt x="1096881" y="189716"/>
                </a:lnTo>
                <a:lnTo>
                  <a:pt x="1327934" y="160529"/>
                </a:lnTo>
                <a:lnTo>
                  <a:pt x="1575049" y="133179"/>
                </a:lnTo>
                <a:lnTo>
                  <a:pt x="1836651" y="107849"/>
                </a:lnTo>
                <a:lnTo>
                  <a:pt x="2111168" y="84724"/>
                </a:lnTo>
                <a:lnTo>
                  <a:pt x="2397023" y="63987"/>
                </a:lnTo>
                <a:lnTo>
                  <a:pt x="2692643" y="45821"/>
                </a:lnTo>
                <a:lnTo>
                  <a:pt x="2996453" y="30411"/>
                </a:lnTo>
                <a:lnTo>
                  <a:pt x="3306879" y="17940"/>
                </a:lnTo>
                <a:lnTo>
                  <a:pt x="3622346" y="8592"/>
                </a:lnTo>
                <a:lnTo>
                  <a:pt x="3941280" y="2551"/>
                </a:lnTo>
                <a:lnTo>
                  <a:pt x="4262107" y="0"/>
                </a:lnTo>
              </a:path>
            </a:pathLst>
          </a:custGeom>
          <a:ln w="19050">
            <a:solidFill>
              <a:srgbClr val="0066CC"/>
            </a:solidFill>
          </a:ln>
        </p:spPr>
        <p:txBody>
          <a:bodyPr wrap="square" lIns="0" tIns="0" rIns="0" bIns="0" rtlCol="0">
            <a:noAutofit/>
          </a:bodyPr>
          <a:lstStyle/>
          <a:p/>
        </p:txBody>
      </p:sp>
      <p:sp>
        <p:nvSpPr>
          <p:cNvPr id="29" name="object 29"/>
          <p:cNvSpPr/>
          <p:nvPr/>
        </p:nvSpPr>
        <p:spPr>
          <a:xfrm>
            <a:off x="8409476" y="3832310"/>
            <a:ext cx="76238" cy="76200"/>
          </a:xfrm>
          <a:custGeom>
            <a:avLst/>
            <a:gdLst/>
            <a:ahLst/>
            <a:cxnLst/>
            <a:rect l="l" t="t" r="r" b="b"/>
            <a:pathLst>
              <a:path w="76238" h="76200">
                <a:moveTo>
                  <a:pt x="0" y="0"/>
                </a:moveTo>
                <a:lnTo>
                  <a:pt x="88" y="76199"/>
                </a:lnTo>
                <a:lnTo>
                  <a:pt x="76238" y="38011"/>
                </a:lnTo>
                <a:lnTo>
                  <a:pt x="0" y="0"/>
                </a:lnTo>
                <a:close/>
              </a:path>
            </a:pathLst>
          </a:custGeom>
          <a:solidFill>
            <a:srgbClr val="0066CC"/>
          </a:solidFill>
        </p:spPr>
        <p:txBody>
          <a:bodyPr wrap="square" lIns="0" tIns="0" rIns="0" bIns="0" rtlCol="0">
            <a:noAutofit/>
          </a:bodyPr>
          <a:lstStyle/>
          <a:p/>
        </p:txBody>
      </p:sp>
      <p:sp>
        <p:nvSpPr>
          <p:cNvPr id="30" name="object 30"/>
          <p:cNvSpPr/>
          <p:nvPr/>
        </p:nvSpPr>
        <p:spPr>
          <a:xfrm>
            <a:off x="6764866" y="3373440"/>
            <a:ext cx="1656333" cy="496430"/>
          </a:xfrm>
          <a:custGeom>
            <a:avLst/>
            <a:gdLst/>
            <a:ahLst/>
            <a:cxnLst/>
            <a:rect l="l" t="t" r="r" b="b"/>
            <a:pathLst>
              <a:path w="1656333" h="496430">
                <a:moveTo>
                  <a:pt x="0" y="0"/>
                </a:moveTo>
                <a:lnTo>
                  <a:pt x="23740" y="72438"/>
                </a:lnTo>
                <a:lnTo>
                  <a:pt x="52519" y="108225"/>
                </a:lnTo>
                <a:lnTo>
                  <a:pt x="91773" y="143495"/>
                </a:lnTo>
                <a:lnTo>
                  <a:pt x="140903" y="178074"/>
                </a:lnTo>
                <a:lnTo>
                  <a:pt x="199312" y="211790"/>
                </a:lnTo>
                <a:lnTo>
                  <a:pt x="266401" y="244469"/>
                </a:lnTo>
                <a:lnTo>
                  <a:pt x="341573" y="275940"/>
                </a:lnTo>
                <a:lnTo>
                  <a:pt x="424228" y="306029"/>
                </a:lnTo>
                <a:lnTo>
                  <a:pt x="513770" y="334564"/>
                </a:lnTo>
                <a:lnTo>
                  <a:pt x="609600" y="361371"/>
                </a:lnTo>
                <a:lnTo>
                  <a:pt x="711119" y="386280"/>
                </a:lnTo>
                <a:lnTo>
                  <a:pt x="817730" y="409115"/>
                </a:lnTo>
                <a:lnTo>
                  <a:pt x="928835" y="429706"/>
                </a:lnTo>
                <a:lnTo>
                  <a:pt x="1043835" y="447879"/>
                </a:lnTo>
                <a:lnTo>
                  <a:pt x="1162133" y="463461"/>
                </a:lnTo>
                <a:lnTo>
                  <a:pt x="1283129" y="476280"/>
                </a:lnTo>
                <a:lnTo>
                  <a:pt x="1406227" y="486163"/>
                </a:lnTo>
                <a:lnTo>
                  <a:pt x="1530828" y="492937"/>
                </a:lnTo>
                <a:lnTo>
                  <a:pt x="1656333" y="496430"/>
                </a:lnTo>
              </a:path>
            </a:pathLst>
          </a:custGeom>
          <a:ln w="19050">
            <a:solidFill>
              <a:srgbClr val="0066CC"/>
            </a:solidFill>
          </a:ln>
        </p:spPr>
        <p:txBody>
          <a:bodyPr wrap="square" lIns="0" tIns="0" rIns="0" bIns="0" rtlCol="0">
            <a:noAutofit/>
          </a:bodyPr>
          <a:lstStyle/>
          <a:p/>
        </p:txBody>
      </p:sp>
      <p:sp>
        <p:nvSpPr>
          <p:cNvPr id="31" name="object 31"/>
          <p:cNvSpPr/>
          <p:nvPr/>
        </p:nvSpPr>
        <p:spPr>
          <a:xfrm>
            <a:off x="8409249" y="3831683"/>
            <a:ext cx="76466" cy="76200"/>
          </a:xfrm>
          <a:custGeom>
            <a:avLst/>
            <a:gdLst/>
            <a:ahLst/>
            <a:cxnLst/>
            <a:rect l="l" t="t" r="r" b="b"/>
            <a:pathLst>
              <a:path w="76466" h="76200">
                <a:moveTo>
                  <a:pt x="546" y="0"/>
                </a:moveTo>
                <a:lnTo>
                  <a:pt x="0" y="76200"/>
                </a:lnTo>
                <a:lnTo>
                  <a:pt x="76466" y="38646"/>
                </a:lnTo>
                <a:lnTo>
                  <a:pt x="546" y="0"/>
                </a:lnTo>
                <a:close/>
              </a:path>
            </a:pathLst>
          </a:custGeom>
          <a:solidFill>
            <a:srgbClr val="0066CC"/>
          </a:solidFill>
        </p:spPr>
        <p:txBody>
          <a:bodyPr wrap="square" lIns="0" tIns="0" rIns="0" bIns="0" rtlCol="0">
            <a:noAutofit/>
          </a:bodyPr>
          <a:lstStyle/>
          <a:p/>
        </p:txBody>
      </p:sp>
      <p:sp>
        <p:nvSpPr>
          <p:cNvPr id="32" name="object 32"/>
          <p:cNvSpPr/>
          <p:nvPr/>
        </p:nvSpPr>
        <p:spPr>
          <a:xfrm>
            <a:off x="6612305" y="3870745"/>
            <a:ext cx="1808784" cy="528218"/>
          </a:xfrm>
          <a:custGeom>
            <a:avLst/>
            <a:gdLst/>
            <a:ahLst/>
            <a:cxnLst/>
            <a:rect l="l" t="t" r="r" b="b"/>
            <a:pathLst>
              <a:path w="1808784" h="528218">
                <a:moveTo>
                  <a:pt x="0" y="528218"/>
                </a:moveTo>
                <a:lnTo>
                  <a:pt x="6596" y="489512"/>
                </a:lnTo>
                <a:lnTo>
                  <a:pt x="25949" y="450992"/>
                </a:lnTo>
                <a:lnTo>
                  <a:pt x="57404" y="412841"/>
                </a:lnTo>
                <a:lnTo>
                  <a:pt x="100305" y="375245"/>
                </a:lnTo>
                <a:lnTo>
                  <a:pt x="153997" y="338388"/>
                </a:lnTo>
                <a:lnTo>
                  <a:pt x="217825" y="302456"/>
                </a:lnTo>
                <a:lnTo>
                  <a:pt x="291134" y="267633"/>
                </a:lnTo>
                <a:lnTo>
                  <a:pt x="373268" y="234104"/>
                </a:lnTo>
                <a:lnTo>
                  <a:pt x="463572" y="202054"/>
                </a:lnTo>
                <a:lnTo>
                  <a:pt x="561392" y="171669"/>
                </a:lnTo>
                <a:lnTo>
                  <a:pt x="666072" y="143132"/>
                </a:lnTo>
                <a:lnTo>
                  <a:pt x="776956" y="116628"/>
                </a:lnTo>
                <a:lnTo>
                  <a:pt x="893390" y="92343"/>
                </a:lnTo>
                <a:lnTo>
                  <a:pt x="1014719" y="70462"/>
                </a:lnTo>
                <a:lnTo>
                  <a:pt x="1140287" y="51169"/>
                </a:lnTo>
                <a:lnTo>
                  <a:pt x="1269439" y="34649"/>
                </a:lnTo>
                <a:lnTo>
                  <a:pt x="1401520" y="21087"/>
                </a:lnTo>
                <a:lnTo>
                  <a:pt x="1535874" y="10669"/>
                </a:lnTo>
                <a:lnTo>
                  <a:pt x="1671848" y="3578"/>
                </a:lnTo>
                <a:lnTo>
                  <a:pt x="1808784" y="0"/>
                </a:lnTo>
              </a:path>
            </a:pathLst>
          </a:custGeom>
          <a:ln w="19050">
            <a:solidFill>
              <a:srgbClr val="0066CC"/>
            </a:solidFill>
          </a:ln>
        </p:spPr>
        <p:txBody>
          <a:bodyPr wrap="square" lIns="0" tIns="0" rIns="0" bIns="0" rtlCol="0">
            <a:noAutofit/>
          </a:bodyPr>
          <a:lstStyle/>
          <a:p/>
        </p:txBody>
      </p:sp>
      <p:sp>
        <p:nvSpPr>
          <p:cNvPr id="33" name="object 33"/>
          <p:cNvSpPr/>
          <p:nvPr/>
        </p:nvSpPr>
        <p:spPr>
          <a:xfrm>
            <a:off x="8409275" y="3832714"/>
            <a:ext cx="76441" cy="76200"/>
          </a:xfrm>
          <a:custGeom>
            <a:avLst/>
            <a:gdLst/>
            <a:ahLst/>
            <a:cxnLst/>
            <a:rect l="l" t="t" r="r" b="b"/>
            <a:pathLst>
              <a:path w="76441" h="76200">
                <a:moveTo>
                  <a:pt x="0" y="0"/>
                </a:moveTo>
                <a:lnTo>
                  <a:pt x="482" y="76200"/>
                </a:lnTo>
                <a:lnTo>
                  <a:pt x="76441" y="37617"/>
                </a:lnTo>
                <a:lnTo>
                  <a:pt x="0" y="0"/>
                </a:lnTo>
                <a:close/>
              </a:path>
            </a:pathLst>
          </a:custGeom>
          <a:solidFill>
            <a:srgbClr val="0066CC"/>
          </a:solidFill>
        </p:spPr>
        <p:txBody>
          <a:bodyPr wrap="square" lIns="0" tIns="0" rIns="0" bIns="0" rtlCol="0">
            <a:noAutofit/>
          </a:bodyPr>
          <a:lstStyle/>
          <a:p/>
        </p:txBody>
      </p:sp>
      <p:sp>
        <p:nvSpPr>
          <p:cNvPr id="34" name="object 34"/>
          <p:cNvSpPr/>
          <p:nvPr/>
        </p:nvSpPr>
        <p:spPr>
          <a:xfrm>
            <a:off x="8208434" y="4589464"/>
            <a:ext cx="3550254" cy="497634"/>
          </a:xfrm>
          <a:prstGeom prst="rect">
            <a:avLst/>
          </a:prstGeom>
          <a:blipFill>
            <a:blip r:embed="rId8" cstate="print"/>
            <a:stretch>
              <a:fillRect/>
            </a:stretch>
          </a:blipFill>
        </p:spPr>
        <p:txBody>
          <a:bodyPr wrap="square" lIns="0" tIns="0" rIns="0" bIns="0" rtlCol="0">
            <a:noAutofit/>
          </a:bodyPr>
          <a:lstStyle/>
          <a:p/>
        </p:txBody>
      </p:sp>
      <p:sp>
        <p:nvSpPr>
          <p:cNvPr id="35" name="object 35"/>
          <p:cNvSpPr/>
          <p:nvPr/>
        </p:nvSpPr>
        <p:spPr>
          <a:xfrm>
            <a:off x="10718800" y="2646362"/>
            <a:ext cx="1337729" cy="1009649"/>
          </a:xfrm>
          <a:prstGeom prst="rect">
            <a:avLst/>
          </a:prstGeom>
          <a:blipFill>
            <a:blip r:embed="rId9" cstate="print"/>
            <a:stretch>
              <a:fillRect/>
            </a:stretch>
          </a:blipFill>
        </p:spPr>
        <p:txBody>
          <a:bodyPr wrap="square" lIns="0" tIns="0" rIns="0" bIns="0" rtlCol="0">
            <a:noAutofit/>
          </a:bodyPr>
          <a:lstStyle/>
          <a:p/>
        </p:txBody>
      </p:sp>
      <p:sp>
        <p:nvSpPr>
          <p:cNvPr id="36" name="object 36"/>
          <p:cNvSpPr/>
          <p:nvPr/>
        </p:nvSpPr>
        <p:spPr>
          <a:xfrm>
            <a:off x="9882054" y="3652640"/>
            <a:ext cx="1206500" cy="898982"/>
          </a:xfrm>
          <a:prstGeom prst="rect">
            <a:avLst/>
          </a:prstGeom>
          <a:blipFill>
            <a:blip r:embed="rId10" cstate="print"/>
            <a:stretch>
              <a:fillRect/>
            </a:stretch>
          </a:blipFill>
        </p:spPr>
        <p:txBody>
          <a:bodyPr wrap="square" lIns="0" tIns="0" rIns="0" bIns="0" rtlCol="0">
            <a:noAutofit/>
          </a:bodyPr>
          <a:lstStyle/>
          <a:p/>
        </p:txBody>
      </p:sp>
      <p:sp>
        <p:nvSpPr>
          <p:cNvPr id="37" name="object 37"/>
          <p:cNvSpPr txBox="1"/>
          <p:nvPr/>
        </p:nvSpPr>
        <p:spPr>
          <a:xfrm>
            <a:off x="10269644" y="3301048"/>
            <a:ext cx="1016000" cy="210820"/>
          </a:xfrm>
          <a:prstGeom prst="rect">
            <a:avLst/>
          </a:prstGeom>
        </p:spPr>
        <p:txBody>
          <a:bodyPr wrap="square" lIns="0" tIns="0" rIns="0" bIns="0" rtlCol="0" vert="horz">
            <a:noAutofit/>
          </a:bodyPr>
          <a:lstStyle/>
          <a:p>
            <a:pPr marL="12700">
              <a:lnSpc>
                <a:spcPct val="100000"/>
              </a:lnSpc>
            </a:pPr>
            <a:r>
              <a:rPr dirty="0" smtClean="0" sz="1300" b="1">
                <a:solidFill>
                  <a:srgbClr val="0066CC"/>
                </a:solidFill>
                <a:latin typeface="Microsoft YaHei UI"/>
                <a:cs typeface="Microsoft YaHei UI"/>
              </a:rPr>
              <a:t>百度知识图谱</a:t>
            </a:r>
            <a:endParaRPr sz="1300">
              <a:latin typeface="Microsoft YaHei UI"/>
              <a:cs typeface="Microsoft YaHei UI"/>
            </a:endParaRPr>
          </a:p>
        </p:txBody>
      </p:sp>
      <p:sp>
        <p:nvSpPr>
          <p:cNvPr id="38" name="object 38"/>
          <p:cNvSpPr/>
          <p:nvPr/>
        </p:nvSpPr>
        <p:spPr>
          <a:xfrm>
            <a:off x="8398934" y="2665414"/>
            <a:ext cx="1200144" cy="717497"/>
          </a:xfrm>
          <a:prstGeom prst="rect">
            <a:avLst/>
          </a:prstGeom>
          <a:blipFill>
            <a:blip r:embed="rId11" cstate="print"/>
            <a:stretch>
              <a:fillRect/>
            </a:stretch>
          </a:blipFill>
        </p:spPr>
        <p:txBody>
          <a:bodyPr wrap="square" lIns="0" tIns="0" rIns="0" bIns="0" rtlCol="0">
            <a:noAutofit/>
          </a:bodyPr>
          <a:lstStyle/>
          <a:p/>
        </p:txBody>
      </p:sp>
      <p:sp>
        <p:nvSpPr>
          <p:cNvPr id="39" name="object 39"/>
          <p:cNvSpPr/>
          <p:nvPr/>
        </p:nvSpPr>
        <p:spPr>
          <a:xfrm>
            <a:off x="9313341" y="3046412"/>
            <a:ext cx="1344077" cy="209879"/>
          </a:xfrm>
          <a:prstGeom prst="rect">
            <a:avLst/>
          </a:prstGeom>
          <a:blipFill>
            <a:blip r:embed="rId12" cstate="print"/>
            <a:stretch>
              <a:fillRect/>
            </a:stretch>
          </a:blipFill>
        </p:spPr>
        <p:txBody>
          <a:bodyPr wrap="square" lIns="0" tIns="0" rIns="0" bIns="0" rtlCol="0">
            <a:noAutofit/>
          </a:bodyPr>
          <a:lstStyle/>
          <a:p/>
        </p:txBody>
      </p:sp>
      <p:sp>
        <p:nvSpPr>
          <p:cNvPr id="40" name="object 40"/>
          <p:cNvSpPr/>
          <p:nvPr/>
        </p:nvSpPr>
        <p:spPr>
          <a:xfrm>
            <a:off x="5961494" y="4896777"/>
            <a:ext cx="1736823" cy="1182976"/>
          </a:xfrm>
          <a:prstGeom prst="rect">
            <a:avLst/>
          </a:prstGeom>
          <a:blipFill>
            <a:blip r:embed="rId13" cstate="print"/>
            <a:stretch>
              <a:fillRect/>
            </a:stretch>
          </a:blipFill>
        </p:spPr>
        <p:txBody>
          <a:bodyPr wrap="square" lIns="0" tIns="0" rIns="0" bIns="0" rtlCol="0">
            <a:noAutofit/>
          </a:bodyPr>
          <a:lstStyle/>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4614" y="136016"/>
            <a:ext cx="4013835" cy="560705"/>
          </a:xfrm>
          <a:prstGeom prst="rect">
            <a:avLst/>
          </a:prstGeom>
        </p:spPr>
        <p:txBody>
          <a:bodyPr wrap="square" lIns="0" tIns="0" rIns="0" bIns="0" rtlCol="0" vert="horz">
            <a:noAutofit/>
          </a:bodyPr>
          <a:lstStyle/>
          <a:p>
            <a:pPr marL="12700">
              <a:lnSpc>
                <a:spcPct val="100000"/>
              </a:lnSpc>
            </a:pPr>
            <a:r>
              <a:rPr dirty="0" smtClean="0" sz="3600" spc="-45" b="1">
                <a:solidFill>
                  <a:srgbClr val="303030"/>
                </a:solidFill>
                <a:latin typeface="Microsoft YaHei UI"/>
                <a:cs typeface="Microsoft YaHei UI"/>
              </a:rPr>
              <a:t>D</a:t>
            </a:r>
            <a:r>
              <a:rPr dirty="0" smtClean="0" sz="3600" spc="-25" b="1">
                <a:solidFill>
                  <a:srgbClr val="303030"/>
                </a:solidFill>
                <a:latin typeface="Microsoft YaHei UI"/>
                <a:cs typeface="Microsoft YaHei UI"/>
              </a:rPr>
              <a:t>2</a:t>
            </a:r>
            <a:r>
              <a:rPr dirty="0" smtClean="0" sz="3600" spc="5" b="1">
                <a:solidFill>
                  <a:srgbClr val="303030"/>
                </a:solidFill>
                <a:latin typeface="Microsoft YaHei UI"/>
                <a:cs typeface="Microsoft YaHei UI"/>
              </a:rPr>
              <a:t>R</a:t>
            </a:r>
            <a:r>
              <a:rPr dirty="0" smtClean="0" sz="3600" spc="0" b="1">
                <a:solidFill>
                  <a:srgbClr val="303030"/>
                </a:solidFill>
                <a:latin typeface="Microsoft YaHei UI"/>
                <a:cs typeface="Microsoft YaHei UI"/>
              </a:rPr>
              <a:t>工具构建（</a:t>
            </a:r>
            <a:r>
              <a:rPr dirty="0" smtClean="0" sz="3600" spc="-25" b="1">
                <a:solidFill>
                  <a:srgbClr val="303030"/>
                </a:solidFill>
                <a:latin typeface="Microsoft YaHei UI"/>
                <a:cs typeface="Microsoft YaHei UI"/>
              </a:rPr>
              <a:t>2</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
        <p:nvSpPr>
          <p:cNvPr id="3" name="object 3"/>
          <p:cNvSpPr txBox="1"/>
          <p:nvPr/>
        </p:nvSpPr>
        <p:spPr>
          <a:xfrm>
            <a:off x="798142" y="1433350"/>
            <a:ext cx="10426700" cy="3121660"/>
          </a:xfrm>
          <a:prstGeom prst="rect">
            <a:avLst/>
          </a:prstGeom>
        </p:spPr>
        <p:txBody>
          <a:bodyPr wrap="square" lIns="0" tIns="0" rIns="0" bIns="0" rtlCol="0" vert="horz">
            <a:noAutofit/>
          </a:bodyPr>
          <a:lstStyle/>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通过特定的关键词及规则来设置数据更新的标记，从而实现数据的增量映射</a:t>
            </a:r>
            <a:endParaRPr sz="2400">
              <a:latin typeface="Microsoft YaHei UI"/>
              <a:cs typeface="Microsoft YaHei UI"/>
            </a:endParaRPr>
          </a:p>
          <a:p>
            <a:pPr marL="355600" marR="12700">
              <a:lnSpc>
                <a:spcPct val="150000"/>
              </a:lnSpc>
            </a:pPr>
            <a:r>
              <a:rPr dirty="0" smtClean="0" sz="2400" spc="20">
                <a:solidFill>
                  <a:srgbClr val="303030"/>
                </a:solidFill>
                <a:latin typeface="Microsoft YaHei UI"/>
                <a:cs typeface="Microsoft YaHei UI"/>
              </a:rPr>
              <a:t>；例如，对于企业，设置“若成立时间为上次更新时间之后的企业为新的企</a:t>
            </a:r>
            <a:r>
              <a:rPr dirty="0" smtClean="0" sz="2400" spc="5">
                <a:solidFill>
                  <a:srgbClr val="303030"/>
                </a:solidFill>
                <a:latin typeface="Microsoft YaHei UI"/>
                <a:cs typeface="Microsoft YaHei UI"/>
              </a:rPr>
              <a:t> </a:t>
            </a:r>
            <a:r>
              <a:rPr dirty="0" smtClean="0" sz="2400" spc="490">
                <a:solidFill>
                  <a:srgbClr val="303030"/>
                </a:solidFill>
                <a:latin typeface="Microsoft YaHei UI"/>
                <a:cs typeface="Microsoft YaHei UI"/>
              </a:rPr>
              <a:t>业”。</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300"/>
              </a:lnSpc>
              <a:spcBef>
                <a:spcPts val="19"/>
              </a:spcBef>
            </a:pPr>
            <a:endParaRPr sz="1300"/>
          </a:p>
          <a:p>
            <a:pPr marL="355600" marR="15240" indent="-342900">
              <a:lnSpc>
                <a:spcPct val="15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经过</a:t>
            </a:r>
            <a:r>
              <a:rPr dirty="0" smtClean="0" sz="2400" spc="-30">
                <a:solidFill>
                  <a:srgbClr val="303030"/>
                </a:solidFill>
                <a:latin typeface="Microsoft YaHei UI"/>
                <a:cs typeface="Microsoft YaHei UI"/>
              </a:rPr>
              <a:t>D</a:t>
            </a:r>
            <a:r>
              <a:rPr dirty="0" smtClean="0" sz="2400" spc="-30">
                <a:solidFill>
                  <a:srgbClr val="303030"/>
                </a:solidFill>
                <a:latin typeface="Microsoft YaHei UI"/>
                <a:cs typeface="Microsoft YaHei UI"/>
              </a:rPr>
              <a:t>2R</a:t>
            </a:r>
            <a:r>
              <a:rPr dirty="0" smtClean="0" sz="2400" spc="0">
                <a:solidFill>
                  <a:srgbClr val="303030"/>
                </a:solidFill>
                <a:latin typeface="Microsoft YaHei UI"/>
                <a:cs typeface="Microsoft YaHei UI"/>
              </a:rPr>
              <a:t>映射的数据直接存储成为知识图谱中的知识，因而其数据量仅取决</a:t>
            </a:r>
            <a:r>
              <a:rPr dirty="0" smtClean="0" sz="2400" spc="0">
                <a:solidFill>
                  <a:srgbClr val="303030"/>
                </a:solidFill>
                <a:latin typeface="Microsoft YaHei UI"/>
                <a:cs typeface="Microsoft YaHei UI"/>
              </a:rPr>
              <a:t> 于存储的支撑量。</a:t>
            </a:r>
            <a:endParaRPr sz="2400">
              <a:latin typeface="Microsoft YaHei UI"/>
              <a:cs typeface="Microsoft YaHei U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5400">
              <a:lnSpc>
                <a:spcPct val="100000"/>
              </a:lnSpc>
            </a:pPr>
            <a:r>
              <a:rPr dirty="0" smtClean="0" sz="3600" b="1">
                <a:solidFill>
                  <a:srgbClr val="303030"/>
                </a:solidFill>
                <a:latin typeface="Microsoft YaHei UI"/>
                <a:cs typeface="Microsoft YaHei UI"/>
              </a:rPr>
              <a:t>半结构化行业数据源解析</a:t>
            </a:r>
            <a:endParaRPr sz="3600">
              <a:latin typeface="Microsoft YaHei UI"/>
              <a:cs typeface="Microsoft YaHei UI"/>
            </a:endParaRPr>
          </a:p>
        </p:txBody>
      </p:sp>
      <p:sp>
        <p:nvSpPr>
          <p:cNvPr id="3" name="object 3"/>
          <p:cNvSpPr txBox="1"/>
          <p:nvPr/>
        </p:nvSpPr>
        <p:spPr>
          <a:xfrm>
            <a:off x="798142" y="1346989"/>
            <a:ext cx="9258300" cy="2877820"/>
          </a:xfrm>
          <a:prstGeom prst="rect">
            <a:avLst/>
          </a:prstGeom>
        </p:spPr>
        <p:txBody>
          <a:bodyPr wrap="square" lIns="0" tIns="0" rIns="0" bIns="0" rtlCol="0" vert="horz">
            <a:noAutofit/>
          </a:bodyPr>
          <a:lstStyle/>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行业网站大都是通过模板来生成的，因此通常使用</a:t>
            </a:r>
            <a:r>
              <a:rPr dirty="0" smtClean="0" sz="2000">
                <a:solidFill>
                  <a:srgbClr val="44AC8D"/>
                </a:solidFill>
                <a:latin typeface="Microsoft YaHei UI"/>
                <a:cs typeface="Microsoft YaHei UI"/>
              </a:rPr>
              <a:t>包装器</a:t>
            </a:r>
            <a:r>
              <a:rPr dirty="0" smtClean="0" sz="2000">
                <a:solidFill>
                  <a:srgbClr val="303030"/>
                </a:solidFill>
                <a:latin typeface="Microsoft YaHei UI"/>
                <a:cs typeface="Microsoft YaHei UI"/>
              </a:rPr>
              <a:t>来进行解析；</a:t>
            </a:r>
            <a:endParaRPr sz="20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300"/>
              </a:lnSpc>
              <a:spcBef>
                <a:spcPts val="20"/>
              </a:spcBef>
            </a:pPr>
            <a:endParaRPr sz="13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包装器可以自动进行学习，但为了保证准确度，通常使用</a:t>
            </a:r>
            <a:r>
              <a:rPr dirty="0" smtClean="0" sz="2000">
                <a:solidFill>
                  <a:srgbClr val="44AC8D"/>
                </a:solidFill>
                <a:latin typeface="Microsoft YaHei UI"/>
                <a:cs typeface="Microsoft YaHei UI"/>
              </a:rPr>
              <a:t>人机结合</a:t>
            </a:r>
            <a:r>
              <a:rPr dirty="0" smtClean="0" sz="2000">
                <a:solidFill>
                  <a:srgbClr val="303030"/>
                </a:solidFill>
                <a:latin typeface="Microsoft YaHei UI"/>
                <a:cs typeface="Microsoft YaHei UI"/>
              </a:rPr>
              <a:t>的方法；</a:t>
            </a:r>
            <a:endParaRPr sz="20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300"/>
              </a:lnSpc>
              <a:spcBef>
                <a:spcPts val="19"/>
              </a:spcBef>
            </a:pPr>
            <a:endParaRPr sz="13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行业数据源解析，由于网站的高度可变性，因此尚没有统一的工具。</a:t>
            </a:r>
            <a:endParaRPr sz="20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300"/>
              </a:lnSpc>
              <a:spcBef>
                <a:spcPts val="20"/>
              </a:spcBef>
            </a:pPr>
            <a:endParaRPr sz="13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在实际应用中，通常</a:t>
            </a:r>
            <a:r>
              <a:rPr dirty="0" smtClean="0" sz="2000">
                <a:solidFill>
                  <a:srgbClr val="23AB8C"/>
                </a:solidFill>
                <a:latin typeface="Microsoft YaHei UI"/>
                <a:cs typeface="Microsoft YaHei UI"/>
              </a:rPr>
              <a:t>针对不同结构的数据配置相应的包装器</a:t>
            </a:r>
            <a:r>
              <a:rPr dirty="0" smtClean="0" sz="2000">
                <a:solidFill>
                  <a:srgbClr val="303030"/>
                </a:solidFill>
                <a:latin typeface="Microsoft YaHei UI"/>
                <a:cs typeface="Microsoft YaHei UI"/>
              </a:rPr>
              <a:t>，完成数据的解析。</a:t>
            </a:r>
            <a:endParaRPr sz="2000">
              <a:latin typeface="Microsoft YaHei UI"/>
              <a:cs typeface="Microsoft YaHei U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0580" y="1804035"/>
            <a:ext cx="0" cy="3757929"/>
          </a:xfrm>
          <a:custGeom>
            <a:avLst/>
            <a:gdLst/>
            <a:ahLst/>
            <a:cxnLst/>
            <a:rect l="l" t="t" r="r" b="b"/>
            <a:pathLst>
              <a:path w="0" h="3757929">
                <a:moveTo>
                  <a:pt x="0" y="0"/>
                </a:moveTo>
                <a:lnTo>
                  <a:pt x="0" y="3757929"/>
                </a:lnTo>
              </a:path>
            </a:pathLst>
          </a:custGeom>
          <a:ln w="31750">
            <a:solidFill>
              <a:srgbClr val="23AB8C"/>
            </a:solidFill>
          </a:ln>
        </p:spPr>
        <p:txBody>
          <a:bodyPr wrap="square" lIns="0" tIns="0" rIns="0" bIns="0" rtlCol="0">
            <a:noAutofit/>
          </a:bodyPr>
          <a:lstStyle/>
          <a:p/>
        </p:txBody>
      </p:sp>
      <p:sp>
        <p:nvSpPr>
          <p:cNvPr id="3" name="object 3"/>
          <p:cNvSpPr/>
          <p:nvPr/>
        </p:nvSpPr>
        <p:spPr>
          <a:xfrm>
            <a:off x="4835258" y="1019975"/>
            <a:ext cx="6570961" cy="5488195"/>
          </a:xfrm>
          <a:prstGeom prst="rect">
            <a:avLst/>
          </a:prstGeom>
          <a:blipFill>
            <a:blip r:embed="rId2" cstate="print"/>
            <a:stretch>
              <a:fillRect/>
            </a:stretch>
          </a:blipFill>
        </p:spPr>
        <p:txBody>
          <a:bodyPr wrap="square" lIns="0" tIns="0" rIns="0" bIns="0" rtlCol="0">
            <a:noAutofit/>
          </a:bodyPr>
          <a:lstStyle/>
          <a:p/>
        </p:txBody>
      </p:sp>
      <p:sp>
        <p:nvSpPr>
          <p:cNvPr id="4" name="object 4"/>
          <p:cNvSpPr txBox="1">
            <a:spLocks noGrp="1"/>
          </p:cNvSpPr>
          <p:nvPr>
            <p:ph type="title"/>
          </p:nvPr>
        </p:nvSpPr>
        <p:spPr>
          <a:prstGeom prst="rect"/>
        </p:spPr>
        <p:txBody>
          <a:bodyPr wrap="square" lIns="0" tIns="0" rIns="0" bIns="0" rtlCol="0" vert="horz">
            <a:noAutofit/>
          </a:bodyPr>
          <a:lstStyle/>
          <a:p>
            <a:pPr marL="38735">
              <a:lnSpc>
                <a:spcPct val="100000"/>
              </a:lnSpc>
            </a:pPr>
            <a:r>
              <a:rPr dirty="0" smtClean="0" sz="3600" b="1">
                <a:solidFill>
                  <a:srgbClr val="303030"/>
                </a:solidFill>
                <a:latin typeface="Microsoft YaHei UI"/>
                <a:cs typeface="Microsoft YaHei UI"/>
              </a:rPr>
              <a:t>包装器配置工具</a:t>
            </a:r>
            <a:endParaRPr sz="3600">
              <a:latin typeface="Microsoft YaHei UI"/>
              <a:cs typeface="Microsoft YaHei UI"/>
            </a:endParaRPr>
          </a:p>
        </p:txBody>
      </p:sp>
      <p:sp>
        <p:nvSpPr>
          <p:cNvPr id="5" name="object 5"/>
          <p:cNvSpPr txBox="1"/>
          <p:nvPr/>
        </p:nvSpPr>
        <p:spPr>
          <a:xfrm>
            <a:off x="1100402" y="1462559"/>
            <a:ext cx="1295400" cy="317500"/>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Microsoft YaHei UI"/>
                <a:cs typeface="Microsoft YaHei UI"/>
              </a:rPr>
              <a:t>输入源设置</a:t>
            </a:r>
            <a:endParaRPr sz="2000">
              <a:latin typeface="Microsoft YaHei UI"/>
              <a:cs typeface="Microsoft YaHei UI"/>
            </a:endParaRPr>
          </a:p>
        </p:txBody>
      </p:sp>
      <p:sp>
        <p:nvSpPr>
          <p:cNvPr id="6" name="object 6"/>
          <p:cNvSpPr/>
          <p:nvPr/>
        </p:nvSpPr>
        <p:spPr>
          <a:xfrm>
            <a:off x="658590" y="1460510"/>
            <a:ext cx="343405" cy="343461"/>
          </a:xfrm>
          <a:custGeom>
            <a:avLst/>
            <a:gdLst/>
            <a:ahLst/>
            <a:cxnLst/>
            <a:rect l="l" t="t" r="r" b="b"/>
            <a:pathLst>
              <a:path w="343405" h="343461">
                <a:moveTo>
                  <a:pt x="169781" y="0"/>
                </a:moveTo>
                <a:lnTo>
                  <a:pt x="126838" y="5899"/>
                </a:lnTo>
                <a:lnTo>
                  <a:pt x="87970" y="21726"/>
                </a:lnTo>
                <a:lnTo>
                  <a:pt x="54540" y="46117"/>
                </a:lnTo>
                <a:lnTo>
                  <a:pt x="27914" y="77708"/>
                </a:lnTo>
                <a:lnTo>
                  <a:pt x="9454" y="115135"/>
                </a:lnTo>
                <a:lnTo>
                  <a:pt x="526" y="157033"/>
                </a:lnTo>
                <a:lnTo>
                  <a:pt x="0" y="177540"/>
                </a:lnTo>
                <a:lnTo>
                  <a:pt x="1078" y="191935"/>
                </a:lnTo>
                <a:lnTo>
                  <a:pt x="11122" y="232802"/>
                </a:lnTo>
                <a:lnTo>
                  <a:pt x="30441" y="269170"/>
                </a:lnTo>
                <a:lnTo>
                  <a:pt x="57831" y="299730"/>
                </a:lnTo>
                <a:lnTo>
                  <a:pt x="92089" y="323171"/>
                </a:lnTo>
                <a:lnTo>
                  <a:pt x="132013" y="338185"/>
                </a:lnTo>
                <a:lnTo>
                  <a:pt x="176397" y="343461"/>
                </a:lnTo>
                <a:lnTo>
                  <a:pt x="190871" y="342462"/>
                </a:lnTo>
                <a:lnTo>
                  <a:pt x="231975" y="332603"/>
                </a:lnTo>
                <a:lnTo>
                  <a:pt x="268571" y="313416"/>
                </a:lnTo>
                <a:lnTo>
                  <a:pt x="299337" y="286147"/>
                </a:lnTo>
                <a:lnTo>
                  <a:pt x="322947" y="252043"/>
                </a:lnTo>
                <a:lnTo>
                  <a:pt x="338078" y="212349"/>
                </a:lnTo>
                <a:lnTo>
                  <a:pt x="343405" y="168312"/>
                </a:lnTo>
                <a:lnTo>
                  <a:pt x="342505" y="153743"/>
                </a:lnTo>
                <a:lnTo>
                  <a:pt x="332871" y="112354"/>
                </a:lnTo>
                <a:lnTo>
                  <a:pt x="313844" y="75481"/>
                </a:lnTo>
                <a:lnTo>
                  <a:pt x="286722" y="44467"/>
                </a:lnTo>
                <a:lnTo>
                  <a:pt x="252805" y="20654"/>
                </a:lnTo>
                <a:lnTo>
                  <a:pt x="213392" y="5384"/>
                </a:lnTo>
                <a:lnTo>
                  <a:pt x="169781" y="0"/>
                </a:lnTo>
                <a:close/>
              </a:path>
            </a:pathLst>
          </a:custGeom>
          <a:solidFill>
            <a:srgbClr val="DCF2EC"/>
          </a:solidFill>
        </p:spPr>
        <p:txBody>
          <a:bodyPr wrap="square" lIns="0" tIns="0" rIns="0" bIns="0" rtlCol="0">
            <a:noAutofit/>
          </a:bodyPr>
          <a:lstStyle/>
          <a:p/>
        </p:txBody>
      </p:sp>
      <p:sp>
        <p:nvSpPr>
          <p:cNvPr id="7" name="object 7"/>
          <p:cNvSpPr/>
          <p:nvPr/>
        </p:nvSpPr>
        <p:spPr>
          <a:xfrm>
            <a:off x="658494" y="1460510"/>
            <a:ext cx="343501" cy="343461"/>
          </a:xfrm>
          <a:custGeom>
            <a:avLst/>
            <a:gdLst/>
            <a:ahLst/>
            <a:cxnLst/>
            <a:rect l="l" t="t" r="r" b="b"/>
            <a:pathLst>
              <a:path w="343501" h="343461">
                <a:moveTo>
                  <a:pt x="0" y="171757"/>
                </a:moveTo>
                <a:lnTo>
                  <a:pt x="5447" y="128671"/>
                </a:lnTo>
                <a:lnTo>
                  <a:pt x="20881" y="89603"/>
                </a:lnTo>
                <a:lnTo>
                  <a:pt x="44937" y="55915"/>
                </a:lnTo>
                <a:lnTo>
                  <a:pt x="76250" y="28972"/>
                </a:lnTo>
                <a:lnTo>
                  <a:pt x="113457" y="10139"/>
                </a:lnTo>
                <a:lnTo>
                  <a:pt x="155193" y="778"/>
                </a:lnTo>
                <a:lnTo>
                  <a:pt x="169876" y="0"/>
                </a:lnTo>
                <a:lnTo>
                  <a:pt x="184800" y="613"/>
                </a:lnTo>
                <a:lnTo>
                  <a:pt x="227156" y="9442"/>
                </a:lnTo>
                <a:lnTo>
                  <a:pt x="264881" y="27709"/>
                </a:lnTo>
                <a:lnTo>
                  <a:pt x="296677" y="54071"/>
                </a:lnTo>
                <a:lnTo>
                  <a:pt x="321245" y="87187"/>
                </a:lnTo>
                <a:lnTo>
                  <a:pt x="337286" y="125714"/>
                </a:lnTo>
                <a:lnTo>
                  <a:pt x="343501" y="168312"/>
                </a:lnTo>
                <a:lnTo>
                  <a:pt x="342896" y="183396"/>
                </a:lnTo>
                <a:lnTo>
                  <a:pt x="334154" y="226125"/>
                </a:lnTo>
                <a:lnTo>
                  <a:pt x="316049" y="264094"/>
                </a:lnTo>
                <a:lnTo>
                  <a:pt x="289907" y="296058"/>
                </a:lnTo>
                <a:lnTo>
                  <a:pt x="257050" y="320771"/>
                </a:lnTo>
                <a:lnTo>
                  <a:pt x="218804" y="336987"/>
                </a:lnTo>
                <a:lnTo>
                  <a:pt x="176493" y="343461"/>
                </a:lnTo>
                <a:lnTo>
                  <a:pt x="161277" y="342865"/>
                </a:lnTo>
                <a:lnTo>
                  <a:pt x="118245" y="334197"/>
                </a:lnTo>
                <a:lnTo>
                  <a:pt x="80077" y="316229"/>
                </a:lnTo>
                <a:lnTo>
                  <a:pt x="47974" y="290269"/>
                </a:lnTo>
                <a:lnTo>
                  <a:pt x="23140" y="257628"/>
                </a:lnTo>
                <a:lnTo>
                  <a:pt x="6780" y="219615"/>
                </a:lnTo>
                <a:lnTo>
                  <a:pt x="95" y="177540"/>
                </a:lnTo>
                <a:lnTo>
                  <a:pt x="0" y="171757"/>
                </a:lnTo>
                <a:close/>
              </a:path>
            </a:pathLst>
          </a:custGeom>
          <a:ln w="31749">
            <a:solidFill>
              <a:srgbClr val="23AB8C"/>
            </a:solidFill>
          </a:ln>
        </p:spPr>
        <p:txBody>
          <a:bodyPr wrap="square" lIns="0" tIns="0" rIns="0" bIns="0" rtlCol="0">
            <a:noAutofit/>
          </a:bodyPr>
          <a:lstStyle/>
          <a:p/>
        </p:txBody>
      </p:sp>
      <p:sp>
        <p:nvSpPr>
          <p:cNvPr id="8" name="object 8"/>
          <p:cNvSpPr txBox="1"/>
          <p:nvPr/>
        </p:nvSpPr>
        <p:spPr>
          <a:xfrm>
            <a:off x="743584" y="2381884"/>
            <a:ext cx="3430270" cy="2598420"/>
          </a:xfrm>
          <a:prstGeom prst="rect">
            <a:avLst/>
          </a:prstGeom>
        </p:spPr>
        <p:txBody>
          <a:bodyPr wrap="square" lIns="0" tIns="0" rIns="0" bIns="0" rtlCol="0" vert="horz">
            <a:noAutofit/>
          </a:bodyPr>
          <a:lstStyle/>
          <a:p>
            <a:pPr marL="12700">
              <a:lnSpc>
                <a:spcPct val="100000"/>
              </a:lnSpc>
              <a:tabLst>
                <a:tab pos="368935" algn="l"/>
              </a:tabLst>
            </a:pPr>
            <a:r>
              <a:rPr dirty="0" smtClean="0" sz="1800" b="1">
                <a:solidFill>
                  <a:srgbClr val="44AC8D"/>
                </a:solidFill>
                <a:latin typeface="Arial Black"/>
                <a:cs typeface="Arial Black"/>
              </a:rPr>
              <a:t>2	</a:t>
            </a:r>
            <a:r>
              <a:rPr dirty="0" smtClean="0" baseline="1388" sz="3000">
                <a:solidFill>
                  <a:srgbClr val="303030"/>
                </a:solidFill>
                <a:latin typeface="Microsoft YaHei UI"/>
                <a:cs typeface="Microsoft YaHei UI"/>
              </a:rPr>
              <a:t>预处理配置</a:t>
            </a:r>
            <a:endParaRPr baseline="1388" sz="3000">
              <a:latin typeface="Microsoft YaHei UI"/>
              <a:cs typeface="Microsoft YaHei UI"/>
            </a:endParaRPr>
          </a:p>
          <a:p>
            <a:pPr>
              <a:lnSpc>
                <a:spcPts val="750"/>
              </a:lnSpc>
              <a:spcBef>
                <a:spcPts val="35"/>
              </a:spcBef>
            </a:pPr>
            <a:endParaRPr sz="75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tabLst>
                <a:tab pos="368935" algn="l"/>
              </a:tabLst>
            </a:pPr>
            <a:r>
              <a:rPr dirty="0" smtClean="0" sz="1800" b="1">
                <a:solidFill>
                  <a:srgbClr val="44AC8D"/>
                </a:solidFill>
                <a:latin typeface="Arial Black"/>
                <a:cs typeface="Arial Black"/>
              </a:rPr>
              <a:t>3	</a:t>
            </a:r>
            <a:r>
              <a:rPr dirty="0" smtClean="0" sz="2000">
                <a:solidFill>
                  <a:srgbClr val="303030"/>
                </a:solidFill>
                <a:latin typeface="Microsoft YaHei UI"/>
                <a:cs typeface="Microsoft YaHei UI"/>
              </a:rPr>
              <a:t>抽取目标配置</a:t>
            </a:r>
            <a:endParaRPr sz="2000">
              <a:latin typeface="Microsoft YaHei UI"/>
              <a:cs typeface="Microsoft YaHei UI"/>
            </a:endParaRPr>
          </a:p>
          <a:p>
            <a:pPr>
              <a:lnSpc>
                <a:spcPts val="600"/>
              </a:lnSpc>
              <a:spcBef>
                <a:spcPts val="4"/>
              </a:spcBef>
            </a:pPr>
            <a:endParaRPr sz="600"/>
          </a:p>
          <a:p>
            <a:pPr>
              <a:lnSpc>
                <a:spcPts val="1000"/>
              </a:lnSpc>
            </a:pPr>
            <a:endParaRPr sz="1000"/>
          </a:p>
          <a:p>
            <a:pPr>
              <a:lnSpc>
                <a:spcPts val="1000"/>
              </a:lnSpc>
            </a:pPr>
            <a:endParaRPr sz="1000"/>
          </a:p>
          <a:p>
            <a:pPr>
              <a:lnSpc>
                <a:spcPts val="1000"/>
              </a:lnSpc>
            </a:pPr>
            <a:endParaRPr sz="1000"/>
          </a:p>
          <a:p>
            <a:pPr marL="368935" marR="12700" indent="-356870">
              <a:lnSpc>
                <a:spcPct val="149400"/>
              </a:lnSpc>
              <a:tabLst>
                <a:tab pos="368935" algn="l"/>
              </a:tabLst>
            </a:pPr>
            <a:r>
              <a:rPr dirty="0" smtClean="0" sz="1800" b="1">
                <a:solidFill>
                  <a:srgbClr val="44AC8D"/>
                </a:solidFill>
                <a:latin typeface="Arial Black"/>
                <a:cs typeface="Arial Black"/>
              </a:rPr>
              <a:t>4	</a:t>
            </a:r>
            <a:r>
              <a:rPr dirty="0" smtClean="0" sz="2000">
                <a:solidFill>
                  <a:srgbClr val="303030"/>
                </a:solidFill>
                <a:latin typeface="Microsoft YaHei UI"/>
                <a:cs typeface="Microsoft YaHei UI"/>
              </a:rPr>
              <a:t>抽取过程配置：为抽取的目</a:t>
            </a:r>
            <a:r>
              <a:rPr dirty="0" smtClean="0" sz="2000">
                <a:solidFill>
                  <a:srgbClr val="303030"/>
                </a:solidFill>
                <a:latin typeface="Microsoft YaHei UI"/>
                <a:cs typeface="Microsoft YaHei UI"/>
              </a:rPr>
              <a:t> 标设置抽取规则</a:t>
            </a:r>
            <a:endParaRPr sz="2000">
              <a:latin typeface="Microsoft YaHei UI"/>
              <a:cs typeface="Microsoft YaHei UI"/>
            </a:endParaRPr>
          </a:p>
        </p:txBody>
      </p:sp>
      <p:sp>
        <p:nvSpPr>
          <p:cNvPr id="9" name="object 9"/>
          <p:cNvSpPr txBox="1"/>
          <p:nvPr/>
        </p:nvSpPr>
        <p:spPr>
          <a:xfrm>
            <a:off x="1100402" y="5577359"/>
            <a:ext cx="1295400" cy="317500"/>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Microsoft YaHei UI"/>
                <a:cs typeface="Microsoft YaHei UI"/>
              </a:rPr>
              <a:t>结果后处理</a:t>
            </a:r>
            <a:endParaRPr sz="2000">
              <a:latin typeface="Microsoft YaHei UI"/>
              <a:cs typeface="Microsoft YaHei UI"/>
            </a:endParaRPr>
          </a:p>
        </p:txBody>
      </p:sp>
      <p:sp>
        <p:nvSpPr>
          <p:cNvPr id="10" name="object 10"/>
          <p:cNvSpPr txBox="1"/>
          <p:nvPr/>
        </p:nvSpPr>
        <p:spPr>
          <a:xfrm>
            <a:off x="743584" y="1466215"/>
            <a:ext cx="178435" cy="292100"/>
          </a:xfrm>
          <a:prstGeom prst="rect">
            <a:avLst/>
          </a:prstGeom>
        </p:spPr>
        <p:txBody>
          <a:bodyPr wrap="square" lIns="0" tIns="0" rIns="0" bIns="0" rtlCol="0" vert="horz">
            <a:noAutofit/>
          </a:bodyPr>
          <a:lstStyle/>
          <a:p>
            <a:pPr marL="12700">
              <a:lnSpc>
                <a:spcPct val="100000"/>
              </a:lnSpc>
            </a:pPr>
            <a:r>
              <a:rPr dirty="0" smtClean="0" sz="1800" b="1">
                <a:solidFill>
                  <a:srgbClr val="44AC8D"/>
                </a:solidFill>
                <a:latin typeface="Arial Black"/>
                <a:cs typeface="Arial Black"/>
              </a:rPr>
              <a:t>1</a:t>
            </a:r>
            <a:endParaRPr sz="1800">
              <a:latin typeface="Arial Black"/>
              <a:cs typeface="Arial Black"/>
            </a:endParaRPr>
          </a:p>
        </p:txBody>
      </p:sp>
      <p:sp>
        <p:nvSpPr>
          <p:cNvPr id="11" name="object 11"/>
          <p:cNvSpPr/>
          <p:nvPr/>
        </p:nvSpPr>
        <p:spPr>
          <a:xfrm>
            <a:off x="658590" y="2401581"/>
            <a:ext cx="343405" cy="343461"/>
          </a:xfrm>
          <a:custGeom>
            <a:avLst/>
            <a:gdLst/>
            <a:ahLst/>
            <a:cxnLst/>
            <a:rect l="l" t="t" r="r" b="b"/>
            <a:pathLst>
              <a:path w="343405" h="343461">
                <a:moveTo>
                  <a:pt x="169781" y="0"/>
                </a:moveTo>
                <a:lnTo>
                  <a:pt x="126838" y="5899"/>
                </a:lnTo>
                <a:lnTo>
                  <a:pt x="87970" y="21726"/>
                </a:lnTo>
                <a:lnTo>
                  <a:pt x="54540" y="46117"/>
                </a:lnTo>
                <a:lnTo>
                  <a:pt x="27914" y="77708"/>
                </a:lnTo>
                <a:lnTo>
                  <a:pt x="9454" y="115135"/>
                </a:lnTo>
                <a:lnTo>
                  <a:pt x="526" y="157033"/>
                </a:lnTo>
                <a:lnTo>
                  <a:pt x="0" y="177540"/>
                </a:lnTo>
                <a:lnTo>
                  <a:pt x="1078" y="191935"/>
                </a:lnTo>
                <a:lnTo>
                  <a:pt x="11122" y="232802"/>
                </a:lnTo>
                <a:lnTo>
                  <a:pt x="30441" y="269170"/>
                </a:lnTo>
                <a:lnTo>
                  <a:pt x="57831" y="299730"/>
                </a:lnTo>
                <a:lnTo>
                  <a:pt x="92089" y="323171"/>
                </a:lnTo>
                <a:lnTo>
                  <a:pt x="132013" y="338185"/>
                </a:lnTo>
                <a:lnTo>
                  <a:pt x="176397" y="343461"/>
                </a:lnTo>
                <a:lnTo>
                  <a:pt x="190871" y="342462"/>
                </a:lnTo>
                <a:lnTo>
                  <a:pt x="231975" y="332603"/>
                </a:lnTo>
                <a:lnTo>
                  <a:pt x="268571" y="313416"/>
                </a:lnTo>
                <a:lnTo>
                  <a:pt x="299337" y="286147"/>
                </a:lnTo>
                <a:lnTo>
                  <a:pt x="322947" y="252043"/>
                </a:lnTo>
                <a:lnTo>
                  <a:pt x="338078" y="212349"/>
                </a:lnTo>
                <a:lnTo>
                  <a:pt x="343405" y="168312"/>
                </a:lnTo>
                <a:lnTo>
                  <a:pt x="342505" y="153743"/>
                </a:lnTo>
                <a:lnTo>
                  <a:pt x="332871" y="112354"/>
                </a:lnTo>
                <a:lnTo>
                  <a:pt x="313844" y="75481"/>
                </a:lnTo>
                <a:lnTo>
                  <a:pt x="286722" y="44467"/>
                </a:lnTo>
                <a:lnTo>
                  <a:pt x="252805" y="20654"/>
                </a:lnTo>
                <a:lnTo>
                  <a:pt x="213392" y="5384"/>
                </a:lnTo>
                <a:lnTo>
                  <a:pt x="169781" y="0"/>
                </a:lnTo>
                <a:close/>
              </a:path>
            </a:pathLst>
          </a:custGeom>
          <a:solidFill>
            <a:srgbClr val="DCF2EC"/>
          </a:solidFill>
        </p:spPr>
        <p:txBody>
          <a:bodyPr wrap="square" lIns="0" tIns="0" rIns="0" bIns="0" rtlCol="0">
            <a:noAutofit/>
          </a:bodyPr>
          <a:lstStyle/>
          <a:p/>
        </p:txBody>
      </p:sp>
      <p:sp>
        <p:nvSpPr>
          <p:cNvPr id="12" name="object 12"/>
          <p:cNvSpPr/>
          <p:nvPr/>
        </p:nvSpPr>
        <p:spPr>
          <a:xfrm>
            <a:off x="658494" y="2401581"/>
            <a:ext cx="343501" cy="343461"/>
          </a:xfrm>
          <a:custGeom>
            <a:avLst/>
            <a:gdLst/>
            <a:ahLst/>
            <a:cxnLst/>
            <a:rect l="l" t="t" r="r" b="b"/>
            <a:pathLst>
              <a:path w="343501" h="343461">
                <a:moveTo>
                  <a:pt x="0" y="171757"/>
                </a:moveTo>
                <a:lnTo>
                  <a:pt x="5447" y="128671"/>
                </a:lnTo>
                <a:lnTo>
                  <a:pt x="20881" y="89603"/>
                </a:lnTo>
                <a:lnTo>
                  <a:pt x="44937" y="55915"/>
                </a:lnTo>
                <a:lnTo>
                  <a:pt x="76250" y="28972"/>
                </a:lnTo>
                <a:lnTo>
                  <a:pt x="113457" y="10139"/>
                </a:lnTo>
                <a:lnTo>
                  <a:pt x="155193" y="778"/>
                </a:lnTo>
                <a:lnTo>
                  <a:pt x="169876" y="0"/>
                </a:lnTo>
                <a:lnTo>
                  <a:pt x="184800" y="613"/>
                </a:lnTo>
                <a:lnTo>
                  <a:pt x="227156" y="9442"/>
                </a:lnTo>
                <a:lnTo>
                  <a:pt x="264881" y="27709"/>
                </a:lnTo>
                <a:lnTo>
                  <a:pt x="296677" y="54071"/>
                </a:lnTo>
                <a:lnTo>
                  <a:pt x="321245" y="87187"/>
                </a:lnTo>
                <a:lnTo>
                  <a:pt x="337286" y="125714"/>
                </a:lnTo>
                <a:lnTo>
                  <a:pt x="343501" y="168312"/>
                </a:lnTo>
                <a:lnTo>
                  <a:pt x="342896" y="183396"/>
                </a:lnTo>
                <a:lnTo>
                  <a:pt x="334154" y="226125"/>
                </a:lnTo>
                <a:lnTo>
                  <a:pt x="316049" y="264094"/>
                </a:lnTo>
                <a:lnTo>
                  <a:pt x="289907" y="296058"/>
                </a:lnTo>
                <a:lnTo>
                  <a:pt x="257050" y="320771"/>
                </a:lnTo>
                <a:lnTo>
                  <a:pt x="218804" y="336987"/>
                </a:lnTo>
                <a:lnTo>
                  <a:pt x="176493" y="343461"/>
                </a:lnTo>
                <a:lnTo>
                  <a:pt x="161277" y="342865"/>
                </a:lnTo>
                <a:lnTo>
                  <a:pt x="118245" y="334197"/>
                </a:lnTo>
                <a:lnTo>
                  <a:pt x="80077" y="316229"/>
                </a:lnTo>
                <a:lnTo>
                  <a:pt x="47974" y="290269"/>
                </a:lnTo>
                <a:lnTo>
                  <a:pt x="23140" y="257628"/>
                </a:lnTo>
                <a:lnTo>
                  <a:pt x="6780" y="219615"/>
                </a:lnTo>
                <a:lnTo>
                  <a:pt x="95" y="177540"/>
                </a:lnTo>
                <a:lnTo>
                  <a:pt x="0" y="171757"/>
                </a:lnTo>
                <a:close/>
              </a:path>
            </a:pathLst>
          </a:custGeom>
          <a:ln w="31749">
            <a:solidFill>
              <a:srgbClr val="23AB8C"/>
            </a:solidFill>
          </a:ln>
        </p:spPr>
        <p:txBody>
          <a:bodyPr wrap="square" lIns="0" tIns="0" rIns="0" bIns="0" rtlCol="0">
            <a:noAutofit/>
          </a:bodyPr>
          <a:lstStyle/>
          <a:p/>
        </p:txBody>
      </p:sp>
      <p:sp>
        <p:nvSpPr>
          <p:cNvPr id="13" name="object 13"/>
          <p:cNvSpPr/>
          <p:nvPr/>
        </p:nvSpPr>
        <p:spPr>
          <a:xfrm>
            <a:off x="658590" y="3314075"/>
            <a:ext cx="343405" cy="343461"/>
          </a:xfrm>
          <a:custGeom>
            <a:avLst/>
            <a:gdLst/>
            <a:ahLst/>
            <a:cxnLst/>
            <a:rect l="l" t="t" r="r" b="b"/>
            <a:pathLst>
              <a:path w="343405" h="343461">
                <a:moveTo>
                  <a:pt x="169781" y="0"/>
                </a:moveTo>
                <a:lnTo>
                  <a:pt x="126838" y="5899"/>
                </a:lnTo>
                <a:lnTo>
                  <a:pt x="87970" y="21726"/>
                </a:lnTo>
                <a:lnTo>
                  <a:pt x="54540" y="46117"/>
                </a:lnTo>
                <a:lnTo>
                  <a:pt x="27914" y="77708"/>
                </a:lnTo>
                <a:lnTo>
                  <a:pt x="9454" y="115135"/>
                </a:lnTo>
                <a:lnTo>
                  <a:pt x="526" y="157033"/>
                </a:lnTo>
                <a:lnTo>
                  <a:pt x="0" y="177540"/>
                </a:lnTo>
                <a:lnTo>
                  <a:pt x="1078" y="191935"/>
                </a:lnTo>
                <a:lnTo>
                  <a:pt x="11122" y="232802"/>
                </a:lnTo>
                <a:lnTo>
                  <a:pt x="30441" y="269170"/>
                </a:lnTo>
                <a:lnTo>
                  <a:pt x="57831" y="299730"/>
                </a:lnTo>
                <a:lnTo>
                  <a:pt x="92089" y="323171"/>
                </a:lnTo>
                <a:lnTo>
                  <a:pt x="132013" y="338185"/>
                </a:lnTo>
                <a:lnTo>
                  <a:pt x="176397" y="343461"/>
                </a:lnTo>
                <a:lnTo>
                  <a:pt x="190871" y="342462"/>
                </a:lnTo>
                <a:lnTo>
                  <a:pt x="231975" y="332603"/>
                </a:lnTo>
                <a:lnTo>
                  <a:pt x="268571" y="313416"/>
                </a:lnTo>
                <a:lnTo>
                  <a:pt x="299337" y="286147"/>
                </a:lnTo>
                <a:lnTo>
                  <a:pt x="322947" y="252043"/>
                </a:lnTo>
                <a:lnTo>
                  <a:pt x="338078" y="212349"/>
                </a:lnTo>
                <a:lnTo>
                  <a:pt x="343405" y="168312"/>
                </a:lnTo>
                <a:lnTo>
                  <a:pt x="342505" y="153743"/>
                </a:lnTo>
                <a:lnTo>
                  <a:pt x="332871" y="112354"/>
                </a:lnTo>
                <a:lnTo>
                  <a:pt x="313844" y="75481"/>
                </a:lnTo>
                <a:lnTo>
                  <a:pt x="286722" y="44467"/>
                </a:lnTo>
                <a:lnTo>
                  <a:pt x="252805" y="20654"/>
                </a:lnTo>
                <a:lnTo>
                  <a:pt x="213392" y="5384"/>
                </a:lnTo>
                <a:lnTo>
                  <a:pt x="169781" y="0"/>
                </a:lnTo>
                <a:close/>
              </a:path>
            </a:pathLst>
          </a:custGeom>
          <a:solidFill>
            <a:srgbClr val="DCF2EC"/>
          </a:solidFill>
        </p:spPr>
        <p:txBody>
          <a:bodyPr wrap="square" lIns="0" tIns="0" rIns="0" bIns="0" rtlCol="0">
            <a:noAutofit/>
          </a:bodyPr>
          <a:lstStyle/>
          <a:p/>
        </p:txBody>
      </p:sp>
      <p:sp>
        <p:nvSpPr>
          <p:cNvPr id="14" name="object 14"/>
          <p:cNvSpPr/>
          <p:nvPr/>
        </p:nvSpPr>
        <p:spPr>
          <a:xfrm>
            <a:off x="658494" y="3314075"/>
            <a:ext cx="343501" cy="343461"/>
          </a:xfrm>
          <a:custGeom>
            <a:avLst/>
            <a:gdLst/>
            <a:ahLst/>
            <a:cxnLst/>
            <a:rect l="l" t="t" r="r" b="b"/>
            <a:pathLst>
              <a:path w="343501" h="343461">
                <a:moveTo>
                  <a:pt x="0" y="171757"/>
                </a:moveTo>
                <a:lnTo>
                  <a:pt x="5447" y="128671"/>
                </a:lnTo>
                <a:lnTo>
                  <a:pt x="20881" y="89603"/>
                </a:lnTo>
                <a:lnTo>
                  <a:pt x="44937" y="55915"/>
                </a:lnTo>
                <a:lnTo>
                  <a:pt x="76250" y="28972"/>
                </a:lnTo>
                <a:lnTo>
                  <a:pt x="113457" y="10139"/>
                </a:lnTo>
                <a:lnTo>
                  <a:pt x="155193" y="778"/>
                </a:lnTo>
                <a:lnTo>
                  <a:pt x="169876" y="0"/>
                </a:lnTo>
                <a:lnTo>
                  <a:pt x="184800" y="613"/>
                </a:lnTo>
                <a:lnTo>
                  <a:pt x="227156" y="9442"/>
                </a:lnTo>
                <a:lnTo>
                  <a:pt x="264881" y="27709"/>
                </a:lnTo>
                <a:lnTo>
                  <a:pt x="296677" y="54071"/>
                </a:lnTo>
                <a:lnTo>
                  <a:pt x="321245" y="87187"/>
                </a:lnTo>
                <a:lnTo>
                  <a:pt x="337286" y="125714"/>
                </a:lnTo>
                <a:lnTo>
                  <a:pt x="343501" y="168312"/>
                </a:lnTo>
                <a:lnTo>
                  <a:pt x="342896" y="183396"/>
                </a:lnTo>
                <a:lnTo>
                  <a:pt x="334154" y="226125"/>
                </a:lnTo>
                <a:lnTo>
                  <a:pt x="316049" y="264094"/>
                </a:lnTo>
                <a:lnTo>
                  <a:pt x="289907" y="296058"/>
                </a:lnTo>
                <a:lnTo>
                  <a:pt x="257050" y="320771"/>
                </a:lnTo>
                <a:lnTo>
                  <a:pt x="218804" y="336987"/>
                </a:lnTo>
                <a:lnTo>
                  <a:pt x="176493" y="343461"/>
                </a:lnTo>
                <a:lnTo>
                  <a:pt x="161277" y="342865"/>
                </a:lnTo>
                <a:lnTo>
                  <a:pt x="118245" y="334197"/>
                </a:lnTo>
                <a:lnTo>
                  <a:pt x="80077" y="316229"/>
                </a:lnTo>
                <a:lnTo>
                  <a:pt x="47974" y="290269"/>
                </a:lnTo>
                <a:lnTo>
                  <a:pt x="23140" y="257628"/>
                </a:lnTo>
                <a:lnTo>
                  <a:pt x="6780" y="219615"/>
                </a:lnTo>
                <a:lnTo>
                  <a:pt x="95" y="177540"/>
                </a:lnTo>
                <a:lnTo>
                  <a:pt x="0" y="171757"/>
                </a:lnTo>
                <a:close/>
              </a:path>
            </a:pathLst>
          </a:custGeom>
          <a:ln w="31749">
            <a:solidFill>
              <a:srgbClr val="23AB8C"/>
            </a:solidFill>
          </a:ln>
        </p:spPr>
        <p:txBody>
          <a:bodyPr wrap="square" lIns="0" tIns="0" rIns="0" bIns="0" rtlCol="0">
            <a:noAutofit/>
          </a:bodyPr>
          <a:lstStyle/>
          <a:p/>
        </p:txBody>
      </p:sp>
      <p:sp>
        <p:nvSpPr>
          <p:cNvPr id="15" name="object 15"/>
          <p:cNvSpPr/>
          <p:nvPr/>
        </p:nvSpPr>
        <p:spPr>
          <a:xfrm>
            <a:off x="658590" y="4227205"/>
            <a:ext cx="343405" cy="343461"/>
          </a:xfrm>
          <a:custGeom>
            <a:avLst/>
            <a:gdLst/>
            <a:ahLst/>
            <a:cxnLst/>
            <a:rect l="l" t="t" r="r" b="b"/>
            <a:pathLst>
              <a:path w="343405" h="343461">
                <a:moveTo>
                  <a:pt x="169781" y="0"/>
                </a:moveTo>
                <a:lnTo>
                  <a:pt x="126838" y="5899"/>
                </a:lnTo>
                <a:lnTo>
                  <a:pt x="87970" y="21726"/>
                </a:lnTo>
                <a:lnTo>
                  <a:pt x="54540" y="46117"/>
                </a:lnTo>
                <a:lnTo>
                  <a:pt x="27914" y="77708"/>
                </a:lnTo>
                <a:lnTo>
                  <a:pt x="9454" y="115135"/>
                </a:lnTo>
                <a:lnTo>
                  <a:pt x="526" y="157033"/>
                </a:lnTo>
                <a:lnTo>
                  <a:pt x="0" y="177540"/>
                </a:lnTo>
                <a:lnTo>
                  <a:pt x="1078" y="191935"/>
                </a:lnTo>
                <a:lnTo>
                  <a:pt x="11122" y="232802"/>
                </a:lnTo>
                <a:lnTo>
                  <a:pt x="30441" y="269170"/>
                </a:lnTo>
                <a:lnTo>
                  <a:pt x="57831" y="299730"/>
                </a:lnTo>
                <a:lnTo>
                  <a:pt x="92089" y="323171"/>
                </a:lnTo>
                <a:lnTo>
                  <a:pt x="132013" y="338185"/>
                </a:lnTo>
                <a:lnTo>
                  <a:pt x="176397" y="343461"/>
                </a:lnTo>
                <a:lnTo>
                  <a:pt x="190871" y="342462"/>
                </a:lnTo>
                <a:lnTo>
                  <a:pt x="231975" y="332603"/>
                </a:lnTo>
                <a:lnTo>
                  <a:pt x="268571" y="313416"/>
                </a:lnTo>
                <a:lnTo>
                  <a:pt x="299337" y="286147"/>
                </a:lnTo>
                <a:lnTo>
                  <a:pt x="322947" y="252043"/>
                </a:lnTo>
                <a:lnTo>
                  <a:pt x="338078" y="212349"/>
                </a:lnTo>
                <a:lnTo>
                  <a:pt x="343405" y="168312"/>
                </a:lnTo>
                <a:lnTo>
                  <a:pt x="342505" y="153743"/>
                </a:lnTo>
                <a:lnTo>
                  <a:pt x="332871" y="112354"/>
                </a:lnTo>
                <a:lnTo>
                  <a:pt x="313844" y="75481"/>
                </a:lnTo>
                <a:lnTo>
                  <a:pt x="286722" y="44467"/>
                </a:lnTo>
                <a:lnTo>
                  <a:pt x="252805" y="20654"/>
                </a:lnTo>
                <a:lnTo>
                  <a:pt x="213392" y="5384"/>
                </a:lnTo>
                <a:lnTo>
                  <a:pt x="169781" y="0"/>
                </a:lnTo>
                <a:close/>
              </a:path>
            </a:pathLst>
          </a:custGeom>
          <a:solidFill>
            <a:srgbClr val="DCF2EC"/>
          </a:solidFill>
        </p:spPr>
        <p:txBody>
          <a:bodyPr wrap="square" lIns="0" tIns="0" rIns="0" bIns="0" rtlCol="0">
            <a:noAutofit/>
          </a:bodyPr>
          <a:lstStyle/>
          <a:p/>
        </p:txBody>
      </p:sp>
      <p:sp>
        <p:nvSpPr>
          <p:cNvPr id="16" name="object 16"/>
          <p:cNvSpPr/>
          <p:nvPr/>
        </p:nvSpPr>
        <p:spPr>
          <a:xfrm>
            <a:off x="658494" y="4227206"/>
            <a:ext cx="343501" cy="343461"/>
          </a:xfrm>
          <a:custGeom>
            <a:avLst/>
            <a:gdLst/>
            <a:ahLst/>
            <a:cxnLst/>
            <a:rect l="l" t="t" r="r" b="b"/>
            <a:pathLst>
              <a:path w="343501" h="343461">
                <a:moveTo>
                  <a:pt x="0" y="171757"/>
                </a:moveTo>
                <a:lnTo>
                  <a:pt x="5447" y="128671"/>
                </a:lnTo>
                <a:lnTo>
                  <a:pt x="20881" y="89603"/>
                </a:lnTo>
                <a:lnTo>
                  <a:pt x="44937" y="55915"/>
                </a:lnTo>
                <a:lnTo>
                  <a:pt x="76250" y="28972"/>
                </a:lnTo>
                <a:lnTo>
                  <a:pt x="113457" y="10139"/>
                </a:lnTo>
                <a:lnTo>
                  <a:pt x="155193" y="778"/>
                </a:lnTo>
                <a:lnTo>
                  <a:pt x="169876" y="0"/>
                </a:lnTo>
                <a:lnTo>
                  <a:pt x="184800" y="613"/>
                </a:lnTo>
                <a:lnTo>
                  <a:pt x="227156" y="9442"/>
                </a:lnTo>
                <a:lnTo>
                  <a:pt x="264881" y="27709"/>
                </a:lnTo>
                <a:lnTo>
                  <a:pt x="296677" y="54071"/>
                </a:lnTo>
                <a:lnTo>
                  <a:pt x="321245" y="87187"/>
                </a:lnTo>
                <a:lnTo>
                  <a:pt x="337286" y="125714"/>
                </a:lnTo>
                <a:lnTo>
                  <a:pt x="343501" y="168312"/>
                </a:lnTo>
                <a:lnTo>
                  <a:pt x="342896" y="183396"/>
                </a:lnTo>
                <a:lnTo>
                  <a:pt x="334154" y="226125"/>
                </a:lnTo>
                <a:lnTo>
                  <a:pt x="316049" y="264094"/>
                </a:lnTo>
                <a:lnTo>
                  <a:pt x="289907" y="296058"/>
                </a:lnTo>
                <a:lnTo>
                  <a:pt x="257050" y="320771"/>
                </a:lnTo>
                <a:lnTo>
                  <a:pt x="218804" y="336987"/>
                </a:lnTo>
                <a:lnTo>
                  <a:pt x="176493" y="343461"/>
                </a:lnTo>
                <a:lnTo>
                  <a:pt x="161277" y="342865"/>
                </a:lnTo>
                <a:lnTo>
                  <a:pt x="118245" y="334197"/>
                </a:lnTo>
                <a:lnTo>
                  <a:pt x="80077" y="316229"/>
                </a:lnTo>
                <a:lnTo>
                  <a:pt x="47974" y="290269"/>
                </a:lnTo>
                <a:lnTo>
                  <a:pt x="23140" y="257628"/>
                </a:lnTo>
                <a:lnTo>
                  <a:pt x="6780" y="219615"/>
                </a:lnTo>
                <a:lnTo>
                  <a:pt x="95" y="177540"/>
                </a:lnTo>
                <a:lnTo>
                  <a:pt x="0" y="171757"/>
                </a:lnTo>
                <a:close/>
              </a:path>
            </a:pathLst>
          </a:custGeom>
          <a:ln w="31749">
            <a:solidFill>
              <a:srgbClr val="23AB8C"/>
            </a:solidFill>
          </a:ln>
        </p:spPr>
        <p:txBody>
          <a:bodyPr wrap="square" lIns="0" tIns="0" rIns="0" bIns="0" rtlCol="0">
            <a:noAutofit/>
          </a:bodyPr>
          <a:lstStyle/>
          <a:p/>
        </p:txBody>
      </p:sp>
      <p:sp>
        <p:nvSpPr>
          <p:cNvPr id="17" name="object 17"/>
          <p:cNvSpPr/>
          <p:nvPr/>
        </p:nvSpPr>
        <p:spPr>
          <a:xfrm>
            <a:off x="658590" y="5586739"/>
            <a:ext cx="343405" cy="343461"/>
          </a:xfrm>
          <a:custGeom>
            <a:avLst/>
            <a:gdLst/>
            <a:ahLst/>
            <a:cxnLst/>
            <a:rect l="l" t="t" r="r" b="b"/>
            <a:pathLst>
              <a:path w="343405" h="343461">
                <a:moveTo>
                  <a:pt x="169781" y="0"/>
                </a:moveTo>
                <a:lnTo>
                  <a:pt x="126838" y="5899"/>
                </a:lnTo>
                <a:lnTo>
                  <a:pt x="87970" y="21726"/>
                </a:lnTo>
                <a:lnTo>
                  <a:pt x="54540" y="46117"/>
                </a:lnTo>
                <a:lnTo>
                  <a:pt x="27914" y="77708"/>
                </a:lnTo>
                <a:lnTo>
                  <a:pt x="9454" y="115135"/>
                </a:lnTo>
                <a:lnTo>
                  <a:pt x="526" y="157033"/>
                </a:lnTo>
                <a:lnTo>
                  <a:pt x="0" y="177540"/>
                </a:lnTo>
                <a:lnTo>
                  <a:pt x="1078" y="191935"/>
                </a:lnTo>
                <a:lnTo>
                  <a:pt x="11122" y="232802"/>
                </a:lnTo>
                <a:lnTo>
                  <a:pt x="30441" y="269170"/>
                </a:lnTo>
                <a:lnTo>
                  <a:pt x="57831" y="299730"/>
                </a:lnTo>
                <a:lnTo>
                  <a:pt x="92089" y="323171"/>
                </a:lnTo>
                <a:lnTo>
                  <a:pt x="132013" y="338185"/>
                </a:lnTo>
                <a:lnTo>
                  <a:pt x="176397" y="343461"/>
                </a:lnTo>
                <a:lnTo>
                  <a:pt x="190871" y="342462"/>
                </a:lnTo>
                <a:lnTo>
                  <a:pt x="231975" y="332603"/>
                </a:lnTo>
                <a:lnTo>
                  <a:pt x="268571" y="313416"/>
                </a:lnTo>
                <a:lnTo>
                  <a:pt x="299337" y="286147"/>
                </a:lnTo>
                <a:lnTo>
                  <a:pt x="322947" y="252043"/>
                </a:lnTo>
                <a:lnTo>
                  <a:pt x="338078" y="212349"/>
                </a:lnTo>
                <a:lnTo>
                  <a:pt x="343405" y="168312"/>
                </a:lnTo>
                <a:lnTo>
                  <a:pt x="342505" y="153743"/>
                </a:lnTo>
                <a:lnTo>
                  <a:pt x="332871" y="112354"/>
                </a:lnTo>
                <a:lnTo>
                  <a:pt x="313844" y="75481"/>
                </a:lnTo>
                <a:lnTo>
                  <a:pt x="286722" y="44467"/>
                </a:lnTo>
                <a:lnTo>
                  <a:pt x="252805" y="20654"/>
                </a:lnTo>
                <a:lnTo>
                  <a:pt x="213392" y="5384"/>
                </a:lnTo>
                <a:lnTo>
                  <a:pt x="169781" y="0"/>
                </a:lnTo>
                <a:close/>
              </a:path>
            </a:pathLst>
          </a:custGeom>
          <a:solidFill>
            <a:srgbClr val="DCF2EC"/>
          </a:solidFill>
        </p:spPr>
        <p:txBody>
          <a:bodyPr wrap="square" lIns="0" tIns="0" rIns="0" bIns="0" rtlCol="0">
            <a:noAutofit/>
          </a:bodyPr>
          <a:lstStyle/>
          <a:p/>
        </p:txBody>
      </p:sp>
      <p:sp>
        <p:nvSpPr>
          <p:cNvPr id="18" name="object 18"/>
          <p:cNvSpPr/>
          <p:nvPr/>
        </p:nvSpPr>
        <p:spPr>
          <a:xfrm>
            <a:off x="658494" y="5586739"/>
            <a:ext cx="343501" cy="343461"/>
          </a:xfrm>
          <a:custGeom>
            <a:avLst/>
            <a:gdLst/>
            <a:ahLst/>
            <a:cxnLst/>
            <a:rect l="l" t="t" r="r" b="b"/>
            <a:pathLst>
              <a:path w="343501" h="343461">
                <a:moveTo>
                  <a:pt x="0" y="171757"/>
                </a:moveTo>
                <a:lnTo>
                  <a:pt x="5447" y="128671"/>
                </a:lnTo>
                <a:lnTo>
                  <a:pt x="20881" y="89603"/>
                </a:lnTo>
                <a:lnTo>
                  <a:pt x="44937" y="55915"/>
                </a:lnTo>
                <a:lnTo>
                  <a:pt x="76250" y="28972"/>
                </a:lnTo>
                <a:lnTo>
                  <a:pt x="113457" y="10139"/>
                </a:lnTo>
                <a:lnTo>
                  <a:pt x="155193" y="778"/>
                </a:lnTo>
                <a:lnTo>
                  <a:pt x="169876" y="0"/>
                </a:lnTo>
                <a:lnTo>
                  <a:pt x="184800" y="613"/>
                </a:lnTo>
                <a:lnTo>
                  <a:pt x="227156" y="9442"/>
                </a:lnTo>
                <a:lnTo>
                  <a:pt x="264881" y="27709"/>
                </a:lnTo>
                <a:lnTo>
                  <a:pt x="296677" y="54071"/>
                </a:lnTo>
                <a:lnTo>
                  <a:pt x="321245" y="87187"/>
                </a:lnTo>
                <a:lnTo>
                  <a:pt x="337286" y="125714"/>
                </a:lnTo>
                <a:lnTo>
                  <a:pt x="343501" y="168312"/>
                </a:lnTo>
                <a:lnTo>
                  <a:pt x="342896" y="183396"/>
                </a:lnTo>
                <a:lnTo>
                  <a:pt x="334154" y="226125"/>
                </a:lnTo>
                <a:lnTo>
                  <a:pt x="316049" y="264094"/>
                </a:lnTo>
                <a:lnTo>
                  <a:pt x="289907" y="296058"/>
                </a:lnTo>
                <a:lnTo>
                  <a:pt x="257050" y="320771"/>
                </a:lnTo>
                <a:lnTo>
                  <a:pt x="218804" y="336987"/>
                </a:lnTo>
                <a:lnTo>
                  <a:pt x="176493" y="343461"/>
                </a:lnTo>
                <a:lnTo>
                  <a:pt x="161277" y="342865"/>
                </a:lnTo>
                <a:lnTo>
                  <a:pt x="118245" y="334197"/>
                </a:lnTo>
                <a:lnTo>
                  <a:pt x="80077" y="316229"/>
                </a:lnTo>
                <a:lnTo>
                  <a:pt x="47974" y="290269"/>
                </a:lnTo>
                <a:lnTo>
                  <a:pt x="23140" y="257628"/>
                </a:lnTo>
                <a:lnTo>
                  <a:pt x="6780" y="219615"/>
                </a:lnTo>
                <a:lnTo>
                  <a:pt x="95" y="177540"/>
                </a:lnTo>
                <a:lnTo>
                  <a:pt x="0" y="171757"/>
                </a:lnTo>
                <a:close/>
              </a:path>
            </a:pathLst>
          </a:custGeom>
          <a:ln w="31749">
            <a:solidFill>
              <a:srgbClr val="23AB8C"/>
            </a:solidFill>
          </a:ln>
        </p:spPr>
        <p:txBody>
          <a:bodyPr wrap="square" lIns="0" tIns="0" rIns="0" bIns="0" rtlCol="0">
            <a:noAutofit/>
          </a:bodyPr>
          <a:lstStyle/>
          <a:p/>
        </p:txBody>
      </p:sp>
      <p:sp>
        <p:nvSpPr>
          <p:cNvPr id="19" name="object 19"/>
          <p:cNvSpPr txBox="1"/>
          <p:nvPr/>
        </p:nvSpPr>
        <p:spPr>
          <a:xfrm>
            <a:off x="743584" y="5592445"/>
            <a:ext cx="178435" cy="292100"/>
          </a:xfrm>
          <a:prstGeom prst="rect">
            <a:avLst/>
          </a:prstGeom>
        </p:spPr>
        <p:txBody>
          <a:bodyPr wrap="square" lIns="0" tIns="0" rIns="0" bIns="0" rtlCol="0" vert="horz">
            <a:noAutofit/>
          </a:bodyPr>
          <a:lstStyle/>
          <a:p>
            <a:pPr marL="12700">
              <a:lnSpc>
                <a:spcPct val="100000"/>
              </a:lnSpc>
            </a:pPr>
            <a:r>
              <a:rPr dirty="0" smtClean="0" sz="1800" b="1">
                <a:solidFill>
                  <a:srgbClr val="44AC8D"/>
                </a:solidFill>
                <a:latin typeface="Arial Black"/>
                <a:cs typeface="Arial Black"/>
              </a:rPr>
              <a:t>5</a:t>
            </a:r>
            <a:endParaRPr sz="1800">
              <a:latin typeface="Arial Black"/>
              <a:cs typeface="Arial Black"/>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41525" y="1916114"/>
            <a:ext cx="4775200" cy="4600573"/>
          </a:xfrm>
          <a:prstGeom prst="rect">
            <a:avLst/>
          </a:prstGeom>
          <a:blipFill>
            <a:blip r:embed="rId2" cstate="print"/>
            <a:stretch>
              <a:fillRect/>
            </a:stretch>
          </a:blipFill>
        </p:spPr>
        <p:txBody>
          <a:bodyPr wrap="square" lIns="0" tIns="0" rIns="0" bIns="0" rtlCol="0">
            <a:noAutofit/>
          </a:bodyPr>
          <a:lstStyle/>
          <a:p/>
        </p:txBody>
      </p:sp>
      <p:sp>
        <p:nvSpPr>
          <p:cNvPr id="3" name="object 3"/>
          <p:cNvSpPr txBox="1"/>
          <p:nvPr/>
        </p:nvSpPr>
        <p:spPr>
          <a:xfrm>
            <a:off x="5873789" y="1985962"/>
            <a:ext cx="6123940" cy="1932939"/>
          </a:xfrm>
          <a:prstGeom prst="rect">
            <a:avLst/>
          </a:prstGeom>
        </p:spPr>
        <p:txBody>
          <a:bodyPr wrap="square" lIns="0" tIns="0" rIns="0" bIns="0" rtlCol="0" vert="horz">
            <a:noAutofit/>
          </a:bodyPr>
          <a:lstStyle/>
          <a:p>
            <a:pPr marL="13335">
              <a:lnSpc>
                <a:spcPct val="100000"/>
              </a:lnSpc>
            </a:pPr>
            <a:r>
              <a:rPr dirty="0" smtClean="0" sz="1800" spc="-15">
                <a:solidFill>
                  <a:srgbClr val="303030"/>
                </a:solidFill>
                <a:latin typeface="Microsoft YaHei UI"/>
                <a:cs typeface="Microsoft YaHei UI"/>
              </a:rPr>
              <a:t>&lt;</a:t>
            </a:r>
            <a:r>
              <a:rPr dirty="0" smtClean="0" sz="1800" spc="-15">
                <a:solidFill>
                  <a:srgbClr val="FF0000"/>
                </a:solidFill>
                <a:latin typeface="Microsoft YaHei UI"/>
                <a:cs typeface="Microsoft YaHei UI"/>
              </a:rPr>
              <a:t>生产金属间化合物的方法</a:t>
            </a:r>
            <a:r>
              <a:rPr dirty="0" smtClean="0" sz="1800" spc="-15">
                <a:solidFill>
                  <a:srgbClr val="303030"/>
                </a:solidFill>
                <a:latin typeface="Microsoft YaHei UI"/>
                <a:cs typeface="Microsoft YaHei UI"/>
              </a:rPr>
              <a:t>，</a:t>
            </a:r>
            <a:r>
              <a:rPr dirty="0" smtClean="0" sz="1800" spc="-15">
                <a:solidFill>
                  <a:srgbClr val="00B050"/>
                </a:solidFill>
                <a:latin typeface="Microsoft YaHei UI"/>
                <a:cs typeface="Microsoft YaHei UI"/>
              </a:rPr>
              <a:t>申请号</a:t>
            </a:r>
            <a:r>
              <a:rPr dirty="0" smtClean="0" sz="1800" spc="-15">
                <a:solidFill>
                  <a:srgbClr val="303030"/>
                </a:solidFill>
                <a:latin typeface="Microsoft YaHei UI"/>
                <a:cs typeface="Microsoft YaHei UI"/>
              </a:rPr>
              <a:t>，</a:t>
            </a:r>
            <a:r>
              <a:rPr dirty="0" smtClean="0" sz="1800" spc="-20">
                <a:solidFill>
                  <a:srgbClr val="23AB8C"/>
                </a:solidFill>
                <a:latin typeface="Microsoft YaHei UI"/>
                <a:cs typeface="Microsoft YaHei UI"/>
              </a:rPr>
              <a:t>C</a:t>
            </a:r>
            <a:r>
              <a:rPr dirty="0" smtClean="0" sz="1800" spc="-20">
                <a:solidFill>
                  <a:srgbClr val="23AB8C"/>
                </a:solidFill>
                <a:latin typeface="Microsoft YaHei UI"/>
                <a:cs typeface="Microsoft YaHei UI"/>
              </a:rPr>
              <a:t>N</a:t>
            </a:r>
            <a:r>
              <a:rPr dirty="0" smtClean="0" sz="1800" spc="5">
                <a:solidFill>
                  <a:srgbClr val="23AB8C"/>
                </a:solidFill>
                <a:latin typeface="Microsoft YaHei UI"/>
                <a:cs typeface="Microsoft YaHei UI"/>
              </a:rPr>
              <a:t>0182011</a:t>
            </a:r>
            <a:r>
              <a:rPr dirty="0" smtClean="0" sz="1800" spc="-25">
                <a:solidFill>
                  <a:srgbClr val="23AB8C"/>
                </a:solidFill>
                <a:latin typeface="Microsoft YaHei UI"/>
                <a:cs typeface="Microsoft YaHei UI"/>
              </a:rPr>
              <a:t>0</a:t>
            </a:r>
            <a:r>
              <a:rPr dirty="0" smtClean="0" sz="1800" spc="5">
                <a:solidFill>
                  <a:srgbClr val="23AB8C"/>
                </a:solidFill>
                <a:latin typeface="Microsoft YaHei UI"/>
                <a:cs typeface="Microsoft YaHei UI"/>
              </a:rPr>
              <a:t>.</a:t>
            </a:r>
            <a:r>
              <a:rPr dirty="0" smtClean="0" sz="1800" spc="-20">
                <a:solidFill>
                  <a:srgbClr val="23AB8C"/>
                </a:solidFill>
                <a:latin typeface="Microsoft YaHei UI"/>
                <a:cs typeface="Microsoft YaHei UI"/>
              </a:rPr>
              <a:t>5</a:t>
            </a:r>
            <a:r>
              <a:rPr dirty="0" smtClean="0" sz="1800" spc="-15">
                <a:solidFill>
                  <a:srgbClr val="303030"/>
                </a:solidFill>
                <a:latin typeface="Microsoft YaHei UI"/>
                <a:cs typeface="Microsoft YaHei UI"/>
              </a:rPr>
              <a:t>&gt;</a:t>
            </a:r>
            <a:endParaRPr sz="1800">
              <a:latin typeface="Microsoft YaHei UI"/>
              <a:cs typeface="Microsoft YaHei UI"/>
            </a:endParaRPr>
          </a:p>
          <a:p>
            <a:pPr>
              <a:lnSpc>
                <a:spcPts val="1000"/>
              </a:lnSpc>
              <a:spcBef>
                <a:spcPts val="79"/>
              </a:spcBef>
            </a:pPr>
            <a:endParaRPr sz="1000"/>
          </a:p>
          <a:p>
            <a:pPr marL="13335">
              <a:lnSpc>
                <a:spcPct val="100000"/>
              </a:lnSpc>
            </a:pPr>
            <a:r>
              <a:rPr dirty="0" smtClean="0" sz="1800" spc="-15">
                <a:solidFill>
                  <a:srgbClr val="303030"/>
                </a:solidFill>
                <a:latin typeface="Microsoft YaHei UI"/>
                <a:cs typeface="Microsoft YaHei UI"/>
              </a:rPr>
              <a:t>&lt;</a:t>
            </a:r>
            <a:r>
              <a:rPr dirty="0" smtClean="0" sz="1800" spc="-15">
                <a:solidFill>
                  <a:srgbClr val="FF0000"/>
                </a:solidFill>
                <a:latin typeface="Microsoft YaHei UI"/>
                <a:cs typeface="Microsoft YaHei UI"/>
              </a:rPr>
              <a:t>生产金属间化合物的方法</a:t>
            </a:r>
            <a:r>
              <a:rPr dirty="0" smtClean="0" sz="1800" spc="-15">
                <a:solidFill>
                  <a:srgbClr val="303030"/>
                </a:solidFill>
                <a:latin typeface="Microsoft YaHei UI"/>
                <a:cs typeface="Microsoft YaHei UI"/>
              </a:rPr>
              <a:t>，</a:t>
            </a:r>
            <a:r>
              <a:rPr dirty="0" smtClean="0" sz="1800" spc="-15">
                <a:solidFill>
                  <a:srgbClr val="00B050"/>
                </a:solidFill>
                <a:latin typeface="Microsoft YaHei UI"/>
                <a:cs typeface="Microsoft YaHei UI"/>
              </a:rPr>
              <a:t>专利号</a:t>
            </a:r>
            <a:r>
              <a:rPr dirty="0" smtClean="0" sz="1800" spc="-15">
                <a:solidFill>
                  <a:srgbClr val="303030"/>
                </a:solidFill>
                <a:latin typeface="Microsoft YaHei UI"/>
                <a:cs typeface="Microsoft YaHei UI"/>
              </a:rPr>
              <a:t>，</a:t>
            </a:r>
            <a:r>
              <a:rPr dirty="0" smtClean="0" sz="1800" spc="5">
                <a:solidFill>
                  <a:srgbClr val="303030"/>
                </a:solidFill>
                <a:latin typeface="Microsoft YaHei UI"/>
                <a:cs typeface="Microsoft YaHei UI"/>
              </a:rPr>
              <a:t> </a:t>
            </a:r>
            <a:r>
              <a:rPr dirty="0" smtClean="0" sz="1800" spc="-20">
                <a:solidFill>
                  <a:srgbClr val="23AB8C"/>
                </a:solidFill>
                <a:latin typeface="Microsoft YaHei UI"/>
                <a:cs typeface="Microsoft YaHei UI"/>
              </a:rPr>
              <a:t>C</a:t>
            </a:r>
            <a:r>
              <a:rPr dirty="0" smtClean="0" sz="1800" spc="-20">
                <a:solidFill>
                  <a:srgbClr val="23AB8C"/>
                </a:solidFill>
                <a:latin typeface="Microsoft YaHei UI"/>
                <a:cs typeface="Microsoft YaHei UI"/>
              </a:rPr>
              <a:t>N</a:t>
            </a:r>
            <a:r>
              <a:rPr dirty="0" smtClean="0" sz="1800" spc="5">
                <a:solidFill>
                  <a:srgbClr val="23AB8C"/>
                </a:solidFill>
                <a:latin typeface="Microsoft YaHei UI"/>
                <a:cs typeface="Microsoft YaHei UI"/>
              </a:rPr>
              <a:t>018201</a:t>
            </a:r>
            <a:r>
              <a:rPr dirty="0" smtClean="0" sz="1800" spc="-20">
                <a:solidFill>
                  <a:srgbClr val="23AB8C"/>
                </a:solidFill>
                <a:latin typeface="Microsoft YaHei UI"/>
                <a:cs typeface="Microsoft YaHei UI"/>
              </a:rPr>
              <a:t>1</a:t>
            </a:r>
            <a:r>
              <a:rPr dirty="0" smtClean="0" sz="1800" spc="5">
                <a:solidFill>
                  <a:srgbClr val="23AB8C"/>
                </a:solidFill>
                <a:latin typeface="Microsoft YaHei UI"/>
                <a:cs typeface="Microsoft YaHei UI"/>
              </a:rPr>
              <a:t>0.</a:t>
            </a:r>
            <a:r>
              <a:rPr dirty="0" smtClean="0" sz="1800" spc="0">
                <a:solidFill>
                  <a:srgbClr val="23AB8C"/>
                </a:solidFill>
                <a:latin typeface="Microsoft YaHei UI"/>
                <a:cs typeface="Microsoft YaHei UI"/>
              </a:rPr>
              <a:t>5</a:t>
            </a:r>
            <a:r>
              <a:rPr dirty="0" smtClean="0" sz="1800" spc="-70">
                <a:solidFill>
                  <a:srgbClr val="23AB8C"/>
                </a:solidFill>
                <a:latin typeface="Microsoft YaHei UI"/>
                <a:cs typeface="Microsoft YaHei UI"/>
              </a:rPr>
              <a:t> </a:t>
            </a:r>
            <a:r>
              <a:rPr dirty="0" smtClean="0" sz="1800" spc="-15">
                <a:solidFill>
                  <a:srgbClr val="303030"/>
                </a:solidFill>
                <a:latin typeface="Microsoft YaHei UI"/>
                <a:cs typeface="Microsoft YaHei UI"/>
              </a:rPr>
              <a:t>&gt;</a:t>
            </a:r>
            <a:endParaRPr sz="1800">
              <a:latin typeface="Microsoft YaHei UI"/>
              <a:cs typeface="Microsoft YaHei UI"/>
            </a:endParaRPr>
          </a:p>
          <a:p>
            <a:pPr>
              <a:lnSpc>
                <a:spcPts val="1000"/>
              </a:lnSpc>
              <a:spcBef>
                <a:spcPts val="79"/>
              </a:spcBef>
            </a:pPr>
            <a:endParaRPr sz="1000"/>
          </a:p>
          <a:p>
            <a:pPr marL="12700">
              <a:lnSpc>
                <a:spcPct val="100000"/>
              </a:lnSpc>
            </a:pPr>
            <a:r>
              <a:rPr dirty="0" smtClean="0" sz="1800" spc="-15">
                <a:solidFill>
                  <a:srgbClr val="303030"/>
                </a:solidFill>
                <a:latin typeface="Microsoft YaHei UI"/>
                <a:cs typeface="Microsoft YaHei UI"/>
              </a:rPr>
              <a:t>&lt;</a:t>
            </a:r>
            <a:r>
              <a:rPr dirty="0" smtClean="0" sz="1800" spc="-15">
                <a:solidFill>
                  <a:srgbClr val="FF0000"/>
                </a:solidFill>
                <a:latin typeface="Microsoft YaHei UI"/>
                <a:cs typeface="Microsoft YaHei UI"/>
              </a:rPr>
              <a:t>生产金属间化合物的方法</a:t>
            </a:r>
            <a:r>
              <a:rPr dirty="0" smtClean="0" sz="1800" spc="-15">
                <a:solidFill>
                  <a:srgbClr val="303030"/>
                </a:solidFill>
                <a:latin typeface="Microsoft YaHei UI"/>
                <a:cs typeface="Microsoft YaHei UI"/>
              </a:rPr>
              <a:t>，</a:t>
            </a:r>
            <a:r>
              <a:rPr dirty="0" smtClean="0" sz="1800" spc="-15">
                <a:solidFill>
                  <a:srgbClr val="00B050"/>
                </a:solidFill>
                <a:latin typeface="Microsoft YaHei UI"/>
                <a:cs typeface="Microsoft YaHei UI"/>
              </a:rPr>
              <a:t>申请日</a:t>
            </a:r>
            <a:r>
              <a:rPr dirty="0" smtClean="0" sz="1800" spc="-15">
                <a:solidFill>
                  <a:srgbClr val="303030"/>
                </a:solidFill>
                <a:latin typeface="Microsoft YaHei UI"/>
                <a:cs typeface="Microsoft YaHei UI"/>
              </a:rPr>
              <a:t>，</a:t>
            </a:r>
            <a:r>
              <a:rPr dirty="0" smtClean="0" sz="1800" spc="5">
                <a:solidFill>
                  <a:srgbClr val="23AB8C"/>
                </a:solidFill>
                <a:latin typeface="Microsoft YaHei UI"/>
                <a:cs typeface="Microsoft YaHei UI"/>
              </a:rPr>
              <a:t>2001.11.</a:t>
            </a:r>
            <a:r>
              <a:rPr dirty="0" smtClean="0" sz="1800" spc="-20">
                <a:solidFill>
                  <a:srgbClr val="23AB8C"/>
                </a:solidFill>
                <a:latin typeface="Microsoft YaHei UI"/>
                <a:cs typeface="Microsoft YaHei UI"/>
              </a:rPr>
              <a:t>1</a:t>
            </a:r>
            <a:r>
              <a:rPr dirty="0" smtClean="0" sz="1800" spc="0">
                <a:solidFill>
                  <a:srgbClr val="23AB8C"/>
                </a:solidFill>
                <a:latin typeface="Microsoft YaHei UI"/>
                <a:cs typeface="Microsoft YaHei UI"/>
              </a:rPr>
              <a:t>5</a:t>
            </a:r>
            <a:r>
              <a:rPr dirty="0" smtClean="0" sz="1800" spc="-15">
                <a:solidFill>
                  <a:srgbClr val="303030"/>
                </a:solidFill>
                <a:latin typeface="Microsoft YaHei UI"/>
                <a:cs typeface="Microsoft YaHei UI"/>
              </a:rPr>
              <a:t>&gt;</a:t>
            </a:r>
            <a:endParaRPr sz="1800">
              <a:latin typeface="Microsoft YaHei UI"/>
              <a:cs typeface="Microsoft YaHei UI"/>
            </a:endParaRPr>
          </a:p>
          <a:p>
            <a:pPr>
              <a:lnSpc>
                <a:spcPts val="1000"/>
              </a:lnSpc>
              <a:spcBef>
                <a:spcPts val="80"/>
              </a:spcBef>
            </a:pPr>
            <a:endParaRPr sz="1000"/>
          </a:p>
          <a:p>
            <a:pPr marL="12700">
              <a:lnSpc>
                <a:spcPct val="100000"/>
              </a:lnSpc>
            </a:pPr>
            <a:r>
              <a:rPr dirty="0" smtClean="0" sz="1800" spc="-15">
                <a:solidFill>
                  <a:srgbClr val="303030"/>
                </a:solidFill>
                <a:latin typeface="Microsoft YaHei UI"/>
                <a:cs typeface="Microsoft YaHei UI"/>
              </a:rPr>
              <a:t>&lt;</a:t>
            </a:r>
            <a:r>
              <a:rPr dirty="0" smtClean="0" sz="1800" spc="-15">
                <a:solidFill>
                  <a:srgbClr val="FF0000"/>
                </a:solidFill>
                <a:latin typeface="Microsoft YaHei UI"/>
                <a:cs typeface="Microsoft YaHei UI"/>
              </a:rPr>
              <a:t>生产金属间化合物的方法</a:t>
            </a:r>
            <a:r>
              <a:rPr dirty="0" smtClean="0" sz="1800" spc="-15">
                <a:solidFill>
                  <a:srgbClr val="303030"/>
                </a:solidFill>
                <a:latin typeface="Microsoft YaHei UI"/>
                <a:cs typeface="Microsoft YaHei UI"/>
              </a:rPr>
              <a:t>，</a:t>
            </a:r>
            <a:r>
              <a:rPr dirty="0" smtClean="0" sz="1800" spc="-15">
                <a:solidFill>
                  <a:srgbClr val="00B050"/>
                </a:solidFill>
                <a:latin typeface="Microsoft YaHei UI"/>
                <a:cs typeface="Microsoft YaHei UI"/>
              </a:rPr>
              <a:t>公开（公告）日</a:t>
            </a:r>
            <a:r>
              <a:rPr dirty="0" smtClean="0" sz="1800" spc="-15">
                <a:solidFill>
                  <a:srgbClr val="303030"/>
                </a:solidFill>
                <a:latin typeface="Microsoft YaHei UI"/>
                <a:cs typeface="Microsoft YaHei UI"/>
              </a:rPr>
              <a:t>，</a:t>
            </a:r>
            <a:r>
              <a:rPr dirty="0" smtClean="0" sz="1800" spc="5">
                <a:solidFill>
                  <a:srgbClr val="23AB8C"/>
                </a:solidFill>
                <a:latin typeface="Microsoft YaHei UI"/>
                <a:cs typeface="Microsoft YaHei UI"/>
              </a:rPr>
              <a:t>2015.05.</a:t>
            </a:r>
            <a:r>
              <a:rPr dirty="0" smtClean="0" sz="1800" spc="-20">
                <a:solidFill>
                  <a:srgbClr val="23AB8C"/>
                </a:solidFill>
                <a:latin typeface="Microsoft YaHei UI"/>
                <a:cs typeface="Microsoft YaHei UI"/>
              </a:rPr>
              <a:t>0</a:t>
            </a:r>
            <a:r>
              <a:rPr dirty="0" smtClean="0" sz="1800" spc="0">
                <a:solidFill>
                  <a:srgbClr val="23AB8C"/>
                </a:solidFill>
                <a:latin typeface="Microsoft YaHei UI"/>
                <a:cs typeface="Microsoft YaHei UI"/>
              </a:rPr>
              <a:t>6</a:t>
            </a:r>
            <a:r>
              <a:rPr dirty="0" smtClean="0" sz="1800" spc="-15">
                <a:solidFill>
                  <a:srgbClr val="303030"/>
                </a:solidFill>
                <a:latin typeface="Microsoft YaHei UI"/>
                <a:cs typeface="Microsoft YaHei UI"/>
              </a:rPr>
              <a:t>&gt;</a:t>
            </a:r>
            <a:endParaRPr sz="1800">
              <a:latin typeface="Microsoft YaHei UI"/>
              <a:cs typeface="Microsoft YaHei UI"/>
            </a:endParaRPr>
          </a:p>
          <a:p>
            <a:pPr>
              <a:lnSpc>
                <a:spcPts val="1000"/>
              </a:lnSpc>
              <a:spcBef>
                <a:spcPts val="79"/>
              </a:spcBef>
            </a:pPr>
            <a:endParaRPr sz="1000"/>
          </a:p>
          <a:p>
            <a:pPr marL="12700">
              <a:lnSpc>
                <a:spcPct val="100000"/>
              </a:lnSpc>
            </a:pPr>
            <a:r>
              <a:rPr dirty="0" smtClean="0" sz="1800" spc="0">
                <a:solidFill>
                  <a:srgbClr val="303030"/>
                </a:solidFill>
                <a:latin typeface="Microsoft YaHei UI"/>
                <a:cs typeface="Microsoft YaHei UI"/>
              </a:rPr>
              <a:t>.</a:t>
            </a:r>
            <a:r>
              <a:rPr dirty="0" smtClean="0" sz="1800" spc="0">
                <a:solidFill>
                  <a:srgbClr val="303030"/>
                </a:solidFill>
                <a:latin typeface="Microsoft YaHei UI"/>
                <a:cs typeface="Microsoft YaHei UI"/>
              </a:rPr>
              <a:t>.</a:t>
            </a:r>
            <a:r>
              <a:rPr dirty="0" smtClean="0" sz="1800" spc="-5">
                <a:solidFill>
                  <a:srgbClr val="303030"/>
                </a:solidFill>
                <a:latin typeface="Microsoft YaHei UI"/>
                <a:cs typeface="Microsoft YaHei UI"/>
              </a:rPr>
              <a:t>.</a:t>
            </a:r>
            <a:r>
              <a:rPr dirty="0" smtClean="0" sz="1800" spc="10">
                <a:solidFill>
                  <a:srgbClr val="303030"/>
                </a:solidFill>
                <a:latin typeface="Microsoft YaHei UI"/>
                <a:cs typeface="Microsoft YaHei UI"/>
              </a:rPr>
              <a:t> </a:t>
            </a:r>
            <a:r>
              <a:rPr dirty="0" smtClean="0" sz="1800" spc="0">
                <a:solidFill>
                  <a:srgbClr val="303030"/>
                </a:solidFill>
                <a:latin typeface="Microsoft YaHei UI"/>
                <a:cs typeface="Microsoft YaHei UI"/>
              </a:rPr>
              <a:t>.</a:t>
            </a:r>
            <a:r>
              <a:rPr dirty="0" smtClean="0" sz="1800" spc="0">
                <a:solidFill>
                  <a:srgbClr val="303030"/>
                </a:solidFill>
                <a:latin typeface="Microsoft YaHei UI"/>
                <a:cs typeface="Microsoft YaHei UI"/>
              </a:rPr>
              <a:t>.</a:t>
            </a:r>
            <a:r>
              <a:rPr dirty="0" smtClean="0" sz="1800" spc="-5">
                <a:solidFill>
                  <a:srgbClr val="303030"/>
                </a:solidFill>
                <a:latin typeface="Microsoft YaHei UI"/>
                <a:cs typeface="Microsoft YaHei UI"/>
              </a:rPr>
              <a:t>.</a:t>
            </a:r>
            <a:endParaRPr sz="1800">
              <a:latin typeface="Microsoft YaHei UI"/>
              <a:cs typeface="Microsoft YaHei UI"/>
            </a:endParaRPr>
          </a:p>
        </p:txBody>
      </p:sp>
      <p:sp>
        <p:nvSpPr>
          <p:cNvPr id="4" name="object 4"/>
          <p:cNvSpPr/>
          <p:nvPr/>
        </p:nvSpPr>
        <p:spPr>
          <a:xfrm>
            <a:off x="2501901" y="1941513"/>
            <a:ext cx="1122362" cy="492125"/>
          </a:xfrm>
          <a:custGeom>
            <a:avLst/>
            <a:gdLst/>
            <a:ahLst/>
            <a:cxnLst/>
            <a:rect l="l" t="t" r="r" b="b"/>
            <a:pathLst>
              <a:path w="1122362" h="492125">
                <a:moveTo>
                  <a:pt x="0" y="29311"/>
                </a:moveTo>
                <a:lnTo>
                  <a:pt x="3405" y="15583"/>
                </a:lnTo>
                <a:lnTo>
                  <a:pt x="12465" y="5318"/>
                </a:lnTo>
                <a:lnTo>
                  <a:pt x="25448" y="252"/>
                </a:lnTo>
                <a:lnTo>
                  <a:pt x="1093050" y="0"/>
                </a:lnTo>
                <a:lnTo>
                  <a:pt x="1106779" y="3405"/>
                </a:lnTo>
                <a:lnTo>
                  <a:pt x="1117043" y="12465"/>
                </a:lnTo>
                <a:lnTo>
                  <a:pt x="1122110" y="25448"/>
                </a:lnTo>
                <a:lnTo>
                  <a:pt x="1122362" y="462813"/>
                </a:lnTo>
                <a:lnTo>
                  <a:pt x="1118957" y="476541"/>
                </a:lnTo>
                <a:lnTo>
                  <a:pt x="1109896" y="486806"/>
                </a:lnTo>
                <a:lnTo>
                  <a:pt x="1096914" y="491872"/>
                </a:lnTo>
                <a:lnTo>
                  <a:pt x="29311" y="492124"/>
                </a:lnTo>
                <a:lnTo>
                  <a:pt x="15583" y="488719"/>
                </a:lnTo>
                <a:lnTo>
                  <a:pt x="5318" y="479659"/>
                </a:lnTo>
                <a:lnTo>
                  <a:pt x="252" y="466676"/>
                </a:lnTo>
                <a:lnTo>
                  <a:pt x="0" y="29311"/>
                </a:lnTo>
                <a:close/>
              </a:path>
            </a:pathLst>
          </a:custGeom>
          <a:ln w="19050">
            <a:solidFill>
              <a:srgbClr val="23AB8C"/>
            </a:solidFill>
            <a:prstDash val="dash"/>
          </a:ln>
        </p:spPr>
        <p:txBody>
          <a:bodyPr wrap="square" lIns="0" tIns="0" rIns="0" bIns="0" rtlCol="0">
            <a:noAutofit/>
          </a:bodyPr>
          <a:lstStyle/>
          <a:p/>
        </p:txBody>
      </p:sp>
      <p:sp>
        <p:nvSpPr>
          <p:cNvPr id="5" name="object 5"/>
          <p:cNvSpPr txBox="1"/>
          <p:nvPr/>
        </p:nvSpPr>
        <p:spPr>
          <a:xfrm>
            <a:off x="3182303" y="2045336"/>
            <a:ext cx="533400" cy="317500"/>
          </a:xfrm>
          <a:prstGeom prst="rect">
            <a:avLst/>
          </a:prstGeom>
        </p:spPr>
        <p:txBody>
          <a:bodyPr wrap="square" lIns="0" tIns="0" rIns="0" bIns="0" rtlCol="0" vert="horz">
            <a:noAutofit/>
          </a:bodyPr>
          <a:lstStyle/>
          <a:p>
            <a:pPr marL="12700">
              <a:lnSpc>
                <a:spcPct val="100000"/>
              </a:lnSpc>
            </a:pPr>
            <a:r>
              <a:rPr dirty="0" smtClean="0" sz="2000">
                <a:solidFill>
                  <a:srgbClr val="23AB8C"/>
                </a:solidFill>
                <a:latin typeface="Microsoft YaHei UI"/>
                <a:cs typeface="Microsoft YaHei UI"/>
              </a:rPr>
              <a:t>宾语</a:t>
            </a:r>
            <a:endParaRPr sz="2000">
              <a:latin typeface="Microsoft YaHei UI"/>
              <a:cs typeface="Microsoft YaHei UI"/>
            </a:endParaRPr>
          </a:p>
        </p:txBody>
      </p:sp>
      <p:sp>
        <p:nvSpPr>
          <p:cNvPr id="6" name="object 6"/>
          <p:cNvSpPr/>
          <p:nvPr/>
        </p:nvSpPr>
        <p:spPr>
          <a:xfrm>
            <a:off x="1631950" y="1941513"/>
            <a:ext cx="820737" cy="492125"/>
          </a:xfrm>
          <a:custGeom>
            <a:avLst/>
            <a:gdLst/>
            <a:ahLst/>
            <a:cxnLst/>
            <a:rect l="l" t="t" r="r" b="b"/>
            <a:pathLst>
              <a:path w="820737" h="492125">
                <a:moveTo>
                  <a:pt x="0" y="29311"/>
                </a:moveTo>
                <a:lnTo>
                  <a:pt x="3405" y="15583"/>
                </a:lnTo>
                <a:lnTo>
                  <a:pt x="12465" y="5318"/>
                </a:lnTo>
                <a:lnTo>
                  <a:pt x="25448" y="252"/>
                </a:lnTo>
                <a:lnTo>
                  <a:pt x="791425" y="0"/>
                </a:lnTo>
                <a:lnTo>
                  <a:pt x="805154" y="3405"/>
                </a:lnTo>
                <a:lnTo>
                  <a:pt x="815418" y="12465"/>
                </a:lnTo>
                <a:lnTo>
                  <a:pt x="820485" y="25448"/>
                </a:lnTo>
                <a:lnTo>
                  <a:pt x="820737" y="462813"/>
                </a:lnTo>
                <a:lnTo>
                  <a:pt x="817332" y="476541"/>
                </a:lnTo>
                <a:lnTo>
                  <a:pt x="808271" y="486806"/>
                </a:lnTo>
                <a:lnTo>
                  <a:pt x="795289" y="491872"/>
                </a:lnTo>
                <a:lnTo>
                  <a:pt x="29311" y="492124"/>
                </a:lnTo>
                <a:lnTo>
                  <a:pt x="15583" y="488719"/>
                </a:lnTo>
                <a:lnTo>
                  <a:pt x="5318" y="479659"/>
                </a:lnTo>
                <a:lnTo>
                  <a:pt x="252" y="466676"/>
                </a:lnTo>
                <a:lnTo>
                  <a:pt x="0" y="29311"/>
                </a:lnTo>
                <a:close/>
              </a:path>
            </a:pathLst>
          </a:custGeom>
          <a:ln w="19050">
            <a:solidFill>
              <a:srgbClr val="00B050"/>
            </a:solidFill>
            <a:prstDash val="dash"/>
          </a:ln>
        </p:spPr>
        <p:txBody>
          <a:bodyPr wrap="square" lIns="0" tIns="0" rIns="0" bIns="0" rtlCol="0">
            <a:noAutofit/>
          </a:bodyPr>
          <a:lstStyle/>
          <a:p/>
        </p:txBody>
      </p:sp>
      <p:sp>
        <p:nvSpPr>
          <p:cNvPr id="7" name="object 7"/>
          <p:cNvSpPr txBox="1"/>
          <p:nvPr/>
        </p:nvSpPr>
        <p:spPr>
          <a:xfrm>
            <a:off x="1637666" y="2069148"/>
            <a:ext cx="533400" cy="317500"/>
          </a:xfrm>
          <a:prstGeom prst="rect">
            <a:avLst/>
          </a:prstGeom>
        </p:spPr>
        <p:txBody>
          <a:bodyPr wrap="square" lIns="0" tIns="0" rIns="0" bIns="0" rtlCol="0" vert="horz">
            <a:noAutofit/>
          </a:bodyPr>
          <a:lstStyle/>
          <a:p>
            <a:pPr marL="12700">
              <a:lnSpc>
                <a:spcPct val="100000"/>
              </a:lnSpc>
            </a:pPr>
            <a:r>
              <a:rPr dirty="0" smtClean="0" sz="2000">
                <a:solidFill>
                  <a:srgbClr val="00B050"/>
                </a:solidFill>
                <a:latin typeface="Microsoft YaHei UI"/>
                <a:cs typeface="Microsoft YaHei UI"/>
              </a:rPr>
              <a:t>谓词</a:t>
            </a:r>
            <a:endParaRPr sz="2000">
              <a:latin typeface="Microsoft YaHei UI"/>
              <a:cs typeface="Microsoft YaHei UI"/>
            </a:endParaRPr>
          </a:p>
        </p:txBody>
      </p:sp>
      <p:sp>
        <p:nvSpPr>
          <p:cNvPr id="8" name="object 8"/>
          <p:cNvSpPr/>
          <p:nvPr/>
        </p:nvSpPr>
        <p:spPr>
          <a:xfrm>
            <a:off x="2041525" y="2598736"/>
            <a:ext cx="1462087" cy="163512"/>
          </a:xfrm>
          <a:custGeom>
            <a:avLst/>
            <a:gdLst/>
            <a:ahLst/>
            <a:cxnLst/>
            <a:rect l="l" t="t" r="r" b="b"/>
            <a:pathLst>
              <a:path w="1462087" h="163512">
                <a:moveTo>
                  <a:pt x="0" y="9740"/>
                </a:moveTo>
                <a:lnTo>
                  <a:pt x="0" y="4356"/>
                </a:lnTo>
                <a:lnTo>
                  <a:pt x="4356" y="0"/>
                </a:lnTo>
                <a:lnTo>
                  <a:pt x="9740" y="0"/>
                </a:lnTo>
                <a:lnTo>
                  <a:pt x="1452346" y="0"/>
                </a:lnTo>
                <a:lnTo>
                  <a:pt x="1457731" y="0"/>
                </a:lnTo>
                <a:lnTo>
                  <a:pt x="1462087" y="4356"/>
                </a:lnTo>
                <a:lnTo>
                  <a:pt x="1462087" y="9740"/>
                </a:lnTo>
                <a:lnTo>
                  <a:pt x="1462087" y="153771"/>
                </a:lnTo>
                <a:lnTo>
                  <a:pt x="1462087" y="159156"/>
                </a:lnTo>
                <a:lnTo>
                  <a:pt x="1457731" y="163512"/>
                </a:lnTo>
                <a:lnTo>
                  <a:pt x="1452346" y="163512"/>
                </a:lnTo>
                <a:lnTo>
                  <a:pt x="9740" y="163512"/>
                </a:lnTo>
                <a:lnTo>
                  <a:pt x="4356" y="163512"/>
                </a:lnTo>
                <a:lnTo>
                  <a:pt x="0" y="159156"/>
                </a:lnTo>
                <a:lnTo>
                  <a:pt x="0" y="153771"/>
                </a:lnTo>
                <a:lnTo>
                  <a:pt x="0" y="9740"/>
                </a:lnTo>
                <a:close/>
              </a:path>
            </a:pathLst>
          </a:custGeom>
          <a:ln w="19050">
            <a:solidFill>
              <a:srgbClr val="FF0000"/>
            </a:solidFill>
            <a:prstDash val="dash"/>
          </a:ln>
        </p:spPr>
        <p:txBody>
          <a:bodyPr wrap="square" lIns="0" tIns="0" rIns="0" bIns="0" rtlCol="0">
            <a:noAutofit/>
          </a:bodyPr>
          <a:lstStyle/>
          <a:p/>
        </p:txBody>
      </p:sp>
      <p:sp>
        <p:nvSpPr>
          <p:cNvPr id="9" name="object 9"/>
          <p:cNvSpPr txBox="1"/>
          <p:nvPr/>
        </p:nvSpPr>
        <p:spPr>
          <a:xfrm>
            <a:off x="3582352" y="2562859"/>
            <a:ext cx="533400" cy="317500"/>
          </a:xfrm>
          <a:prstGeom prst="rect">
            <a:avLst/>
          </a:prstGeom>
        </p:spPr>
        <p:txBody>
          <a:bodyPr wrap="square" lIns="0" tIns="0" rIns="0" bIns="0" rtlCol="0" vert="horz">
            <a:noAutofit/>
          </a:bodyPr>
          <a:lstStyle/>
          <a:p>
            <a:pPr marL="12700">
              <a:lnSpc>
                <a:spcPct val="100000"/>
              </a:lnSpc>
            </a:pPr>
            <a:r>
              <a:rPr dirty="0" smtClean="0" sz="2000">
                <a:solidFill>
                  <a:srgbClr val="FF0000"/>
                </a:solidFill>
                <a:latin typeface="Microsoft YaHei UI"/>
                <a:cs typeface="Microsoft YaHei UI"/>
              </a:rPr>
              <a:t>主语</a:t>
            </a:r>
            <a:endParaRPr sz="2000">
              <a:latin typeface="Microsoft YaHei UI"/>
              <a:cs typeface="Microsoft YaHei UI"/>
            </a:endParaRPr>
          </a:p>
        </p:txBody>
      </p:sp>
      <p:sp>
        <p:nvSpPr>
          <p:cNvPr id="10" name="object 10"/>
          <p:cNvSpPr/>
          <p:nvPr/>
        </p:nvSpPr>
        <p:spPr>
          <a:xfrm>
            <a:off x="4982209" y="2237104"/>
            <a:ext cx="635000" cy="361950"/>
          </a:xfrm>
          <a:custGeom>
            <a:avLst/>
            <a:gdLst/>
            <a:ahLst/>
            <a:cxnLst/>
            <a:rect l="l" t="t" r="r" b="b"/>
            <a:pathLst>
              <a:path w="635000" h="361950">
                <a:moveTo>
                  <a:pt x="454025" y="0"/>
                </a:moveTo>
                <a:lnTo>
                  <a:pt x="454025" y="90487"/>
                </a:lnTo>
                <a:lnTo>
                  <a:pt x="0" y="90487"/>
                </a:lnTo>
                <a:lnTo>
                  <a:pt x="0" y="271462"/>
                </a:lnTo>
                <a:lnTo>
                  <a:pt x="454025" y="271462"/>
                </a:lnTo>
                <a:lnTo>
                  <a:pt x="454025" y="361950"/>
                </a:lnTo>
                <a:lnTo>
                  <a:pt x="635000" y="180975"/>
                </a:lnTo>
                <a:lnTo>
                  <a:pt x="454025" y="0"/>
                </a:lnTo>
                <a:close/>
              </a:path>
            </a:pathLst>
          </a:custGeom>
          <a:solidFill>
            <a:srgbClr val="DCF2EC"/>
          </a:solidFill>
        </p:spPr>
        <p:txBody>
          <a:bodyPr wrap="square" lIns="0" tIns="0" rIns="0" bIns="0" rtlCol="0">
            <a:noAutofit/>
          </a:bodyPr>
          <a:lstStyle/>
          <a:p/>
        </p:txBody>
      </p:sp>
      <p:sp>
        <p:nvSpPr>
          <p:cNvPr id="11" name="object 11"/>
          <p:cNvSpPr/>
          <p:nvPr/>
        </p:nvSpPr>
        <p:spPr>
          <a:xfrm>
            <a:off x="4982209" y="2237104"/>
            <a:ext cx="635000" cy="361950"/>
          </a:xfrm>
          <a:custGeom>
            <a:avLst/>
            <a:gdLst/>
            <a:ahLst/>
            <a:cxnLst/>
            <a:rect l="l" t="t" r="r" b="b"/>
            <a:pathLst>
              <a:path w="635000" h="361950">
                <a:moveTo>
                  <a:pt x="0" y="90487"/>
                </a:moveTo>
                <a:lnTo>
                  <a:pt x="454025" y="90487"/>
                </a:lnTo>
                <a:lnTo>
                  <a:pt x="454025" y="0"/>
                </a:lnTo>
                <a:lnTo>
                  <a:pt x="635000" y="180975"/>
                </a:lnTo>
                <a:lnTo>
                  <a:pt x="454025" y="361950"/>
                </a:lnTo>
                <a:lnTo>
                  <a:pt x="454025" y="271462"/>
                </a:lnTo>
                <a:lnTo>
                  <a:pt x="0" y="271462"/>
                </a:lnTo>
                <a:lnTo>
                  <a:pt x="0" y="90487"/>
                </a:lnTo>
                <a:close/>
              </a:path>
            </a:pathLst>
          </a:custGeom>
          <a:ln w="19050">
            <a:solidFill>
              <a:srgbClr val="23AB8C"/>
            </a:solidFill>
          </a:ln>
        </p:spPr>
        <p:txBody>
          <a:bodyPr wrap="square" lIns="0" tIns="0" rIns="0" bIns="0" rtlCol="0">
            <a:noAutofit/>
          </a:bodyPr>
          <a:lstStyle/>
          <a:p/>
        </p:txBody>
      </p:sp>
      <p:sp>
        <p:nvSpPr>
          <p:cNvPr id="12" name="object 12"/>
          <p:cNvSpPr txBox="1"/>
          <p:nvPr/>
        </p:nvSpPr>
        <p:spPr>
          <a:xfrm>
            <a:off x="1911728" y="1115695"/>
            <a:ext cx="5392420" cy="657860"/>
          </a:xfrm>
          <a:prstGeom prst="rect">
            <a:avLst/>
          </a:prstGeom>
        </p:spPr>
        <p:txBody>
          <a:bodyPr wrap="square" lIns="0" tIns="0" rIns="0" bIns="0" rtlCol="0" vert="horz">
            <a:noAutofit/>
          </a:bodyPr>
          <a:lstStyle/>
          <a:p>
            <a:pPr marL="12700">
              <a:lnSpc>
                <a:spcPct val="100000"/>
              </a:lnSpc>
            </a:pPr>
            <a:r>
              <a:rPr dirty="0" smtClean="0" sz="2000">
                <a:solidFill>
                  <a:srgbClr val="23AB8C"/>
                </a:solidFill>
                <a:latin typeface="Tahoma"/>
                <a:cs typeface="Tahoma"/>
              </a:rPr>
              <a:t></a:t>
            </a:r>
            <a:r>
              <a:rPr dirty="0" smtClean="0" sz="2000" spc="140">
                <a:solidFill>
                  <a:srgbClr val="23AB8C"/>
                </a:solidFill>
                <a:latin typeface="Tahoma"/>
                <a:cs typeface="Tahoma"/>
              </a:rPr>
              <a:t> </a:t>
            </a:r>
            <a:r>
              <a:rPr dirty="0" smtClean="0" sz="2000" spc="0" b="1">
                <a:solidFill>
                  <a:srgbClr val="23AB8C"/>
                </a:solidFill>
                <a:latin typeface="Microsoft YaHei UI"/>
                <a:cs typeface="Microsoft YaHei UI"/>
              </a:rPr>
              <a:t>包装器示例：</a:t>
            </a:r>
            <a:r>
              <a:rPr dirty="0" smtClean="0" sz="2000" spc="0">
                <a:latin typeface="Microsoft YaHei UI"/>
                <a:cs typeface="Microsoft YaHei UI"/>
              </a:rPr>
              <a:t>从半结构化数据中抽取专利知识</a:t>
            </a:r>
            <a:endParaRPr sz="2000">
              <a:latin typeface="Microsoft YaHei UI"/>
              <a:cs typeface="Microsoft YaHei UI"/>
            </a:endParaRPr>
          </a:p>
          <a:p>
            <a:pPr>
              <a:lnSpc>
                <a:spcPts val="850"/>
              </a:lnSpc>
              <a:spcBef>
                <a:spcPts val="10"/>
              </a:spcBef>
            </a:pPr>
            <a:endParaRPr sz="850"/>
          </a:p>
          <a:p>
            <a:pPr marL="98425">
              <a:lnSpc>
                <a:spcPts val="1914"/>
              </a:lnSpc>
            </a:pPr>
            <a:r>
              <a:rPr dirty="0" smtClean="0" sz="1600">
                <a:solidFill>
                  <a:srgbClr val="303030"/>
                </a:solidFill>
                <a:latin typeface="Microsoft YaHei UI"/>
                <a:cs typeface="Microsoft YaHei UI"/>
              </a:rPr>
              <a:t>专利文本数据</a:t>
            </a:r>
            <a:endParaRPr sz="1600">
              <a:latin typeface="Microsoft YaHei UI"/>
              <a:cs typeface="Microsoft YaHei UI"/>
            </a:endParaRPr>
          </a:p>
        </p:txBody>
      </p:sp>
      <p:sp>
        <p:nvSpPr>
          <p:cNvPr id="13" name="object 13"/>
          <p:cNvSpPr txBox="1">
            <a:spLocks noGrp="1"/>
          </p:cNvSpPr>
          <p:nvPr>
            <p:ph type="title"/>
          </p:nvPr>
        </p:nvSpPr>
        <p:spPr>
          <a:prstGeom prst="rect"/>
        </p:spPr>
        <p:txBody>
          <a:bodyPr wrap="square" lIns="0" tIns="0" rIns="0" bIns="0" rtlCol="0" vert="horz">
            <a:noAutofit/>
          </a:bodyPr>
          <a:lstStyle/>
          <a:p>
            <a:pPr marL="31750">
              <a:lnSpc>
                <a:spcPts val="4315"/>
              </a:lnSpc>
            </a:pPr>
            <a:r>
              <a:rPr dirty="0" smtClean="0" sz="3600" b="1">
                <a:solidFill>
                  <a:srgbClr val="303030"/>
                </a:solidFill>
                <a:latin typeface="Microsoft YaHei UI"/>
                <a:cs typeface="Microsoft YaHei UI"/>
              </a:rPr>
              <a:t>包装器示例</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专利知识抽取（</a:t>
            </a:r>
            <a:r>
              <a:rPr dirty="0" smtClean="0" sz="3600" spc="-25" b="1">
                <a:solidFill>
                  <a:srgbClr val="303030"/>
                </a:solidFill>
                <a:latin typeface="Microsoft YaHei UI"/>
                <a:cs typeface="Microsoft YaHei UI"/>
              </a:rPr>
              <a:t>1</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62164" y="1759129"/>
            <a:ext cx="7705710" cy="2600322"/>
          </a:xfrm>
          <a:prstGeom prst="rect">
            <a:avLst/>
          </a:prstGeom>
          <a:blipFill>
            <a:blip r:embed="rId2" cstate="print"/>
            <a:stretch>
              <a:fillRect/>
            </a:stretch>
          </a:blipFill>
        </p:spPr>
        <p:txBody>
          <a:bodyPr wrap="square" lIns="0" tIns="0" rIns="0" bIns="0" rtlCol="0">
            <a:noAutofit/>
          </a:bodyPr>
          <a:lstStyle/>
          <a:p/>
        </p:txBody>
      </p:sp>
      <p:sp>
        <p:nvSpPr>
          <p:cNvPr id="3" name="object 3"/>
          <p:cNvSpPr/>
          <p:nvPr/>
        </p:nvSpPr>
        <p:spPr>
          <a:xfrm>
            <a:off x="4872038" y="1781177"/>
            <a:ext cx="1728787" cy="325437"/>
          </a:xfrm>
          <a:custGeom>
            <a:avLst/>
            <a:gdLst/>
            <a:ahLst/>
            <a:cxnLst/>
            <a:rect l="l" t="t" r="r" b="b"/>
            <a:pathLst>
              <a:path w="1728787" h="325437">
                <a:moveTo>
                  <a:pt x="0" y="19380"/>
                </a:moveTo>
                <a:lnTo>
                  <a:pt x="4926" y="6467"/>
                </a:lnTo>
                <a:lnTo>
                  <a:pt x="17062" y="137"/>
                </a:lnTo>
                <a:lnTo>
                  <a:pt x="1709407" y="0"/>
                </a:lnTo>
                <a:lnTo>
                  <a:pt x="1722320" y="4926"/>
                </a:lnTo>
                <a:lnTo>
                  <a:pt x="1728650" y="17062"/>
                </a:lnTo>
                <a:lnTo>
                  <a:pt x="1728787" y="306057"/>
                </a:lnTo>
                <a:lnTo>
                  <a:pt x="1723860" y="318970"/>
                </a:lnTo>
                <a:lnTo>
                  <a:pt x="1711724" y="325300"/>
                </a:lnTo>
                <a:lnTo>
                  <a:pt x="19380" y="325437"/>
                </a:lnTo>
                <a:lnTo>
                  <a:pt x="6467" y="320510"/>
                </a:lnTo>
                <a:lnTo>
                  <a:pt x="137" y="308374"/>
                </a:lnTo>
                <a:lnTo>
                  <a:pt x="0" y="19380"/>
                </a:lnTo>
                <a:close/>
              </a:path>
            </a:pathLst>
          </a:custGeom>
          <a:ln w="19050">
            <a:solidFill>
              <a:srgbClr val="23AB8C"/>
            </a:solidFill>
            <a:prstDash val="dash"/>
          </a:ln>
        </p:spPr>
        <p:txBody>
          <a:bodyPr wrap="square" lIns="0" tIns="0" rIns="0" bIns="0" rtlCol="0">
            <a:noAutofit/>
          </a:bodyPr>
          <a:lstStyle/>
          <a:p/>
        </p:txBody>
      </p:sp>
      <p:sp>
        <p:nvSpPr>
          <p:cNvPr id="4" name="object 4"/>
          <p:cNvSpPr/>
          <p:nvPr/>
        </p:nvSpPr>
        <p:spPr>
          <a:xfrm>
            <a:off x="4008438" y="2139950"/>
            <a:ext cx="431800" cy="1119187"/>
          </a:xfrm>
          <a:custGeom>
            <a:avLst/>
            <a:gdLst/>
            <a:ahLst/>
            <a:cxnLst/>
            <a:rect l="l" t="t" r="r" b="b"/>
            <a:pathLst>
              <a:path w="431800" h="1119187">
                <a:moveTo>
                  <a:pt x="0" y="25717"/>
                </a:moveTo>
                <a:lnTo>
                  <a:pt x="3837" y="12200"/>
                </a:lnTo>
                <a:lnTo>
                  <a:pt x="13843" y="2901"/>
                </a:lnTo>
                <a:lnTo>
                  <a:pt x="406082" y="0"/>
                </a:lnTo>
                <a:lnTo>
                  <a:pt x="419599" y="3837"/>
                </a:lnTo>
                <a:lnTo>
                  <a:pt x="428898" y="13843"/>
                </a:lnTo>
                <a:lnTo>
                  <a:pt x="431800" y="1093469"/>
                </a:lnTo>
                <a:lnTo>
                  <a:pt x="427962" y="1106987"/>
                </a:lnTo>
                <a:lnTo>
                  <a:pt x="417956" y="1116286"/>
                </a:lnTo>
                <a:lnTo>
                  <a:pt x="25717" y="1119187"/>
                </a:lnTo>
                <a:lnTo>
                  <a:pt x="12200" y="1115350"/>
                </a:lnTo>
                <a:lnTo>
                  <a:pt x="2901" y="1105343"/>
                </a:lnTo>
                <a:lnTo>
                  <a:pt x="0" y="25717"/>
                </a:lnTo>
                <a:close/>
              </a:path>
            </a:pathLst>
          </a:custGeom>
          <a:ln w="19050">
            <a:solidFill>
              <a:srgbClr val="23AB8C"/>
            </a:solidFill>
            <a:prstDash val="dash"/>
          </a:ln>
        </p:spPr>
        <p:txBody>
          <a:bodyPr wrap="square" lIns="0" tIns="0" rIns="0" bIns="0" rtlCol="0">
            <a:noAutofit/>
          </a:bodyPr>
          <a:lstStyle/>
          <a:p/>
        </p:txBody>
      </p:sp>
      <p:sp>
        <p:nvSpPr>
          <p:cNvPr id="5" name="object 5"/>
          <p:cNvSpPr/>
          <p:nvPr/>
        </p:nvSpPr>
        <p:spPr>
          <a:xfrm>
            <a:off x="4548188" y="2139946"/>
            <a:ext cx="2195512" cy="1119187"/>
          </a:xfrm>
          <a:custGeom>
            <a:avLst/>
            <a:gdLst/>
            <a:ahLst/>
            <a:cxnLst/>
            <a:rect l="l" t="t" r="r" b="b"/>
            <a:pathLst>
              <a:path w="2195512" h="1119187">
                <a:moveTo>
                  <a:pt x="0" y="66662"/>
                </a:moveTo>
                <a:lnTo>
                  <a:pt x="13113" y="26950"/>
                </a:lnTo>
                <a:lnTo>
                  <a:pt x="46416" y="3129"/>
                </a:lnTo>
                <a:lnTo>
                  <a:pt x="2128850" y="0"/>
                </a:lnTo>
                <a:lnTo>
                  <a:pt x="2143293" y="1568"/>
                </a:lnTo>
                <a:lnTo>
                  <a:pt x="2178715" y="22418"/>
                </a:lnTo>
                <a:lnTo>
                  <a:pt x="2195225" y="60437"/>
                </a:lnTo>
                <a:lnTo>
                  <a:pt x="2195512" y="1052537"/>
                </a:lnTo>
                <a:lnTo>
                  <a:pt x="2193943" y="1066978"/>
                </a:lnTo>
                <a:lnTo>
                  <a:pt x="2173089" y="1102394"/>
                </a:lnTo>
                <a:lnTo>
                  <a:pt x="2135065" y="1118901"/>
                </a:lnTo>
                <a:lnTo>
                  <a:pt x="66662" y="1119187"/>
                </a:lnTo>
                <a:lnTo>
                  <a:pt x="52217" y="1117618"/>
                </a:lnTo>
                <a:lnTo>
                  <a:pt x="16793" y="1096766"/>
                </a:lnTo>
                <a:lnTo>
                  <a:pt x="285" y="1058750"/>
                </a:lnTo>
                <a:lnTo>
                  <a:pt x="0" y="66662"/>
                </a:lnTo>
                <a:close/>
              </a:path>
            </a:pathLst>
          </a:custGeom>
          <a:ln w="19050">
            <a:solidFill>
              <a:srgbClr val="23AB8C"/>
            </a:solidFill>
            <a:prstDash val="dash"/>
          </a:ln>
        </p:spPr>
        <p:txBody>
          <a:bodyPr wrap="square" lIns="0" tIns="0" rIns="0" bIns="0" rtlCol="0">
            <a:noAutofit/>
          </a:bodyPr>
          <a:lstStyle/>
          <a:p/>
        </p:txBody>
      </p:sp>
      <p:sp>
        <p:nvSpPr>
          <p:cNvPr id="6" name="object 6"/>
          <p:cNvSpPr txBox="1"/>
          <p:nvPr/>
        </p:nvSpPr>
        <p:spPr>
          <a:xfrm>
            <a:off x="2071052" y="1260158"/>
            <a:ext cx="4494530" cy="1828800"/>
          </a:xfrm>
          <a:prstGeom prst="rect">
            <a:avLst/>
          </a:prstGeom>
        </p:spPr>
        <p:txBody>
          <a:bodyPr wrap="square" lIns="0" tIns="0" rIns="0" bIns="0" rtlCol="0" vert="horz">
            <a:noAutofit/>
          </a:bodyPr>
          <a:lstStyle/>
          <a:p>
            <a:pPr marL="12700">
              <a:lnSpc>
                <a:spcPct val="100000"/>
              </a:lnSpc>
            </a:pPr>
            <a:r>
              <a:rPr dirty="0" smtClean="0" sz="2000">
                <a:solidFill>
                  <a:srgbClr val="303030"/>
                </a:solidFill>
                <a:latin typeface="Microsoft YaHei UI"/>
                <a:cs typeface="Microsoft YaHei UI"/>
              </a:rPr>
              <a:t>专利网站</a:t>
            </a:r>
            <a:endParaRPr sz="2000">
              <a:latin typeface="Microsoft YaHei UI"/>
              <a:cs typeface="Microsoft YaHei UI"/>
            </a:endParaRPr>
          </a:p>
          <a:p>
            <a:pPr algn="r" marR="12700">
              <a:lnSpc>
                <a:spcPts val="1900"/>
              </a:lnSpc>
            </a:pPr>
            <a:r>
              <a:rPr dirty="0" smtClean="0" sz="1800" b="1">
                <a:solidFill>
                  <a:srgbClr val="23AB8C"/>
                </a:solidFill>
                <a:latin typeface="Microsoft YaHei UI"/>
                <a:cs typeface="Microsoft YaHei UI"/>
              </a:rPr>
              <a:t>主语</a:t>
            </a:r>
            <a:endParaRPr sz="1800">
              <a:latin typeface="Microsoft YaHei UI"/>
              <a:cs typeface="Microsoft YaHei UI"/>
            </a:endParaRPr>
          </a:p>
          <a:p>
            <a:pPr>
              <a:lnSpc>
                <a:spcPts val="800"/>
              </a:lnSpc>
              <a:spcBef>
                <a:spcPts val="2"/>
              </a:spcBef>
            </a:pPr>
            <a:endParaRPr sz="800"/>
          </a:p>
          <a:p>
            <a:pPr>
              <a:lnSpc>
                <a:spcPts val="1000"/>
              </a:lnSpc>
            </a:pPr>
            <a:endParaRPr sz="1000"/>
          </a:p>
          <a:p>
            <a:pPr>
              <a:lnSpc>
                <a:spcPts val="1000"/>
              </a:lnSpc>
            </a:pPr>
            <a:endParaRPr sz="1000"/>
          </a:p>
          <a:p>
            <a:pPr>
              <a:lnSpc>
                <a:spcPts val="1000"/>
              </a:lnSpc>
            </a:pPr>
            <a:endParaRPr sz="1000"/>
          </a:p>
          <a:p>
            <a:pPr algn="r" marR="153670">
              <a:lnSpc>
                <a:spcPct val="100000"/>
              </a:lnSpc>
            </a:pPr>
            <a:r>
              <a:rPr dirty="0" smtClean="0" sz="1800" b="1">
                <a:solidFill>
                  <a:srgbClr val="0070C0"/>
                </a:solidFill>
                <a:latin typeface="Microsoft YaHei UI"/>
                <a:cs typeface="Microsoft YaHei UI"/>
              </a:rPr>
              <a:t>宾语</a:t>
            </a:r>
            <a:endParaRPr sz="1800">
              <a:latin typeface="Microsoft YaHei UI"/>
              <a:cs typeface="Microsoft YaHei UI"/>
            </a:endParaRPr>
          </a:p>
          <a:p>
            <a:pPr>
              <a:lnSpc>
                <a:spcPts val="850"/>
              </a:lnSpc>
              <a:spcBef>
                <a:spcPts val="28"/>
              </a:spcBef>
            </a:pPr>
            <a:endParaRPr sz="850"/>
          </a:p>
          <a:p>
            <a:pPr>
              <a:lnSpc>
                <a:spcPts val="1000"/>
              </a:lnSpc>
            </a:pPr>
            <a:endParaRPr sz="1000"/>
          </a:p>
          <a:p>
            <a:pPr marL="1431925">
              <a:lnSpc>
                <a:spcPct val="100000"/>
              </a:lnSpc>
            </a:pPr>
            <a:r>
              <a:rPr dirty="0" smtClean="0" sz="1800" b="1">
                <a:solidFill>
                  <a:srgbClr val="00B050"/>
                </a:solidFill>
                <a:latin typeface="Microsoft YaHei UI"/>
                <a:cs typeface="Microsoft YaHei UI"/>
              </a:rPr>
              <a:t>谓词</a:t>
            </a:r>
            <a:endParaRPr sz="1800">
              <a:latin typeface="Microsoft YaHei UI"/>
              <a:cs typeface="Microsoft YaHei UI"/>
            </a:endParaRPr>
          </a:p>
        </p:txBody>
      </p:sp>
      <p:sp>
        <p:nvSpPr>
          <p:cNvPr id="7" name="object 7"/>
          <p:cNvSpPr txBox="1"/>
          <p:nvPr/>
        </p:nvSpPr>
        <p:spPr>
          <a:xfrm>
            <a:off x="4084445" y="4491539"/>
            <a:ext cx="5730875" cy="2344420"/>
          </a:xfrm>
          <a:prstGeom prst="rect">
            <a:avLst/>
          </a:prstGeom>
        </p:spPr>
        <p:txBody>
          <a:bodyPr wrap="square" lIns="0" tIns="0" rIns="0" bIns="0" rtlCol="0" vert="horz">
            <a:noAutofit/>
          </a:bodyPr>
          <a:lstStyle/>
          <a:p>
            <a:pPr marL="13335">
              <a:lnSpc>
                <a:spcPct val="100000"/>
              </a:lnSpc>
            </a:pPr>
            <a:r>
              <a:rPr dirty="0" smtClean="0" sz="1800" spc="-15">
                <a:solidFill>
                  <a:srgbClr val="303030"/>
                </a:solidFill>
                <a:latin typeface="Microsoft YaHei UI"/>
                <a:cs typeface="Microsoft YaHei UI"/>
              </a:rPr>
              <a:t>&lt;</a:t>
            </a:r>
            <a:r>
              <a:rPr dirty="0" smtClean="0" sz="1800" spc="-15">
                <a:solidFill>
                  <a:srgbClr val="FF0000"/>
                </a:solidFill>
                <a:latin typeface="Microsoft YaHei UI"/>
                <a:cs typeface="Microsoft YaHei UI"/>
              </a:rPr>
              <a:t>一种便携式紧线装置</a:t>
            </a:r>
            <a:r>
              <a:rPr dirty="0" smtClean="0" sz="1800" spc="-15">
                <a:solidFill>
                  <a:srgbClr val="303030"/>
                </a:solidFill>
                <a:latin typeface="Microsoft YaHei UI"/>
                <a:cs typeface="Microsoft YaHei UI"/>
              </a:rPr>
              <a:t>，</a:t>
            </a:r>
            <a:r>
              <a:rPr dirty="0" smtClean="0" sz="1800" spc="-15">
                <a:solidFill>
                  <a:srgbClr val="00B050"/>
                </a:solidFill>
                <a:latin typeface="Microsoft YaHei UI"/>
                <a:cs typeface="Microsoft YaHei UI"/>
              </a:rPr>
              <a:t>申请公布号</a:t>
            </a:r>
            <a:r>
              <a:rPr dirty="0" smtClean="0" sz="1800" spc="-15">
                <a:solidFill>
                  <a:srgbClr val="303030"/>
                </a:solidFill>
                <a:latin typeface="Microsoft YaHei UI"/>
                <a:cs typeface="Microsoft YaHei UI"/>
              </a:rPr>
              <a:t>，</a:t>
            </a:r>
            <a:r>
              <a:rPr dirty="0" smtClean="0" sz="1800" spc="-20">
                <a:solidFill>
                  <a:srgbClr val="0070C0"/>
                </a:solidFill>
                <a:latin typeface="Microsoft YaHei UI"/>
                <a:cs typeface="Microsoft YaHei UI"/>
              </a:rPr>
              <a:t>C</a:t>
            </a:r>
            <a:r>
              <a:rPr dirty="0" smtClean="0" sz="1800" spc="-20">
                <a:solidFill>
                  <a:srgbClr val="0070C0"/>
                </a:solidFill>
                <a:latin typeface="Microsoft YaHei UI"/>
                <a:cs typeface="Microsoft YaHei UI"/>
              </a:rPr>
              <a:t>N</a:t>
            </a:r>
            <a:r>
              <a:rPr dirty="0" smtClean="0" sz="1800" spc="5">
                <a:solidFill>
                  <a:srgbClr val="0070C0"/>
                </a:solidFill>
                <a:latin typeface="Microsoft YaHei UI"/>
                <a:cs typeface="Microsoft YaHei UI"/>
              </a:rPr>
              <a:t>1053372</a:t>
            </a:r>
            <a:r>
              <a:rPr dirty="0" smtClean="0" sz="1800" spc="-25">
                <a:solidFill>
                  <a:srgbClr val="0070C0"/>
                </a:solidFill>
                <a:latin typeface="Microsoft YaHei UI"/>
                <a:cs typeface="Microsoft YaHei UI"/>
              </a:rPr>
              <a:t>2</a:t>
            </a:r>
            <a:r>
              <a:rPr dirty="0" smtClean="0" sz="1800" spc="5">
                <a:solidFill>
                  <a:srgbClr val="0070C0"/>
                </a:solidFill>
                <a:latin typeface="Microsoft YaHei UI"/>
                <a:cs typeface="Microsoft YaHei UI"/>
              </a:rPr>
              <a:t>1</a:t>
            </a:r>
            <a:r>
              <a:rPr dirty="0" smtClean="0" sz="1800" spc="-10">
                <a:solidFill>
                  <a:srgbClr val="0070C0"/>
                </a:solidFill>
                <a:latin typeface="Microsoft YaHei UI"/>
                <a:cs typeface="Microsoft YaHei UI"/>
              </a:rPr>
              <a:t>A</a:t>
            </a:r>
            <a:r>
              <a:rPr dirty="0" smtClean="0" sz="1800" spc="-15">
                <a:solidFill>
                  <a:srgbClr val="303030"/>
                </a:solidFill>
                <a:latin typeface="Microsoft YaHei UI"/>
                <a:cs typeface="Microsoft YaHei UI"/>
              </a:rPr>
              <a:t>&gt;</a:t>
            </a:r>
            <a:endParaRPr sz="1800">
              <a:latin typeface="Microsoft YaHei UI"/>
              <a:cs typeface="Microsoft YaHei UI"/>
            </a:endParaRPr>
          </a:p>
          <a:p>
            <a:pPr>
              <a:lnSpc>
                <a:spcPts val="1000"/>
              </a:lnSpc>
              <a:spcBef>
                <a:spcPts val="79"/>
              </a:spcBef>
            </a:pPr>
            <a:endParaRPr sz="1000"/>
          </a:p>
          <a:p>
            <a:pPr marL="13335">
              <a:lnSpc>
                <a:spcPct val="100000"/>
              </a:lnSpc>
            </a:pPr>
            <a:r>
              <a:rPr dirty="0" smtClean="0" sz="1800" spc="-15">
                <a:solidFill>
                  <a:srgbClr val="303030"/>
                </a:solidFill>
                <a:latin typeface="Microsoft YaHei UI"/>
                <a:cs typeface="Microsoft YaHei UI"/>
              </a:rPr>
              <a:t>&lt;</a:t>
            </a:r>
            <a:r>
              <a:rPr dirty="0" smtClean="0" sz="1800" spc="-15">
                <a:solidFill>
                  <a:srgbClr val="FF0000"/>
                </a:solidFill>
                <a:latin typeface="Microsoft YaHei UI"/>
                <a:cs typeface="Microsoft YaHei UI"/>
              </a:rPr>
              <a:t>一种便携式紧线装置</a:t>
            </a:r>
            <a:r>
              <a:rPr dirty="0" smtClean="0" sz="1800" spc="-15">
                <a:solidFill>
                  <a:srgbClr val="303030"/>
                </a:solidFill>
                <a:latin typeface="Microsoft YaHei UI"/>
                <a:cs typeface="Microsoft YaHei UI"/>
              </a:rPr>
              <a:t>，</a:t>
            </a:r>
            <a:r>
              <a:rPr dirty="0" smtClean="0" sz="1800" spc="-15">
                <a:solidFill>
                  <a:srgbClr val="00B050"/>
                </a:solidFill>
                <a:latin typeface="Microsoft YaHei UI"/>
                <a:cs typeface="Microsoft YaHei UI"/>
              </a:rPr>
              <a:t>申请公布日</a:t>
            </a:r>
            <a:r>
              <a:rPr dirty="0" smtClean="0" sz="1800" spc="-15">
                <a:solidFill>
                  <a:srgbClr val="303030"/>
                </a:solidFill>
                <a:latin typeface="Microsoft YaHei UI"/>
                <a:cs typeface="Microsoft YaHei UI"/>
              </a:rPr>
              <a:t>，</a:t>
            </a:r>
            <a:r>
              <a:rPr dirty="0" smtClean="0" sz="1800" spc="5">
                <a:solidFill>
                  <a:srgbClr val="0070C0"/>
                </a:solidFill>
                <a:latin typeface="Microsoft YaHei UI"/>
                <a:cs typeface="Microsoft YaHei UI"/>
              </a:rPr>
              <a:t>2016.02.</a:t>
            </a:r>
            <a:r>
              <a:rPr dirty="0" smtClean="0" sz="1800" spc="-20">
                <a:solidFill>
                  <a:srgbClr val="0070C0"/>
                </a:solidFill>
                <a:latin typeface="Microsoft YaHei UI"/>
                <a:cs typeface="Microsoft YaHei UI"/>
              </a:rPr>
              <a:t>1</a:t>
            </a:r>
            <a:r>
              <a:rPr dirty="0" smtClean="0" sz="1800" spc="0">
                <a:solidFill>
                  <a:srgbClr val="0070C0"/>
                </a:solidFill>
                <a:latin typeface="Microsoft YaHei UI"/>
                <a:cs typeface="Microsoft YaHei UI"/>
              </a:rPr>
              <a:t>7</a:t>
            </a:r>
            <a:r>
              <a:rPr dirty="0" smtClean="0" sz="1800" spc="-15">
                <a:solidFill>
                  <a:srgbClr val="303030"/>
                </a:solidFill>
                <a:latin typeface="Microsoft YaHei UI"/>
                <a:cs typeface="Microsoft YaHei UI"/>
              </a:rPr>
              <a:t>&gt;</a:t>
            </a:r>
            <a:endParaRPr sz="1800">
              <a:latin typeface="Microsoft YaHei UI"/>
              <a:cs typeface="Microsoft YaHei UI"/>
            </a:endParaRPr>
          </a:p>
          <a:p>
            <a:pPr>
              <a:lnSpc>
                <a:spcPts val="1000"/>
              </a:lnSpc>
              <a:spcBef>
                <a:spcPts val="80"/>
              </a:spcBef>
            </a:pPr>
            <a:endParaRPr sz="1000"/>
          </a:p>
          <a:p>
            <a:pPr marL="13335">
              <a:lnSpc>
                <a:spcPct val="100000"/>
              </a:lnSpc>
            </a:pPr>
            <a:r>
              <a:rPr dirty="0" smtClean="0" sz="1800" spc="-15">
                <a:solidFill>
                  <a:srgbClr val="303030"/>
                </a:solidFill>
                <a:latin typeface="Microsoft YaHei UI"/>
                <a:cs typeface="Microsoft YaHei UI"/>
              </a:rPr>
              <a:t>&lt;</a:t>
            </a:r>
            <a:r>
              <a:rPr dirty="0" smtClean="0" sz="1800" spc="-15">
                <a:solidFill>
                  <a:srgbClr val="FF0000"/>
                </a:solidFill>
                <a:latin typeface="Microsoft YaHei UI"/>
                <a:cs typeface="Microsoft YaHei UI"/>
              </a:rPr>
              <a:t>一种便携式紧线装置</a:t>
            </a:r>
            <a:r>
              <a:rPr dirty="0" smtClean="0" sz="1800" spc="-15">
                <a:solidFill>
                  <a:srgbClr val="303030"/>
                </a:solidFill>
                <a:latin typeface="Microsoft YaHei UI"/>
                <a:cs typeface="Microsoft YaHei UI"/>
              </a:rPr>
              <a:t>，</a:t>
            </a:r>
            <a:r>
              <a:rPr dirty="0" smtClean="0" sz="1800" spc="-15">
                <a:solidFill>
                  <a:srgbClr val="00B050"/>
                </a:solidFill>
                <a:latin typeface="Microsoft YaHei UI"/>
                <a:cs typeface="Microsoft YaHei UI"/>
              </a:rPr>
              <a:t>申请号</a:t>
            </a:r>
            <a:r>
              <a:rPr dirty="0" smtClean="0" sz="1800" spc="-15">
                <a:solidFill>
                  <a:srgbClr val="303030"/>
                </a:solidFill>
                <a:latin typeface="Microsoft YaHei UI"/>
                <a:cs typeface="Microsoft YaHei UI"/>
              </a:rPr>
              <a:t>，</a:t>
            </a:r>
            <a:r>
              <a:rPr dirty="0" smtClean="0" sz="1800" spc="5">
                <a:solidFill>
                  <a:srgbClr val="0070C0"/>
                </a:solidFill>
                <a:latin typeface="Microsoft YaHei UI"/>
                <a:cs typeface="Microsoft YaHei UI"/>
              </a:rPr>
              <a:t>201510</a:t>
            </a:r>
            <a:r>
              <a:rPr dirty="0" smtClean="0" sz="1800" spc="-20">
                <a:solidFill>
                  <a:srgbClr val="0070C0"/>
                </a:solidFill>
                <a:latin typeface="Microsoft YaHei UI"/>
                <a:cs typeface="Microsoft YaHei UI"/>
              </a:rPr>
              <a:t>7</a:t>
            </a:r>
            <a:r>
              <a:rPr dirty="0" smtClean="0" sz="1800" spc="5">
                <a:solidFill>
                  <a:srgbClr val="0070C0"/>
                </a:solidFill>
                <a:latin typeface="Microsoft YaHei UI"/>
                <a:cs typeface="Microsoft YaHei UI"/>
              </a:rPr>
              <a:t>1</a:t>
            </a:r>
            <a:r>
              <a:rPr dirty="0" smtClean="0" sz="1800" spc="-20">
                <a:solidFill>
                  <a:srgbClr val="0070C0"/>
                </a:solidFill>
                <a:latin typeface="Microsoft YaHei UI"/>
                <a:cs typeface="Microsoft YaHei UI"/>
              </a:rPr>
              <a:t>2</a:t>
            </a:r>
            <a:r>
              <a:rPr dirty="0" smtClean="0" sz="1800" spc="5">
                <a:solidFill>
                  <a:srgbClr val="0070C0"/>
                </a:solidFill>
                <a:latin typeface="Microsoft YaHei UI"/>
                <a:cs typeface="Microsoft YaHei UI"/>
              </a:rPr>
              <a:t>8</a:t>
            </a:r>
            <a:r>
              <a:rPr dirty="0" smtClean="0" sz="1800" spc="-20">
                <a:solidFill>
                  <a:srgbClr val="0070C0"/>
                </a:solidFill>
                <a:latin typeface="Microsoft YaHei UI"/>
                <a:cs typeface="Microsoft YaHei UI"/>
              </a:rPr>
              <a:t>8</a:t>
            </a:r>
            <a:r>
              <a:rPr dirty="0" smtClean="0" sz="1800" spc="5">
                <a:solidFill>
                  <a:srgbClr val="0070C0"/>
                </a:solidFill>
                <a:latin typeface="Microsoft YaHei UI"/>
                <a:cs typeface="Microsoft YaHei UI"/>
              </a:rPr>
              <a:t>8</a:t>
            </a:r>
            <a:r>
              <a:rPr dirty="0" smtClean="0" sz="1800" spc="-20">
                <a:solidFill>
                  <a:srgbClr val="0070C0"/>
                </a:solidFill>
                <a:latin typeface="Microsoft YaHei UI"/>
                <a:cs typeface="Microsoft YaHei UI"/>
              </a:rPr>
              <a:t>6</a:t>
            </a:r>
            <a:r>
              <a:rPr dirty="0" smtClean="0" sz="1800" spc="-15">
                <a:solidFill>
                  <a:srgbClr val="303030"/>
                </a:solidFill>
                <a:latin typeface="Microsoft YaHei UI"/>
                <a:cs typeface="Microsoft YaHei UI"/>
              </a:rPr>
              <a:t>&gt;</a:t>
            </a:r>
            <a:endParaRPr sz="1800">
              <a:latin typeface="Microsoft YaHei UI"/>
              <a:cs typeface="Microsoft YaHei UI"/>
            </a:endParaRPr>
          </a:p>
          <a:p>
            <a:pPr>
              <a:lnSpc>
                <a:spcPts val="1000"/>
              </a:lnSpc>
              <a:spcBef>
                <a:spcPts val="80"/>
              </a:spcBef>
            </a:pPr>
            <a:endParaRPr sz="1000"/>
          </a:p>
          <a:p>
            <a:pPr marL="12700">
              <a:lnSpc>
                <a:spcPct val="100000"/>
              </a:lnSpc>
            </a:pPr>
            <a:r>
              <a:rPr dirty="0" smtClean="0" sz="1800" spc="-15">
                <a:solidFill>
                  <a:srgbClr val="303030"/>
                </a:solidFill>
                <a:latin typeface="Microsoft YaHei UI"/>
                <a:cs typeface="Microsoft YaHei UI"/>
              </a:rPr>
              <a:t>&lt;</a:t>
            </a:r>
            <a:r>
              <a:rPr dirty="0" smtClean="0" sz="1800" spc="-15">
                <a:solidFill>
                  <a:srgbClr val="FF0000"/>
                </a:solidFill>
                <a:latin typeface="Microsoft YaHei UI"/>
                <a:cs typeface="Microsoft YaHei UI"/>
              </a:rPr>
              <a:t>一种便携式紧线装置</a:t>
            </a:r>
            <a:r>
              <a:rPr dirty="0" smtClean="0" sz="1800" spc="-15">
                <a:solidFill>
                  <a:srgbClr val="303030"/>
                </a:solidFill>
                <a:latin typeface="Microsoft YaHei UI"/>
                <a:cs typeface="Microsoft YaHei UI"/>
              </a:rPr>
              <a:t>，</a:t>
            </a:r>
            <a:r>
              <a:rPr dirty="0" smtClean="0" sz="1800" spc="-15">
                <a:solidFill>
                  <a:srgbClr val="00B050"/>
                </a:solidFill>
                <a:latin typeface="Microsoft YaHei UI"/>
                <a:cs typeface="Microsoft YaHei UI"/>
              </a:rPr>
              <a:t>申请日</a:t>
            </a:r>
            <a:r>
              <a:rPr dirty="0" smtClean="0" sz="1800" spc="-15">
                <a:solidFill>
                  <a:srgbClr val="303030"/>
                </a:solidFill>
                <a:latin typeface="Microsoft YaHei UI"/>
                <a:cs typeface="Microsoft YaHei UI"/>
              </a:rPr>
              <a:t>，</a:t>
            </a:r>
            <a:r>
              <a:rPr dirty="0" smtClean="0" sz="1800" spc="5">
                <a:solidFill>
                  <a:srgbClr val="0070C0"/>
                </a:solidFill>
                <a:latin typeface="Microsoft YaHei UI"/>
                <a:cs typeface="Microsoft YaHei UI"/>
              </a:rPr>
              <a:t>2016.01.</a:t>
            </a:r>
            <a:r>
              <a:rPr dirty="0" smtClean="0" sz="1800" spc="-20">
                <a:solidFill>
                  <a:srgbClr val="0070C0"/>
                </a:solidFill>
                <a:latin typeface="Microsoft YaHei UI"/>
                <a:cs typeface="Microsoft YaHei UI"/>
              </a:rPr>
              <a:t>0</a:t>
            </a:r>
            <a:r>
              <a:rPr dirty="0" smtClean="0" sz="1800" spc="0">
                <a:solidFill>
                  <a:srgbClr val="0070C0"/>
                </a:solidFill>
                <a:latin typeface="Microsoft YaHei UI"/>
                <a:cs typeface="Microsoft YaHei UI"/>
              </a:rPr>
              <a:t>5</a:t>
            </a:r>
            <a:r>
              <a:rPr dirty="0" smtClean="0" sz="1800" spc="-15">
                <a:solidFill>
                  <a:srgbClr val="303030"/>
                </a:solidFill>
                <a:latin typeface="Microsoft YaHei UI"/>
                <a:cs typeface="Microsoft YaHei UI"/>
              </a:rPr>
              <a:t>&gt;</a:t>
            </a:r>
            <a:endParaRPr sz="1800">
              <a:latin typeface="Microsoft YaHei UI"/>
              <a:cs typeface="Microsoft YaHei UI"/>
            </a:endParaRPr>
          </a:p>
          <a:p>
            <a:pPr>
              <a:lnSpc>
                <a:spcPts val="1000"/>
              </a:lnSpc>
              <a:spcBef>
                <a:spcPts val="79"/>
              </a:spcBef>
            </a:pPr>
            <a:endParaRPr sz="1000"/>
          </a:p>
          <a:p>
            <a:pPr marL="12700">
              <a:lnSpc>
                <a:spcPct val="100000"/>
              </a:lnSpc>
            </a:pPr>
            <a:r>
              <a:rPr dirty="0" smtClean="0" sz="1800" spc="-15">
                <a:solidFill>
                  <a:srgbClr val="303030"/>
                </a:solidFill>
                <a:latin typeface="Microsoft YaHei UI"/>
                <a:cs typeface="Microsoft YaHei UI"/>
              </a:rPr>
              <a:t>&lt;</a:t>
            </a:r>
            <a:r>
              <a:rPr dirty="0" smtClean="0" sz="1800" spc="-15">
                <a:solidFill>
                  <a:srgbClr val="FF0000"/>
                </a:solidFill>
                <a:latin typeface="Microsoft YaHei UI"/>
                <a:cs typeface="Microsoft YaHei UI"/>
              </a:rPr>
              <a:t>一种便携式紧线装置</a:t>
            </a:r>
            <a:r>
              <a:rPr dirty="0" smtClean="0" sz="1800" spc="-15">
                <a:solidFill>
                  <a:srgbClr val="303030"/>
                </a:solidFill>
                <a:latin typeface="Microsoft YaHei UI"/>
                <a:cs typeface="Microsoft YaHei UI"/>
              </a:rPr>
              <a:t>，</a:t>
            </a:r>
            <a:r>
              <a:rPr dirty="0" smtClean="0" sz="1800" spc="-15">
                <a:solidFill>
                  <a:srgbClr val="00B050"/>
                </a:solidFill>
                <a:latin typeface="Microsoft YaHei UI"/>
                <a:cs typeface="Microsoft YaHei UI"/>
              </a:rPr>
              <a:t>申请人</a:t>
            </a:r>
            <a:r>
              <a:rPr dirty="0" smtClean="0" sz="1800" spc="-15">
                <a:solidFill>
                  <a:srgbClr val="303030"/>
                </a:solidFill>
                <a:latin typeface="Microsoft YaHei UI"/>
                <a:cs typeface="Microsoft YaHei UI"/>
              </a:rPr>
              <a:t>，</a:t>
            </a:r>
            <a:r>
              <a:rPr dirty="0" smtClean="0" sz="1800" spc="-15">
                <a:solidFill>
                  <a:srgbClr val="0070C0"/>
                </a:solidFill>
                <a:latin typeface="Microsoft YaHei UI"/>
                <a:cs typeface="Microsoft YaHei UI"/>
              </a:rPr>
              <a:t>林蓉瑶</a:t>
            </a:r>
            <a:r>
              <a:rPr dirty="0" smtClean="0" sz="1800" spc="-15">
                <a:solidFill>
                  <a:srgbClr val="303030"/>
                </a:solidFill>
                <a:latin typeface="Microsoft YaHei UI"/>
                <a:cs typeface="Microsoft YaHei UI"/>
              </a:rPr>
              <a:t>&gt;</a:t>
            </a:r>
            <a:endParaRPr sz="1800">
              <a:latin typeface="Microsoft YaHei UI"/>
              <a:cs typeface="Microsoft YaHei UI"/>
            </a:endParaRPr>
          </a:p>
          <a:p>
            <a:pPr>
              <a:lnSpc>
                <a:spcPts val="1000"/>
              </a:lnSpc>
              <a:spcBef>
                <a:spcPts val="80"/>
              </a:spcBef>
            </a:pPr>
            <a:endParaRPr sz="1000"/>
          </a:p>
          <a:p>
            <a:pPr marL="12700">
              <a:lnSpc>
                <a:spcPct val="100000"/>
              </a:lnSpc>
            </a:pPr>
            <a:r>
              <a:rPr dirty="0" smtClean="0" sz="1800" spc="0">
                <a:solidFill>
                  <a:srgbClr val="303030"/>
                </a:solidFill>
                <a:latin typeface="Microsoft YaHei UI"/>
                <a:cs typeface="Microsoft YaHei UI"/>
              </a:rPr>
              <a:t>.</a:t>
            </a:r>
            <a:r>
              <a:rPr dirty="0" smtClean="0" sz="1800" spc="0">
                <a:solidFill>
                  <a:srgbClr val="303030"/>
                </a:solidFill>
                <a:latin typeface="Microsoft YaHei UI"/>
                <a:cs typeface="Microsoft YaHei UI"/>
              </a:rPr>
              <a:t>.</a:t>
            </a:r>
            <a:r>
              <a:rPr dirty="0" smtClean="0" sz="1800" spc="-5">
                <a:solidFill>
                  <a:srgbClr val="303030"/>
                </a:solidFill>
                <a:latin typeface="Microsoft YaHei UI"/>
                <a:cs typeface="Microsoft YaHei UI"/>
              </a:rPr>
              <a:t>.</a:t>
            </a:r>
            <a:r>
              <a:rPr dirty="0" smtClean="0" sz="1800" spc="10">
                <a:solidFill>
                  <a:srgbClr val="303030"/>
                </a:solidFill>
                <a:latin typeface="Microsoft YaHei UI"/>
                <a:cs typeface="Microsoft YaHei UI"/>
              </a:rPr>
              <a:t> </a:t>
            </a:r>
            <a:r>
              <a:rPr dirty="0" smtClean="0" sz="1800" spc="0">
                <a:solidFill>
                  <a:srgbClr val="303030"/>
                </a:solidFill>
                <a:latin typeface="Microsoft YaHei UI"/>
                <a:cs typeface="Microsoft YaHei UI"/>
              </a:rPr>
              <a:t>.</a:t>
            </a:r>
            <a:r>
              <a:rPr dirty="0" smtClean="0" sz="1800" spc="0">
                <a:solidFill>
                  <a:srgbClr val="303030"/>
                </a:solidFill>
                <a:latin typeface="Microsoft YaHei UI"/>
                <a:cs typeface="Microsoft YaHei UI"/>
              </a:rPr>
              <a:t>.</a:t>
            </a:r>
            <a:r>
              <a:rPr dirty="0" smtClean="0" sz="1800" spc="-5">
                <a:solidFill>
                  <a:srgbClr val="303030"/>
                </a:solidFill>
                <a:latin typeface="Microsoft YaHei UI"/>
                <a:cs typeface="Microsoft YaHei UI"/>
              </a:rPr>
              <a:t>.</a:t>
            </a:r>
            <a:endParaRPr sz="1800">
              <a:latin typeface="Microsoft YaHei UI"/>
              <a:cs typeface="Microsoft YaHei UI"/>
            </a:endParaRPr>
          </a:p>
        </p:txBody>
      </p:sp>
      <p:sp>
        <p:nvSpPr>
          <p:cNvPr id="8" name="object 8"/>
          <p:cNvSpPr/>
          <p:nvPr/>
        </p:nvSpPr>
        <p:spPr>
          <a:xfrm>
            <a:off x="2945135" y="4467717"/>
            <a:ext cx="958443" cy="889254"/>
          </a:xfrm>
          <a:custGeom>
            <a:avLst/>
            <a:gdLst/>
            <a:ahLst/>
            <a:cxnLst/>
            <a:rect l="l" t="t" r="r" b="b"/>
            <a:pathLst>
              <a:path w="958443" h="889253">
                <a:moveTo>
                  <a:pt x="0" y="0"/>
                </a:moveTo>
                <a:lnTo>
                  <a:pt x="15862" y="226860"/>
                </a:lnTo>
                <a:lnTo>
                  <a:pt x="20868" y="268572"/>
                </a:lnTo>
                <a:lnTo>
                  <a:pt x="29910" y="309362"/>
                </a:lnTo>
                <a:lnTo>
                  <a:pt x="42859" y="349131"/>
                </a:lnTo>
                <a:lnTo>
                  <a:pt x="59590" y="387784"/>
                </a:lnTo>
                <a:lnTo>
                  <a:pt x="79976" y="425225"/>
                </a:lnTo>
                <a:lnTo>
                  <a:pt x="103889" y="461357"/>
                </a:lnTo>
                <a:lnTo>
                  <a:pt x="131203" y="496084"/>
                </a:lnTo>
                <a:lnTo>
                  <a:pt x="161793" y="529309"/>
                </a:lnTo>
                <a:lnTo>
                  <a:pt x="195529" y="560937"/>
                </a:lnTo>
                <a:lnTo>
                  <a:pt x="232287" y="590870"/>
                </a:lnTo>
                <a:lnTo>
                  <a:pt x="271940" y="619013"/>
                </a:lnTo>
                <a:lnTo>
                  <a:pt x="314359" y="645269"/>
                </a:lnTo>
                <a:lnTo>
                  <a:pt x="359420" y="669542"/>
                </a:lnTo>
                <a:lnTo>
                  <a:pt x="406995" y="691735"/>
                </a:lnTo>
                <a:lnTo>
                  <a:pt x="456958" y="711752"/>
                </a:lnTo>
                <a:lnTo>
                  <a:pt x="509181" y="729498"/>
                </a:lnTo>
                <a:lnTo>
                  <a:pt x="563539" y="744874"/>
                </a:lnTo>
                <a:lnTo>
                  <a:pt x="619904" y="757786"/>
                </a:lnTo>
                <a:lnTo>
                  <a:pt x="678149" y="768137"/>
                </a:lnTo>
                <a:lnTo>
                  <a:pt x="738149" y="775830"/>
                </a:lnTo>
                <a:lnTo>
                  <a:pt x="746074" y="889253"/>
                </a:lnTo>
                <a:lnTo>
                  <a:pt x="958443" y="666102"/>
                </a:lnTo>
                <a:lnTo>
                  <a:pt x="834446" y="548982"/>
                </a:lnTo>
                <a:lnTo>
                  <a:pt x="722287" y="548982"/>
                </a:lnTo>
                <a:lnTo>
                  <a:pt x="662287" y="541287"/>
                </a:lnTo>
                <a:lnTo>
                  <a:pt x="604042" y="530935"/>
                </a:lnTo>
                <a:lnTo>
                  <a:pt x="547677" y="518022"/>
                </a:lnTo>
                <a:lnTo>
                  <a:pt x="493319" y="502644"/>
                </a:lnTo>
                <a:lnTo>
                  <a:pt x="441096" y="484898"/>
                </a:lnTo>
                <a:lnTo>
                  <a:pt x="391133" y="464879"/>
                </a:lnTo>
                <a:lnTo>
                  <a:pt x="343558" y="442685"/>
                </a:lnTo>
                <a:lnTo>
                  <a:pt x="298497" y="418412"/>
                </a:lnTo>
                <a:lnTo>
                  <a:pt x="256077" y="392155"/>
                </a:lnTo>
                <a:lnTo>
                  <a:pt x="216425" y="364012"/>
                </a:lnTo>
                <a:lnTo>
                  <a:pt x="179667" y="334078"/>
                </a:lnTo>
                <a:lnTo>
                  <a:pt x="145930" y="302450"/>
                </a:lnTo>
                <a:lnTo>
                  <a:pt x="115341" y="269225"/>
                </a:lnTo>
                <a:lnTo>
                  <a:pt x="88027" y="234497"/>
                </a:lnTo>
                <a:lnTo>
                  <a:pt x="64113" y="198365"/>
                </a:lnTo>
                <a:lnTo>
                  <a:pt x="43728" y="160924"/>
                </a:lnTo>
                <a:lnTo>
                  <a:pt x="26997" y="122271"/>
                </a:lnTo>
                <a:lnTo>
                  <a:pt x="14048" y="82502"/>
                </a:lnTo>
                <a:lnTo>
                  <a:pt x="5006" y="41712"/>
                </a:lnTo>
                <a:lnTo>
                  <a:pt x="0" y="0"/>
                </a:lnTo>
                <a:close/>
              </a:path>
              <a:path w="958443" h="889253">
                <a:moveTo>
                  <a:pt x="714349" y="435546"/>
                </a:moveTo>
                <a:lnTo>
                  <a:pt x="722287" y="548982"/>
                </a:lnTo>
                <a:lnTo>
                  <a:pt x="834446" y="548982"/>
                </a:lnTo>
                <a:lnTo>
                  <a:pt x="714349" y="435546"/>
                </a:lnTo>
                <a:close/>
              </a:path>
            </a:pathLst>
          </a:custGeom>
          <a:solidFill>
            <a:srgbClr val="23AB8C"/>
          </a:solidFill>
        </p:spPr>
        <p:txBody>
          <a:bodyPr wrap="square" lIns="0" tIns="0" rIns="0" bIns="0" rtlCol="0">
            <a:noAutofit/>
          </a:bodyPr>
          <a:lstStyle/>
          <a:p/>
        </p:txBody>
      </p:sp>
      <p:sp>
        <p:nvSpPr>
          <p:cNvPr id="9" name="object 9"/>
          <p:cNvSpPr/>
          <p:nvPr/>
        </p:nvSpPr>
        <p:spPr>
          <a:xfrm>
            <a:off x="2943947" y="3788319"/>
            <a:ext cx="881389" cy="791742"/>
          </a:xfrm>
          <a:custGeom>
            <a:avLst/>
            <a:gdLst/>
            <a:ahLst/>
            <a:cxnLst/>
            <a:rect l="l" t="t" r="r" b="b"/>
            <a:pathLst>
              <a:path w="881389" h="791742">
                <a:moveTo>
                  <a:pt x="862825" y="0"/>
                </a:moveTo>
                <a:lnTo>
                  <a:pt x="812058" y="4627"/>
                </a:lnTo>
                <a:lnTo>
                  <a:pt x="761617" y="11170"/>
                </a:lnTo>
                <a:lnTo>
                  <a:pt x="711622" y="19613"/>
                </a:lnTo>
                <a:lnTo>
                  <a:pt x="627401" y="38407"/>
                </a:lnTo>
                <a:lnTo>
                  <a:pt x="558561" y="58309"/>
                </a:lnTo>
                <a:lnTo>
                  <a:pt x="492861" y="81528"/>
                </a:lnTo>
                <a:lnTo>
                  <a:pt x="430474" y="107865"/>
                </a:lnTo>
                <a:lnTo>
                  <a:pt x="371576" y="137122"/>
                </a:lnTo>
                <a:lnTo>
                  <a:pt x="316338" y="169102"/>
                </a:lnTo>
                <a:lnTo>
                  <a:pt x="264935" y="203606"/>
                </a:lnTo>
                <a:lnTo>
                  <a:pt x="217540" y="240437"/>
                </a:lnTo>
                <a:lnTo>
                  <a:pt x="174326" y="279396"/>
                </a:lnTo>
                <a:lnTo>
                  <a:pt x="135469" y="320284"/>
                </a:lnTo>
                <a:lnTo>
                  <a:pt x="101140" y="362905"/>
                </a:lnTo>
                <a:lnTo>
                  <a:pt x="71514" y="407059"/>
                </a:lnTo>
                <a:lnTo>
                  <a:pt x="46764" y="452549"/>
                </a:lnTo>
                <a:lnTo>
                  <a:pt x="27064" y="499177"/>
                </a:lnTo>
                <a:lnTo>
                  <a:pt x="12587" y="546744"/>
                </a:lnTo>
                <a:lnTo>
                  <a:pt x="3508" y="595053"/>
                </a:lnTo>
                <a:lnTo>
                  <a:pt x="0" y="643906"/>
                </a:lnTo>
                <a:lnTo>
                  <a:pt x="2235" y="693103"/>
                </a:lnTo>
                <a:lnTo>
                  <a:pt x="10389" y="742448"/>
                </a:lnTo>
                <a:lnTo>
                  <a:pt x="24634" y="791742"/>
                </a:lnTo>
                <a:lnTo>
                  <a:pt x="35857" y="747644"/>
                </a:lnTo>
                <a:lnTo>
                  <a:pt x="51413" y="704551"/>
                </a:lnTo>
                <a:lnTo>
                  <a:pt x="71135" y="662574"/>
                </a:lnTo>
                <a:lnTo>
                  <a:pt x="94854" y="621823"/>
                </a:lnTo>
                <a:lnTo>
                  <a:pt x="122403" y="582409"/>
                </a:lnTo>
                <a:lnTo>
                  <a:pt x="153615" y="544441"/>
                </a:lnTo>
                <a:lnTo>
                  <a:pt x="188322" y="508031"/>
                </a:lnTo>
                <a:lnTo>
                  <a:pt x="226357" y="473289"/>
                </a:lnTo>
                <a:lnTo>
                  <a:pt x="267553" y="440325"/>
                </a:lnTo>
                <a:lnTo>
                  <a:pt x="311741" y="409249"/>
                </a:lnTo>
                <a:lnTo>
                  <a:pt x="358755" y="380173"/>
                </a:lnTo>
                <a:lnTo>
                  <a:pt x="408427" y="353206"/>
                </a:lnTo>
                <a:lnTo>
                  <a:pt x="460589" y="328460"/>
                </a:lnTo>
                <a:lnTo>
                  <a:pt x="515074" y="306043"/>
                </a:lnTo>
                <a:lnTo>
                  <a:pt x="571715" y="286068"/>
                </a:lnTo>
                <a:lnTo>
                  <a:pt x="630344" y="268643"/>
                </a:lnTo>
                <a:lnTo>
                  <a:pt x="690793" y="253881"/>
                </a:lnTo>
                <a:lnTo>
                  <a:pt x="752895" y="241890"/>
                </a:lnTo>
                <a:lnTo>
                  <a:pt x="816483" y="232783"/>
                </a:lnTo>
                <a:lnTo>
                  <a:pt x="881389" y="226668"/>
                </a:lnTo>
                <a:lnTo>
                  <a:pt x="862825" y="0"/>
                </a:lnTo>
                <a:close/>
              </a:path>
            </a:pathLst>
          </a:custGeom>
          <a:solidFill>
            <a:srgbClr val="1C8971"/>
          </a:solidFill>
        </p:spPr>
        <p:txBody>
          <a:bodyPr wrap="square" lIns="0" tIns="0" rIns="0" bIns="0" rtlCol="0">
            <a:noAutofit/>
          </a:bodyPr>
          <a:lstStyle/>
          <a:p/>
        </p:txBody>
      </p:sp>
      <p:sp>
        <p:nvSpPr>
          <p:cNvPr id="10" name="object 10"/>
          <p:cNvSpPr txBox="1">
            <a:spLocks noGrp="1"/>
          </p:cNvSpPr>
          <p:nvPr>
            <p:ph type="title"/>
          </p:nvPr>
        </p:nvSpPr>
        <p:spPr>
          <a:prstGeom prst="rect"/>
        </p:spPr>
        <p:txBody>
          <a:bodyPr wrap="square" lIns="0" tIns="0" rIns="0" bIns="0" rtlCol="0" vert="horz">
            <a:noAutofit/>
          </a:bodyPr>
          <a:lstStyle/>
          <a:p>
            <a:pPr marL="46990">
              <a:lnSpc>
                <a:spcPct val="100000"/>
              </a:lnSpc>
            </a:pPr>
            <a:r>
              <a:rPr dirty="0" smtClean="0" sz="3600" b="1">
                <a:solidFill>
                  <a:srgbClr val="303030"/>
                </a:solidFill>
                <a:latin typeface="Microsoft YaHei UI"/>
                <a:cs typeface="Microsoft YaHei UI"/>
              </a:rPr>
              <a:t>包装器示例</a:t>
            </a:r>
            <a:r>
              <a:rPr dirty="0" smtClean="0" sz="3600" spc="-10" b="1">
                <a:solidFill>
                  <a:srgbClr val="303030"/>
                </a:solidFill>
                <a:latin typeface="Microsoft YaHei UI"/>
                <a:cs typeface="Microsoft YaHei UI"/>
              </a:rPr>
              <a:t>——</a:t>
            </a:r>
            <a:r>
              <a:rPr dirty="0" smtClean="0" sz="3600" spc="0" b="1">
                <a:solidFill>
                  <a:srgbClr val="303030"/>
                </a:solidFill>
                <a:latin typeface="Microsoft YaHei UI"/>
                <a:cs typeface="Microsoft YaHei UI"/>
              </a:rPr>
              <a:t>专利知识抽取（</a:t>
            </a:r>
            <a:r>
              <a:rPr dirty="0" smtClean="0" sz="3600" spc="-25" b="1">
                <a:solidFill>
                  <a:srgbClr val="303030"/>
                </a:solidFill>
                <a:latin typeface="Microsoft YaHei UI"/>
                <a:cs typeface="Microsoft YaHei UI"/>
              </a:rPr>
              <a:t>2</a:t>
            </a:r>
            <a:r>
              <a:rPr dirty="0" smtClean="0" sz="3600" spc="-25" b="1">
                <a:solidFill>
                  <a:srgbClr val="303030"/>
                </a:solidFill>
                <a:latin typeface="Microsoft YaHei UI"/>
                <a:cs typeface="Microsoft YaHei UI"/>
              </a:rPr>
              <a:t>）</a:t>
            </a:r>
            <a:endParaRPr sz="3600">
              <a:latin typeface="Microsoft YaHei UI"/>
              <a:cs typeface="Microsoft YaHei U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1280" y="169671"/>
            <a:ext cx="5054600" cy="560705"/>
          </a:xfrm>
          <a:prstGeom prst="rect">
            <a:avLst/>
          </a:prstGeom>
        </p:spPr>
        <p:txBody>
          <a:bodyPr wrap="square" lIns="0" tIns="0" rIns="0" bIns="0" rtlCol="0" vert="horz">
            <a:noAutofit/>
          </a:bodyPr>
          <a:lstStyle/>
          <a:p>
            <a:pPr marL="12700">
              <a:lnSpc>
                <a:spcPct val="100000"/>
              </a:lnSpc>
            </a:pPr>
            <a:r>
              <a:rPr dirty="0" smtClean="0" sz="3600" b="1">
                <a:solidFill>
                  <a:srgbClr val="303030"/>
                </a:solidFill>
                <a:latin typeface="Microsoft YaHei UI"/>
                <a:cs typeface="Microsoft YaHei UI"/>
              </a:rPr>
              <a:t>文本信息抽取：主要任务</a:t>
            </a:r>
            <a:endParaRPr sz="3600">
              <a:latin typeface="Microsoft YaHei UI"/>
              <a:cs typeface="Microsoft YaHei UI"/>
            </a:endParaRPr>
          </a:p>
        </p:txBody>
      </p:sp>
      <p:sp>
        <p:nvSpPr>
          <p:cNvPr id="3" name="object 3"/>
          <p:cNvSpPr/>
          <p:nvPr/>
        </p:nvSpPr>
        <p:spPr>
          <a:xfrm>
            <a:off x="5400658" y="2602006"/>
            <a:ext cx="815606" cy="791845"/>
          </a:xfrm>
          <a:custGeom>
            <a:avLst/>
            <a:gdLst/>
            <a:ahLst/>
            <a:cxnLst/>
            <a:rect l="l" t="t" r="r" b="b"/>
            <a:pathLst>
              <a:path w="815606" h="791845">
                <a:moveTo>
                  <a:pt x="157378" y="153441"/>
                </a:moveTo>
                <a:lnTo>
                  <a:pt x="181102" y="318973"/>
                </a:lnTo>
                <a:lnTo>
                  <a:pt x="164940" y="340396"/>
                </a:lnTo>
                <a:lnTo>
                  <a:pt x="149545" y="362106"/>
                </a:lnTo>
                <a:lnTo>
                  <a:pt x="121040" y="406351"/>
                </a:lnTo>
                <a:lnTo>
                  <a:pt x="95562" y="451638"/>
                </a:lnTo>
                <a:lnTo>
                  <a:pt x="73087" y="497894"/>
                </a:lnTo>
                <a:lnTo>
                  <a:pt x="53594" y="545050"/>
                </a:lnTo>
                <a:lnTo>
                  <a:pt x="37056" y="593035"/>
                </a:lnTo>
                <a:lnTo>
                  <a:pt x="23452" y="641777"/>
                </a:lnTo>
                <a:lnTo>
                  <a:pt x="12756" y="691207"/>
                </a:lnTo>
                <a:lnTo>
                  <a:pt x="4947" y="741253"/>
                </a:lnTo>
                <a:lnTo>
                  <a:pt x="0" y="791845"/>
                </a:lnTo>
                <a:lnTo>
                  <a:pt x="287693" y="788022"/>
                </a:lnTo>
                <a:lnTo>
                  <a:pt x="289757" y="769699"/>
                </a:lnTo>
                <a:lnTo>
                  <a:pt x="292418" y="751394"/>
                </a:lnTo>
                <a:lnTo>
                  <a:pt x="304042" y="696763"/>
                </a:lnTo>
                <a:lnTo>
                  <a:pt x="321251" y="642933"/>
                </a:lnTo>
                <a:lnTo>
                  <a:pt x="335907" y="607728"/>
                </a:lnTo>
                <a:lnTo>
                  <a:pt x="353163" y="573233"/>
                </a:lnTo>
                <a:lnTo>
                  <a:pt x="373067" y="539590"/>
                </a:lnTo>
                <a:lnTo>
                  <a:pt x="395668" y="506943"/>
                </a:lnTo>
                <a:lnTo>
                  <a:pt x="421012" y="475431"/>
                </a:lnTo>
                <a:lnTo>
                  <a:pt x="449148" y="445198"/>
                </a:lnTo>
                <a:lnTo>
                  <a:pt x="479723" y="416956"/>
                </a:lnTo>
                <a:lnTo>
                  <a:pt x="512215" y="391341"/>
                </a:lnTo>
                <a:lnTo>
                  <a:pt x="546411" y="368374"/>
                </a:lnTo>
                <a:lnTo>
                  <a:pt x="582097" y="348081"/>
                </a:lnTo>
                <a:lnTo>
                  <a:pt x="619061" y="330484"/>
                </a:lnTo>
                <a:lnTo>
                  <a:pt x="657090" y="315606"/>
                </a:lnTo>
                <a:lnTo>
                  <a:pt x="695973" y="303473"/>
                </a:lnTo>
                <a:lnTo>
                  <a:pt x="735494" y="294106"/>
                </a:lnTo>
                <a:lnTo>
                  <a:pt x="775443" y="287530"/>
                </a:lnTo>
                <a:lnTo>
                  <a:pt x="815606" y="283768"/>
                </a:lnTo>
                <a:lnTo>
                  <a:pt x="815563" y="177152"/>
                </a:lnTo>
                <a:lnTo>
                  <a:pt x="322922" y="177152"/>
                </a:lnTo>
                <a:lnTo>
                  <a:pt x="157378" y="153441"/>
                </a:lnTo>
                <a:close/>
              </a:path>
              <a:path w="815606" h="791845">
                <a:moveTo>
                  <a:pt x="815492" y="0"/>
                </a:moveTo>
                <a:lnTo>
                  <a:pt x="762435" y="2923"/>
                </a:lnTo>
                <a:lnTo>
                  <a:pt x="709781" y="9322"/>
                </a:lnTo>
                <a:lnTo>
                  <a:pt x="657695" y="19126"/>
                </a:lnTo>
                <a:lnTo>
                  <a:pt x="606343" y="32264"/>
                </a:lnTo>
                <a:lnTo>
                  <a:pt x="555891" y="48666"/>
                </a:lnTo>
                <a:lnTo>
                  <a:pt x="506504" y="68260"/>
                </a:lnTo>
                <a:lnTo>
                  <a:pt x="458348" y="90977"/>
                </a:lnTo>
                <a:lnTo>
                  <a:pt x="411589" y="116745"/>
                </a:lnTo>
                <a:lnTo>
                  <a:pt x="366392" y="145493"/>
                </a:lnTo>
                <a:lnTo>
                  <a:pt x="322922" y="177152"/>
                </a:lnTo>
                <a:lnTo>
                  <a:pt x="815563" y="177152"/>
                </a:lnTo>
                <a:lnTo>
                  <a:pt x="815492" y="0"/>
                </a:lnTo>
                <a:close/>
              </a:path>
            </a:pathLst>
          </a:custGeom>
          <a:solidFill>
            <a:srgbClr val="23AB8C"/>
          </a:solidFill>
        </p:spPr>
        <p:txBody>
          <a:bodyPr wrap="square" lIns="0" tIns="0" rIns="0" bIns="0" rtlCol="0">
            <a:noAutofit/>
          </a:bodyPr>
          <a:lstStyle/>
          <a:p/>
        </p:txBody>
      </p:sp>
      <p:sp>
        <p:nvSpPr>
          <p:cNvPr id="4" name="object 4"/>
          <p:cNvSpPr/>
          <p:nvPr/>
        </p:nvSpPr>
        <p:spPr>
          <a:xfrm>
            <a:off x="5404833" y="3437040"/>
            <a:ext cx="807046" cy="838390"/>
          </a:xfrm>
          <a:custGeom>
            <a:avLst/>
            <a:gdLst/>
            <a:ahLst/>
            <a:cxnLst/>
            <a:rect l="l" t="t" r="r" b="b"/>
            <a:pathLst>
              <a:path w="807046" h="838390">
                <a:moveTo>
                  <a:pt x="806916" y="645312"/>
                </a:moveTo>
                <a:lnTo>
                  <a:pt x="299478" y="645312"/>
                </a:lnTo>
                <a:lnTo>
                  <a:pt x="321581" y="663175"/>
                </a:lnTo>
                <a:lnTo>
                  <a:pt x="367274" y="696259"/>
                </a:lnTo>
                <a:lnTo>
                  <a:pt x="414770" y="725840"/>
                </a:lnTo>
                <a:lnTo>
                  <a:pt x="463858" y="751941"/>
                </a:lnTo>
                <a:lnTo>
                  <a:pt x="514324" y="774585"/>
                </a:lnTo>
                <a:lnTo>
                  <a:pt x="565957" y="793796"/>
                </a:lnTo>
                <a:lnTo>
                  <a:pt x="618544" y="809597"/>
                </a:lnTo>
                <a:lnTo>
                  <a:pt x="671873" y="822013"/>
                </a:lnTo>
                <a:lnTo>
                  <a:pt x="725731" y="831065"/>
                </a:lnTo>
                <a:lnTo>
                  <a:pt x="779906" y="836778"/>
                </a:lnTo>
                <a:lnTo>
                  <a:pt x="807046" y="838390"/>
                </a:lnTo>
                <a:lnTo>
                  <a:pt x="806916" y="645312"/>
                </a:lnTo>
                <a:close/>
              </a:path>
              <a:path w="807046" h="838390">
                <a:moveTo>
                  <a:pt x="101" y="0"/>
                </a:moveTo>
                <a:lnTo>
                  <a:pt x="843" y="55432"/>
                </a:lnTo>
                <a:lnTo>
                  <a:pt x="5361" y="110678"/>
                </a:lnTo>
                <a:lnTo>
                  <a:pt x="13657" y="165550"/>
                </a:lnTo>
                <a:lnTo>
                  <a:pt x="25728" y="219858"/>
                </a:lnTo>
                <a:lnTo>
                  <a:pt x="41576" y="273413"/>
                </a:lnTo>
                <a:lnTo>
                  <a:pt x="61199" y="326027"/>
                </a:lnTo>
                <a:lnTo>
                  <a:pt x="84598" y="377511"/>
                </a:lnTo>
                <a:lnTo>
                  <a:pt x="111772" y="427675"/>
                </a:lnTo>
                <a:lnTo>
                  <a:pt x="142720" y="476331"/>
                </a:lnTo>
                <a:lnTo>
                  <a:pt x="177444" y="523290"/>
                </a:lnTo>
                <a:lnTo>
                  <a:pt x="157873" y="660958"/>
                </a:lnTo>
                <a:lnTo>
                  <a:pt x="299478" y="645312"/>
                </a:lnTo>
                <a:lnTo>
                  <a:pt x="806916" y="645312"/>
                </a:lnTo>
                <a:lnTo>
                  <a:pt x="806856" y="555167"/>
                </a:lnTo>
                <a:lnTo>
                  <a:pt x="766873" y="551473"/>
                </a:lnTo>
                <a:lnTo>
                  <a:pt x="727266" y="545136"/>
                </a:lnTo>
                <a:lnTo>
                  <a:pt x="688176" y="536109"/>
                </a:lnTo>
                <a:lnTo>
                  <a:pt x="649745" y="524346"/>
                </a:lnTo>
                <a:lnTo>
                  <a:pt x="612114" y="509798"/>
                </a:lnTo>
                <a:lnTo>
                  <a:pt x="575425" y="492419"/>
                </a:lnTo>
                <a:lnTo>
                  <a:pt x="539819" y="472162"/>
                </a:lnTo>
                <a:lnTo>
                  <a:pt x="505438" y="448979"/>
                </a:lnTo>
                <a:lnTo>
                  <a:pt x="472424" y="422824"/>
                </a:lnTo>
                <a:lnTo>
                  <a:pt x="440918" y="393649"/>
                </a:lnTo>
                <a:lnTo>
                  <a:pt x="410683" y="360631"/>
                </a:lnTo>
                <a:lnTo>
                  <a:pt x="383727" y="325514"/>
                </a:lnTo>
                <a:lnTo>
                  <a:pt x="360028" y="288558"/>
                </a:lnTo>
                <a:lnTo>
                  <a:pt x="339560" y="250022"/>
                </a:lnTo>
                <a:lnTo>
                  <a:pt x="322301" y="210167"/>
                </a:lnTo>
                <a:lnTo>
                  <a:pt x="308228" y="169251"/>
                </a:lnTo>
                <a:lnTo>
                  <a:pt x="297317" y="127535"/>
                </a:lnTo>
                <a:lnTo>
                  <a:pt x="289545" y="85277"/>
                </a:lnTo>
                <a:lnTo>
                  <a:pt x="284888" y="42738"/>
                </a:lnTo>
                <a:lnTo>
                  <a:pt x="283323" y="177"/>
                </a:lnTo>
                <a:lnTo>
                  <a:pt x="101" y="0"/>
                </a:lnTo>
                <a:close/>
              </a:path>
            </a:pathLst>
          </a:custGeom>
          <a:solidFill>
            <a:srgbClr val="88C172"/>
          </a:solidFill>
        </p:spPr>
        <p:txBody>
          <a:bodyPr wrap="square" lIns="0" tIns="0" rIns="0" bIns="0" rtlCol="0">
            <a:noAutofit/>
          </a:bodyPr>
          <a:lstStyle/>
          <a:p/>
        </p:txBody>
      </p:sp>
      <p:sp>
        <p:nvSpPr>
          <p:cNvPr id="5" name="object 5"/>
          <p:cNvSpPr/>
          <p:nvPr/>
        </p:nvSpPr>
        <p:spPr>
          <a:xfrm>
            <a:off x="6255028" y="2601654"/>
            <a:ext cx="819975" cy="788352"/>
          </a:xfrm>
          <a:custGeom>
            <a:avLst/>
            <a:gdLst/>
            <a:ahLst/>
            <a:cxnLst/>
            <a:rect l="l" t="t" r="r" b="b"/>
            <a:pathLst>
              <a:path w="819975" h="788352">
                <a:moveTo>
                  <a:pt x="444" y="0"/>
                </a:moveTo>
                <a:lnTo>
                  <a:pt x="0" y="284111"/>
                </a:lnTo>
                <a:lnTo>
                  <a:pt x="20681" y="285055"/>
                </a:lnTo>
                <a:lnTo>
                  <a:pt x="41281" y="286766"/>
                </a:lnTo>
                <a:lnTo>
                  <a:pt x="82157" y="292476"/>
                </a:lnTo>
                <a:lnTo>
                  <a:pt x="122459" y="301216"/>
                </a:lnTo>
                <a:lnTo>
                  <a:pt x="162023" y="312965"/>
                </a:lnTo>
                <a:lnTo>
                  <a:pt x="200683" y="327698"/>
                </a:lnTo>
                <a:lnTo>
                  <a:pt x="238273" y="345392"/>
                </a:lnTo>
                <a:lnTo>
                  <a:pt x="274626" y="366023"/>
                </a:lnTo>
                <a:lnTo>
                  <a:pt x="309578" y="389570"/>
                </a:lnTo>
                <a:lnTo>
                  <a:pt x="342962" y="416007"/>
                </a:lnTo>
                <a:lnTo>
                  <a:pt x="374611" y="445312"/>
                </a:lnTo>
                <a:lnTo>
                  <a:pt x="402748" y="475548"/>
                </a:lnTo>
                <a:lnTo>
                  <a:pt x="428088" y="507067"/>
                </a:lnTo>
                <a:lnTo>
                  <a:pt x="450680" y="539727"/>
                </a:lnTo>
                <a:lnTo>
                  <a:pt x="470571" y="573387"/>
                </a:lnTo>
                <a:lnTo>
                  <a:pt x="487808" y="607902"/>
                </a:lnTo>
                <a:lnTo>
                  <a:pt x="502440" y="643133"/>
                </a:lnTo>
                <a:lnTo>
                  <a:pt x="519606" y="697006"/>
                </a:lnTo>
                <a:lnTo>
                  <a:pt x="531178" y="751687"/>
                </a:lnTo>
                <a:lnTo>
                  <a:pt x="535863" y="788352"/>
                </a:lnTo>
                <a:lnTo>
                  <a:pt x="819975" y="787907"/>
                </a:lnTo>
                <a:lnTo>
                  <a:pt x="816032" y="738000"/>
                </a:lnTo>
                <a:lnTo>
                  <a:pt x="808799" y="687884"/>
                </a:lnTo>
                <a:lnTo>
                  <a:pt x="798298" y="637821"/>
                </a:lnTo>
                <a:lnTo>
                  <a:pt x="784553" y="588071"/>
                </a:lnTo>
                <a:lnTo>
                  <a:pt x="767588" y="538894"/>
                </a:lnTo>
                <a:lnTo>
                  <a:pt x="747425" y="490551"/>
                </a:lnTo>
                <a:lnTo>
                  <a:pt x="724088" y="443303"/>
                </a:lnTo>
                <a:lnTo>
                  <a:pt x="697600" y="397410"/>
                </a:lnTo>
                <a:lnTo>
                  <a:pt x="667985" y="353132"/>
                </a:lnTo>
                <a:lnTo>
                  <a:pt x="635266" y="310730"/>
                </a:lnTo>
                <a:lnTo>
                  <a:pt x="655749" y="168897"/>
                </a:lnTo>
                <a:lnTo>
                  <a:pt x="493433" y="168897"/>
                </a:lnTo>
                <a:lnTo>
                  <a:pt x="471381" y="153306"/>
                </a:lnTo>
                <a:lnTo>
                  <a:pt x="448986" y="138433"/>
                </a:lnTo>
                <a:lnTo>
                  <a:pt x="403208" y="110860"/>
                </a:lnTo>
                <a:lnTo>
                  <a:pt x="356195" y="86225"/>
                </a:lnTo>
                <a:lnTo>
                  <a:pt x="308041" y="64575"/>
                </a:lnTo>
                <a:lnTo>
                  <a:pt x="258840" y="45958"/>
                </a:lnTo>
                <a:lnTo>
                  <a:pt x="208687" y="30419"/>
                </a:lnTo>
                <a:lnTo>
                  <a:pt x="157676" y="18007"/>
                </a:lnTo>
                <a:lnTo>
                  <a:pt x="105902" y="8768"/>
                </a:lnTo>
                <a:lnTo>
                  <a:pt x="53460" y="2750"/>
                </a:lnTo>
                <a:lnTo>
                  <a:pt x="27018" y="963"/>
                </a:lnTo>
                <a:lnTo>
                  <a:pt x="444" y="0"/>
                </a:lnTo>
                <a:close/>
              </a:path>
              <a:path w="819975" h="788352">
                <a:moveTo>
                  <a:pt x="659206" y="144957"/>
                </a:moveTo>
                <a:lnTo>
                  <a:pt x="493433" y="168897"/>
                </a:lnTo>
                <a:lnTo>
                  <a:pt x="655749" y="168897"/>
                </a:lnTo>
                <a:lnTo>
                  <a:pt x="659206" y="144957"/>
                </a:lnTo>
                <a:close/>
              </a:path>
            </a:pathLst>
          </a:custGeom>
          <a:solidFill>
            <a:srgbClr val="405362"/>
          </a:solidFill>
        </p:spPr>
        <p:txBody>
          <a:bodyPr wrap="square" lIns="0" tIns="0" rIns="0" bIns="0" rtlCol="0">
            <a:noAutofit/>
          </a:bodyPr>
          <a:lstStyle/>
          <a:p/>
        </p:txBody>
      </p:sp>
      <p:sp>
        <p:nvSpPr>
          <p:cNvPr id="6" name="object 6"/>
          <p:cNvSpPr/>
          <p:nvPr/>
        </p:nvSpPr>
        <p:spPr>
          <a:xfrm>
            <a:off x="6260261" y="3437969"/>
            <a:ext cx="814603" cy="838225"/>
          </a:xfrm>
          <a:custGeom>
            <a:avLst/>
            <a:gdLst/>
            <a:ahLst/>
            <a:cxnLst/>
            <a:rect l="l" t="t" r="r" b="b"/>
            <a:pathLst>
              <a:path w="814603" h="838225">
                <a:moveTo>
                  <a:pt x="814603" y="0"/>
                </a:moveTo>
                <a:lnTo>
                  <a:pt x="531266" y="12"/>
                </a:lnTo>
                <a:lnTo>
                  <a:pt x="530882" y="21287"/>
                </a:lnTo>
                <a:lnTo>
                  <a:pt x="529727" y="42588"/>
                </a:lnTo>
                <a:lnTo>
                  <a:pt x="525096" y="85139"/>
                </a:lnTo>
                <a:lnTo>
                  <a:pt x="517347" y="127408"/>
                </a:lnTo>
                <a:lnTo>
                  <a:pt x="506458" y="169133"/>
                </a:lnTo>
                <a:lnTo>
                  <a:pt x="492405" y="210056"/>
                </a:lnTo>
                <a:lnTo>
                  <a:pt x="475165" y="249916"/>
                </a:lnTo>
                <a:lnTo>
                  <a:pt x="454712" y="288453"/>
                </a:lnTo>
                <a:lnTo>
                  <a:pt x="431025" y="325409"/>
                </a:lnTo>
                <a:lnTo>
                  <a:pt x="404078" y="360523"/>
                </a:lnTo>
                <a:lnTo>
                  <a:pt x="373849" y="393534"/>
                </a:lnTo>
                <a:lnTo>
                  <a:pt x="341176" y="423661"/>
                </a:lnTo>
                <a:lnTo>
                  <a:pt x="307014" y="450363"/>
                </a:lnTo>
                <a:lnTo>
                  <a:pt x="271530" y="473760"/>
                </a:lnTo>
                <a:lnTo>
                  <a:pt x="234888" y="493968"/>
                </a:lnTo>
                <a:lnTo>
                  <a:pt x="197254" y="511106"/>
                </a:lnTo>
                <a:lnTo>
                  <a:pt x="158794" y="525293"/>
                </a:lnTo>
                <a:lnTo>
                  <a:pt x="119674" y="536646"/>
                </a:lnTo>
                <a:lnTo>
                  <a:pt x="80057" y="545285"/>
                </a:lnTo>
                <a:lnTo>
                  <a:pt x="40111" y="551326"/>
                </a:lnTo>
                <a:lnTo>
                  <a:pt x="0" y="554888"/>
                </a:lnTo>
                <a:lnTo>
                  <a:pt x="0" y="838225"/>
                </a:lnTo>
                <a:lnTo>
                  <a:pt x="53205" y="835277"/>
                </a:lnTo>
                <a:lnTo>
                  <a:pt x="106436" y="828811"/>
                </a:lnTo>
                <a:lnTo>
                  <a:pt x="159478" y="818850"/>
                </a:lnTo>
                <a:lnTo>
                  <a:pt x="212119" y="805418"/>
                </a:lnTo>
                <a:lnTo>
                  <a:pt x="264147" y="788539"/>
                </a:lnTo>
                <a:lnTo>
                  <a:pt x="315349" y="768237"/>
                </a:lnTo>
                <a:lnTo>
                  <a:pt x="365512" y="744534"/>
                </a:lnTo>
                <a:lnTo>
                  <a:pt x="414424" y="717455"/>
                </a:lnTo>
                <a:lnTo>
                  <a:pt x="461872" y="687023"/>
                </a:lnTo>
                <a:lnTo>
                  <a:pt x="507644" y="653262"/>
                </a:lnTo>
                <a:lnTo>
                  <a:pt x="647065" y="653262"/>
                </a:lnTo>
                <a:lnTo>
                  <a:pt x="629640" y="531266"/>
                </a:lnTo>
                <a:lnTo>
                  <a:pt x="648029" y="507450"/>
                </a:lnTo>
                <a:lnTo>
                  <a:pt x="665421" y="483239"/>
                </a:lnTo>
                <a:lnTo>
                  <a:pt x="697235" y="433701"/>
                </a:lnTo>
                <a:lnTo>
                  <a:pt x="725129" y="382794"/>
                </a:lnTo>
                <a:lnTo>
                  <a:pt x="749150" y="330659"/>
                </a:lnTo>
                <a:lnTo>
                  <a:pt x="769346" y="277439"/>
                </a:lnTo>
                <a:lnTo>
                  <a:pt x="785765" y="223274"/>
                </a:lnTo>
                <a:lnTo>
                  <a:pt x="798452" y="168306"/>
                </a:lnTo>
                <a:lnTo>
                  <a:pt x="807456" y="112677"/>
                </a:lnTo>
                <a:lnTo>
                  <a:pt x="812824" y="56527"/>
                </a:lnTo>
                <a:lnTo>
                  <a:pt x="814159" y="28302"/>
                </a:lnTo>
                <a:lnTo>
                  <a:pt x="814603" y="0"/>
                </a:lnTo>
                <a:close/>
              </a:path>
              <a:path w="814603" h="838225">
                <a:moveTo>
                  <a:pt x="647065" y="653262"/>
                </a:moveTo>
                <a:lnTo>
                  <a:pt x="507644" y="653262"/>
                </a:lnTo>
                <a:lnTo>
                  <a:pt x="649312" y="668997"/>
                </a:lnTo>
                <a:lnTo>
                  <a:pt x="647065" y="653262"/>
                </a:lnTo>
                <a:close/>
              </a:path>
            </a:pathLst>
          </a:custGeom>
          <a:solidFill>
            <a:srgbClr val="5FC2AB"/>
          </a:solidFill>
        </p:spPr>
        <p:txBody>
          <a:bodyPr wrap="square" lIns="0" tIns="0" rIns="0" bIns="0" rtlCol="0">
            <a:noAutofit/>
          </a:bodyPr>
          <a:lstStyle/>
          <a:p/>
        </p:txBody>
      </p:sp>
      <p:sp>
        <p:nvSpPr>
          <p:cNvPr id="7" name="object 7"/>
          <p:cNvSpPr txBox="1"/>
          <p:nvPr/>
        </p:nvSpPr>
        <p:spPr>
          <a:xfrm>
            <a:off x="3596004" y="2207259"/>
            <a:ext cx="14478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实体识别</a:t>
            </a:r>
            <a:endParaRPr sz="2800">
              <a:latin typeface="Microsoft YaHei UI"/>
              <a:cs typeface="Microsoft YaHei UI"/>
            </a:endParaRPr>
          </a:p>
        </p:txBody>
      </p:sp>
      <p:sp>
        <p:nvSpPr>
          <p:cNvPr id="8" name="object 8"/>
          <p:cNvSpPr txBox="1"/>
          <p:nvPr/>
        </p:nvSpPr>
        <p:spPr>
          <a:xfrm>
            <a:off x="7415504" y="2207259"/>
            <a:ext cx="14478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概念抽取</a:t>
            </a:r>
            <a:endParaRPr sz="2800">
              <a:latin typeface="Microsoft YaHei UI"/>
              <a:cs typeface="Microsoft YaHei UI"/>
            </a:endParaRPr>
          </a:p>
        </p:txBody>
      </p:sp>
      <p:sp>
        <p:nvSpPr>
          <p:cNvPr id="9" name="object 9"/>
          <p:cNvSpPr txBox="1"/>
          <p:nvPr/>
        </p:nvSpPr>
        <p:spPr>
          <a:xfrm>
            <a:off x="3596004" y="4179061"/>
            <a:ext cx="14478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关系抽取</a:t>
            </a:r>
            <a:endParaRPr sz="2800">
              <a:latin typeface="Microsoft YaHei UI"/>
              <a:cs typeface="Microsoft YaHei UI"/>
            </a:endParaRPr>
          </a:p>
        </p:txBody>
      </p:sp>
      <p:sp>
        <p:nvSpPr>
          <p:cNvPr id="10" name="object 10"/>
          <p:cNvSpPr txBox="1"/>
          <p:nvPr/>
        </p:nvSpPr>
        <p:spPr>
          <a:xfrm>
            <a:off x="7415504" y="4186529"/>
            <a:ext cx="1447800" cy="439420"/>
          </a:xfrm>
          <a:prstGeom prst="rect">
            <a:avLst/>
          </a:prstGeom>
        </p:spPr>
        <p:txBody>
          <a:bodyPr wrap="square" lIns="0" tIns="0" rIns="0" bIns="0" rtlCol="0" vert="horz">
            <a:noAutofit/>
          </a:bodyPr>
          <a:lstStyle/>
          <a:p>
            <a:pPr marL="12700">
              <a:lnSpc>
                <a:spcPct val="100000"/>
              </a:lnSpc>
            </a:pPr>
            <a:r>
              <a:rPr dirty="0" smtClean="0" sz="2800" b="1">
                <a:solidFill>
                  <a:srgbClr val="303030"/>
                </a:solidFill>
                <a:latin typeface="Microsoft YaHei UI"/>
                <a:cs typeface="Microsoft YaHei UI"/>
              </a:rPr>
              <a:t>事件抽取</a:t>
            </a:r>
            <a:endParaRPr sz="2800">
              <a:latin typeface="Microsoft YaHei UI"/>
              <a:cs typeface="Microsoft YaHei U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2384">
              <a:lnSpc>
                <a:spcPct val="100000"/>
              </a:lnSpc>
            </a:pPr>
            <a:r>
              <a:rPr dirty="0" smtClean="0" sz="3600" spc="-5" b="1">
                <a:solidFill>
                  <a:srgbClr val="303030"/>
                </a:solidFill>
                <a:latin typeface="Microsoft YaHei UI"/>
                <a:cs typeface="Microsoft YaHei UI"/>
              </a:rPr>
              <a:t>C</a:t>
            </a:r>
            <a:r>
              <a:rPr dirty="0" smtClean="0" sz="3600" spc="-30" b="1">
                <a:solidFill>
                  <a:srgbClr val="303030"/>
                </a:solidFill>
                <a:latin typeface="Microsoft YaHei UI"/>
                <a:cs typeface="Microsoft YaHei UI"/>
              </a:rPr>
              <a:t>lo</a:t>
            </a:r>
            <a:r>
              <a:rPr dirty="0" smtClean="0" sz="3600" spc="-20" b="1">
                <a:solidFill>
                  <a:srgbClr val="303030"/>
                </a:solidFill>
                <a:latin typeface="Microsoft YaHei UI"/>
                <a:cs typeface="Microsoft YaHei UI"/>
              </a:rPr>
              <a:t>s</a:t>
            </a:r>
            <a:r>
              <a:rPr dirty="0" smtClean="0" sz="3600" spc="-20" b="1">
                <a:solidFill>
                  <a:srgbClr val="303030"/>
                </a:solidFill>
                <a:latin typeface="Microsoft YaHei UI"/>
                <a:cs typeface="Microsoft YaHei UI"/>
              </a:rPr>
              <a:t>e</a:t>
            </a:r>
            <a:r>
              <a:rPr dirty="0" smtClean="0" sz="3600" spc="-10" b="1">
                <a:solidFill>
                  <a:srgbClr val="303030"/>
                </a:solidFill>
                <a:latin typeface="Microsoft YaHei UI"/>
                <a:cs typeface="Microsoft YaHei UI"/>
              </a:rPr>
              <a:t>I</a:t>
            </a:r>
            <a:r>
              <a:rPr dirty="0" smtClean="0" sz="3600" spc="0" b="1">
                <a:solidFill>
                  <a:srgbClr val="303030"/>
                </a:solidFill>
                <a:latin typeface="Microsoft YaHei UI"/>
                <a:cs typeface="Microsoft YaHei UI"/>
              </a:rPr>
              <a:t>E</a:t>
            </a:r>
            <a:r>
              <a:rPr dirty="0" smtClean="0" sz="3600" spc="35" b="1">
                <a:solidFill>
                  <a:srgbClr val="303030"/>
                </a:solidFill>
                <a:latin typeface="Microsoft YaHei UI"/>
                <a:cs typeface="Microsoft YaHei UI"/>
              </a:rPr>
              <a:t> </a:t>
            </a:r>
            <a:r>
              <a:rPr dirty="0" smtClean="0" sz="3600" spc="0" b="1">
                <a:solidFill>
                  <a:srgbClr val="303030"/>
                </a:solidFill>
                <a:latin typeface="Microsoft YaHei UI"/>
                <a:cs typeface="Microsoft YaHei UI"/>
              </a:rPr>
              <a:t>和</a:t>
            </a:r>
            <a:r>
              <a:rPr dirty="0" smtClean="0" sz="3600" spc="5" b="1">
                <a:solidFill>
                  <a:srgbClr val="303030"/>
                </a:solidFill>
                <a:latin typeface="Microsoft YaHei UI"/>
                <a:cs typeface="Microsoft YaHei UI"/>
              </a:rPr>
              <a:t> </a:t>
            </a:r>
            <a:r>
              <a:rPr dirty="0" smtClean="0" sz="3600" spc="-5" b="1">
                <a:solidFill>
                  <a:srgbClr val="303030"/>
                </a:solidFill>
                <a:latin typeface="Microsoft YaHei UI"/>
                <a:cs typeface="Microsoft YaHei UI"/>
              </a:rPr>
              <a:t>O</a:t>
            </a:r>
            <a:r>
              <a:rPr dirty="0" smtClean="0" sz="3600" spc="0" b="1">
                <a:solidFill>
                  <a:srgbClr val="303030"/>
                </a:solidFill>
                <a:latin typeface="Microsoft YaHei UI"/>
                <a:cs typeface="Microsoft YaHei UI"/>
              </a:rPr>
              <a:t>pe</a:t>
            </a:r>
            <a:r>
              <a:rPr dirty="0" smtClean="0" sz="3600" spc="-20" b="1">
                <a:solidFill>
                  <a:srgbClr val="303030"/>
                </a:solidFill>
                <a:latin typeface="Microsoft YaHei UI"/>
                <a:cs typeface="Microsoft YaHei UI"/>
              </a:rPr>
              <a:t>n</a:t>
            </a:r>
            <a:r>
              <a:rPr dirty="0" smtClean="0" sz="3600" spc="-10" b="1">
                <a:solidFill>
                  <a:srgbClr val="303030"/>
                </a:solidFill>
                <a:latin typeface="Microsoft YaHei UI"/>
                <a:cs typeface="Microsoft YaHei UI"/>
              </a:rPr>
              <a:t>IE</a:t>
            </a:r>
            <a:endParaRPr sz="3600">
              <a:latin typeface="Microsoft YaHei UI"/>
              <a:cs typeface="Microsoft YaHei UI"/>
            </a:endParaRPr>
          </a:p>
        </p:txBody>
      </p:sp>
      <p:sp>
        <p:nvSpPr>
          <p:cNvPr id="3" name="object 3"/>
          <p:cNvSpPr/>
          <p:nvPr/>
        </p:nvSpPr>
        <p:spPr>
          <a:xfrm>
            <a:off x="1116964" y="2112645"/>
            <a:ext cx="4864100" cy="3089910"/>
          </a:xfrm>
          <a:custGeom>
            <a:avLst/>
            <a:gdLst/>
            <a:ahLst/>
            <a:cxnLst/>
            <a:rect l="l" t="t" r="r" b="b"/>
            <a:pathLst>
              <a:path w="4864100" h="3089910">
                <a:moveTo>
                  <a:pt x="0" y="3089910"/>
                </a:moveTo>
                <a:lnTo>
                  <a:pt x="4864100" y="3089910"/>
                </a:lnTo>
                <a:lnTo>
                  <a:pt x="4864100" y="0"/>
                </a:lnTo>
                <a:lnTo>
                  <a:pt x="0" y="0"/>
                </a:lnTo>
                <a:lnTo>
                  <a:pt x="0" y="3089910"/>
                </a:lnTo>
                <a:close/>
              </a:path>
            </a:pathLst>
          </a:custGeom>
          <a:solidFill>
            <a:srgbClr val="F2F2F2"/>
          </a:solidFill>
        </p:spPr>
        <p:txBody>
          <a:bodyPr wrap="square" lIns="0" tIns="0" rIns="0" bIns="0" rtlCol="0">
            <a:noAutofit/>
          </a:bodyPr>
          <a:lstStyle/>
          <a:p/>
        </p:txBody>
      </p:sp>
      <p:sp>
        <p:nvSpPr>
          <p:cNvPr id="4" name="object 4"/>
          <p:cNvSpPr/>
          <p:nvPr/>
        </p:nvSpPr>
        <p:spPr>
          <a:xfrm>
            <a:off x="1116964" y="1479550"/>
            <a:ext cx="4864100" cy="633095"/>
          </a:xfrm>
          <a:custGeom>
            <a:avLst/>
            <a:gdLst/>
            <a:ahLst/>
            <a:cxnLst/>
            <a:rect l="l" t="t" r="r" b="b"/>
            <a:pathLst>
              <a:path w="4864100" h="633095">
                <a:moveTo>
                  <a:pt x="0" y="0"/>
                </a:moveTo>
                <a:lnTo>
                  <a:pt x="4864100" y="0"/>
                </a:lnTo>
                <a:lnTo>
                  <a:pt x="4864100" y="633095"/>
                </a:lnTo>
                <a:lnTo>
                  <a:pt x="0" y="633095"/>
                </a:lnTo>
                <a:lnTo>
                  <a:pt x="0" y="0"/>
                </a:lnTo>
                <a:close/>
              </a:path>
            </a:pathLst>
          </a:custGeom>
          <a:solidFill>
            <a:srgbClr val="23AB8C"/>
          </a:solidFill>
        </p:spPr>
        <p:txBody>
          <a:bodyPr wrap="square" lIns="0" tIns="0" rIns="0" bIns="0" rtlCol="0">
            <a:noAutofit/>
          </a:bodyPr>
          <a:lstStyle/>
          <a:p/>
        </p:txBody>
      </p:sp>
      <p:sp>
        <p:nvSpPr>
          <p:cNvPr id="5" name="object 5"/>
          <p:cNvSpPr txBox="1"/>
          <p:nvPr/>
        </p:nvSpPr>
        <p:spPr>
          <a:xfrm>
            <a:off x="1249044" y="1552575"/>
            <a:ext cx="4025900" cy="3195320"/>
          </a:xfrm>
          <a:prstGeom prst="rect">
            <a:avLst/>
          </a:prstGeom>
        </p:spPr>
        <p:txBody>
          <a:bodyPr wrap="square" lIns="0" tIns="0" rIns="0" bIns="0" rtlCol="0" vert="horz">
            <a:noAutofit/>
          </a:bodyPr>
          <a:lstStyle/>
          <a:p>
            <a:pPr marL="1460500">
              <a:lnSpc>
                <a:spcPct val="100000"/>
              </a:lnSpc>
            </a:pPr>
            <a:r>
              <a:rPr dirty="0" smtClean="0" sz="2800" spc="-10" b="1">
                <a:solidFill>
                  <a:srgbClr val="FFFFFF"/>
                </a:solidFill>
                <a:latin typeface="Microsoft YaHei UI"/>
                <a:cs typeface="Microsoft YaHei UI"/>
              </a:rPr>
              <a:t>Cl</a:t>
            </a:r>
            <a:r>
              <a:rPr dirty="0" smtClean="0" sz="2800" spc="-5" b="1">
                <a:solidFill>
                  <a:srgbClr val="FFFFFF"/>
                </a:solidFill>
                <a:latin typeface="Microsoft YaHei UI"/>
                <a:cs typeface="Microsoft YaHei UI"/>
              </a:rPr>
              <a:t>o</a:t>
            </a:r>
            <a:r>
              <a:rPr dirty="0" smtClean="0" sz="2800" spc="-20" b="1">
                <a:solidFill>
                  <a:srgbClr val="FFFFFF"/>
                </a:solidFill>
                <a:latin typeface="Microsoft YaHei UI"/>
                <a:cs typeface="Microsoft YaHei UI"/>
              </a:rPr>
              <a:t>s</a:t>
            </a:r>
            <a:r>
              <a:rPr dirty="0" smtClean="0" sz="2800" spc="-10" b="1">
                <a:solidFill>
                  <a:srgbClr val="FFFFFF"/>
                </a:solidFill>
                <a:latin typeface="Microsoft YaHei UI"/>
                <a:cs typeface="Microsoft YaHei UI"/>
              </a:rPr>
              <a:t>e</a:t>
            </a:r>
            <a:r>
              <a:rPr dirty="0" smtClean="0" sz="2800" spc="0" b="1">
                <a:solidFill>
                  <a:srgbClr val="FFFFFF"/>
                </a:solidFill>
                <a:latin typeface="Microsoft YaHei UI"/>
                <a:cs typeface="Microsoft YaHei UI"/>
              </a:rPr>
              <a:t>I</a:t>
            </a:r>
            <a:r>
              <a:rPr dirty="0" smtClean="0" sz="2800" spc="-20" b="1">
                <a:solidFill>
                  <a:srgbClr val="FFFFFF"/>
                </a:solidFill>
                <a:latin typeface="Microsoft YaHei UI"/>
                <a:cs typeface="Microsoft YaHei UI"/>
              </a:rPr>
              <a:t>E</a:t>
            </a:r>
            <a:endParaRPr sz="2800">
              <a:latin typeface="Microsoft YaHei UI"/>
              <a:cs typeface="Microsoft YaHei UI"/>
            </a:endParaRPr>
          </a:p>
          <a:p>
            <a:pPr>
              <a:lnSpc>
                <a:spcPts val="500"/>
              </a:lnSpc>
              <a:spcBef>
                <a:spcPts val="39"/>
              </a:spcBef>
            </a:pPr>
            <a:endParaRPr sz="5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面向特定领域抽取信息</a:t>
            </a:r>
            <a:endParaRPr sz="2400">
              <a:latin typeface="Microsoft YaHei UI"/>
              <a:cs typeface="Microsoft YaHei UI"/>
            </a:endParaRPr>
          </a:p>
          <a:p>
            <a:pPr>
              <a:lnSpc>
                <a:spcPts val="1400"/>
              </a:lnSpc>
              <a:spcBef>
                <a:spcPts val="40"/>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预先定义好抽取的关系类型</a:t>
            </a:r>
            <a:endParaRPr sz="2400">
              <a:latin typeface="Microsoft YaHei UI"/>
              <a:cs typeface="Microsoft YaHei UI"/>
            </a:endParaRPr>
          </a:p>
          <a:p>
            <a:pPr>
              <a:lnSpc>
                <a:spcPts val="1400"/>
              </a:lnSpc>
              <a:spcBef>
                <a:spcPts val="39"/>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基于领域专业知识抽取</a:t>
            </a:r>
            <a:endParaRPr sz="2400">
              <a:latin typeface="Microsoft YaHei UI"/>
              <a:cs typeface="Microsoft YaHei UI"/>
            </a:endParaRPr>
          </a:p>
          <a:p>
            <a:pPr>
              <a:lnSpc>
                <a:spcPts val="1400"/>
              </a:lnSpc>
              <a:spcBef>
                <a:spcPts val="40"/>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规模小</a:t>
            </a:r>
            <a:endParaRPr sz="2400">
              <a:latin typeface="Microsoft YaHei UI"/>
              <a:cs typeface="Microsoft YaHei UI"/>
            </a:endParaRPr>
          </a:p>
          <a:p>
            <a:pPr>
              <a:lnSpc>
                <a:spcPts val="1400"/>
              </a:lnSpc>
              <a:spcBef>
                <a:spcPts val="39"/>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精度比较高</a:t>
            </a:r>
            <a:endParaRPr sz="2400">
              <a:latin typeface="Microsoft YaHei UI"/>
              <a:cs typeface="Microsoft YaHei UI"/>
            </a:endParaRPr>
          </a:p>
        </p:txBody>
      </p:sp>
      <p:sp>
        <p:nvSpPr>
          <p:cNvPr id="6" name="object 6"/>
          <p:cNvSpPr/>
          <p:nvPr/>
        </p:nvSpPr>
        <p:spPr>
          <a:xfrm>
            <a:off x="6472554" y="2112645"/>
            <a:ext cx="4864100" cy="3089910"/>
          </a:xfrm>
          <a:custGeom>
            <a:avLst/>
            <a:gdLst/>
            <a:ahLst/>
            <a:cxnLst/>
            <a:rect l="l" t="t" r="r" b="b"/>
            <a:pathLst>
              <a:path w="4864100" h="3089910">
                <a:moveTo>
                  <a:pt x="0" y="3089910"/>
                </a:moveTo>
                <a:lnTo>
                  <a:pt x="4864100" y="3089910"/>
                </a:lnTo>
                <a:lnTo>
                  <a:pt x="4864100" y="0"/>
                </a:lnTo>
                <a:lnTo>
                  <a:pt x="0" y="0"/>
                </a:lnTo>
                <a:lnTo>
                  <a:pt x="0" y="3089910"/>
                </a:lnTo>
                <a:close/>
              </a:path>
            </a:pathLst>
          </a:custGeom>
          <a:solidFill>
            <a:srgbClr val="F2F2F2"/>
          </a:solidFill>
        </p:spPr>
        <p:txBody>
          <a:bodyPr wrap="square" lIns="0" tIns="0" rIns="0" bIns="0" rtlCol="0">
            <a:noAutofit/>
          </a:bodyPr>
          <a:lstStyle/>
          <a:p/>
        </p:txBody>
      </p:sp>
      <p:sp>
        <p:nvSpPr>
          <p:cNvPr id="7" name="object 7"/>
          <p:cNvSpPr/>
          <p:nvPr/>
        </p:nvSpPr>
        <p:spPr>
          <a:xfrm>
            <a:off x="6472554" y="1479550"/>
            <a:ext cx="4864100" cy="633095"/>
          </a:xfrm>
          <a:custGeom>
            <a:avLst/>
            <a:gdLst/>
            <a:ahLst/>
            <a:cxnLst/>
            <a:rect l="l" t="t" r="r" b="b"/>
            <a:pathLst>
              <a:path w="4864100" h="633095">
                <a:moveTo>
                  <a:pt x="0" y="0"/>
                </a:moveTo>
                <a:lnTo>
                  <a:pt x="4864100" y="0"/>
                </a:lnTo>
                <a:lnTo>
                  <a:pt x="4864100" y="633095"/>
                </a:lnTo>
                <a:lnTo>
                  <a:pt x="0" y="633095"/>
                </a:lnTo>
                <a:lnTo>
                  <a:pt x="0" y="0"/>
                </a:lnTo>
                <a:close/>
              </a:path>
            </a:pathLst>
          </a:custGeom>
          <a:solidFill>
            <a:srgbClr val="23AB8C"/>
          </a:solidFill>
        </p:spPr>
        <p:txBody>
          <a:bodyPr wrap="square" lIns="0" tIns="0" rIns="0" bIns="0" rtlCol="0">
            <a:noAutofit/>
          </a:bodyPr>
          <a:lstStyle/>
          <a:p/>
        </p:txBody>
      </p:sp>
      <p:sp>
        <p:nvSpPr>
          <p:cNvPr id="8" name="object 8"/>
          <p:cNvSpPr txBox="1"/>
          <p:nvPr/>
        </p:nvSpPr>
        <p:spPr>
          <a:xfrm>
            <a:off x="6602094" y="1552575"/>
            <a:ext cx="3721100" cy="3195320"/>
          </a:xfrm>
          <a:prstGeom prst="rect">
            <a:avLst/>
          </a:prstGeom>
        </p:spPr>
        <p:txBody>
          <a:bodyPr wrap="square" lIns="0" tIns="0" rIns="0" bIns="0" rtlCol="0" vert="horz">
            <a:noAutofit/>
          </a:bodyPr>
          <a:lstStyle/>
          <a:p>
            <a:pPr marL="1701800">
              <a:lnSpc>
                <a:spcPct val="100000"/>
              </a:lnSpc>
            </a:pPr>
            <a:r>
              <a:rPr dirty="0" smtClean="0" sz="2800" spc="5" b="1">
                <a:solidFill>
                  <a:srgbClr val="FFFFFF"/>
                </a:solidFill>
                <a:latin typeface="Microsoft YaHei UI"/>
                <a:cs typeface="Microsoft YaHei UI"/>
              </a:rPr>
              <a:t>O</a:t>
            </a:r>
            <a:r>
              <a:rPr dirty="0" smtClean="0" sz="2800" spc="-10" b="1">
                <a:solidFill>
                  <a:srgbClr val="FFFFFF"/>
                </a:solidFill>
                <a:latin typeface="Microsoft YaHei UI"/>
                <a:cs typeface="Microsoft YaHei UI"/>
              </a:rPr>
              <a:t>p</a:t>
            </a:r>
            <a:r>
              <a:rPr dirty="0" smtClean="0" sz="2800" spc="-30" b="1">
                <a:solidFill>
                  <a:srgbClr val="FFFFFF"/>
                </a:solidFill>
                <a:latin typeface="Microsoft YaHei UI"/>
                <a:cs typeface="Microsoft YaHei UI"/>
              </a:rPr>
              <a:t>e</a:t>
            </a:r>
            <a:r>
              <a:rPr dirty="0" smtClean="0" sz="2800" spc="-15" b="1">
                <a:solidFill>
                  <a:srgbClr val="FFFFFF"/>
                </a:solidFill>
                <a:latin typeface="Microsoft YaHei UI"/>
                <a:cs typeface="Microsoft YaHei UI"/>
              </a:rPr>
              <a:t>n</a:t>
            </a:r>
            <a:r>
              <a:rPr dirty="0" smtClean="0" sz="2800" spc="0" b="1">
                <a:solidFill>
                  <a:srgbClr val="FFFFFF"/>
                </a:solidFill>
                <a:latin typeface="Microsoft YaHei UI"/>
                <a:cs typeface="Microsoft YaHei UI"/>
              </a:rPr>
              <a:t>I</a:t>
            </a:r>
            <a:r>
              <a:rPr dirty="0" smtClean="0" sz="2800" spc="-20" b="1">
                <a:solidFill>
                  <a:srgbClr val="FFFFFF"/>
                </a:solidFill>
                <a:latin typeface="Microsoft YaHei UI"/>
                <a:cs typeface="Microsoft YaHei UI"/>
              </a:rPr>
              <a:t>E</a:t>
            </a:r>
            <a:endParaRPr sz="2800">
              <a:latin typeface="Microsoft YaHei UI"/>
              <a:cs typeface="Microsoft YaHei UI"/>
            </a:endParaRPr>
          </a:p>
          <a:p>
            <a:pPr>
              <a:lnSpc>
                <a:spcPts val="500"/>
              </a:lnSpc>
              <a:spcBef>
                <a:spcPts val="39"/>
              </a:spcBef>
            </a:pPr>
            <a:endParaRPr sz="500"/>
          </a:p>
          <a:p>
            <a:pPr>
              <a:lnSpc>
                <a:spcPts val="1000"/>
              </a:lnSpc>
            </a:pPr>
            <a:endParaRPr sz="10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面向开放领域抽取信息</a:t>
            </a:r>
            <a:endParaRPr sz="2400">
              <a:latin typeface="Microsoft YaHei UI"/>
              <a:cs typeface="Microsoft YaHei UI"/>
            </a:endParaRPr>
          </a:p>
          <a:p>
            <a:pPr>
              <a:lnSpc>
                <a:spcPts val="1400"/>
              </a:lnSpc>
              <a:spcBef>
                <a:spcPts val="40"/>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关系类型事先未知</a:t>
            </a:r>
            <a:endParaRPr sz="2400">
              <a:latin typeface="Microsoft YaHei UI"/>
              <a:cs typeface="Microsoft YaHei UI"/>
            </a:endParaRPr>
          </a:p>
          <a:p>
            <a:pPr>
              <a:lnSpc>
                <a:spcPts val="1400"/>
              </a:lnSpc>
              <a:spcBef>
                <a:spcPts val="39"/>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基于语言学模式进行抽取</a:t>
            </a:r>
            <a:endParaRPr sz="2400">
              <a:latin typeface="Microsoft YaHei UI"/>
              <a:cs typeface="Microsoft YaHei UI"/>
            </a:endParaRPr>
          </a:p>
          <a:p>
            <a:pPr>
              <a:lnSpc>
                <a:spcPts val="1400"/>
              </a:lnSpc>
              <a:spcBef>
                <a:spcPts val="40"/>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规模大</a:t>
            </a:r>
            <a:endParaRPr sz="2400">
              <a:latin typeface="Microsoft YaHei UI"/>
              <a:cs typeface="Microsoft YaHei UI"/>
            </a:endParaRPr>
          </a:p>
          <a:p>
            <a:pPr>
              <a:lnSpc>
                <a:spcPts val="1400"/>
              </a:lnSpc>
              <a:spcBef>
                <a:spcPts val="39"/>
              </a:spcBef>
            </a:pPr>
            <a:endParaRPr sz="1400"/>
          </a:p>
          <a:p>
            <a:pPr marL="12700">
              <a:lnSpc>
                <a:spcPct val="1000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0">
                <a:solidFill>
                  <a:srgbClr val="303030"/>
                </a:solidFill>
                <a:latin typeface="Microsoft YaHei UI"/>
                <a:cs typeface="Microsoft YaHei UI"/>
              </a:rPr>
              <a:t>精度相对较低</a:t>
            </a:r>
            <a:endParaRPr sz="2400">
              <a:latin typeface="Microsoft YaHei UI"/>
              <a:cs typeface="Microsoft YaHei U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5400">
              <a:lnSpc>
                <a:spcPct val="100000"/>
              </a:lnSpc>
            </a:pPr>
            <a:r>
              <a:rPr dirty="0" smtClean="0" sz="3600" spc="-5" b="1">
                <a:solidFill>
                  <a:srgbClr val="303030"/>
                </a:solidFill>
                <a:latin typeface="Microsoft YaHei UI"/>
                <a:cs typeface="Microsoft YaHei UI"/>
              </a:rPr>
              <a:t>O</a:t>
            </a:r>
            <a:r>
              <a:rPr dirty="0" smtClean="0" sz="3600" spc="0" b="1">
                <a:solidFill>
                  <a:srgbClr val="303030"/>
                </a:solidFill>
                <a:latin typeface="Microsoft YaHei UI"/>
                <a:cs typeface="Microsoft YaHei UI"/>
              </a:rPr>
              <a:t>pe</a:t>
            </a:r>
            <a:r>
              <a:rPr dirty="0" smtClean="0" sz="3600" spc="-20" b="1">
                <a:solidFill>
                  <a:srgbClr val="303030"/>
                </a:solidFill>
                <a:latin typeface="Microsoft YaHei UI"/>
                <a:cs typeface="Microsoft YaHei UI"/>
              </a:rPr>
              <a:t>n</a:t>
            </a:r>
            <a:r>
              <a:rPr dirty="0" smtClean="0" sz="3600" spc="-10" b="1">
                <a:solidFill>
                  <a:srgbClr val="303030"/>
                </a:solidFill>
                <a:latin typeface="Microsoft YaHei UI"/>
                <a:cs typeface="Microsoft YaHei UI"/>
              </a:rPr>
              <a:t>IE</a:t>
            </a:r>
            <a:endParaRPr sz="3600">
              <a:latin typeface="Microsoft YaHei UI"/>
              <a:cs typeface="Microsoft YaHei UI"/>
            </a:endParaRPr>
          </a:p>
        </p:txBody>
      </p:sp>
      <p:sp>
        <p:nvSpPr>
          <p:cNvPr id="3" name="object 3"/>
          <p:cNvSpPr txBox="1"/>
          <p:nvPr/>
        </p:nvSpPr>
        <p:spPr>
          <a:xfrm>
            <a:off x="797985" y="1904542"/>
            <a:ext cx="10662920" cy="2494280"/>
          </a:xfrm>
          <a:prstGeom prst="rect">
            <a:avLst/>
          </a:prstGeom>
        </p:spPr>
        <p:txBody>
          <a:bodyPr wrap="square" lIns="0" tIns="0" rIns="0" bIns="0" rtlCol="0" vert="horz">
            <a:noAutofit/>
          </a:bodyPr>
          <a:lstStyle/>
          <a:p>
            <a:pPr marL="355600" indent="-342900">
              <a:lnSpc>
                <a:spcPct val="100000"/>
              </a:lnSpc>
              <a:buClr>
                <a:srgbClr val="23AB8C"/>
              </a:buClr>
              <a:buFont typeface="Tahoma"/>
              <a:buChar char=""/>
              <a:tabLst>
                <a:tab pos="355600" algn="l"/>
              </a:tabLst>
            </a:pPr>
            <a:r>
              <a:rPr dirty="0" smtClean="0" sz="2400" spc="-15">
                <a:solidFill>
                  <a:srgbClr val="303030"/>
                </a:solidFill>
                <a:latin typeface="Microsoft YaHei UI"/>
                <a:cs typeface="Microsoft YaHei UI"/>
              </a:rPr>
              <a:t>O</a:t>
            </a:r>
            <a:r>
              <a:rPr dirty="0" smtClean="0" sz="2400" spc="-15">
                <a:solidFill>
                  <a:srgbClr val="303030"/>
                </a:solidFill>
                <a:latin typeface="Microsoft YaHei UI"/>
                <a:cs typeface="Microsoft YaHei UI"/>
              </a:rPr>
              <a:t>p</a:t>
            </a:r>
            <a:r>
              <a:rPr dirty="0" smtClean="0" sz="2400" spc="-5">
                <a:solidFill>
                  <a:srgbClr val="303030"/>
                </a:solidFill>
                <a:latin typeface="Microsoft YaHei UI"/>
                <a:cs typeface="Microsoft YaHei UI"/>
              </a:rPr>
              <a:t>e</a:t>
            </a:r>
            <a:r>
              <a:rPr dirty="0" smtClean="0" sz="2400" spc="0">
                <a:solidFill>
                  <a:srgbClr val="303030"/>
                </a:solidFill>
                <a:latin typeface="Microsoft YaHei UI"/>
                <a:cs typeface="Microsoft YaHei UI"/>
              </a:rPr>
              <a:t>n</a:t>
            </a:r>
            <a:r>
              <a:rPr dirty="0" smtClean="0" sz="2400" spc="-15">
                <a:solidFill>
                  <a:srgbClr val="303030"/>
                </a:solidFill>
                <a:latin typeface="Microsoft YaHei UI"/>
                <a:cs typeface="Microsoft YaHei UI"/>
              </a:rPr>
              <a:t>I</a:t>
            </a:r>
            <a:r>
              <a:rPr dirty="0" smtClean="0" sz="2400" spc="-15">
                <a:solidFill>
                  <a:srgbClr val="303030"/>
                </a:solidFill>
                <a:latin typeface="Microsoft YaHei UI"/>
                <a:cs typeface="Microsoft YaHei UI"/>
              </a:rPr>
              <a:t>E</a:t>
            </a:r>
            <a:r>
              <a:rPr dirty="0" smtClean="0" sz="2400" spc="-15">
                <a:solidFill>
                  <a:srgbClr val="303030"/>
                </a:solidFill>
                <a:latin typeface="Microsoft YaHei UI"/>
                <a:cs typeface="Microsoft YaHei UI"/>
              </a:rPr>
              <a:t> </a:t>
            </a:r>
            <a:r>
              <a:rPr dirty="0" smtClean="0" sz="2400" spc="0">
                <a:solidFill>
                  <a:srgbClr val="303030"/>
                </a:solidFill>
                <a:latin typeface="Microsoft YaHei UI"/>
                <a:cs typeface="Microsoft YaHei UI"/>
              </a:rPr>
              <a:t>的典型代表工具有</a:t>
            </a:r>
            <a:r>
              <a:rPr dirty="0" smtClean="0" sz="2400" spc="5">
                <a:solidFill>
                  <a:srgbClr val="303030"/>
                </a:solidFill>
                <a:latin typeface="Microsoft YaHei UI"/>
                <a:cs typeface="Microsoft YaHei UI"/>
              </a:rPr>
              <a:t> </a:t>
            </a:r>
            <a:r>
              <a:rPr dirty="0" smtClean="0" sz="2400" spc="-110">
                <a:solidFill>
                  <a:srgbClr val="303030"/>
                </a:solidFill>
                <a:latin typeface="Microsoft YaHei UI"/>
                <a:cs typeface="Microsoft YaHei UI"/>
              </a:rPr>
              <a:t>R</a:t>
            </a:r>
            <a:r>
              <a:rPr dirty="0" smtClean="0" sz="2400" spc="-5">
                <a:solidFill>
                  <a:srgbClr val="303030"/>
                </a:solidFill>
                <a:latin typeface="Microsoft YaHei UI"/>
                <a:cs typeface="Microsoft YaHei UI"/>
              </a:rPr>
              <a:t>e</a:t>
            </a:r>
            <a:r>
              <a:rPr dirty="0" smtClean="0" sz="2400" spc="-165">
                <a:solidFill>
                  <a:srgbClr val="303030"/>
                </a:solidFill>
                <a:latin typeface="Microsoft YaHei UI"/>
                <a:cs typeface="Microsoft YaHei UI"/>
              </a:rPr>
              <a:t>V</a:t>
            </a:r>
            <a:r>
              <a:rPr dirty="0" smtClean="0" sz="2400" spc="-5">
                <a:solidFill>
                  <a:srgbClr val="303030"/>
                </a:solidFill>
                <a:latin typeface="Microsoft YaHei UI"/>
                <a:cs typeface="Microsoft YaHei UI"/>
              </a:rPr>
              <a:t>e</a:t>
            </a:r>
            <a:r>
              <a:rPr dirty="0" smtClean="0" sz="2400" spc="-10">
                <a:solidFill>
                  <a:srgbClr val="303030"/>
                </a:solidFill>
                <a:latin typeface="Microsoft YaHei UI"/>
                <a:cs typeface="Microsoft YaHei UI"/>
              </a:rPr>
              <a:t>r</a:t>
            </a:r>
            <a:r>
              <a:rPr dirty="0" smtClean="0" sz="2400" spc="-15">
                <a:solidFill>
                  <a:srgbClr val="303030"/>
                </a:solidFill>
                <a:latin typeface="Microsoft YaHei UI"/>
                <a:cs typeface="Microsoft YaHei UI"/>
              </a:rPr>
              <a:t>b</a:t>
            </a:r>
            <a:r>
              <a:rPr dirty="0" smtClean="0" sz="2400" spc="0">
                <a:solidFill>
                  <a:srgbClr val="303030"/>
                </a:solidFill>
                <a:latin typeface="Microsoft YaHei UI"/>
                <a:cs typeface="Microsoft YaHei UI"/>
              </a:rPr>
              <a:t>、</a:t>
            </a:r>
            <a:r>
              <a:rPr dirty="0" smtClean="0" sz="2400" spc="-254">
                <a:solidFill>
                  <a:srgbClr val="303030"/>
                </a:solidFill>
                <a:latin typeface="Microsoft YaHei UI"/>
                <a:cs typeface="Microsoft YaHei UI"/>
              </a:rPr>
              <a:t>T</a:t>
            </a:r>
            <a:r>
              <a:rPr dirty="0" smtClean="0" sz="2400" spc="-5">
                <a:solidFill>
                  <a:srgbClr val="303030"/>
                </a:solidFill>
                <a:latin typeface="Microsoft YaHei UI"/>
                <a:cs typeface="Microsoft YaHei UI"/>
              </a:rPr>
              <a:t>e</a:t>
            </a:r>
            <a:r>
              <a:rPr dirty="0" smtClean="0" sz="2400" spc="-15">
                <a:solidFill>
                  <a:srgbClr val="303030"/>
                </a:solidFill>
                <a:latin typeface="Microsoft YaHei UI"/>
                <a:cs typeface="Microsoft YaHei UI"/>
              </a:rPr>
              <a:t>x</a:t>
            </a:r>
            <a:r>
              <a:rPr dirty="0" smtClean="0" sz="2400" spc="-5">
                <a:solidFill>
                  <a:srgbClr val="303030"/>
                </a:solidFill>
                <a:latin typeface="Microsoft YaHei UI"/>
                <a:cs typeface="Microsoft YaHei UI"/>
              </a:rPr>
              <a:t>t</a:t>
            </a:r>
            <a:r>
              <a:rPr dirty="0" smtClean="0" sz="2400" spc="-30">
                <a:solidFill>
                  <a:srgbClr val="303030"/>
                </a:solidFill>
                <a:latin typeface="Microsoft YaHei UI"/>
                <a:cs typeface="Microsoft YaHei UI"/>
              </a:rPr>
              <a:t>R</a:t>
            </a:r>
            <a:r>
              <a:rPr dirty="0" smtClean="0" sz="2400" spc="0">
                <a:solidFill>
                  <a:srgbClr val="303030"/>
                </a:solidFill>
                <a:latin typeface="Microsoft YaHei UI"/>
                <a:cs typeface="Microsoft YaHei UI"/>
              </a:rPr>
              <a:t>unn</a:t>
            </a:r>
            <a:r>
              <a:rPr dirty="0" smtClean="0" sz="2400" spc="-5">
                <a:solidFill>
                  <a:srgbClr val="303030"/>
                </a:solidFill>
                <a:latin typeface="Microsoft YaHei UI"/>
                <a:cs typeface="Microsoft YaHei UI"/>
              </a:rPr>
              <a:t>e</a:t>
            </a:r>
            <a:r>
              <a:rPr dirty="0" smtClean="0" sz="2400" spc="-10">
                <a:solidFill>
                  <a:srgbClr val="303030"/>
                </a:solidFill>
                <a:latin typeface="Microsoft YaHei UI"/>
                <a:cs typeface="Microsoft YaHei UI"/>
              </a:rPr>
              <a:t>r</a:t>
            </a:r>
            <a:endParaRPr sz="2400">
              <a:latin typeface="Microsoft YaHei UI"/>
              <a:cs typeface="Microsoft YaHei UI"/>
            </a:endParaRPr>
          </a:p>
          <a:p>
            <a:pPr>
              <a:lnSpc>
                <a:spcPts val="1000"/>
              </a:lnSpc>
            </a:pPr>
            <a:endParaRPr sz="1000"/>
          </a:p>
          <a:p>
            <a:pPr>
              <a:lnSpc>
                <a:spcPts val="1000"/>
              </a:lnSpc>
            </a:pPr>
            <a:endParaRPr sz="1000"/>
          </a:p>
          <a:p>
            <a:pPr>
              <a:lnSpc>
                <a:spcPts val="1000"/>
              </a:lnSpc>
            </a:pPr>
            <a:endParaRPr sz="1000"/>
          </a:p>
          <a:p>
            <a:pPr>
              <a:lnSpc>
                <a:spcPts val="1300"/>
              </a:lnSpc>
              <a:spcBef>
                <a:spcPts val="89"/>
              </a:spcBef>
            </a:pPr>
            <a:endParaRPr sz="1300"/>
          </a:p>
          <a:p>
            <a:pPr marL="355600" marR="12700" indent="-342900">
              <a:lnSpc>
                <a:spcPct val="147600"/>
              </a:lnSpc>
            </a:pPr>
            <a:r>
              <a:rPr dirty="0" smtClean="0" sz="2400">
                <a:solidFill>
                  <a:srgbClr val="23AB8C"/>
                </a:solidFill>
                <a:latin typeface="Tahoma"/>
                <a:cs typeface="Tahoma"/>
              </a:rPr>
              <a:t></a:t>
            </a:r>
            <a:r>
              <a:rPr dirty="0" smtClean="0" sz="2400" spc="155">
                <a:solidFill>
                  <a:srgbClr val="23AB8C"/>
                </a:solidFill>
                <a:latin typeface="Tahoma"/>
                <a:cs typeface="Tahoma"/>
              </a:rPr>
              <a:t> </a:t>
            </a:r>
            <a:r>
              <a:rPr dirty="0" smtClean="0" sz="2400" spc="-15">
                <a:solidFill>
                  <a:srgbClr val="303030"/>
                </a:solidFill>
                <a:latin typeface="Microsoft YaHei UI"/>
                <a:cs typeface="Microsoft YaHei UI"/>
              </a:rPr>
              <a:t>O</a:t>
            </a:r>
            <a:r>
              <a:rPr dirty="0" smtClean="0" sz="2400" spc="-15">
                <a:solidFill>
                  <a:srgbClr val="303030"/>
                </a:solidFill>
                <a:latin typeface="Microsoft YaHei UI"/>
                <a:cs typeface="Microsoft YaHei UI"/>
              </a:rPr>
              <a:t>p</a:t>
            </a:r>
            <a:r>
              <a:rPr dirty="0" smtClean="0" sz="2400" spc="-5">
                <a:solidFill>
                  <a:srgbClr val="303030"/>
                </a:solidFill>
                <a:latin typeface="Microsoft YaHei UI"/>
                <a:cs typeface="Microsoft YaHei UI"/>
              </a:rPr>
              <a:t>e</a:t>
            </a:r>
            <a:r>
              <a:rPr dirty="0" smtClean="0" sz="2400" spc="0">
                <a:solidFill>
                  <a:srgbClr val="303030"/>
                </a:solidFill>
                <a:latin typeface="Microsoft YaHei UI"/>
                <a:cs typeface="Microsoft YaHei UI"/>
              </a:rPr>
              <a:t>n</a:t>
            </a:r>
            <a:r>
              <a:rPr dirty="0" smtClean="0" sz="2400" spc="-15">
                <a:solidFill>
                  <a:srgbClr val="303030"/>
                </a:solidFill>
                <a:latin typeface="Microsoft YaHei UI"/>
                <a:cs typeface="Microsoft YaHei UI"/>
              </a:rPr>
              <a:t>I</a:t>
            </a:r>
            <a:r>
              <a:rPr dirty="0" smtClean="0" sz="2400" spc="-15">
                <a:solidFill>
                  <a:srgbClr val="303030"/>
                </a:solidFill>
                <a:latin typeface="Microsoft YaHei UI"/>
                <a:cs typeface="Microsoft YaHei UI"/>
              </a:rPr>
              <a:t>E</a:t>
            </a:r>
            <a:r>
              <a:rPr dirty="0" smtClean="0" sz="2400" spc="-15">
                <a:solidFill>
                  <a:srgbClr val="303030"/>
                </a:solidFill>
                <a:latin typeface="Microsoft YaHei UI"/>
                <a:cs typeface="Microsoft YaHei UI"/>
              </a:rPr>
              <a:t> </a:t>
            </a:r>
            <a:r>
              <a:rPr dirty="0" smtClean="0" sz="2400" spc="0">
                <a:solidFill>
                  <a:srgbClr val="303030"/>
                </a:solidFill>
                <a:latin typeface="Microsoft YaHei UI"/>
                <a:cs typeface="Microsoft YaHei UI"/>
              </a:rPr>
              <a:t>工具由于准确率比较低，在行业知识图谱构建中实用性不高，会增加</a:t>
            </a:r>
            <a:r>
              <a:rPr dirty="0" smtClean="0" sz="2400" spc="0">
                <a:solidFill>
                  <a:srgbClr val="303030"/>
                </a:solidFill>
                <a:latin typeface="Microsoft YaHei UI"/>
                <a:cs typeface="Microsoft YaHei UI"/>
              </a:rPr>
              <a:t> 知识融合的难度。</a:t>
            </a:r>
            <a:r>
              <a:rPr dirty="0" smtClean="0" sz="2000" spc="0">
                <a:solidFill>
                  <a:srgbClr val="303030"/>
                </a:solidFill>
                <a:latin typeface="Microsoft YaHei UI"/>
                <a:cs typeface="Microsoft YaHei UI"/>
              </a:rPr>
              <a:t>（通常用于做第一轮的信息抽取探索，从它的结果中发现新的关系，</a:t>
            </a:r>
            <a:r>
              <a:rPr dirty="0" smtClean="0" sz="2000" spc="0">
                <a:solidFill>
                  <a:srgbClr val="303030"/>
                </a:solidFill>
                <a:latin typeface="Microsoft YaHei UI"/>
                <a:cs typeface="Microsoft YaHei UI"/>
              </a:rPr>
              <a:t> 然后在此基础上应用其它的信息抽取方法。）</a:t>
            </a:r>
            <a:endParaRPr sz="2000">
              <a:latin typeface="Microsoft YaHei UI"/>
              <a:cs typeface="Microsoft YaHei U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25400">
              <a:lnSpc>
                <a:spcPct val="100000"/>
              </a:lnSpc>
            </a:pPr>
            <a:r>
              <a:rPr dirty="0" smtClean="0" sz="3600" spc="-5" b="1">
                <a:solidFill>
                  <a:srgbClr val="303030"/>
                </a:solidFill>
                <a:latin typeface="Microsoft YaHei UI"/>
                <a:cs typeface="Microsoft YaHei UI"/>
              </a:rPr>
              <a:t>C</a:t>
            </a:r>
            <a:r>
              <a:rPr dirty="0" smtClean="0" sz="3600" spc="-30" b="1">
                <a:solidFill>
                  <a:srgbClr val="303030"/>
                </a:solidFill>
                <a:latin typeface="Microsoft YaHei UI"/>
                <a:cs typeface="Microsoft YaHei UI"/>
              </a:rPr>
              <a:t>lo</a:t>
            </a:r>
            <a:r>
              <a:rPr dirty="0" smtClean="0" sz="3600" spc="-20" b="1">
                <a:solidFill>
                  <a:srgbClr val="303030"/>
                </a:solidFill>
                <a:latin typeface="Microsoft YaHei UI"/>
                <a:cs typeface="Microsoft YaHei UI"/>
              </a:rPr>
              <a:t>s</a:t>
            </a:r>
            <a:r>
              <a:rPr dirty="0" smtClean="0" sz="3600" spc="-20" b="1">
                <a:solidFill>
                  <a:srgbClr val="303030"/>
                </a:solidFill>
                <a:latin typeface="Microsoft YaHei UI"/>
                <a:cs typeface="Microsoft YaHei UI"/>
              </a:rPr>
              <a:t>e</a:t>
            </a:r>
            <a:r>
              <a:rPr dirty="0" smtClean="0" sz="3600" spc="-10" b="1">
                <a:solidFill>
                  <a:srgbClr val="303030"/>
                </a:solidFill>
                <a:latin typeface="Microsoft YaHei UI"/>
                <a:cs typeface="Microsoft YaHei UI"/>
              </a:rPr>
              <a:t>I</a:t>
            </a:r>
            <a:r>
              <a:rPr dirty="0" smtClean="0" sz="3600" spc="0" b="1">
                <a:solidFill>
                  <a:srgbClr val="303030"/>
                </a:solidFill>
                <a:latin typeface="Microsoft YaHei UI"/>
                <a:cs typeface="Microsoft YaHei UI"/>
              </a:rPr>
              <a:t>E</a:t>
            </a:r>
            <a:r>
              <a:rPr dirty="0" smtClean="0" sz="3600" spc="35" b="1">
                <a:solidFill>
                  <a:srgbClr val="303030"/>
                </a:solidFill>
                <a:latin typeface="Microsoft YaHei UI"/>
                <a:cs typeface="Microsoft YaHei UI"/>
              </a:rPr>
              <a:t> </a:t>
            </a:r>
            <a:r>
              <a:rPr dirty="0" smtClean="0" sz="3600" spc="0" b="1">
                <a:solidFill>
                  <a:srgbClr val="303030"/>
                </a:solidFill>
                <a:latin typeface="Microsoft YaHei UI"/>
                <a:cs typeface="Microsoft YaHei UI"/>
              </a:rPr>
              <a:t>典型工具：</a:t>
            </a:r>
            <a:r>
              <a:rPr dirty="0" smtClean="0" sz="3600" spc="-40" b="1">
                <a:solidFill>
                  <a:srgbClr val="303030"/>
                </a:solidFill>
                <a:latin typeface="Microsoft YaHei UI"/>
                <a:cs typeface="Microsoft YaHei UI"/>
              </a:rPr>
              <a:t>D</a:t>
            </a:r>
            <a:r>
              <a:rPr dirty="0" smtClean="0" sz="3600" spc="-25" b="1">
                <a:solidFill>
                  <a:srgbClr val="303030"/>
                </a:solidFill>
                <a:latin typeface="Microsoft YaHei UI"/>
                <a:cs typeface="Microsoft YaHei UI"/>
              </a:rPr>
              <a:t>eep</a:t>
            </a:r>
            <a:r>
              <a:rPr dirty="0" smtClean="0" sz="3600" spc="-40" b="1">
                <a:solidFill>
                  <a:srgbClr val="303030"/>
                </a:solidFill>
                <a:latin typeface="Microsoft YaHei UI"/>
                <a:cs typeface="Microsoft YaHei UI"/>
              </a:rPr>
              <a:t>D</a:t>
            </a:r>
            <a:r>
              <a:rPr dirty="0" smtClean="0" sz="3600" spc="-25" b="1">
                <a:solidFill>
                  <a:srgbClr val="303030"/>
                </a:solidFill>
                <a:latin typeface="Microsoft YaHei UI"/>
                <a:cs typeface="Microsoft YaHei UI"/>
              </a:rPr>
              <a:t>i</a:t>
            </a:r>
            <a:r>
              <a:rPr dirty="0" smtClean="0" sz="3600" spc="-40" b="1">
                <a:solidFill>
                  <a:srgbClr val="303030"/>
                </a:solidFill>
                <a:latin typeface="Microsoft YaHei UI"/>
                <a:cs typeface="Microsoft YaHei UI"/>
              </a:rPr>
              <a:t>v</a:t>
            </a:r>
            <a:r>
              <a:rPr dirty="0" smtClean="0" sz="3600" spc="0" b="1">
                <a:solidFill>
                  <a:srgbClr val="303030"/>
                </a:solidFill>
                <a:latin typeface="Microsoft YaHei UI"/>
                <a:cs typeface="Microsoft YaHei UI"/>
              </a:rPr>
              <a:t>e</a:t>
            </a:r>
            <a:endParaRPr sz="3600">
              <a:latin typeface="Microsoft YaHei UI"/>
              <a:cs typeface="Microsoft YaHei UI"/>
            </a:endParaRPr>
          </a:p>
        </p:txBody>
      </p:sp>
      <p:sp>
        <p:nvSpPr>
          <p:cNvPr id="3" name="object 3"/>
          <p:cNvSpPr txBox="1"/>
          <p:nvPr/>
        </p:nvSpPr>
        <p:spPr>
          <a:xfrm>
            <a:off x="797985" y="1135255"/>
            <a:ext cx="10439400" cy="3670300"/>
          </a:xfrm>
          <a:prstGeom prst="rect">
            <a:avLst/>
          </a:prstGeom>
        </p:spPr>
        <p:txBody>
          <a:bodyPr wrap="square" lIns="0" tIns="0" rIns="0" bIns="0" rtlCol="0" vert="horz">
            <a:noAutofit/>
          </a:bodyPr>
          <a:lstStyle/>
          <a:p>
            <a:pPr marL="355600" marR="12700" indent="-342900">
              <a:lnSpc>
                <a:spcPct val="150000"/>
              </a:lnSpc>
              <a:tabLst>
                <a:tab pos="354965" algn="l"/>
              </a:tabLst>
            </a:pPr>
            <a:r>
              <a:rPr dirty="0" smtClean="0" sz="2000">
                <a:solidFill>
                  <a:srgbClr val="23AB8C"/>
                </a:solidFill>
                <a:latin typeface="Tahoma"/>
                <a:cs typeface="Tahoma"/>
              </a:rPr>
              <a:t>	</a:t>
            </a:r>
            <a:r>
              <a:rPr dirty="0" smtClean="0" sz="2000" spc="-5">
                <a:solidFill>
                  <a:srgbClr val="303030"/>
                </a:solidFill>
                <a:latin typeface="Microsoft YaHei UI"/>
                <a:cs typeface="Microsoft YaHei UI"/>
              </a:rPr>
              <a:t>D</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p</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i</a:t>
            </a:r>
            <a:r>
              <a:rPr dirty="0" smtClean="0" sz="2000" spc="-45">
                <a:solidFill>
                  <a:srgbClr val="303030"/>
                </a:solidFill>
                <a:latin typeface="Microsoft YaHei UI"/>
                <a:cs typeface="Microsoft YaHei UI"/>
              </a:rPr>
              <a:t>v</a:t>
            </a:r>
            <a:r>
              <a:rPr dirty="0" smtClean="0" sz="2000" spc="5">
                <a:solidFill>
                  <a:srgbClr val="303030"/>
                </a:solidFill>
                <a:latin typeface="Microsoft YaHei UI"/>
                <a:cs typeface="Microsoft YaHei UI"/>
              </a:rPr>
              <a:t>e</a:t>
            </a:r>
            <a:r>
              <a:rPr dirty="0" smtClean="0" sz="2000" spc="0">
                <a:solidFill>
                  <a:srgbClr val="303030"/>
                </a:solidFill>
                <a:latin typeface="Microsoft YaHei UI"/>
                <a:cs typeface="Microsoft YaHei UI"/>
              </a:rPr>
              <a:t>基于联合推理的算法让用户只需要关心</a:t>
            </a:r>
            <a:r>
              <a:rPr dirty="0" smtClean="0" sz="2000" spc="0">
                <a:solidFill>
                  <a:srgbClr val="23AB8C"/>
                </a:solidFill>
                <a:latin typeface="Microsoft YaHei UI"/>
                <a:cs typeface="Microsoft YaHei UI"/>
              </a:rPr>
              <a:t>特征</a:t>
            </a:r>
            <a:r>
              <a:rPr dirty="0" smtClean="0" sz="2000" spc="0">
                <a:solidFill>
                  <a:srgbClr val="303030"/>
                </a:solidFill>
                <a:latin typeface="Microsoft YaHei UI"/>
                <a:cs typeface="Microsoft YaHei UI"/>
              </a:rPr>
              <a:t>本身，要求开发者</a:t>
            </a:r>
            <a:r>
              <a:rPr dirty="0" smtClean="0" sz="2000" spc="0">
                <a:solidFill>
                  <a:srgbClr val="23AB8C"/>
                </a:solidFill>
                <a:latin typeface="Microsoft YaHei UI"/>
                <a:cs typeface="Microsoft YaHei UI"/>
              </a:rPr>
              <a:t>思考特征而不是算</a:t>
            </a:r>
            <a:r>
              <a:rPr dirty="0" smtClean="0" sz="2000" spc="0">
                <a:solidFill>
                  <a:srgbClr val="23AB8C"/>
                </a:solidFill>
                <a:latin typeface="Microsoft YaHei UI"/>
                <a:cs typeface="Microsoft YaHei UI"/>
              </a:rPr>
              <a:t> 法</a:t>
            </a:r>
            <a:r>
              <a:rPr dirty="0" smtClean="0" sz="2000" spc="0">
                <a:solidFill>
                  <a:srgbClr val="303030"/>
                </a:solidFill>
                <a:latin typeface="Microsoft YaHei UI"/>
                <a:cs typeface="Microsoft YaHei UI"/>
              </a:rPr>
              <a:t>，而其他机器学习系统要求开发者思考聚类算法、分类算法的使用等；</a:t>
            </a:r>
            <a:endParaRPr sz="2000">
              <a:latin typeface="Microsoft YaHei UI"/>
              <a:cs typeface="Microsoft YaHei UI"/>
            </a:endParaRPr>
          </a:p>
          <a:p>
            <a:pPr>
              <a:lnSpc>
                <a:spcPts val="600"/>
              </a:lnSpc>
            </a:pPr>
            <a:endParaRPr sz="600"/>
          </a:p>
          <a:p>
            <a:pPr>
              <a:lnSpc>
                <a:spcPts val="1000"/>
              </a:lnSpc>
            </a:pPr>
            <a:endParaRPr sz="1000"/>
          </a:p>
          <a:p>
            <a:pPr>
              <a:lnSpc>
                <a:spcPts val="1000"/>
              </a:lnSpc>
            </a:pPr>
            <a:endParaRPr sz="1000"/>
          </a:p>
          <a:p>
            <a:pPr>
              <a:lnSpc>
                <a:spcPts val="1000"/>
              </a:lnSpc>
            </a:pPr>
            <a:endParaRPr sz="1000"/>
          </a:p>
          <a:p>
            <a:pPr marL="355600" marR="12700" indent="-342900">
              <a:lnSpc>
                <a:spcPct val="150000"/>
              </a:lnSpc>
              <a:tabLst>
                <a:tab pos="354965" algn="l"/>
              </a:tabLst>
            </a:pPr>
            <a:r>
              <a:rPr dirty="0" smtClean="0" sz="2000">
                <a:solidFill>
                  <a:srgbClr val="23AB8C"/>
                </a:solidFill>
                <a:latin typeface="Tahoma"/>
                <a:cs typeface="Tahoma"/>
              </a:rPr>
              <a:t>	</a:t>
            </a:r>
            <a:r>
              <a:rPr dirty="0" smtClean="0" sz="2000" spc="-5">
                <a:solidFill>
                  <a:srgbClr val="303030"/>
                </a:solidFill>
                <a:latin typeface="Microsoft YaHei UI"/>
                <a:cs typeface="Microsoft YaHei UI"/>
              </a:rPr>
              <a:t>D</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p</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i</a:t>
            </a:r>
            <a:r>
              <a:rPr dirty="0" smtClean="0" sz="2000" spc="-45">
                <a:solidFill>
                  <a:srgbClr val="303030"/>
                </a:solidFill>
                <a:latin typeface="Microsoft YaHei UI"/>
                <a:cs typeface="Microsoft YaHei UI"/>
              </a:rPr>
              <a:t>v</a:t>
            </a:r>
            <a:r>
              <a:rPr dirty="0" smtClean="0" sz="2000" spc="5">
                <a:solidFill>
                  <a:srgbClr val="303030"/>
                </a:solidFill>
                <a:latin typeface="Microsoft YaHei UI"/>
                <a:cs typeface="Microsoft YaHei UI"/>
              </a:rPr>
              <a:t>e</a:t>
            </a:r>
            <a:r>
              <a:rPr dirty="0" smtClean="0" sz="2000" spc="0">
                <a:solidFill>
                  <a:srgbClr val="303030"/>
                </a:solidFill>
                <a:latin typeface="Microsoft YaHei UI"/>
                <a:cs typeface="Microsoft YaHei UI"/>
              </a:rPr>
              <a:t>允许用户</a:t>
            </a:r>
            <a:r>
              <a:rPr dirty="0" smtClean="0" sz="2000" spc="0">
                <a:solidFill>
                  <a:srgbClr val="23AB8C"/>
                </a:solidFill>
                <a:latin typeface="Microsoft YaHei UI"/>
                <a:cs typeface="Microsoft YaHei UI"/>
              </a:rPr>
              <a:t>使用简单的规则来影响学习过程以提升结果的质量</a:t>
            </a:r>
            <a:r>
              <a:rPr dirty="0" smtClean="0" sz="2000" spc="0">
                <a:solidFill>
                  <a:srgbClr val="303030"/>
                </a:solidFill>
                <a:latin typeface="Microsoft YaHei UI"/>
                <a:cs typeface="Microsoft YaHei UI"/>
              </a:rPr>
              <a:t>，也考虑</a:t>
            </a:r>
            <a:r>
              <a:rPr dirty="0" smtClean="0" sz="2000" spc="0">
                <a:solidFill>
                  <a:srgbClr val="23AB8C"/>
                </a:solidFill>
                <a:latin typeface="Microsoft YaHei UI"/>
                <a:cs typeface="Microsoft YaHei UI"/>
              </a:rPr>
              <a:t>用户反馈来</a:t>
            </a:r>
            <a:r>
              <a:rPr dirty="0" smtClean="0" sz="2000" spc="0">
                <a:solidFill>
                  <a:srgbClr val="23AB8C"/>
                </a:solidFill>
                <a:latin typeface="Microsoft YaHei UI"/>
                <a:cs typeface="Microsoft YaHei UI"/>
              </a:rPr>
              <a:t> 提高预测的准确度</a:t>
            </a:r>
            <a:r>
              <a:rPr dirty="0" smtClean="0" sz="2000" spc="0">
                <a:solidFill>
                  <a:srgbClr val="303030"/>
                </a:solidFill>
                <a:latin typeface="Microsoft YaHei UI"/>
                <a:cs typeface="Microsoft YaHei UI"/>
              </a:rPr>
              <a:t>；</a:t>
            </a:r>
            <a:endParaRPr sz="2000">
              <a:latin typeface="Microsoft YaHei UI"/>
              <a:cs typeface="Microsoft YaHei UI"/>
            </a:endParaRPr>
          </a:p>
          <a:p>
            <a:pPr>
              <a:lnSpc>
                <a:spcPts val="600"/>
              </a:lnSpc>
            </a:pPr>
            <a:endParaRPr sz="600"/>
          </a:p>
          <a:p>
            <a:pPr>
              <a:lnSpc>
                <a:spcPts val="1000"/>
              </a:lnSpc>
            </a:pPr>
            <a:endParaRPr sz="1000"/>
          </a:p>
          <a:p>
            <a:pPr>
              <a:lnSpc>
                <a:spcPts val="1000"/>
              </a:lnSpc>
            </a:pPr>
            <a:endParaRPr sz="1000"/>
          </a:p>
          <a:p>
            <a:pPr>
              <a:lnSpc>
                <a:spcPts val="1000"/>
              </a:lnSpc>
            </a:pPr>
            <a:endParaRPr sz="1000"/>
          </a:p>
          <a:p>
            <a:pPr marL="355600" marR="12700" indent="-342900">
              <a:lnSpc>
                <a:spcPct val="150000"/>
              </a:lnSpc>
              <a:tabLst>
                <a:tab pos="354965" algn="l"/>
              </a:tabLst>
            </a:pPr>
            <a:r>
              <a:rPr dirty="0" smtClean="0" sz="2000">
                <a:solidFill>
                  <a:srgbClr val="23AB8C"/>
                </a:solidFill>
                <a:latin typeface="Tahoma"/>
                <a:cs typeface="Tahoma"/>
              </a:rPr>
              <a:t>	</a:t>
            </a:r>
            <a:r>
              <a:rPr dirty="0" smtClean="0" sz="2000" spc="-5">
                <a:solidFill>
                  <a:srgbClr val="303030"/>
                </a:solidFill>
                <a:latin typeface="Microsoft YaHei UI"/>
                <a:cs typeface="Microsoft YaHei UI"/>
              </a:rPr>
              <a:t>D</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p</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i</a:t>
            </a:r>
            <a:r>
              <a:rPr dirty="0" smtClean="0" sz="2000" spc="-45">
                <a:solidFill>
                  <a:srgbClr val="303030"/>
                </a:solidFill>
                <a:latin typeface="Microsoft YaHei UI"/>
                <a:cs typeface="Microsoft YaHei UI"/>
              </a:rPr>
              <a:t>v</a:t>
            </a:r>
            <a:r>
              <a:rPr dirty="0" smtClean="0" sz="2000" spc="5">
                <a:solidFill>
                  <a:srgbClr val="303030"/>
                </a:solidFill>
                <a:latin typeface="Microsoft YaHei UI"/>
                <a:cs typeface="Microsoft YaHei UI"/>
              </a:rPr>
              <a:t>e</a:t>
            </a:r>
            <a:r>
              <a:rPr dirty="0" smtClean="0" sz="2000" spc="0">
                <a:solidFill>
                  <a:srgbClr val="303030"/>
                </a:solidFill>
                <a:latin typeface="Microsoft YaHei UI"/>
                <a:cs typeface="Microsoft YaHei UI"/>
              </a:rPr>
              <a:t>使用机器学习算法训练系统来减少各种形式的噪音和不确定性，并</a:t>
            </a:r>
            <a:r>
              <a:rPr dirty="0" smtClean="0" sz="2000" spc="0">
                <a:solidFill>
                  <a:srgbClr val="23AB8C"/>
                </a:solidFill>
                <a:latin typeface="Microsoft YaHei UI"/>
                <a:cs typeface="Microsoft YaHei UI"/>
              </a:rPr>
              <a:t>为每一个决断</a:t>
            </a:r>
            <a:r>
              <a:rPr dirty="0" smtClean="0" sz="2000" spc="0">
                <a:solidFill>
                  <a:srgbClr val="23AB8C"/>
                </a:solidFill>
                <a:latin typeface="Microsoft YaHei UI"/>
                <a:cs typeface="Microsoft YaHei UI"/>
              </a:rPr>
              <a:t> 进行复杂的可能性计算</a:t>
            </a:r>
            <a:r>
              <a:rPr dirty="0" smtClean="0" sz="2000" spc="0">
                <a:solidFill>
                  <a:srgbClr val="303030"/>
                </a:solidFill>
                <a:latin typeface="Microsoft YaHei UI"/>
                <a:cs typeface="Microsoft YaHei UI"/>
              </a:rPr>
              <a:t>。</a:t>
            </a:r>
            <a:endParaRPr sz="2000">
              <a:latin typeface="Microsoft YaHei UI"/>
              <a:cs typeface="Microsoft YaHei U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noAutofit/>
          </a:bodyPr>
          <a:lstStyle/>
          <a:p>
            <a:pPr marL="32384">
              <a:lnSpc>
                <a:spcPct val="100000"/>
              </a:lnSpc>
            </a:pPr>
            <a:r>
              <a:rPr dirty="0" smtClean="0" sz="3600" spc="-40" b="1">
                <a:solidFill>
                  <a:srgbClr val="303030"/>
                </a:solidFill>
                <a:latin typeface="Microsoft YaHei UI"/>
                <a:cs typeface="Microsoft YaHei UI"/>
              </a:rPr>
              <a:t>D</a:t>
            </a:r>
            <a:r>
              <a:rPr dirty="0" smtClean="0" sz="3600" spc="-25" b="1">
                <a:solidFill>
                  <a:srgbClr val="303030"/>
                </a:solidFill>
                <a:latin typeface="Microsoft YaHei UI"/>
                <a:cs typeface="Microsoft YaHei UI"/>
              </a:rPr>
              <a:t>eep</a:t>
            </a:r>
            <a:r>
              <a:rPr dirty="0" smtClean="0" sz="3600" spc="-40" b="1">
                <a:solidFill>
                  <a:srgbClr val="303030"/>
                </a:solidFill>
                <a:latin typeface="Microsoft YaHei UI"/>
                <a:cs typeface="Microsoft YaHei UI"/>
              </a:rPr>
              <a:t>D</a:t>
            </a:r>
            <a:r>
              <a:rPr dirty="0" smtClean="0" sz="3600" spc="-25" b="1">
                <a:solidFill>
                  <a:srgbClr val="303030"/>
                </a:solidFill>
                <a:latin typeface="Microsoft YaHei UI"/>
                <a:cs typeface="Microsoft YaHei UI"/>
              </a:rPr>
              <a:t>i</a:t>
            </a:r>
            <a:r>
              <a:rPr dirty="0" smtClean="0" sz="3600" spc="-40" b="1">
                <a:solidFill>
                  <a:srgbClr val="303030"/>
                </a:solidFill>
                <a:latin typeface="Microsoft YaHei UI"/>
                <a:cs typeface="Microsoft YaHei UI"/>
              </a:rPr>
              <a:t>v</a:t>
            </a:r>
            <a:r>
              <a:rPr dirty="0" smtClean="0" sz="3600" spc="0" b="1">
                <a:solidFill>
                  <a:srgbClr val="303030"/>
                </a:solidFill>
                <a:latin typeface="Microsoft YaHei UI"/>
                <a:cs typeface="Microsoft YaHei UI"/>
              </a:rPr>
              <a:t>e</a:t>
            </a:r>
            <a:r>
              <a:rPr dirty="0" smtClean="0" sz="3600" spc="30" b="1">
                <a:solidFill>
                  <a:srgbClr val="303030"/>
                </a:solidFill>
                <a:latin typeface="Microsoft YaHei UI"/>
                <a:cs typeface="Microsoft YaHei UI"/>
              </a:rPr>
              <a:t> </a:t>
            </a:r>
            <a:r>
              <a:rPr dirty="0" smtClean="0" sz="3600" spc="0" b="1">
                <a:solidFill>
                  <a:srgbClr val="303030"/>
                </a:solidFill>
                <a:latin typeface="Microsoft YaHei UI"/>
                <a:cs typeface="Microsoft YaHei UI"/>
              </a:rPr>
              <a:t>关系抽取过程与总结</a:t>
            </a:r>
            <a:endParaRPr sz="3600">
              <a:latin typeface="Microsoft YaHei UI"/>
              <a:cs typeface="Microsoft YaHei UI"/>
            </a:endParaRPr>
          </a:p>
        </p:txBody>
      </p:sp>
      <p:sp>
        <p:nvSpPr>
          <p:cNvPr id="3" name="object 3"/>
          <p:cNvSpPr txBox="1"/>
          <p:nvPr/>
        </p:nvSpPr>
        <p:spPr>
          <a:xfrm>
            <a:off x="797985" y="1481151"/>
            <a:ext cx="7480300" cy="2298700"/>
          </a:xfrm>
          <a:prstGeom prst="rect">
            <a:avLst/>
          </a:prstGeom>
        </p:spPr>
        <p:txBody>
          <a:bodyPr wrap="square" lIns="0" tIns="0" rIns="0" bIns="0" rtlCol="0" vert="horz">
            <a:noAutofit/>
          </a:bodyPr>
          <a:lstStyle/>
          <a:p>
            <a:pPr marL="355600" marR="101600" indent="-342900">
              <a:lnSpc>
                <a:spcPct val="150000"/>
              </a:lnSpc>
              <a:tabLst>
                <a:tab pos="354965" algn="l"/>
              </a:tabLst>
            </a:pPr>
            <a:r>
              <a:rPr dirty="0" smtClean="0" sz="2000">
                <a:solidFill>
                  <a:srgbClr val="23AB8C"/>
                </a:solidFill>
                <a:latin typeface="Tahoma"/>
                <a:cs typeface="Tahoma"/>
              </a:rPr>
              <a:t>	</a:t>
            </a:r>
            <a:r>
              <a:rPr dirty="0" smtClean="0" sz="2000" spc="-5">
                <a:solidFill>
                  <a:srgbClr val="303030"/>
                </a:solidFill>
                <a:latin typeface="Microsoft YaHei UI"/>
                <a:cs typeface="Microsoft YaHei UI"/>
              </a:rPr>
              <a:t>D</a:t>
            </a:r>
            <a:r>
              <a:rPr dirty="0" smtClean="0" sz="2000" spc="5">
                <a:solidFill>
                  <a:srgbClr val="303030"/>
                </a:solidFill>
                <a:latin typeface="Microsoft YaHei UI"/>
                <a:cs typeface="Microsoft YaHei UI"/>
              </a:rPr>
              <a:t>e</a:t>
            </a:r>
            <a:r>
              <a:rPr dirty="0" smtClean="0" sz="2000" spc="5">
                <a:solidFill>
                  <a:srgbClr val="303030"/>
                </a:solidFill>
                <a:latin typeface="Microsoft YaHei UI"/>
                <a:cs typeface="Microsoft YaHei UI"/>
              </a:rPr>
              <a:t>e</a:t>
            </a:r>
            <a:r>
              <a:rPr dirty="0" smtClean="0" sz="2000" spc="-15">
                <a:solidFill>
                  <a:srgbClr val="303030"/>
                </a:solidFill>
                <a:latin typeface="Microsoft YaHei UI"/>
                <a:cs typeface="Microsoft YaHei UI"/>
              </a:rPr>
              <a:t>p</a:t>
            </a:r>
            <a:r>
              <a:rPr dirty="0" smtClean="0" sz="2000" spc="-25">
                <a:solidFill>
                  <a:srgbClr val="303030"/>
                </a:solidFill>
                <a:latin typeface="Microsoft YaHei UI"/>
                <a:cs typeface="Microsoft YaHei UI"/>
              </a:rPr>
              <a:t>D</a:t>
            </a:r>
            <a:r>
              <a:rPr dirty="0" smtClean="0" sz="2000" spc="-5">
                <a:solidFill>
                  <a:srgbClr val="303030"/>
                </a:solidFill>
                <a:latin typeface="Microsoft YaHei UI"/>
                <a:cs typeface="Microsoft YaHei UI"/>
              </a:rPr>
              <a:t>i</a:t>
            </a:r>
            <a:r>
              <a:rPr dirty="0" smtClean="0" sz="2000" spc="-45">
                <a:solidFill>
                  <a:srgbClr val="303030"/>
                </a:solidFill>
                <a:latin typeface="Microsoft YaHei UI"/>
                <a:cs typeface="Microsoft YaHei UI"/>
              </a:rPr>
              <a:t>v</a:t>
            </a:r>
            <a:r>
              <a:rPr dirty="0" smtClean="0" sz="2000" spc="5">
                <a:solidFill>
                  <a:srgbClr val="303030"/>
                </a:solidFill>
                <a:latin typeface="Microsoft YaHei UI"/>
                <a:cs typeface="Microsoft YaHei UI"/>
              </a:rPr>
              <a:t>e</a:t>
            </a:r>
            <a:r>
              <a:rPr dirty="0" smtClean="0" sz="2000" spc="0">
                <a:solidFill>
                  <a:srgbClr val="303030"/>
                </a:solidFill>
                <a:latin typeface="Microsoft YaHei UI"/>
                <a:cs typeface="Microsoft YaHei UI"/>
              </a:rPr>
              <a:t>主要针对</a:t>
            </a:r>
            <a:r>
              <a:rPr dirty="0" smtClean="0" sz="2000" spc="0" b="1">
                <a:solidFill>
                  <a:srgbClr val="23AB8C"/>
                </a:solidFill>
                <a:latin typeface="Microsoft YaHei UI"/>
                <a:cs typeface="Microsoft YaHei UI"/>
              </a:rPr>
              <a:t>关系抽取</a:t>
            </a:r>
            <a:r>
              <a:rPr dirty="0" smtClean="0" sz="2000" spc="0">
                <a:solidFill>
                  <a:srgbClr val="303030"/>
                </a:solidFill>
                <a:latin typeface="Microsoft YaHei UI"/>
                <a:cs typeface="Microsoft YaHei UI"/>
              </a:rPr>
              <a:t>，在指定的关系抽取中效果比较理</a:t>
            </a:r>
            <a:r>
              <a:rPr dirty="0" smtClean="0" sz="2000" spc="0">
                <a:solidFill>
                  <a:srgbClr val="303030"/>
                </a:solidFill>
                <a:latin typeface="Microsoft YaHei UI"/>
                <a:cs typeface="Microsoft YaHei UI"/>
              </a:rPr>
              <a:t> 想，在实体确定后可以很好地进行关系抽取。</a:t>
            </a:r>
            <a:endParaRPr sz="2000">
              <a:latin typeface="Microsoft YaHei UI"/>
              <a:cs typeface="Microsoft YaHei UI"/>
            </a:endParaRPr>
          </a:p>
          <a:p>
            <a:pPr>
              <a:lnSpc>
                <a:spcPts val="1200"/>
              </a:lnSpc>
            </a:pPr>
            <a:endParaRPr sz="12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未提供专门的针对概念、实体和事件抽取的支持。</a:t>
            </a:r>
            <a:endParaRPr sz="2000">
              <a:latin typeface="Microsoft YaHei UI"/>
              <a:cs typeface="Microsoft YaHei UI"/>
            </a:endParaRPr>
          </a:p>
          <a:p>
            <a:pPr>
              <a:lnSpc>
                <a:spcPts val="1200"/>
              </a:lnSpc>
            </a:pPr>
            <a:endParaRPr sz="12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支持中文关系抽取，仅需要引入中文相关的基础处理工具即可。</a:t>
            </a:r>
            <a:endParaRPr sz="2000">
              <a:latin typeface="Microsoft YaHei UI"/>
              <a:cs typeface="Microsoft YaHei UI"/>
            </a:endParaRPr>
          </a:p>
          <a:p>
            <a:pPr>
              <a:lnSpc>
                <a:spcPts val="1200"/>
              </a:lnSpc>
            </a:pPr>
            <a:endParaRPr sz="1200"/>
          </a:p>
          <a:p>
            <a:pPr marL="12700">
              <a:lnSpc>
                <a:spcPct val="100000"/>
              </a:lnSpc>
              <a:tabLst>
                <a:tab pos="354965" algn="l"/>
              </a:tabLst>
            </a:pPr>
            <a:r>
              <a:rPr dirty="0" smtClean="0" sz="2000">
                <a:solidFill>
                  <a:srgbClr val="23AB8C"/>
                </a:solidFill>
                <a:latin typeface="Tahoma"/>
                <a:cs typeface="Tahoma"/>
              </a:rPr>
              <a:t>	</a:t>
            </a:r>
            <a:r>
              <a:rPr dirty="0" smtClean="0" sz="2000">
                <a:solidFill>
                  <a:srgbClr val="303030"/>
                </a:solidFill>
                <a:latin typeface="Microsoft YaHei UI"/>
                <a:cs typeface="Microsoft YaHei UI"/>
              </a:rPr>
              <a:t>需要大量的标注语料支持，通过人工设置标注规则。</a:t>
            </a:r>
            <a:endParaRPr sz="2000">
              <a:latin typeface="Microsoft YaHei UI"/>
              <a:cs typeface="Microsoft YaHei UI"/>
            </a:endParaRPr>
          </a:p>
        </p:txBody>
      </p:sp>
      <p:sp>
        <p:nvSpPr>
          <p:cNvPr id="4" name="object 4"/>
          <p:cNvSpPr/>
          <p:nvPr/>
        </p:nvSpPr>
        <p:spPr>
          <a:xfrm>
            <a:off x="8394700" y="1869452"/>
            <a:ext cx="1338579" cy="477506"/>
          </a:xfrm>
          <a:prstGeom prst="rect">
            <a:avLst/>
          </a:prstGeom>
          <a:blipFill>
            <a:blip r:embed="rId2" cstate="print"/>
            <a:stretch>
              <a:fillRect/>
            </a:stretch>
          </a:blipFill>
        </p:spPr>
        <p:txBody>
          <a:bodyPr wrap="square" lIns="0" tIns="0" rIns="0" bIns="0" rtlCol="0">
            <a:noAutofit/>
          </a:bodyPr>
          <a:lstStyle/>
          <a:p/>
        </p:txBody>
      </p:sp>
      <p:sp>
        <p:nvSpPr>
          <p:cNvPr id="5" name="object 5"/>
          <p:cNvSpPr/>
          <p:nvPr/>
        </p:nvSpPr>
        <p:spPr>
          <a:xfrm>
            <a:off x="8371839" y="1892299"/>
            <a:ext cx="1440180" cy="480059"/>
          </a:xfrm>
          <a:prstGeom prst="rect">
            <a:avLst/>
          </a:prstGeom>
          <a:blipFill>
            <a:blip r:embed="rId3" cstate="print"/>
            <a:stretch>
              <a:fillRect/>
            </a:stretch>
          </a:blipFill>
        </p:spPr>
        <p:txBody>
          <a:bodyPr wrap="square" lIns="0" tIns="0" rIns="0" bIns="0" rtlCol="0">
            <a:noAutofit/>
          </a:bodyPr>
          <a:lstStyle/>
          <a:p/>
        </p:txBody>
      </p:sp>
      <p:sp>
        <p:nvSpPr>
          <p:cNvPr id="6" name="object 6"/>
          <p:cNvSpPr/>
          <p:nvPr/>
        </p:nvSpPr>
        <p:spPr>
          <a:xfrm>
            <a:off x="8421909" y="1896927"/>
            <a:ext cx="1230629" cy="369570"/>
          </a:xfrm>
          <a:custGeom>
            <a:avLst/>
            <a:gdLst/>
            <a:ahLst/>
            <a:cxnLst/>
            <a:rect l="l" t="t" r="r" b="b"/>
            <a:pathLst>
              <a:path w="1230629" h="369570">
                <a:moveTo>
                  <a:pt x="1169035" y="0"/>
                </a:moveTo>
                <a:lnTo>
                  <a:pt x="49157" y="1255"/>
                </a:lnTo>
                <a:lnTo>
                  <a:pt x="14056" y="22421"/>
                </a:lnTo>
                <a:lnTo>
                  <a:pt x="0" y="61595"/>
                </a:lnTo>
                <a:lnTo>
                  <a:pt x="1255" y="320408"/>
                </a:lnTo>
                <a:lnTo>
                  <a:pt x="22421" y="355509"/>
                </a:lnTo>
                <a:lnTo>
                  <a:pt x="61594" y="369570"/>
                </a:lnTo>
                <a:lnTo>
                  <a:pt x="1181472" y="368313"/>
                </a:lnTo>
                <a:lnTo>
                  <a:pt x="1216573" y="347143"/>
                </a:lnTo>
                <a:lnTo>
                  <a:pt x="1230630" y="307975"/>
                </a:lnTo>
                <a:lnTo>
                  <a:pt x="1229374" y="49157"/>
                </a:lnTo>
                <a:lnTo>
                  <a:pt x="1208208" y="14056"/>
                </a:lnTo>
                <a:lnTo>
                  <a:pt x="1169035" y="0"/>
                </a:lnTo>
                <a:close/>
              </a:path>
            </a:pathLst>
          </a:custGeom>
          <a:solidFill>
            <a:srgbClr val="00B38A"/>
          </a:solidFill>
        </p:spPr>
        <p:txBody>
          <a:bodyPr wrap="square" lIns="0" tIns="0" rIns="0" bIns="0" rtlCol="0">
            <a:noAutofit/>
          </a:bodyPr>
          <a:lstStyle/>
          <a:p/>
        </p:txBody>
      </p:sp>
      <p:sp>
        <p:nvSpPr>
          <p:cNvPr id="7" name="object 7"/>
          <p:cNvSpPr txBox="1"/>
          <p:nvPr/>
        </p:nvSpPr>
        <p:spPr>
          <a:xfrm>
            <a:off x="8491125" y="1967411"/>
            <a:ext cx="1092200" cy="226060"/>
          </a:xfrm>
          <a:prstGeom prst="rect">
            <a:avLst/>
          </a:prstGeom>
        </p:spPr>
        <p:txBody>
          <a:bodyPr wrap="square" lIns="0" tIns="0" rIns="0" bIns="0" rtlCol="0" vert="horz">
            <a:noAutofit/>
          </a:bodyPr>
          <a:lstStyle/>
          <a:p>
            <a:pPr marL="12700">
              <a:lnSpc>
                <a:spcPct val="100000"/>
              </a:lnSpc>
            </a:pPr>
            <a:r>
              <a:rPr dirty="0" smtClean="0" sz="1400" b="1">
                <a:solidFill>
                  <a:srgbClr val="FFFFFF"/>
                </a:solidFill>
                <a:latin typeface="Microsoft YaHei UI"/>
                <a:cs typeface="Microsoft YaHei UI"/>
              </a:rPr>
              <a:t>数据文件准备</a:t>
            </a:r>
            <a:endParaRPr sz="1400">
              <a:latin typeface="Microsoft YaHei UI"/>
              <a:cs typeface="Microsoft YaHei UI"/>
            </a:endParaRPr>
          </a:p>
        </p:txBody>
      </p:sp>
      <p:sp>
        <p:nvSpPr>
          <p:cNvPr id="8" name="object 8"/>
          <p:cNvSpPr/>
          <p:nvPr/>
        </p:nvSpPr>
        <p:spPr>
          <a:xfrm>
            <a:off x="8394699" y="2565400"/>
            <a:ext cx="1338579" cy="477519"/>
          </a:xfrm>
          <a:prstGeom prst="rect">
            <a:avLst/>
          </a:prstGeom>
          <a:blipFill>
            <a:blip r:embed="rId4" cstate="print"/>
            <a:stretch>
              <a:fillRect/>
            </a:stretch>
          </a:blipFill>
        </p:spPr>
        <p:txBody>
          <a:bodyPr wrap="square" lIns="0" tIns="0" rIns="0" bIns="0" rtlCol="0">
            <a:noAutofit/>
          </a:bodyPr>
          <a:lstStyle/>
          <a:p/>
        </p:txBody>
      </p:sp>
      <p:sp>
        <p:nvSpPr>
          <p:cNvPr id="9" name="object 9"/>
          <p:cNvSpPr/>
          <p:nvPr/>
        </p:nvSpPr>
        <p:spPr>
          <a:xfrm>
            <a:off x="8328659" y="2588259"/>
            <a:ext cx="1524000" cy="480059"/>
          </a:xfrm>
          <a:prstGeom prst="rect">
            <a:avLst/>
          </a:prstGeom>
          <a:blipFill>
            <a:blip r:embed="rId5" cstate="print"/>
            <a:stretch>
              <a:fillRect/>
            </a:stretch>
          </a:blipFill>
        </p:spPr>
        <p:txBody>
          <a:bodyPr wrap="square" lIns="0" tIns="0" rIns="0" bIns="0" rtlCol="0">
            <a:noAutofit/>
          </a:bodyPr>
          <a:lstStyle/>
          <a:p/>
        </p:txBody>
      </p:sp>
      <p:sp>
        <p:nvSpPr>
          <p:cNvPr id="10" name="object 10"/>
          <p:cNvSpPr/>
          <p:nvPr/>
        </p:nvSpPr>
        <p:spPr>
          <a:xfrm>
            <a:off x="8421909" y="2592252"/>
            <a:ext cx="1230629" cy="369570"/>
          </a:xfrm>
          <a:custGeom>
            <a:avLst/>
            <a:gdLst/>
            <a:ahLst/>
            <a:cxnLst/>
            <a:rect l="l" t="t" r="r" b="b"/>
            <a:pathLst>
              <a:path w="1230629" h="369570">
                <a:moveTo>
                  <a:pt x="1169035" y="0"/>
                </a:moveTo>
                <a:lnTo>
                  <a:pt x="49157" y="1255"/>
                </a:lnTo>
                <a:lnTo>
                  <a:pt x="14056" y="22421"/>
                </a:lnTo>
                <a:lnTo>
                  <a:pt x="0" y="61595"/>
                </a:lnTo>
                <a:lnTo>
                  <a:pt x="1255" y="320408"/>
                </a:lnTo>
                <a:lnTo>
                  <a:pt x="22421" y="355509"/>
                </a:lnTo>
                <a:lnTo>
                  <a:pt x="61594" y="369570"/>
                </a:lnTo>
                <a:lnTo>
                  <a:pt x="1181472" y="368313"/>
                </a:lnTo>
                <a:lnTo>
                  <a:pt x="1216573" y="347143"/>
                </a:lnTo>
                <a:lnTo>
                  <a:pt x="1230630" y="307975"/>
                </a:lnTo>
                <a:lnTo>
                  <a:pt x="1229374" y="49157"/>
                </a:lnTo>
                <a:lnTo>
                  <a:pt x="1208208" y="14056"/>
                </a:lnTo>
                <a:lnTo>
                  <a:pt x="1169035" y="0"/>
                </a:lnTo>
                <a:close/>
              </a:path>
            </a:pathLst>
          </a:custGeom>
          <a:solidFill>
            <a:srgbClr val="00B38A"/>
          </a:solidFill>
        </p:spPr>
        <p:txBody>
          <a:bodyPr wrap="square" lIns="0" tIns="0" rIns="0" bIns="0" rtlCol="0">
            <a:noAutofit/>
          </a:bodyPr>
          <a:lstStyle/>
          <a:p/>
        </p:txBody>
      </p:sp>
      <p:sp>
        <p:nvSpPr>
          <p:cNvPr id="11" name="object 11"/>
          <p:cNvSpPr txBox="1"/>
          <p:nvPr/>
        </p:nvSpPr>
        <p:spPr>
          <a:xfrm>
            <a:off x="8447975" y="2662736"/>
            <a:ext cx="1176020" cy="226060"/>
          </a:xfrm>
          <a:prstGeom prst="rect">
            <a:avLst/>
          </a:prstGeom>
        </p:spPr>
        <p:txBody>
          <a:bodyPr wrap="square" lIns="0" tIns="0" rIns="0" bIns="0" rtlCol="0" vert="horz">
            <a:noAutofit/>
          </a:bodyPr>
          <a:lstStyle/>
          <a:p>
            <a:pPr marL="12700">
              <a:lnSpc>
                <a:spcPct val="100000"/>
              </a:lnSpc>
            </a:pPr>
            <a:r>
              <a:rPr dirty="0" smtClean="0" sz="1400" b="1">
                <a:solidFill>
                  <a:srgbClr val="FFFFFF"/>
                </a:solidFill>
                <a:latin typeface="Microsoft YaHei UI"/>
                <a:cs typeface="Microsoft YaHei UI"/>
              </a:rPr>
              <a:t>分词</a:t>
            </a:r>
            <a:r>
              <a:rPr dirty="0" smtClean="0" sz="1400" spc="-15" b="1">
                <a:solidFill>
                  <a:srgbClr val="FFFFFF"/>
                </a:solidFill>
                <a:latin typeface="Microsoft YaHei UI"/>
                <a:cs typeface="Microsoft YaHei UI"/>
              </a:rPr>
              <a:t>/</a:t>
            </a:r>
            <a:r>
              <a:rPr dirty="0" smtClean="0" sz="1400" spc="0" b="1">
                <a:solidFill>
                  <a:srgbClr val="FFFFFF"/>
                </a:solidFill>
                <a:latin typeface="Microsoft YaHei UI"/>
                <a:cs typeface="Microsoft YaHei UI"/>
              </a:rPr>
              <a:t>实体识别</a:t>
            </a:r>
            <a:endParaRPr sz="1400">
              <a:latin typeface="Microsoft YaHei UI"/>
              <a:cs typeface="Microsoft YaHei UI"/>
            </a:endParaRPr>
          </a:p>
        </p:txBody>
      </p:sp>
      <p:sp>
        <p:nvSpPr>
          <p:cNvPr id="12" name="object 12"/>
          <p:cNvSpPr/>
          <p:nvPr/>
        </p:nvSpPr>
        <p:spPr>
          <a:xfrm>
            <a:off x="8394699" y="3319779"/>
            <a:ext cx="1338579" cy="538479"/>
          </a:xfrm>
          <a:prstGeom prst="rect">
            <a:avLst/>
          </a:prstGeom>
          <a:blipFill>
            <a:blip r:embed="rId6" cstate="print"/>
            <a:stretch>
              <a:fillRect/>
            </a:stretch>
          </a:blipFill>
        </p:spPr>
        <p:txBody>
          <a:bodyPr wrap="square" lIns="0" tIns="0" rIns="0" bIns="0" rtlCol="0">
            <a:noAutofit/>
          </a:bodyPr>
          <a:lstStyle/>
          <a:p/>
        </p:txBody>
      </p:sp>
      <p:sp>
        <p:nvSpPr>
          <p:cNvPr id="13" name="object 13"/>
          <p:cNvSpPr/>
          <p:nvPr/>
        </p:nvSpPr>
        <p:spPr>
          <a:xfrm>
            <a:off x="8371840" y="3266452"/>
            <a:ext cx="1386839" cy="693407"/>
          </a:xfrm>
          <a:prstGeom prst="rect">
            <a:avLst/>
          </a:prstGeom>
          <a:blipFill>
            <a:blip r:embed="rId7" cstate="print"/>
            <a:stretch>
              <a:fillRect/>
            </a:stretch>
          </a:blipFill>
        </p:spPr>
        <p:txBody>
          <a:bodyPr wrap="square" lIns="0" tIns="0" rIns="0" bIns="0" rtlCol="0">
            <a:noAutofit/>
          </a:bodyPr>
          <a:lstStyle/>
          <a:p/>
        </p:txBody>
      </p:sp>
      <p:sp>
        <p:nvSpPr>
          <p:cNvPr id="14" name="object 14"/>
          <p:cNvSpPr/>
          <p:nvPr/>
        </p:nvSpPr>
        <p:spPr>
          <a:xfrm>
            <a:off x="8421909" y="3345637"/>
            <a:ext cx="1230629" cy="431990"/>
          </a:xfrm>
          <a:custGeom>
            <a:avLst/>
            <a:gdLst/>
            <a:ahLst/>
            <a:cxnLst/>
            <a:rect l="l" t="t" r="r" b="b"/>
            <a:pathLst>
              <a:path w="1230629" h="431990">
                <a:moveTo>
                  <a:pt x="1158633" y="0"/>
                </a:moveTo>
                <a:lnTo>
                  <a:pt x="71740" y="0"/>
                </a:lnTo>
                <a:lnTo>
                  <a:pt x="31618" y="12378"/>
                </a:lnTo>
                <a:lnTo>
                  <a:pt x="5633" y="44026"/>
                </a:lnTo>
                <a:lnTo>
                  <a:pt x="0" y="360249"/>
                </a:lnTo>
                <a:lnTo>
                  <a:pt x="1505" y="374715"/>
                </a:lnTo>
                <a:lnTo>
                  <a:pt x="21170" y="410987"/>
                </a:lnTo>
                <a:lnTo>
                  <a:pt x="57515" y="430533"/>
                </a:lnTo>
                <a:lnTo>
                  <a:pt x="71995" y="431990"/>
                </a:lnTo>
                <a:lnTo>
                  <a:pt x="1158888" y="431990"/>
                </a:lnTo>
                <a:lnTo>
                  <a:pt x="1199010" y="419611"/>
                </a:lnTo>
                <a:lnTo>
                  <a:pt x="1224995" y="387963"/>
                </a:lnTo>
                <a:lnTo>
                  <a:pt x="1230629" y="71740"/>
                </a:lnTo>
                <a:lnTo>
                  <a:pt x="1229123" y="57275"/>
                </a:lnTo>
                <a:lnTo>
                  <a:pt x="1209458" y="21003"/>
                </a:lnTo>
                <a:lnTo>
                  <a:pt x="1173113" y="1456"/>
                </a:lnTo>
                <a:lnTo>
                  <a:pt x="1158633" y="0"/>
                </a:lnTo>
                <a:close/>
              </a:path>
            </a:pathLst>
          </a:custGeom>
          <a:solidFill>
            <a:srgbClr val="00B38A"/>
          </a:solidFill>
        </p:spPr>
        <p:txBody>
          <a:bodyPr wrap="square" lIns="0" tIns="0" rIns="0" bIns="0" rtlCol="0">
            <a:noAutofit/>
          </a:bodyPr>
          <a:lstStyle/>
          <a:p/>
        </p:txBody>
      </p:sp>
      <p:sp>
        <p:nvSpPr>
          <p:cNvPr id="15" name="object 15"/>
          <p:cNvSpPr txBox="1"/>
          <p:nvPr/>
        </p:nvSpPr>
        <p:spPr>
          <a:xfrm>
            <a:off x="8491759" y="3340652"/>
            <a:ext cx="1092200" cy="439420"/>
          </a:xfrm>
          <a:prstGeom prst="rect">
            <a:avLst/>
          </a:prstGeom>
        </p:spPr>
        <p:txBody>
          <a:bodyPr wrap="square" lIns="0" tIns="0" rIns="0" bIns="0" rtlCol="0" vert="horz">
            <a:noAutofit/>
          </a:bodyPr>
          <a:lstStyle/>
          <a:p>
            <a:pPr marL="279400" marR="12700" indent="-266700">
              <a:lnSpc>
                <a:spcPct val="100000"/>
              </a:lnSpc>
            </a:pPr>
            <a:r>
              <a:rPr dirty="0" smtClean="0" sz="1400" b="1">
                <a:solidFill>
                  <a:srgbClr val="FFFFFF"/>
                </a:solidFill>
                <a:latin typeface="Microsoft YaHei UI"/>
                <a:cs typeface="Microsoft YaHei UI"/>
              </a:rPr>
              <a:t>生成候选实体</a:t>
            </a:r>
            <a:r>
              <a:rPr dirty="0" smtClean="0" sz="1400" b="1">
                <a:solidFill>
                  <a:srgbClr val="FFFFFF"/>
                </a:solidFill>
                <a:latin typeface="Microsoft YaHei UI"/>
                <a:cs typeface="Microsoft YaHei UI"/>
              </a:rPr>
              <a:t> 关系对</a:t>
            </a:r>
            <a:endParaRPr sz="1400">
              <a:latin typeface="Microsoft YaHei UI"/>
              <a:cs typeface="Microsoft YaHei UI"/>
            </a:endParaRPr>
          </a:p>
        </p:txBody>
      </p:sp>
      <p:sp>
        <p:nvSpPr>
          <p:cNvPr id="16" name="object 16"/>
          <p:cNvSpPr/>
          <p:nvPr/>
        </p:nvSpPr>
        <p:spPr>
          <a:xfrm>
            <a:off x="8328659" y="4051300"/>
            <a:ext cx="1470647" cy="477519"/>
          </a:xfrm>
          <a:prstGeom prst="rect">
            <a:avLst/>
          </a:prstGeom>
          <a:blipFill>
            <a:blip r:embed="rId8" cstate="print"/>
            <a:stretch>
              <a:fillRect/>
            </a:stretch>
          </a:blipFill>
        </p:spPr>
        <p:txBody>
          <a:bodyPr wrap="square" lIns="0" tIns="0" rIns="0" bIns="0" rtlCol="0">
            <a:noAutofit/>
          </a:bodyPr>
          <a:lstStyle/>
          <a:p/>
        </p:txBody>
      </p:sp>
      <p:sp>
        <p:nvSpPr>
          <p:cNvPr id="17" name="object 17"/>
          <p:cNvSpPr/>
          <p:nvPr/>
        </p:nvSpPr>
        <p:spPr>
          <a:xfrm>
            <a:off x="8369299" y="4074159"/>
            <a:ext cx="1440180" cy="480059"/>
          </a:xfrm>
          <a:prstGeom prst="rect">
            <a:avLst/>
          </a:prstGeom>
          <a:blipFill>
            <a:blip r:embed="rId9" cstate="print"/>
            <a:stretch>
              <a:fillRect/>
            </a:stretch>
          </a:blipFill>
        </p:spPr>
        <p:txBody>
          <a:bodyPr wrap="square" lIns="0" tIns="0" rIns="0" bIns="0" rtlCol="0">
            <a:noAutofit/>
          </a:bodyPr>
          <a:lstStyle/>
          <a:p/>
        </p:txBody>
      </p:sp>
      <p:sp>
        <p:nvSpPr>
          <p:cNvPr id="18" name="object 18"/>
          <p:cNvSpPr/>
          <p:nvPr/>
        </p:nvSpPr>
        <p:spPr>
          <a:xfrm>
            <a:off x="8355234" y="4078704"/>
            <a:ext cx="1363979" cy="369569"/>
          </a:xfrm>
          <a:custGeom>
            <a:avLst/>
            <a:gdLst/>
            <a:ahLst/>
            <a:cxnLst/>
            <a:rect l="l" t="t" r="r" b="b"/>
            <a:pathLst>
              <a:path w="1363979" h="369570">
                <a:moveTo>
                  <a:pt x="1302385" y="0"/>
                </a:moveTo>
                <a:lnTo>
                  <a:pt x="49157" y="1255"/>
                </a:lnTo>
                <a:lnTo>
                  <a:pt x="14056" y="22421"/>
                </a:lnTo>
                <a:lnTo>
                  <a:pt x="0" y="61594"/>
                </a:lnTo>
                <a:lnTo>
                  <a:pt x="1255" y="320408"/>
                </a:lnTo>
                <a:lnTo>
                  <a:pt x="22421" y="355509"/>
                </a:lnTo>
                <a:lnTo>
                  <a:pt x="61594" y="369569"/>
                </a:lnTo>
                <a:lnTo>
                  <a:pt x="1314822" y="368313"/>
                </a:lnTo>
                <a:lnTo>
                  <a:pt x="1349923" y="347143"/>
                </a:lnTo>
                <a:lnTo>
                  <a:pt x="1363980" y="307974"/>
                </a:lnTo>
                <a:lnTo>
                  <a:pt x="1362724" y="49157"/>
                </a:lnTo>
                <a:lnTo>
                  <a:pt x="1341558" y="14056"/>
                </a:lnTo>
                <a:lnTo>
                  <a:pt x="1302385" y="0"/>
                </a:lnTo>
                <a:close/>
              </a:path>
            </a:pathLst>
          </a:custGeom>
          <a:solidFill>
            <a:srgbClr val="00B38A"/>
          </a:solidFill>
        </p:spPr>
        <p:txBody>
          <a:bodyPr wrap="square" lIns="0" tIns="0" rIns="0" bIns="0" rtlCol="0">
            <a:noAutofit/>
          </a:bodyPr>
          <a:lstStyle/>
          <a:p/>
        </p:txBody>
      </p:sp>
      <p:sp>
        <p:nvSpPr>
          <p:cNvPr id="19" name="object 19"/>
          <p:cNvSpPr txBox="1"/>
          <p:nvPr/>
        </p:nvSpPr>
        <p:spPr>
          <a:xfrm>
            <a:off x="8490170" y="4149187"/>
            <a:ext cx="1092200" cy="226060"/>
          </a:xfrm>
          <a:prstGeom prst="rect">
            <a:avLst/>
          </a:prstGeom>
        </p:spPr>
        <p:txBody>
          <a:bodyPr wrap="square" lIns="0" tIns="0" rIns="0" bIns="0" rtlCol="0" vert="horz">
            <a:noAutofit/>
          </a:bodyPr>
          <a:lstStyle/>
          <a:p>
            <a:pPr marL="12700">
              <a:lnSpc>
                <a:spcPct val="100000"/>
              </a:lnSpc>
            </a:pPr>
            <a:r>
              <a:rPr dirty="0" smtClean="0" sz="1400" b="1">
                <a:solidFill>
                  <a:srgbClr val="FFFFFF"/>
                </a:solidFill>
                <a:latin typeface="Microsoft YaHei UI"/>
                <a:cs typeface="Microsoft YaHei UI"/>
              </a:rPr>
              <a:t>特征自动生成</a:t>
            </a:r>
            <a:endParaRPr sz="1400">
              <a:latin typeface="Microsoft YaHei UI"/>
              <a:cs typeface="Microsoft YaHei UI"/>
            </a:endParaRPr>
          </a:p>
        </p:txBody>
      </p:sp>
      <p:sp>
        <p:nvSpPr>
          <p:cNvPr id="20" name="object 20"/>
          <p:cNvSpPr/>
          <p:nvPr/>
        </p:nvSpPr>
        <p:spPr>
          <a:xfrm>
            <a:off x="10426698" y="4747259"/>
            <a:ext cx="1602739" cy="477519"/>
          </a:xfrm>
          <a:prstGeom prst="rect">
            <a:avLst/>
          </a:prstGeom>
          <a:blipFill>
            <a:blip r:embed="rId10" cstate="print"/>
            <a:stretch>
              <a:fillRect/>
            </a:stretch>
          </a:blipFill>
        </p:spPr>
        <p:txBody>
          <a:bodyPr wrap="square" lIns="0" tIns="0" rIns="0" bIns="0" rtlCol="0">
            <a:noAutofit/>
          </a:bodyPr>
          <a:lstStyle/>
          <a:p/>
        </p:txBody>
      </p:sp>
      <p:sp>
        <p:nvSpPr>
          <p:cNvPr id="21" name="object 21"/>
          <p:cNvSpPr/>
          <p:nvPr/>
        </p:nvSpPr>
        <p:spPr>
          <a:xfrm>
            <a:off x="10444480" y="4770120"/>
            <a:ext cx="1617967" cy="480059"/>
          </a:xfrm>
          <a:prstGeom prst="rect">
            <a:avLst/>
          </a:prstGeom>
          <a:blipFill>
            <a:blip r:embed="rId11" cstate="print"/>
            <a:stretch>
              <a:fillRect/>
            </a:stretch>
          </a:blipFill>
        </p:spPr>
        <p:txBody>
          <a:bodyPr wrap="square" lIns="0" tIns="0" rIns="0" bIns="0" rtlCol="0">
            <a:noAutofit/>
          </a:bodyPr>
          <a:lstStyle/>
          <a:p/>
        </p:txBody>
      </p:sp>
      <p:sp>
        <p:nvSpPr>
          <p:cNvPr id="22" name="object 22"/>
          <p:cNvSpPr/>
          <p:nvPr/>
        </p:nvSpPr>
        <p:spPr>
          <a:xfrm>
            <a:off x="10452639" y="4774029"/>
            <a:ext cx="1495425" cy="369569"/>
          </a:xfrm>
          <a:custGeom>
            <a:avLst/>
            <a:gdLst/>
            <a:ahLst/>
            <a:cxnLst/>
            <a:rect l="l" t="t" r="r" b="b"/>
            <a:pathLst>
              <a:path w="1495425" h="369570">
                <a:moveTo>
                  <a:pt x="1433830" y="0"/>
                </a:moveTo>
                <a:lnTo>
                  <a:pt x="49157" y="1255"/>
                </a:lnTo>
                <a:lnTo>
                  <a:pt x="14056" y="22421"/>
                </a:lnTo>
                <a:lnTo>
                  <a:pt x="0" y="61594"/>
                </a:lnTo>
                <a:lnTo>
                  <a:pt x="1255" y="320408"/>
                </a:lnTo>
                <a:lnTo>
                  <a:pt x="22421" y="355509"/>
                </a:lnTo>
                <a:lnTo>
                  <a:pt x="61594" y="369569"/>
                </a:lnTo>
                <a:lnTo>
                  <a:pt x="1446263" y="368313"/>
                </a:lnTo>
                <a:lnTo>
                  <a:pt x="1481364" y="347143"/>
                </a:lnTo>
                <a:lnTo>
                  <a:pt x="1495425" y="307974"/>
                </a:lnTo>
                <a:lnTo>
                  <a:pt x="1494168" y="49157"/>
                </a:lnTo>
                <a:lnTo>
                  <a:pt x="1472998" y="14056"/>
                </a:lnTo>
                <a:lnTo>
                  <a:pt x="1433830" y="0"/>
                </a:lnTo>
                <a:close/>
              </a:path>
            </a:pathLst>
          </a:custGeom>
          <a:solidFill>
            <a:srgbClr val="00B38A"/>
          </a:solidFill>
        </p:spPr>
        <p:txBody>
          <a:bodyPr wrap="square" lIns="0" tIns="0" rIns="0" bIns="0" rtlCol="0">
            <a:noAutofit/>
          </a:bodyPr>
          <a:lstStyle/>
          <a:p/>
        </p:txBody>
      </p:sp>
      <p:sp>
        <p:nvSpPr>
          <p:cNvPr id="23" name="object 23"/>
          <p:cNvSpPr txBox="1"/>
          <p:nvPr/>
        </p:nvSpPr>
        <p:spPr>
          <a:xfrm>
            <a:off x="10564715" y="4844512"/>
            <a:ext cx="1270000" cy="226060"/>
          </a:xfrm>
          <a:prstGeom prst="rect">
            <a:avLst/>
          </a:prstGeom>
        </p:spPr>
        <p:txBody>
          <a:bodyPr wrap="square" lIns="0" tIns="0" rIns="0" bIns="0" rtlCol="0" vert="horz">
            <a:noAutofit/>
          </a:bodyPr>
          <a:lstStyle/>
          <a:p>
            <a:pPr marL="12700">
              <a:lnSpc>
                <a:spcPct val="100000"/>
              </a:lnSpc>
            </a:pPr>
            <a:r>
              <a:rPr dirty="0" smtClean="0" sz="1400" b="1">
                <a:solidFill>
                  <a:srgbClr val="FFFFFF"/>
                </a:solidFill>
                <a:latin typeface="Microsoft YaHei UI"/>
                <a:cs typeface="Microsoft YaHei UI"/>
              </a:rPr>
              <a:t>外部已标注数据</a:t>
            </a:r>
            <a:endParaRPr sz="1400">
              <a:latin typeface="Microsoft YaHei UI"/>
              <a:cs typeface="Microsoft YaHei UI"/>
            </a:endParaRPr>
          </a:p>
        </p:txBody>
      </p:sp>
      <p:sp>
        <p:nvSpPr>
          <p:cNvPr id="24" name="object 24"/>
          <p:cNvSpPr/>
          <p:nvPr/>
        </p:nvSpPr>
        <p:spPr>
          <a:xfrm>
            <a:off x="8328659" y="4747259"/>
            <a:ext cx="1470647" cy="477519"/>
          </a:xfrm>
          <a:prstGeom prst="rect">
            <a:avLst/>
          </a:prstGeom>
          <a:blipFill>
            <a:blip r:embed="rId12" cstate="print"/>
            <a:stretch>
              <a:fillRect/>
            </a:stretch>
          </a:blipFill>
        </p:spPr>
        <p:txBody>
          <a:bodyPr wrap="square" lIns="0" tIns="0" rIns="0" bIns="0" rtlCol="0">
            <a:noAutofit/>
          </a:bodyPr>
          <a:lstStyle/>
          <a:p/>
        </p:txBody>
      </p:sp>
      <p:sp>
        <p:nvSpPr>
          <p:cNvPr id="25" name="object 25"/>
          <p:cNvSpPr/>
          <p:nvPr/>
        </p:nvSpPr>
        <p:spPr>
          <a:xfrm>
            <a:off x="8369299" y="4770119"/>
            <a:ext cx="1440180" cy="480059"/>
          </a:xfrm>
          <a:prstGeom prst="rect">
            <a:avLst/>
          </a:prstGeom>
          <a:blipFill>
            <a:blip r:embed="rId13" cstate="print"/>
            <a:stretch>
              <a:fillRect/>
            </a:stretch>
          </a:blipFill>
        </p:spPr>
        <p:txBody>
          <a:bodyPr wrap="square" lIns="0" tIns="0" rIns="0" bIns="0" rtlCol="0">
            <a:noAutofit/>
          </a:bodyPr>
          <a:lstStyle/>
          <a:p/>
        </p:txBody>
      </p:sp>
      <p:sp>
        <p:nvSpPr>
          <p:cNvPr id="26" name="object 26"/>
          <p:cNvSpPr/>
          <p:nvPr/>
        </p:nvSpPr>
        <p:spPr>
          <a:xfrm>
            <a:off x="8355234" y="4774029"/>
            <a:ext cx="1363979" cy="369569"/>
          </a:xfrm>
          <a:custGeom>
            <a:avLst/>
            <a:gdLst/>
            <a:ahLst/>
            <a:cxnLst/>
            <a:rect l="l" t="t" r="r" b="b"/>
            <a:pathLst>
              <a:path w="1363979" h="369570">
                <a:moveTo>
                  <a:pt x="1302385" y="0"/>
                </a:moveTo>
                <a:lnTo>
                  <a:pt x="49157" y="1255"/>
                </a:lnTo>
                <a:lnTo>
                  <a:pt x="14056" y="22421"/>
                </a:lnTo>
                <a:lnTo>
                  <a:pt x="0" y="61594"/>
                </a:lnTo>
                <a:lnTo>
                  <a:pt x="1255" y="320408"/>
                </a:lnTo>
                <a:lnTo>
                  <a:pt x="22421" y="355509"/>
                </a:lnTo>
                <a:lnTo>
                  <a:pt x="61594" y="369569"/>
                </a:lnTo>
                <a:lnTo>
                  <a:pt x="1314822" y="368313"/>
                </a:lnTo>
                <a:lnTo>
                  <a:pt x="1349923" y="347143"/>
                </a:lnTo>
                <a:lnTo>
                  <a:pt x="1363980" y="307974"/>
                </a:lnTo>
                <a:lnTo>
                  <a:pt x="1362724" y="49157"/>
                </a:lnTo>
                <a:lnTo>
                  <a:pt x="1341558" y="14056"/>
                </a:lnTo>
                <a:lnTo>
                  <a:pt x="1302385" y="0"/>
                </a:lnTo>
                <a:close/>
              </a:path>
            </a:pathLst>
          </a:custGeom>
          <a:solidFill>
            <a:srgbClr val="00B38A"/>
          </a:solidFill>
        </p:spPr>
        <p:txBody>
          <a:bodyPr wrap="square" lIns="0" tIns="0" rIns="0" bIns="0" rtlCol="0">
            <a:noAutofit/>
          </a:bodyPr>
          <a:lstStyle/>
          <a:p/>
        </p:txBody>
      </p:sp>
      <p:sp>
        <p:nvSpPr>
          <p:cNvPr id="27" name="object 27"/>
          <p:cNvSpPr txBox="1"/>
          <p:nvPr/>
        </p:nvSpPr>
        <p:spPr>
          <a:xfrm>
            <a:off x="8490170" y="4844512"/>
            <a:ext cx="1092200" cy="226060"/>
          </a:xfrm>
          <a:prstGeom prst="rect">
            <a:avLst/>
          </a:prstGeom>
        </p:spPr>
        <p:txBody>
          <a:bodyPr wrap="square" lIns="0" tIns="0" rIns="0" bIns="0" rtlCol="0" vert="horz">
            <a:noAutofit/>
          </a:bodyPr>
          <a:lstStyle/>
          <a:p>
            <a:pPr marL="12700">
              <a:lnSpc>
                <a:spcPct val="100000"/>
              </a:lnSpc>
            </a:pPr>
            <a:r>
              <a:rPr dirty="0" smtClean="0" sz="1400" b="1">
                <a:solidFill>
                  <a:srgbClr val="FFFFFF"/>
                </a:solidFill>
                <a:latin typeface="Microsoft YaHei UI"/>
                <a:cs typeface="Microsoft YaHei UI"/>
              </a:rPr>
              <a:t>数据自动标注</a:t>
            </a:r>
            <a:endParaRPr sz="1400">
              <a:latin typeface="Microsoft YaHei UI"/>
              <a:cs typeface="Microsoft YaHei UI"/>
            </a:endParaRPr>
          </a:p>
        </p:txBody>
      </p:sp>
      <p:sp>
        <p:nvSpPr>
          <p:cNvPr id="28" name="object 28"/>
          <p:cNvSpPr/>
          <p:nvPr/>
        </p:nvSpPr>
        <p:spPr>
          <a:xfrm>
            <a:off x="9433559" y="5674359"/>
            <a:ext cx="1338579" cy="477519"/>
          </a:xfrm>
          <a:prstGeom prst="rect">
            <a:avLst/>
          </a:prstGeom>
          <a:blipFill>
            <a:blip r:embed="rId14" cstate="print"/>
            <a:stretch>
              <a:fillRect/>
            </a:stretch>
          </a:blipFill>
        </p:spPr>
        <p:txBody>
          <a:bodyPr wrap="square" lIns="0" tIns="0" rIns="0" bIns="0" rtlCol="0">
            <a:noAutofit/>
          </a:bodyPr>
          <a:lstStyle/>
          <a:p/>
        </p:txBody>
      </p:sp>
      <p:sp>
        <p:nvSpPr>
          <p:cNvPr id="29" name="object 29"/>
          <p:cNvSpPr/>
          <p:nvPr/>
        </p:nvSpPr>
        <p:spPr>
          <a:xfrm>
            <a:off x="9585959" y="5697220"/>
            <a:ext cx="1084567" cy="480059"/>
          </a:xfrm>
          <a:prstGeom prst="rect">
            <a:avLst/>
          </a:prstGeom>
          <a:blipFill>
            <a:blip r:embed="rId15" cstate="print"/>
            <a:stretch>
              <a:fillRect/>
            </a:stretch>
          </a:blipFill>
        </p:spPr>
        <p:txBody>
          <a:bodyPr wrap="square" lIns="0" tIns="0" rIns="0" bIns="0" rtlCol="0">
            <a:noAutofit/>
          </a:bodyPr>
          <a:lstStyle/>
          <a:p/>
        </p:txBody>
      </p:sp>
      <p:sp>
        <p:nvSpPr>
          <p:cNvPr id="30" name="object 30"/>
          <p:cNvSpPr/>
          <p:nvPr/>
        </p:nvSpPr>
        <p:spPr>
          <a:xfrm>
            <a:off x="9460134" y="5701763"/>
            <a:ext cx="1230629" cy="369569"/>
          </a:xfrm>
          <a:custGeom>
            <a:avLst/>
            <a:gdLst/>
            <a:ahLst/>
            <a:cxnLst/>
            <a:rect l="l" t="t" r="r" b="b"/>
            <a:pathLst>
              <a:path w="1230629" h="369570">
                <a:moveTo>
                  <a:pt x="1169035" y="0"/>
                </a:moveTo>
                <a:lnTo>
                  <a:pt x="49157" y="1255"/>
                </a:lnTo>
                <a:lnTo>
                  <a:pt x="14056" y="22421"/>
                </a:lnTo>
                <a:lnTo>
                  <a:pt x="0" y="61594"/>
                </a:lnTo>
                <a:lnTo>
                  <a:pt x="1255" y="320408"/>
                </a:lnTo>
                <a:lnTo>
                  <a:pt x="22421" y="355509"/>
                </a:lnTo>
                <a:lnTo>
                  <a:pt x="61594" y="369569"/>
                </a:lnTo>
                <a:lnTo>
                  <a:pt x="1181472" y="368313"/>
                </a:lnTo>
                <a:lnTo>
                  <a:pt x="1216573" y="347143"/>
                </a:lnTo>
                <a:lnTo>
                  <a:pt x="1230630" y="307974"/>
                </a:lnTo>
                <a:lnTo>
                  <a:pt x="1229374" y="49157"/>
                </a:lnTo>
                <a:lnTo>
                  <a:pt x="1208208" y="14056"/>
                </a:lnTo>
                <a:lnTo>
                  <a:pt x="1169035" y="0"/>
                </a:lnTo>
                <a:close/>
              </a:path>
            </a:pathLst>
          </a:custGeom>
          <a:solidFill>
            <a:srgbClr val="00B38A"/>
          </a:solidFill>
        </p:spPr>
        <p:txBody>
          <a:bodyPr wrap="square" lIns="0" tIns="0" rIns="0" bIns="0" rtlCol="0">
            <a:noAutofit/>
          </a:bodyPr>
          <a:lstStyle/>
          <a:p/>
        </p:txBody>
      </p:sp>
      <p:sp>
        <p:nvSpPr>
          <p:cNvPr id="31" name="object 31"/>
          <p:cNvSpPr/>
          <p:nvPr/>
        </p:nvSpPr>
        <p:spPr>
          <a:xfrm>
            <a:off x="5537199" y="4744719"/>
            <a:ext cx="1859279" cy="477519"/>
          </a:xfrm>
          <a:prstGeom prst="rect">
            <a:avLst/>
          </a:prstGeom>
          <a:blipFill>
            <a:blip r:embed="rId16" cstate="print"/>
            <a:stretch>
              <a:fillRect/>
            </a:stretch>
          </a:blipFill>
        </p:spPr>
        <p:txBody>
          <a:bodyPr wrap="square" lIns="0" tIns="0" rIns="0" bIns="0" rtlCol="0">
            <a:noAutofit/>
          </a:bodyPr>
          <a:lstStyle/>
          <a:p/>
        </p:txBody>
      </p:sp>
      <p:sp>
        <p:nvSpPr>
          <p:cNvPr id="32" name="object 32"/>
          <p:cNvSpPr/>
          <p:nvPr/>
        </p:nvSpPr>
        <p:spPr>
          <a:xfrm>
            <a:off x="5595619" y="4767579"/>
            <a:ext cx="1795779" cy="480059"/>
          </a:xfrm>
          <a:prstGeom prst="rect">
            <a:avLst/>
          </a:prstGeom>
          <a:blipFill>
            <a:blip r:embed="rId17" cstate="print"/>
            <a:stretch>
              <a:fillRect/>
            </a:stretch>
          </a:blipFill>
        </p:spPr>
        <p:txBody>
          <a:bodyPr wrap="square" lIns="0" tIns="0" rIns="0" bIns="0" rtlCol="0">
            <a:noAutofit/>
          </a:bodyPr>
          <a:lstStyle/>
          <a:p/>
        </p:txBody>
      </p:sp>
      <p:sp>
        <p:nvSpPr>
          <p:cNvPr id="33" name="object 33"/>
          <p:cNvSpPr/>
          <p:nvPr/>
        </p:nvSpPr>
        <p:spPr>
          <a:xfrm>
            <a:off x="5562506" y="4772124"/>
            <a:ext cx="1754505" cy="369569"/>
          </a:xfrm>
          <a:custGeom>
            <a:avLst/>
            <a:gdLst/>
            <a:ahLst/>
            <a:cxnLst/>
            <a:rect l="l" t="t" r="r" b="b"/>
            <a:pathLst>
              <a:path w="1754505" h="369570">
                <a:moveTo>
                  <a:pt x="1692910" y="0"/>
                </a:moveTo>
                <a:lnTo>
                  <a:pt x="49157" y="1255"/>
                </a:lnTo>
                <a:lnTo>
                  <a:pt x="14056" y="22421"/>
                </a:lnTo>
                <a:lnTo>
                  <a:pt x="0" y="61595"/>
                </a:lnTo>
                <a:lnTo>
                  <a:pt x="1255" y="320408"/>
                </a:lnTo>
                <a:lnTo>
                  <a:pt x="22421" y="355509"/>
                </a:lnTo>
                <a:lnTo>
                  <a:pt x="61594" y="369570"/>
                </a:lnTo>
                <a:lnTo>
                  <a:pt x="1705343" y="368313"/>
                </a:lnTo>
                <a:lnTo>
                  <a:pt x="1740444" y="347143"/>
                </a:lnTo>
                <a:lnTo>
                  <a:pt x="1754505" y="307975"/>
                </a:lnTo>
                <a:lnTo>
                  <a:pt x="1753248" y="49157"/>
                </a:lnTo>
                <a:lnTo>
                  <a:pt x="1732078" y="14056"/>
                </a:lnTo>
                <a:lnTo>
                  <a:pt x="1692910" y="0"/>
                </a:lnTo>
                <a:close/>
              </a:path>
            </a:pathLst>
          </a:custGeom>
          <a:solidFill>
            <a:srgbClr val="00B38A"/>
          </a:solidFill>
        </p:spPr>
        <p:txBody>
          <a:bodyPr wrap="square" lIns="0" tIns="0" rIns="0" bIns="0" rtlCol="0">
            <a:noAutofit/>
          </a:bodyPr>
          <a:lstStyle/>
          <a:p/>
        </p:txBody>
      </p:sp>
      <p:sp>
        <p:nvSpPr>
          <p:cNvPr id="34" name="object 34"/>
          <p:cNvSpPr/>
          <p:nvPr/>
        </p:nvSpPr>
        <p:spPr>
          <a:xfrm>
            <a:off x="9037225" y="2266496"/>
            <a:ext cx="0" cy="262254"/>
          </a:xfrm>
          <a:custGeom>
            <a:avLst/>
            <a:gdLst/>
            <a:ahLst/>
            <a:cxnLst/>
            <a:rect l="l" t="t" r="r" b="b"/>
            <a:pathLst>
              <a:path w="0" h="262254">
                <a:moveTo>
                  <a:pt x="0" y="0"/>
                </a:moveTo>
                <a:lnTo>
                  <a:pt x="0" y="262255"/>
                </a:lnTo>
              </a:path>
            </a:pathLst>
          </a:custGeom>
          <a:ln w="25400">
            <a:solidFill>
              <a:srgbClr val="7B7B7B"/>
            </a:solidFill>
          </a:ln>
        </p:spPr>
        <p:txBody>
          <a:bodyPr wrap="square" lIns="0" tIns="0" rIns="0" bIns="0" rtlCol="0">
            <a:noAutofit/>
          </a:bodyPr>
          <a:lstStyle/>
          <a:p/>
        </p:txBody>
      </p:sp>
      <p:sp>
        <p:nvSpPr>
          <p:cNvPr id="35" name="object 35"/>
          <p:cNvSpPr/>
          <p:nvPr/>
        </p:nvSpPr>
        <p:spPr>
          <a:xfrm>
            <a:off x="8999128" y="2516052"/>
            <a:ext cx="76200" cy="76200"/>
          </a:xfrm>
          <a:custGeom>
            <a:avLst/>
            <a:gdLst/>
            <a:ahLst/>
            <a:cxnLst/>
            <a:rect l="l" t="t" r="r" b="b"/>
            <a:pathLst>
              <a:path w="76200" h="76200">
                <a:moveTo>
                  <a:pt x="76200" y="0"/>
                </a:moveTo>
                <a:lnTo>
                  <a:pt x="0" y="0"/>
                </a:lnTo>
                <a:lnTo>
                  <a:pt x="38100" y="76200"/>
                </a:lnTo>
                <a:lnTo>
                  <a:pt x="76200" y="0"/>
                </a:lnTo>
                <a:close/>
              </a:path>
            </a:pathLst>
          </a:custGeom>
          <a:solidFill>
            <a:srgbClr val="7B7B7B"/>
          </a:solidFill>
        </p:spPr>
        <p:txBody>
          <a:bodyPr wrap="square" lIns="0" tIns="0" rIns="0" bIns="0" rtlCol="0">
            <a:noAutofit/>
          </a:bodyPr>
          <a:lstStyle/>
          <a:p/>
        </p:txBody>
      </p:sp>
      <p:sp>
        <p:nvSpPr>
          <p:cNvPr id="36" name="object 36"/>
          <p:cNvSpPr/>
          <p:nvPr/>
        </p:nvSpPr>
        <p:spPr>
          <a:xfrm>
            <a:off x="9037225" y="2961821"/>
            <a:ext cx="0" cy="320306"/>
          </a:xfrm>
          <a:custGeom>
            <a:avLst/>
            <a:gdLst/>
            <a:ahLst/>
            <a:cxnLst/>
            <a:rect l="l" t="t" r="r" b="b"/>
            <a:pathLst>
              <a:path w="0" h="320306">
                <a:moveTo>
                  <a:pt x="0" y="0"/>
                </a:moveTo>
                <a:lnTo>
                  <a:pt x="0" y="320306"/>
                </a:lnTo>
              </a:path>
            </a:pathLst>
          </a:custGeom>
          <a:ln w="25400">
            <a:solidFill>
              <a:srgbClr val="7B7B7B"/>
            </a:solidFill>
          </a:ln>
        </p:spPr>
        <p:txBody>
          <a:bodyPr wrap="square" lIns="0" tIns="0" rIns="0" bIns="0" rtlCol="0">
            <a:noAutofit/>
          </a:bodyPr>
          <a:lstStyle/>
          <a:p/>
        </p:txBody>
      </p:sp>
      <p:sp>
        <p:nvSpPr>
          <p:cNvPr id="37" name="object 37"/>
          <p:cNvSpPr/>
          <p:nvPr/>
        </p:nvSpPr>
        <p:spPr>
          <a:xfrm>
            <a:off x="8999128" y="3269434"/>
            <a:ext cx="76200" cy="76200"/>
          </a:xfrm>
          <a:custGeom>
            <a:avLst/>
            <a:gdLst/>
            <a:ahLst/>
            <a:cxnLst/>
            <a:rect l="l" t="t" r="r" b="b"/>
            <a:pathLst>
              <a:path w="76200" h="76200">
                <a:moveTo>
                  <a:pt x="76200" y="0"/>
                </a:moveTo>
                <a:lnTo>
                  <a:pt x="0" y="0"/>
                </a:lnTo>
                <a:lnTo>
                  <a:pt x="38100" y="76200"/>
                </a:lnTo>
                <a:lnTo>
                  <a:pt x="76200" y="0"/>
                </a:lnTo>
                <a:close/>
              </a:path>
            </a:pathLst>
          </a:custGeom>
          <a:solidFill>
            <a:srgbClr val="7B7B7B"/>
          </a:solidFill>
        </p:spPr>
        <p:txBody>
          <a:bodyPr wrap="square" lIns="0" tIns="0" rIns="0" bIns="0" rtlCol="0">
            <a:noAutofit/>
          </a:bodyPr>
          <a:lstStyle/>
          <a:p/>
        </p:txBody>
      </p:sp>
      <p:sp>
        <p:nvSpPr>
          <p:cNvPr id="38" name="object 38"/>
          <p:cNvSpPr/>
          <p:nvPr/>
        </p:nvSpPr>
        <p:spPr>
          <a:xfrm>
            <a:off x="9037225" y="3777632"/>
            <a:ext cx="0" cy="237566"/>
          </a:xfrm>
          <a:custGeom>
            <a:avLst/>
            <a:gdLst/>
            <a:ahLst/>
            <a:cxnLst/>
            <a:rect l="l" t="t" r="r" b="b"/>
            <a:pathLst>
              <a:path w="0" h="237566">
                <a:moveTo>
                  <a:pt x="0" y="0"/>
                </a:moveTo>
                <a:lnTo>
                  <a:pt x="0" y="237566"/>
                </a:lnTo>
              </a:path>
            </a:pathLst>
          </a:custGeom>
          <a:ln w="25400">
            <a:solidFill>
              <a:srgbClr val="7B7B7B"/>
            </a:solidFill>
          </a:ln>
        </p:spPr>
        <p:txBody>
          <a:bodyPr wrap="square" lIns="0" tIns="0" rIns="0" bIns="0" rtlCol="0">
            <a:noAutofit/>
          </a:bodyPr>
          <a:lstStyle/>
          <a:p/>
        </p:txBody>
      </p:sp>
      <p:sp>
        <p:nvSpPr>
          <p:cNvPr id="39" name="object 39"/>
          <p:cNvSpPr/>
          <p:nvPr/>
        </p:nvSpPr>
        <p:spPr>
          <a:xfrm>
            <a:off x="8999128" y="4002504"/>
            <a:ext cx="76200" cy="76200"/>
          </a:xfrm>
          <a:custGeom>
            <a:avLst/>
            <a:gdLst/>
            <a:ahLst/>
            <a:cxnLst/>
            <a:rect l="l" t="t" r="r" b="b"/>
            <a:pathLst>
              <a:path w="76200" h="76200">
                <a:moveTo>
                  <a:pt x="76200" y="0"/>
                </a:moveTo>
                <a:lnTo>
                  <a:pt x="0" y="0"/>
                </a:lnTo>
                <a:lnTo>
                  <a:pt x="38100" y="76200"/>
                </a:lnTo>
                <a:lnTo>
                  <a:pt x="76200" y="0"/>
                </a:lnTo>
                <a:close/>
              </a:path>
            </a:pathLst>
          </a:custGeom>
          <a:solidFill>
            <a:srgbClr val="7B7B7B"/>
          </a:solidFill>
        </p:spPr>
        <p:txBody>
          <a:bodyPr wrap="square" lIns="0" tIns="0" rIns="0" bIns="0" rtlCol="0">
            <a:noAutofit/>
          </a:bodyPr>
          <a:lstStyle/>
          <a:p/>
        </p:txBody>
      </p:sp>
      <p:sp>
        <p:nvSpPr>
          <p:cNvPr id="40" name="object 40"/>
          <p:cNvSpPr/>
          <p:nvPr/>
        </p:nvSpPr>
        <p:spPr>
          <a:xfrm>
            <a:off x="9037225" y="4448272"/>
            <a:ext cx="0" cy="262255"/>
          </a:xfrm>
          <a:custGeom>
            <a:avLst/>
            <a:gdLst/>
            <a:ahLst/>
            <a:cxnLst/>
            <a:rect l="l" t="t" r="r" b="b"/>
            <a:pathLst>
              <a:path w="0" h="262254">
                <a:moveTo>
                  <a:pt x="0" y="0"/>
                </a:moveTo>
                <a:lnTo>
                  <a:pt x="0" y="262255"/>
                </a:lnTo>
              </a:path>
            </a:pathLst>
          </a:custGeom>
          <a:ln w="25400">
            <a:solidFill>
              <a:srgbClr val="7B7B7B"/>
            </a:solidFill>
          </a:ln>
        </p:spPr>
        <p:txBody>
          <a:bodyPr wrap="square" lIns="0" tIns="0" rIns="0" bIns="0" rtlCol="0">
            <a:noAutofit/>
          </a:bodyPr>
          <a:lstStyle/>
          <a:p/>
        </p:txBody>
      </p:sp>
      <p:sp>
        <p:nvSpPr>
          <p:cNvPr id="41" name="object 41"/>
          <p:cNvSpPr/>
          <p:nvPr/>
        </p:nvSpPr>
        <p:spPr>
          <a:xfrm>
            <a:off x="8999128" y="4697830"/>
            <a:ext cx="76200" cy="76200"/>
          </a:xfrm>
          <a:custGeom>
            <a:avLst/>
            <a:gdLst/>
            <a:ahLst/>
            <a:cxnLst/>
            <a:rect l="l" t="t" r="r" b="b"/>
            <a:pathLst>
              <a:path w="76200" h="76200">
                <a:moveTo>
                  <a:pt x="76200" y="0"/>
                </a:moveTo>
                <a:lnTo>
                  <a:pt x="0" y="0"/>
                </a:lnTo>
                <a:lnTo>
                  <a:pt x="38100" y="76199"/>
                </a:lnTo>
                <a:lnTo>
                  <a:pt x="76200" y="0"/>
                </a:lnTo>
                <a:close/>
              </a:path>
            </a:pathLst>
          </a:custGeom>
          <a:solidFill>
            <a:srgbClr val="7B7B7B"/>
          </a:solidFill>
        </p:spPr>
        <p:txBody>
          <a:bodyPr wrap="square" lIns="0" tIns="0" rIns="0" bIns="0" rtlCol="0">
            <a:noAutofit/>
          </a:bodyPr>
          <a:lstStyle/>
          <a:p/>
        </p:txBody>
      </p:sp>
      <p:sp>
        <p:nvSpPr>
          <p:cNvPr id="42" name="object 42"/>
          <p:cNvSpPr/>
          <p:nvPr/>
        </p:nvSpPr>
        <p:spPr>
          <a:xfrm>
            <a:off x="9433559" y="6322059"/>
            <a:ext cx="1338579" cy="477519"/>
          </a:xfrm>
          <a:prstGeom prst="rect">
            <a:avLst/>
          </a:prstGeom>
          <a:blipFill>
            <a:blip r:embed="rId18" cstate="print"/>
            <a:stretch>
              <a:fillRect/>
            </a:stretch>
          </a:blipFill>
        </p:spPr>
        <p:txBody>
          <a:bodyPr wrap="square" lIns="0" tIns="0" rIns="0" bIns="0" rtlCol="0">
            <a:noAutofit/>
          </a:bodyPr>
          <a:lstStyle/>
          <a:p/>
        </p:txBody>
      </p:sp>
      <p:sp>
        <p:nvSpPr>
          <p:cNvPr id="43" name="object 43"/>
          <p:cNvSpPr/>
          <p:nvPr/>
        </p:nvSpPr>
        <p:spPr>
          <a:xfrm>
            <a:off x="9585959" y="6344920"/>
            <a:ext cx="1084567" cy="480059"/>
          </a:xfrm>
          <a:prstGeom prst="rect">
            <a:avLst/>
          </a:prstGeom>
          <a:blipFill>
            <a:blip r:embed="rId19" cstate="print"/>
            <a:stretch>
              <a:fillRect/>
            </a:stretch>
          </a:blipFill>
        </p:spPr>
        <p:txBody>
          <a:bodyPr wrap="square" lIns="0" tIns="0" rIns="0" bIns="0" rtlCol="0">
            <a:noAutofit/>
          </a:bodyPr>
          <a:lstStyle/>
          <a:p/>
        </p:txBody>
      </p:sp>
      <p:sp>
        <p:nvSpPr>
          <p:cNvPr id="44" name="object 44"/>
          <p:cNvSpPr/>
          <p:nvPr/>
        </p:nvSpPr>
        <p:spPr>
          <a:xfrm>
            <a:off x="9460134" y="6349463"/>
            <a:ext cx="1230629" cy="369570"/>
          </a:xfrm>
          <a:custGeom>
            <a:avLst/>
            <a:gdLst/>
            <a:ahLst/>
            <a:cxnLst/>
            <a:rect l="l" t="t" r="r" b="b"/>
            <a:pathLst>
              <a:path w="1230629" h="369570">
                <a:moveTo>
                  <a:pt x="1169035" y="0"/>
                </a:moveTo>
                <a:lnTo>
                  <a:pt x="49157" y="1255"/>
                </a:lnTo>
                <a:lnTo>
                  <a:pt x="14056" y="22421"/>
                </a:lnTo>
                <a:lnTo>
                  <a:pt x="0" y="61594"/>
                </a:lnTo>
                <a:lnTo>
                  <a:pt x="1255" y="320408"/>
                </a:lnTo>
                <a:lnTo>
                  <a:pt x="22421" y="355509"/>
                </a:lnTo>
                <a:lnTo>
                  <a:pt x="61594" y="369569"/>
                </a:lnTo>
                <a:lnTo>
                  <a:pt x="1181472" y="368313"/>
                </a:lnTo>
                <a:lnTo>
                  <a:pt x="1216573" y="347143"/>
                </a:lnTo>
                <a:lnTo>
                  <a:pt x="1230630" y="307974"/>
                </a:lnTo>
                <a:lnTo>
                  <a:pt x="1229374" y="49157"/>
                </a:lnTo>
                <a:lnTo>
                  <a:pt x="1208208" y="14056"/>
                </a:lnTo>
                <a:lnTo>
                  <a:pt x="1169035" y="0"/>
                </a:lnTo>
                <a:close/>
              </a:path>
            </a:pathLst>
          </a:custGeom>
          <a:solidFill>
            <a:srgbClr val="00B38A"/>
          </a:solidFill>
        </p:spPr>
        <p:txBody>
          <a:bodyPr wrap="square" lIns="0" tIns="0" rIns="0" bIns="0" rtlCol="0">
            <a:noAutofit/>
          </a:bodyPr>
          <a:lstStyle/>
          <a:p/>
        </p:txBody>
      </p:sp>
      <p:sp>
        <p:nvSpPr>
          <p:cNvPr id="45" name="object 45"/>
          <p:cNvSpPr txBox="1"/>
          <p:nvPr/>
        </p:nvSpPr>
        <p:spPr>
          <a:xfrm>
            <a:off x="9706830" y="5772247"/>
            <a:ext cx="736600" cy="873760"/>
          </a:xfrm>
          <a:prstGeom prst="rect">
            <a:avLst/>
          </a:prstGeom>
        </p:spPr>
        <p:txBody>
          <a:bodyPr wrap="square" lIns="0" tIns="0" rIns="0" bIns="0" rtlCol="0" vert="horz">
            <a:noAutofit/>
          </a:bodyPr>
          <a:lstStyle/>
          <a:p>
            <a:pPr marL="12700">
              <a:lnSpc>
                <a:spcPct val="100000"/>
              </a:lnSpc>
            </a:pPr>
            <a:r>
              <a:rPr dirty="0" smtClean="0" sz="1400" b="1">
                <a:solidFill>
                  <a:srgbClr val="FFFFFF"/>
                </a:solidFill>
                <a:latin typeface="Microsoft YaHei UI"/>
                <a:cs typeface="Microsoft YaHei UI"/>
              </a:rPr>
              <a:t>关系预测</a:t>
            </a:r>
            <a:endParaRPr sz="1400">
              <a:latin typeface="Microsoft YaHei UI"/>
              <a:cs typeface="Microsoft YaHei UI"/>
            </a:endParaRPr>
          </a:p>
          <a:p>
            <a:pPr>
              <a:lnSpc>
                <a:spcPts val="1000"/>
              </a:lnSpc>
            </a:pPr>
            <a:endParaRPr sz="1000"/>
          </a:p>
          <a:p>
            <a:pPr>
              <a:lnSpc>
                <a:spcPts val="1000"/>
              </a:lnSpc>
            </a:pPr>
            <a:endParaRPr sz="1000"/>
          </a:p>
          <a:p>
            <a:pPr>
              <a:lnSpc>
                <a:spcPts val="1400"/>
              </a:lnSpc>
              <a:spcBef>
                <a:spcPts val="20"/>
              </a:spcBef>
            </a:pPr>
            <a:endParaRPr sz="1400"/>
          </a:p>
          <a:p>
            <a:pPr marL="12700">
              <a:lnSpc>
                <a:spcPct val="100000"/>
              </a:lnSpc>
            </a:pPr>
            <a:r>
              <a:rPr dirty="0" smtClean="0" sz="1400" b="1">
                <a:solidFill>
                  <a:srgbClr val="FFFFFF"/>
                </a:solidFill>
                <a:latin typeface="Microsoft YaHei UI"/>
                <a:cs typeface="Microsoft YaHei UI"/>
              </a:rPr>
              <a:t>结果输出</a:t>
            </a:r>
            <a:endParaRPr sz="1400">
              <a:latin typeface="Microsoft YaHei UI"/>
              <a:cs typeface="Microsoft YaHei UI"/>
            </a:endParaRPr>
          </a:p>
        </p:txBody>
      </p:sp>
      <p:sp>
        <p:nvSpPr>
          <p:cNvPr id="46" name="object 46"/>
          <p:cNvSpPr txBox="1"/>
          <p:nvPr/>
        </p:nvSpPr>
        <p:spPr>
          <a:xfrm>
            <a:off x="5715223" y="4842607"/>
            <a:ext cx="1447800" cy="226060"/>
          </a:xfrm>
          <a:prstGeom prst="rect">
            <a:avLst/>
          </a:prstGeom>
        </p:spPr>
        <p:txBody>
          <a:bodyPr wrap="square" lIns="0" tIns="0" rIns="0" bIns="0" rtlCol="0" vert="horz">
            <a:noAutofit/>
          </a:bodyPr>
          <a:lstStyle/>
          <a:p>
            <a:pPr marL="12700">
              <a:lnSpc>
                <a:spcPct val="100000"/>
              </a:lnSpc>
            </a:pPr>
            <a:r>
              <a:rPr dirty="0" smtClean="0" sz="1400" b="1">
                <a:solidFill>
                  <a:srgbClr val="FFFFFF"/>
                </a:solidFill>
                <a:latin typeface="Microsoft YaHei UI"/>
                <a:cs typeface="Microsoft YaHei UI"/>
              </a:rPr>
              <a:t>人工标注规则编写</a:t>
            </a:r>
            <a:endParaRPr sz="1400">
              <a:latin typeface="Microsoft YaHei UI"/>
              <a:cs typeface="Microsoft YaHei UI"/>
            </a:endParaRPr>
          </a:p>
        </p:txBody>
      </p:sp>
      <p:sp>
        <p:nvSpPr>
          <p:cNvPr id="47" name="object 47"/>
          <p:cNvSpPr/>
          <p:nvPr/>
        </p:nvSpPr>
        <p:spPr>
          <a:xfrm>
            <a:off x="10075450" y="6071332"/>
            <a:ext cx="0" cy="214629"/>
          </a:xfrm>
          <a:custGeom>
            <a:avLst/>
            <a:gdLst/>
            <a:ahLst/>
            <a:cxnLst/>
            <a:rect l="l" t="t" r="r" b="b"/>
            <a:pathLst>
              <a:path w="0" h="214629">
                <a:moveTo>
                  <a:pt x="0" y="0"/>
                </a:moveTo>
                <a:lnTo>
                  <a:pt x="0" y="214629"/>
                </a:lnTo>
              </a:path>
            </a:pathLst>
          </a:custGeom>
          <a:ln w="25400">
            <a:solidFill>
              <a:srgbClr val="7B7B7B"/>
            </a:solidFill>
          </a:ln>
        </p:spPr>
        <p:txBody>
          <a:bodyPr wrap="square" lIns="0" tIns="0" rIns="0" bIns="0" rtlCol="0">
            <a:noAutofit/>
          </a:bodyPr>
          <a:lstStyle/>
          <a:p/>
        </p:txBody>
      </p:sp>
      <p:sp>
        <p:nvSpPr>
          <p:cNvPr id="48" name="object 48"/>
          <p:cNvSpPr/>
          <p:nvPr/>
        </p:nvSpPr>
        <p:spPr>
          <a:xfrm>
            <a:off x="10037353" y="6273263"/>
            <a:ext cx="76200" cy="76200"/>
          </a:xfrm>
          <a:custGeom>
            <a:avLst/>
            <a:gdLst/>
            <a:ahLst/>
            <a:cxnLst/>
            <a:rect l="l" t="t" r="r" b="b"/>
            <a:pathLst>
              <a:path w="76200" h="76200">
                <a:moveTo>
                  <a:pt x="76200" y="0"/>
                </a:moveTo>
                <a:lnTo>
                  <a:pt x="0" y="0"/>
                </a:lnTo>
                <a:lnTo>
                  <a:pt x="38100" y="76199"/>
                </a:lnTo>
                <a:lnTo>
                  <a:pt x="76200" y="0"/>
                </a:lnTo>
                <a:close/>
              </a:path>
            </a:pathLst>
          </a:custGeom>
          <a:solidFill>
            <a:srgbClr val="7B7B7B"/>
          </a:solidFill>
        </p:spPr>
        <p:txBody>
          <a:bodyPr wrap="square" lIns="0" tIns="0" rIns="0" bIns="0" rtlCol="0">
            <a:noAutofit/>
          </a:bodyPr>
          <a:lstStyle/>
          <a:p/>
        </p:txBody>
      </p:sp>
      <p:sp>
        <p:nvSpPr>
          <p:cNvPr id="49" name="object 49"/>
          <p:cNvSpPr/>
          <p:nvPr/>
        </p:nvSpPr>
        <p:spPr>
          <a:xfrm>
            <a:off x="7317008" y="4957122"/>
            <a:ext cx="974725" cy="1790"/>
          </a:xfrm>
          <a:custGeom>
            <a:avLst/>
            <a:gdLst/>
            <a:ahLst/>
            <a:cxnLst/>
            <a:rect l="l" t="t" r="r" b="b"/>
            <a:pathLst>
              <a:path w="974725" h="1790">
                <a:moveTo>
                  <a:pt x="0" y="0"/>
                </a:moveTo>
                <a:lnTo>
                  <a:pt x="974725" y="1790"/>
                </a:lnTo>
              </a:path>
            </a:pathLst>
          </a:custGeom>
          <a:ln w="25399">
            <a:solidFill>
              <a:srgbClr val="7B7B7B"/>
            </a:solidFill>
          </a:ln>
        </p:spPr>
        <p:txBody>
          <a:bodyPr wrap="square" lIns="0" tIns="0" rIns="0" bIns="0" rtlCol="0">
            <a:noAutofit/>
          </a:bodyPr>
          <a:lstStyle/>
          <a:p/>
        </p:txBody>
      </p:sp>
      <p:sp>
        <p:nvSpPr>
          <p:cNvPr id="50" name="object 50"/>
          <p:cNvSpPr/>
          <p:nvPr/>
        </p:nvSpPr>
        <p:spPr>
          <a:xfrm>
            <a:off x="8278965" y="4920785"/>
            <a:ext cx="76263" cy="76200"/>
          </a:xfrm>
          <a:custGeom>
            <a:avLst/>
            <a:gdLst/>
            <a:ahLst/>
            <a:cxnLst/>
            <a:rect l="l" t="t" r="r" b="b"/>
            <a:pathLst>
              <a:path w="76263" h="76200">
                <a:moveTo>
                  <a:pt x="139" y="0"/>
                </a:moveTo>
                <a:lnTo>
                  <a:pt x="0" y="76200"/>
                </a:lnTo>
                <a:lnTo>
                  <a:pt x="76263" y="38239"/>
                </a:lnTo>
                <a:lnTo>
                  <a:pt x="139" y="0"/>
                </a:lnTo>
                <a:close/>
              </a:path>
            </a:pathLst>
          </a:custGeom>
          <a:solidFill>
            <a:srgbClr val="7B7B7B"/>
          </a:solidFill>
        </p:spPr>
        <p:txBody>
          <a:bodyPr wrap="square" lIns="0" tIns="0" rIns="0" bIns="0" rtlCol="0">
            <a:noAutofit/>
          </a:bodyPr>
          <a:lstStyle/>
          <a:p/>
        </p:txBody>
      </p:sp>
      <p:sp>
        <p:nvSpPr>
          <p:cNvPr id="51" name="object 51"/>
          <p:cNvSpPr/>
          <p:nvPr/>
        </p:nvSpPr>
        <p:spPr>
          <a:xfrm>
            <a:off x="9037223" y="5143812"/>
            <a:ext cx="1038225" cy="494665"/>
          </a:xfrm>
          <a:custGeom>
            <a:avLst/>
            <a:gdLst/>
            <a:ahLst/>
            <a:cxnLst/>
            <a:rect l="l" t="t" r="r" b="b"/>
            <a:pathLst>
              <a:path w="1038225" h="494664">
                <a:moveTo>
                  <a:pt x="0" y="0"/>
                </a:moveTo>
                <a:lnTo>
                  <a:pt x="0" y="279400"/>
                </a:lnTo>
                <a:lnTo>
                  <a:pt x="1038225" y="279400"/>
                </a:lnTo>
                <a:lnTo>
                  <a:pt x="1038225" y="494665"/>
                </a:lnTo>
              </a:path>
            </a:pathLst>
          </a:custGeom>
          <a:ln w="25399">
            <a:solidFill>
              <a:srgbClr val="7B7B7B"/>
            </a:solidFill>
          </a:ln>
        </p:spPr>
        <p:txBody>
          <a:bodyPr wrap="square" lIns="0" tIns="0" rIns="0" bIns="0" rtlCol="0">
            <a:noAutofit/>
          </a:bodyPr>
          <a:lstStyle/>
          <a:p/>
        </p:txBody>
      </p:sp>
      <p:sp>
        <p:nvSpPr>
          <p:cNvPr id="52" name="object 52"/>
          <p:cNvSpPr/>
          <p:nvPr/>
        </p:nvSpPr>
        <p:spPr>
          <a:xfrm>
            <a:off x="10037346" y="5625779"/>
            <a:ext cx="76200" cy="76200"/>
          </a:xfrm>
          <a:custGeom>
            <a:avLst/>
            <a:gdLst/>
            <a:ahLst/>
            <a:cxnLst/>
            <a:rect l="l" t="t" r="r" b="b"/>
            <a:pathLst>
              <a:path w="76200" h="76200">
                <a:moveTo>
                  <a:pt x="76200" y="0"/>
                </a:moveTo>
                <a:lnTo>
                  <a:pt x="0" y="0"/>
                </a:lnTo>
                <a:lnTo>
                  <a:pt x="38100" y="76199"/>
                </a:lnTo>
                <a:lnTo>
                  <a:pt x="76200" y="0"/>
                </a:lnTo>
                <a:close/>
              </a:path>
            </a:pathLst>
          </a:custGeom>
          <a:solidFill>
            <a:srgbClr val="7B7B7B"/>
          </a:solidFill>
        </p:spPr>
        <p:txBody>
          <a:bodyPr wrap="square" lIns="0" tIns="0" rIns="0" bIns="0" rtlCol="0">
            <a:noAutofit/>
          </a:bodyPr>
          <a:lstStyle/>
          <a:p/>
        </p:txBody>
      </p:sp>
      <p:sp>
        <p:nvSpPr>
          <p:cNvPr id="53" name="object 53"/>
          <p:cNvSpPr/>
          <p:nvPr/>
        </p:nvSpPr>
        <p:spPr>
          <a:xfrm>
            <a:off x="10075450" y="5143813"/>
            <a:ext cx="1125220" cy="494665"/>
          </a:xfrm>
          <a:custGeom>
            <a:avLst/>
            <a:gdLst/>
            <a:ahLst/>
            <a:cxnLst/>
            <a:rect l="l" t="t" r="r" b="b"/>
            <a:pathLst>
              <a:path w="1125220" h="494664">
                <a:moveTo>
                  <a:pt x="1125220" y="0"/>
                </a:moveTo>
                <a:lnTo>
                  <a:pt x="1125220" y="279082"/>
                </a:lnTo>
                <a:lnTo>
                  <a:pt x="0" y="279082"/>
                </a:lnTo>
                <a:lnTo>
                  <a:pt x="0" y="494665"/>
                </a:lnTo>
              </a:path>
            </a:pathLst>
          </a:custGeom>
          <a:ln w="25400">
            <a:solidFill>
              <a:srgbClr val="7B7B7B"/>
            </a:solidFill>
          </a:ln>
        </p:spPr>
        <p:txBody>
          <a:bodyPr wrap="square" lIns="0" tIns="0" rIns="0" bIns="0" rtlCol="0">
            <a:noAutofit/>
          </a:bodyPr>
          <a:lstStyle/>
          <a:p/>
        </p:txBody>
      </p:sp>
      <p:sp>
        <p:nvSpPr>
          <p:cNvPr id="54" name="object 54"/>
          <p:cNvSpPr/>
          <p:nvPr/>
        </p:nvSpPr>
        <p:spPr>
          <a:xfrm>
            <a:off x="10037353" y="5625779"/>
            <a:ext cx="76200" cy="76200"/>
          </a:xfrm>
          <a:custGeom>
            <a:avLst/>
            <a:gdLst/>
            <a:ahLst/>
            <a:cxnLst/>
            <a:rect l="l" t="t" r="r" b="b"/>
            <a:pathLst>
              <a:path w="76200" h="76200">
                <a:moveTo>
                  <a:pt x="76200" y="0"/>
                </a:moveTo>
                <a:lnTo>
                  <a:pt x="0" y="0"/>
                </a:lnTo>
                <a:lnTo>
                  <a:pt x="38100" y="76199"/>
                </a:lnTo>
                <a:lnTo>
                  <a:pt x="76200" y="0"/>
                </a:lnTo>
                <a:close/>
              </a:path>
            </a:pathLst>
          </a:custGeom>
          <a:solidFill>
            <a:srgbClr val="7B7B7B"/>
          </a:solidFill>
        </p:spPr>
        <p:txBody>
          <a:bodyPr wrap="square" lIns="0" tIns="0" rIns="0" bIns="0" rtlCol="0">
            <a:noAutofit/>
          </a:bodyPr>
          <a:lstStyle/>
          <a:p/>
        </p:txBody>
      </p:sp>
      <p:sp>
        <p:nvSpPr>
          <p:cNvPr id="55" name="object 55"/>
          <p:cNvSpPr/>
          <p:nvPr/>
        </p:nvSpPr>
        <p:spPr>
          <a:xfrm>
            <a:off x="8407400" y="1127772"/>
            <a:ext cx="1336039" cy="477506"/>
          </a:xfrm>
          <a:prstGeom prst="rect">
            <a:avLst/>
          </a:prstGeom>
          <a:blipFill>
            <a:blip r:embed="rId20" cstate="print"/>
            <a:stretch>
              <a:fillRect/>
            </a:stretch>
          </a:blipFill>
        </p:spPr>
        <p:txBody>
          <a:bodyPr wrap="square" lIns="0" tIns="0" rIns="0" bIns="0" rtlCol="0">
            <a:noAutofit/>
          </a:bodyPr>
          <a:lstStyle/>
          <a:p/>
        </p:txBody>
      </p:sp>
      <p:sp>
        <p:nvSpPr>
          <p:cNvPr id="56" name="object 56"/>
          <p:cNvSpPr/>
          <p:nvPr/>
        </p:nvSpPr>
        <p:spPr>
          <a:xfrm>
            <a:off x="8382000" y="1150620"/>
            <a:ext cx="1440179" cy="480059"/>
          </a:xfrm>
          <a:prstGeom prst="rect">
            <a:avLst/>
          </a:prstGeom>
          <a:blipFill>
            <a:blip r:embed="rId21" cstate="print"/>
            <a:stretch>
              <a:fillRect/>
            </a:stretch>
          </a:blipFill>
        </p:spPr>
        <p:txBody>
          <a:bodyPr wrap="square" lIns="0" tIns="0" rIns="0" bIns="0" rtlCol="0">
            <a:noAutofit/>
          </a:bodyPr>
          <a:lstStyle/>
          <a:p/>
        </p:txBody>
      </p:sp>
      <p:sp>
        <p:nvSpPr>
          <p:cNvPr id="57" name="object 57"/>
          <p:cNvSpPr/>
          <p:nvPr/>
        </p:nvSpPr>
        <p:spPr>
          <a:xfrm>
            <a:off x="8433244" y="1154492"/>
            <a:ext cx="1230629" cy="369570"/>
          </a:xfrm>
          <a:custGeom>
            <a:avLst/>
            <a:gdLst/>
            <a:ahLst/>
            <a:cxnLst/>
            <a:rect l="l" t="t" r="r" b="b"/>
            <a:pathLst>
              <a:path w="1230629" h="369570">
                <a:moveTo>
                  <a:pt x="1169035" y="0"/>
                </a:moveTo>
                <a:lnTo>
                  <a:pt x="49157" y="1255"/>
                </a:lnTo>
                <a:lnTo>
                  <a:pt x="14056" y="22421"/>
                </a:lnTo>
                <a:lnTo>
                  <a:pt x="0" y="61595"/>
                </a:lnTo>
                <a:lnTo>
                  <a:pt x="1255" y="320408"/>
                </a:lnTo>
                <a:lnTo>
                  <a:pt x="22421" y="355509"/>
                </a:lnTo>
                <a:lnTo>
                  <a:pt x="61594" y="369570"/>
                </a:lnTo>
                <a:lnTo>
                  <a:pt x="1181472" y="368313"/>
                </a:lnTo>
                <a:lnTo>
                  <a:pt x="1216573" y="347143"/>
                </a:lnTo>
                <a:lnTo>
                  <a:pt x="1230630" y="307975"/>
                </a:lnTo>
                <a:lnTo>
                  <a:pt x="1229374" y="49157"/>
                </a:lnTo>
                <a:lnTo>
                  <a:pt x="1208208" y="14056"/>
                </a:lnTo>
                <a:lnTo>
                  <a:pt x="1169035" y="0"/>
                </a:lnTo>
                <a:close/>
              </a:path>
            </a:pathLst>
          </a:custGeom>
          <a:solidFill>
            <a:srgbClr val="00B38A"/>
          </a:solidFill>
        </p:spPr>
        <p:txBody>
          <a:bodyPr wrap="square" lIns="0" tIns="0" rIns="0" bIns="0" rtlCol="0">
            <a:noAutofit/>
          </a:bodyPr>
          <a:lstStyle/>
          <a:p/>
        </p:txBody>
      </p:sp>
      <p:sp>
        <p:nvSpPr>
          <p:cNvPr id="58" name="object 58"/>
          <p:cNvSpPr txBox="1"/>
          <p:nvPr/>
        </p:nvSpPr>
        <p:spPr>
          <a:xfrm>
            <a:off x="8502458" y="1224977"/>
            <a:ext cx="1092200" cy="226060"/>
          </a:xfrm>
          <a:prstGeom prst="rect">
            <a:avLst/>
          </a:prstGeom>
        </p:spPr>
        <p:txBody>
          <a:bodyPr wrap="square" lIns="0" tIns="0" rIns="0" bIns="0" rtlCol="0" vert="horz">
            <a:noAutofit/>
          </a:bodyPr>
          <a:lstStyle/>
          <a:p>
            <a:pPr marL="12700">
              <a:lnSpc>
                <a:spcPct val="100000"/>
              </a:lnSpc>
            </a:pPr>
            <a:r>
              <a:rPr dirty="0" smtClean="0" sz="1400" b="1">
                <a:solidFill>
                  <a:srgbClr val="FFFFFF"/>
                </a:solidFill>
                <a:latin typeface="Microsoft YaHei UI"/>
                <a:cs typeface="Microsoft YaHei UI"/>
              </a:rPr>
              <a:t>定义抽取任务</a:t>
            </a:r>
            <a:endParaRPr sz="1400">
              <a:latin typeface="Microsoft YaHei UI"/>
              <a:cs typeface="Microsoft YaHei UI"/>
            </a:endParaRPr>
          </a:p>
        </p:txBody>
      </p:sp>
      <p:sp>
        <p:nvSpPr>
          <p:cNvPr id="59" name="object 59"/>
          <p:cNvSpPr/>
          <p:nvPr/>
        </p:nvSpPr>
        <p:spPr>
          <a:xfrm>
            <a:off x="9039147" y="1524062"/>
            <a:ext cx="9410" cy="309397"/>
          </a:xfrm>
          <a:custGeom>
            <a:avLst/>
            <a:gdLst/>
            <a:ahLst/>
            <a:cxnLst/>
            <a:rect l="l" t="t" r="r" b="b"/>
            <a:pathLst>
              <a:path w="9410" h="309397">
                <a:moveTo>
                  <a:pt x="9410" y="0"/>
                </a:moveTo>
                <a:lnTo>
                  <a:pt x="0" y="309397"/>
                </a:lnTo>
              </a:path>
            </a:pathLst>
          </a:custGeom>
          <a:ln w="25400">
            <a:solidFill>
              <a:srgbClr val="7B7B7B"/>
            </a:solidFill>
          </a:ln>
        </p:spPr>
        <p:txBody>
          <a:bodyPr wrap="square" lIns="0" tIns="0" rIns="0" bIns="0" rtlCol="0">
            <a:noAutofit/>
          </a:bodyPr>
          <a:lstStyle/>
          <a:p/>
        </p:txBody>
      </p:sp>
      <p:sp>
        <p:nvSpPr>
          <p:cNvPr id="60" name="object 60"/>
          <p:cNvSpPr/>
          <p:nvPr/>
        </p:nvSpPr>
        <p:spPr>
          <a:xfrm>
            <a:off x="9001452" y="1819606"/>
            <a:ext cx="76161" cy="77317"/>
          </a:xfrm>
          <a:custGeom>
            <a:avLst/>
            <a:gdLst/>
            <a:ahLst/>
            <a:cxnLst/>
            <a:rect l="l" t="t" r="r" b="b"/>
            <a:pathLst>
              <a:path w="76161" h="77317">
                <a:moveTo>
                  <a:pt x="0" y="0"/>
                </a:moveTo>
                <a:lnTo>
                  <a:pt x="35775" y="77317"/>
                </a:lnTo>
                <a:lnTo>
                  <a:pt x="76161" y="2311"/>
                </a:lnTo>
                <a:lnTo>
                  <a:pt x="0" y="0"/>
                </a:lnTo>
                <a:close/>
              </a:path>
            </a:pathLst>
          </a:custGeom>
          <a:solidFill>
            <a:srgbClr val="7B7B7B"/>
          </a:solidFill>
        </p:spPr>
        <p:txBody>
          <a:bodyPr wrap="square" lIns="0" tIns="0" rIns="0" bIns="0" rtlCol="0">
            <a:noAutofit/>
          </a:bodyPr>
          <a:lstStyl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Lyberri</dc:creator>
  <dc:title>PowerPoint Presentation</dc:title>
  <dcterms:created xsi:type="dcterms:W3CDTF">2018-05-12T00:08:17Z</dcterms:created>
  <dcterms:modified xsi:type="dcterms:W3CDTF">2018-05-12T00:08:17Z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2017-08-27T00:00:00Z</vt:filetime>
  </property>
  <property fmtid="{D5CDD505-2E9C-101B-9397-08002B2CF9AE}" pid="3" name="LastSaved">
    <vt:filetime>2018-05-11T00:00:00Z</vt:filetime>
  </property>
</Properties>
</file>